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notesSlides/notesSlide28.xml" ContentType="application/vnd.openxmlformats-officedocument.presentationml.notesSlide+xml"/>
  <Override PartName="/ppt/charts/chart27.xml" ContentType="application/vnd.openxmlformats-officedocument.drawingml.chart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notesSlides/notesSlide30.xml" ContentType="application/vnd.openxmlformats-officedocument.presentationml.notesSlide+xml"/>
  <Override PartName="/ppt/charts/chart29.xml" ContentType="application/vnd.openxmlformats-officedocument.drawingml.chart+xml"/>
  <Override PartName="/ppt/notesSlides/notesSlide31.xml" ContentType="application/vnd.openxmlformats-officedocument.presentationml.notesSlide+xml"/>
  <Override PartName="/ppt/charts/chart30.xml" ContentType="application/vnd.openxmlformats-officedocument.drawingml.chart+xml"/>
  <Override PartName="/ppt/notesSlides/notesSlide32.xml" ContentType="application/vnd.openxmlformats-officedocument.presentationml.notesSlide+xml"/>
  <Override PartName="/ppt/charts/chart31.xml" ContentType="application/vnd.openxmlformats-officedocument.drawingml.chart+xml"/>
  <Override PartName="/ppt/notesSlides/notesSlide33.xml" ContentType="application/vnd.openxmlformats-officedocument.presentationml.notesSlide+xml"/>
  <Override PartName="/ppt/charts/chart32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8.xml" ContentType="application/vnd.openxmlformats-officedocument.drawingml.chart+xml"/>
  <Override PartName="/ppt/notesSlides/notesSlide42.xml" ContentType="application/vnd.openxmlformats-officedocument.presentationml.notesSlide+xml"/>
  <Override PartName="/ppt/charts/chart39.xml" ContentType="application/vnd.openxmlformats-officedocument.drawingml.chart+xml"/>
  <Override PartName="/ppt/notesSlides/notesSlide43.xml" ContentType="application/vnd.openxmlformats-officedocument.presentationml.notesSlide+xml"/>
  <Override PartName="/ppt/charts/chart40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1.xml" ContentType="application/vnd.openxmlformats-officedocument.drawingml.chart+xml"/>
  <Override PartName="/ppt/notesSlides/notesSlide46.xml" ContentType="application/vnd.openxmlformats-officedocument.presentationml.notesSlide+xml"/>
  <Override PartName="/ppt/charts/chart42.xml" ContentType="application/vnd.openxmlformats-officedocument.drawingml.chart+xml"/>
  <Override PartName="/ppt/notesSlides/notesSlide47.xml" ContentType="application/vnd.openxmlformats-officedocument.presentationml.notesSlide+xml"/>
  <Override PartName="/ppt/charts/chart43.xml" ContentType="application/vnd.openxmlformats-officedocument.drawingml.chart+xml"/>
  <Override PartName="/ppt/notesSlides/notesSlide48.xml" ContentType="application/vnd.openxmlformats-officedocument.presentationml.notesSlide+xml"/>
  <Override PartName="/ppt/charts/chart44.xml" ContentType="application/vnd.openxmlformats-officedocument.drawingml.chart+xml"/>
  <Override PartName="/ppt/notesSlides/notesSlide49.xml" ContentType="application/vnd.openxmlformats-officedocument.presentationml.notesSlide+xml"/>
  <Override PartName="/ppt/charts/chart45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46.xml" ContentType="application/vnd.openxmlformats-officedocument.drawingml.char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74"/>
  </p:notesMasterIdLst>
  <p:sldIdLst>
    <p:sldId id="1268" r:id="rId8"/>
    <p:sldId id="1269" r:id="rId9"/>
    <p:sldId id="1815" r:id="rId10"/>
    <p:sldId id="1810" r:id="rId11"/>
    <p:sldId id="1825" r:id="rId12"/>
    <p:sldId id="1814" r:id="rId13"/>
    <p:sldId id="1816" r:id="rId14"/>
    <p:sldId id="1456" r:id="rId15"/>
    <p:sldId id="1461" r:id="rId16"/>
    <p:sldId id="1462" r:id="rId17"/>
    <p:sldId id="1463" r:id="rId18"/>
    <p:sldId id="1464" r:id="rId19"/>
    <p:sldId id="1457" r:id="rId20"/>
    <p:sldId id="1465" r:id="rId21"/>
    <p:sldId id="1469" r:id="rId22"/>
    <p:sldId id="1473" r:id="rId23"/>
    <p:sldId id="1458" r:id="rId24"/>
    <p:sldId id="1466" r:id="rId25"/>
    <p:sldId id="1470" r:id="rId26"/>
    <p:sldId id="1474" r:id="rId27"/>
    <p:sldId id="1459" r:id="rId28"/>
    <p:sldId id="1467" r:id="rId29"/>
    <p:sldId id="1471" r:id="rId30"/>
    <p:sldId id="1475" r:id="rId31"/>
    <p:sldId id="1460" r:id="rId32"/>
    <p:sldId id="1468" r:id="rId33"/>
    <p:sldId id="1472" r:id="rId34"/>
    <p:sldId id="1476" r:id="rId35"/>
    <p:sldId id="1818" r:id="rId36"/>
    <p:sldId id="1817" r:id="rId37"/>
    <p:sldId id="1486" r:id="rId38"/>
    <p:sldId id="1487" r:id="rId39"/>
    <p:sldId id="1820" r:id="rId40"/>
    <p:sldId id="1822" r:id="rId41"/>
    <p:sldId id="1482" r:id="rId42"/>
    <p:sldId id="1484" r:id="rId43"/>
    <p:sldId id="1819" r:id="rId44"/>
    <p:sldId id="1821" r:id="rId45"/>
    <p:sldId id="1478" r:id="rId46"/>
    <p:sldId id="1480" r:id="rId47"/>
    <p:sldId id="1823" r:id="rId48"/>
    <p:sldId id="1826" r:id="rId49"/>
    <p:sldId id="1828" r:id="rId50"/>
    <p:sldId id="1829" r:id="rId51"/>
    <p:sldId id="1847" r:id="rId52"/>
    <p:sldId id="1830" r:id="rId53"/>
    <p:sldId id="1845" r:id="rId54"/>
    <p:sldId id="1846" r:id="rId55"/>
    <p:sldId id="1841" r:id="rId56"/>
    <p:sldId id="1827" r:id="rId57"/>
    <p:sldId id="904" r:id="rId58"/>
    <p:sldId id="902" r:id="rId59"/>
    <p:sldId id="903" r:id="rId60"/>
    <p:sldId id="1848" r:id="rId61"/>
    <p:sldId id="1842" r:id="rId62"/>
    <p:sldId id="1834" r:id="rId63"/>
    <p:sldId id="1835" r:id="rId64"/>
    <p:sldId id="1836" r:id="rId65"/>
    <p:sldId id="1850" r:id="rId66"/>
    <p:sldId id="1837" r:id="rId67"/>
    <p:sldId id="1849" r:id="rId68"/>
    <p:sldId id="1851" r:id="rId69"/>
    <p:sldId id="1843" r:id="rId70"/>
    <p:sldId id="1844" r:id="rId71"/>
    <p:sldId id="1839" r:id="rId72"/>
    <p:sldId id="1840" r:id="rId73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03F1AF-EA1C-3069-FACB-26CF24945084}" name="Alexandra Lewis" initials="AL" userId="S::lewisale@unos.org::47ff227e-8ffa-47c6-a31e-754f45be52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98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75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  <p:cmAuthor id="4" name="Lyna Cherikh" initials="LC" lastIdx="5" clrIdx="4">
    <p:extLst>
      <p:ext uri="{19B8F6BF-5375-455C-9EA6-DF929625EA0E}">
        <p15:presenceInfo xmlns:p15="http://schemas.microsoft.com/office/powerpoint/2012/main" userId="S-1-5-21-3838001524-2532167733-2738084025-20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00B0F0"/>
    <a:srgbClr val="004F8A"/>
    <a:srgbClr val="14A114"/>
    <a:srgbClr val="C00000"/>
    <a:srgbClr val="A7722D"/>
    <a:srgbClr val="FF99CC"/>
    <a:srgbClr val="73AC39"/>
    <a:srgbClr val="C5945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D05F3-D92A-490C-A96A-F293EE29E583}" v="69" dt="2023-11-06T14:14:17.057"/>
    <p1510:client id="{C269DAF5-655B-47CE-999C-893855DD9045}" v="4" dt="2023-11-06T16:45:45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3655" autoAdjust="0"/>
  </p:normalViewPr>
  <p:slideViewPr>
    <p:cSldViewPr>
      <p:cViewPr varScale="1">
        <p:scale>
          <a:sx n="70" d="100"/>
          <a:sy n="70" d="100"/>
        </p:scale>
        <p:origin x="1090" y="58"/>
      </p:cViewPr>
      <p:guideLst>
        <p:guide orient="horz" pos="2304"/>
        <p:guide pos="4032"/>
      </p:guideLst>
    </p:cSldViewPr>
  </p:slideViewPr>
  <p:outlineViewPr>
    <p:cViewPr>
      <p:scale>
        <a:sx n="33" d="100"/>
        <a:sy n="33" d="100"/>
      </p:scale>
      <p:origin x="0" y="-90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theme" Target="theme/theme1.xml"/><Relationship Id="rId8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 Heart (N = 97,140)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100</c:v>
                </c:pt>
                <c:pt idx="1">
                  <c:v>83.260559082</c:v>
                </c:pt>
                <c:pt idx="2">
                  <c:v>79.776733398000005</c:v>
                </c:pt>
                <c:pt idx="3">
                  <c:v>76.946899414000001</c:v>
                </c:pt>
                <c:pt idx="4">
                  <c:v>74.155822753999999</c:v>
                </c:pt>
                <c:pt idx="5">
                  <c:v>71.239196777000004</c:v>
                </c:pt>
                <c:pt idx="6">
                  <c:v>68.192504882999998</c:v>
                </c:pt>
                <c:pt idx="7">
                  <c:v>65.003479003999999</c:v>
                </c:pt>
                <c:pt idx="8">
                  <c:v>61.629669188999998</c:v>
                </c:pt>
                <c:pt idx="9">
                  <c:v>58.130401611000003</c:v>
                </c:pt>
                <c:pt idx="10">
                  <c:v>54.660736084</c:v>
                </c:pt>
                <c:pt idx="11">
                  <c:v>50.950225830000001</c:v>
                </c:pt>
                <c:pt idx="12">
                  <c:v>47.311096190999997</c:v>
                </c:pt>
                <c:pt idx="13">
                  <c:v>43.674072266000003</c:v>
                </c:pt>
                <c:pt idx="14">
                  <c:v>40.247253418</c:v>
                </c:pt>
                <c:pt idx="15">
                  <c:v>36.625671386999997</c:v>
                </c:pt>
                <c:pt idx="16">
                  <c:v>33.154449462999999</c:v>
                </c:pt>
                <c:pt idx="17">
                  <c:v>29.921981811999999</c:v>
                </c:pt>
                <c:pt idx="18">
                  <c:v>26.885772705000001</c:v>
                </c:pt>
                <c:pt idx="19">
                  <c:v>23.922653197999999</c:v>
                </c:pt>
                <c:pt idx="20">
                  <c:v>21.137054443</c:v>
                </c:pt>
                <c:pt idx="21">
                  <c:v>18.709381103999998</c:v>
                </c:pt>
                <c:pt idx="22">
                  <c:v>16.62097168</c:v>
                </c:pt>
                <c:pt idx="23">
                  <c:v>14.798072814999999</c:v>
                </c:pt>
                <c:pt idx="24">
                  <c:v>12.593482971</c:v>
                </c:pt>
                <c:pt idx="25">
                  <c:v>11.143623352000001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Pediatric Heart (N = 11,909)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Sheet1!$C$2:$C$31</c:f>
              <c:numCache>
                <c:formatCode>General</c:formatCode>
                <c:ptCount val="30"/>
                <c:pt idx="0">
                  <c:v>100</c:v>
                </c:pt>
                <c:pt idx="1">
                  <c:v>86.650207519999995</c:v>
                </c:pt>
                <c:pt idx="2">
                  <c:v>83.490783691000004</c:v>
                </c:pt>
                <c:pt idx="3">
                  <c:v>80.688781738000003</c:v>
                </c:pt>
                <c:pt idx="4">
                  <c:v>77.895568847999996</c:v>
                </c:pt>
                <c:pt idx="5">
                  <c:v>75.207092285000002</c:v>
                </c:pt>
                <c:pt idx="6">
                  <c:v>72.540222168</c:v>
                </c:pt>
                <c:pt idx="7">
                  <c:v>69.773132324000002</c:v>
                </c:pt>
                <c:pt idx="8">
                  <c:v>67.174621582</c:v>
                </c:pt>
                <c:pt idx="9">
                  <c:v>64.563110351999995</c:v>
                </c:pt>
                <c:pt idx="10">
                  <c:v>61.604919434000003</c:v>
                </c:pt>
                <c:pt idx="11">
                  <c:v>58.682281494000001</c:v>
                </c:pt>
                <c:pt idx="12">
                  <c:v>56.002716063999998</c:v>
                </c:pt>
                <c:pt idx="13">
                  <c:v>53.512817382999998</c:v>
                </c:pt>
                <c:pt idx="14">
                  <c:v>50.842163085999999</c:v>
                </c:pt>
                <c:pt idx="15">
                  <c:v>48.111236572000003</c:v>
                </c:pt>
                <c:pt idx="16">
                  <c:v>45.835784912000001</c:v>
                </c:pt>
                <c:pt idx="17">
                  <c:v>43.323944091999998</c:v>
                </c:pt>
                <c:pt idx="18">
                  <c:v>41.613616942999997</c:v>
                </c:pt>
                <c:pt idx="19">
                  <c:v>39.490753173999998</c:v>
                </c:pt>
                <c:pt idx="20">
                  <c:v>38.171569824000002</c:v>
                </c:pt>
                <c:pt idx="21">
                  <c:v>36.448608397999998</c:v>
                </c:pt>
                <c:pt idx="22">
                  <c:v>34.934967041</c:v>
                </c:pt>
                <c:pt idx="23">
                  <c:v>33.246398925999998</c:v>
                </c:pt>
                <c:pt idx="24">
                  <c:v>31.258224487</c:v>
                </c:pt>
                <c:pt idx="25">
                  <c:v>29.232971191000001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Adult Lung (N = 60,680)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Sheet1!$D$2:$D$31</c:f>
              <c:numCache>
                <c:formatCode>General</c:formatCode>
                <c:ptCount val="30"/>
                <c:pt idx="0">
                  <c:v>100</c:v>
                </c:pt>
                <c:pt idx="1">
                  <c:v>81.243835449000002</c:v>
                </c:pt>
                <c:pt idx="2">
                  <c:v>72.930175781000003</c:v>
                </c:pt>
                <c:pt idx="3">
                  <c:v>65.860961914000001</c:v>
                </c:pt>
                <c:pt idx="4">
                  <c:v>59.758483886999997</c:v>
                </c:pt>
                <c:pt idx="5">
                  <c:v>54.194244384999998</c:v>
                </c:pt>
                <c:pt idx="6">
                  <c:v>49.195343018000003</c:v>
                </c:pt>
                <c:pt idx="7">
                  <c:v>44.432098388999997</c:v>
                </c:pt>
                <c:pt idx="8">
                  <c:v>40.006011962999999</c:v>
                </c:pt>
                <c:pt idx="9">
                  <c:v>35.998931884999998</c:v>
                </c:pt>
                <c:pt idx="10">
                  <c:v>32.092529296999999</c:v>
                </c:pt>
                <c:pt idx="11">
                  <c:v>28.611083984</c:v>
                </c:pt>
                <c:pt idx="12">
                  <c:v>25.496139526</c:v>
                </c:pt>
                <c:pt idx="13">
                  <c:v>22.705947876</c:v>
                </c:pt>
                <c:pt idx="14">
                  <c:v>20.390716553000001</c:v>
                </c:pt>
                <c:pt idx="15">
                  <c:v>18.2734375</c:v>
                </c:pt>
                <c:pt idx="16">
                  <c:v>16.230682373</c:v>
                </c:pt>
                <c:pt idx="17">
                  <c:v>14.462944030999999</c:v>
                </c:pt>
                <c:pt idx="18">
                  <c:v>12.846237183</c:v>
                </c:pt>
                <c:pt idx="19">
                  <c:v>11.692588806</c:v>
                </c:pt>
                <c:pt idx="20">
                  <c:v>10.531318665000001</c:v>
                </c:pt>
                <c:pt idx="21">
                  <c:v>9.5478973389000004</c:v>
                </c:pt>
                <c:pt idx="22">
                  <c:v>8.3722839355000005</c:v>
                </c:pt>
                <c:pt idx="23">
                  <c:v>7.7207984924000002</c:v>
                </c:pt>
                <c:pt idx="24">
                  <c:v>6.9976119995000001</c:v>
                </c:pt>
                <c:pt idx="25">
                  <c:v>6.6247711182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Pediatric Lung (N = 2,052)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Sheet1!$E$2:$E$31</c:f>
              <c:numCache>
                <c:formatCode>General</c:formatCode>
                <c:ptCount val="30"/>
                <c:pt idx="0">
                  <c:v>100</c:v>
                </c:pt>
                <c:pt idx="1">
                  <c:v>80.604064941000004</c:v>
                </c:pt>
                <c:pt idx="2">
                  <c:v>69.871215820000003</c:v>
                </c:pt>
                <c:pt idx="3">
                  <c:v>60.147644043</c:v>
                </c:pt>
                <c:pt idx="4">
                  <c:v>53.237670897999998</c:v>
                </c:pt>
                <c:pt idx="5">
                  <c:v>47.139709473000003</c:v>
                </c:pt>
                <c:pt idx="6">
                  <c:v>41.739471436000002</c:v>
                </c:pt>
                <c:pt idx="7">
                  <c:v>38.060302733999997</c:v>
                </c:pt>
                <c:pt idx="8">
                  <c:v>34.610076904000003</c:v>
                </c:pt>
                <c:pt idx="9">
                  <c:v>31.681106567</c:v>
                </c:pt>
                <c:pt idx="10">
                  <c:v>29.286895752</c:v>
                </c:pt>
                <c:pt idx="11">
                  <c:v>27.079849243000002</c:v>
                </c:pt>
                <c:pt idx="12">
                  <c:v>25.527999877999999</c:v>
                </c:pt>
                <c:pt idx="13">
                  <c:v>22.328872681</c:v>
                </c:pt>
                <c:pt idx="14">
                  <c:v>21.903488158999998</c:v>
                </c:pt>
                <c:pt idx="15">
                  <c:v>20.461883544999999</c:v>
                </c:pt>
                <c:pt idx="16">
                  <c:v>19.919784545999999</c:v>
                </c:pt>
                <c:pt idx="17">
                  <c:v>19.061340332</c:v>
                </c:pt>
                <c:pt idx="18">
                  <c:v>17.428024292</c:v>
                </c:pt>
                <c:pt idx="19">
                  <c:v>16.607528686999999</c:v>
                </c:pt>
                <c:pt idx="20">
                  <c:v>15.708473206000001</c:v>
                </c:pt>
                <c:pt idx="21">
                  <c:v>15.708473206000001</c:v>
                </c:pt>
                <c:pt idx="22">
                  <c:v>14.881713867</c:v>
                </c:pt>
                <c:pt idx="23">
                  <c:v>13.641571044999999</c:v>
                </c:pt>
                <c:pt idx="24">
                  <c:v>13.641571044999999</c:v>
                </c:pt>
                <c:pt idx="25">
                  <c:v>13.641571044999999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EE-451E-8F3B-F6F5DC8C6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0"/>
              <c:y val="0.17399971540004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18371985707739E-2"/>
          <c:y val="0.17354455417224388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 (N = 3,192)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100</c:v>
                </c:pt>
                <c:pt idx="1">
                  <c:v>86.118835449000002</c:v>
                </c:pt>
                <c:pt idx="2">
                  <c:v>84.029602050999998</c:v>
                </c:pt>
                <c:pt idx="3">
                  <c:v>82.145996093999997</c:v>
                </c:pt>
                <c:pt idx="4">
                  <c:v>80.259277343999997</c:v>
                </c:pt>
                <c:pt idx="5">
                  <c:v>78.137817382999998</c:v>
                </c:pt>
                <c:pt idx="6">
                  <c:v>76.719909668</c:v>
                </c:pt>
                <c:pt idx="7">
                  <c:v>74.752929687999995</c:v>
                </c:pt>
                <c:pt idx="8">
                  <c:v>72.396606445000003</c:v>
                </c:pt>
                <c:pt idx="9">
                  <c:v>70.556884765999996</c:v>
                </c:pt>
                <c:pt idx="10">
                  <c:v>68.177368164000001</c:v>
                </c:pt>
                <c:pt idx="11">
                  <c:v>65.546997070000003</c:v>
                </c:pt>
                <c:pt idx="12">
                  <c:v>63.168182373</c:v>
                </c:pt>
                <c:pt idx="13">
                  <c:v>60.786285399999997</c:v>
                </c:pt>
                <c:pt idx="14">
                  <c:v>58.995819091999998</c:v>
                </c:pt>
                <c:pt idx="15">
                  <c:v>55.053771973000003</c:v>
                </c:pt>
                <c:pt idx="16">
                  <c:v>52.321838378999999</c:v>
                </c:pt>
                <c:pt idx="17">
                  <c:v>49.936279296999999</c:v>
                </c:pt>
                <c:pt idx="18">
                  <c:v>48.348693848000003</c:v>
                </c:pt>
                <c:pt idx="19">
                  <c:v>46.140228270999998</c:v>
                </c:pt>
                <c:pt idx="20">
                  <c:v>45.183227539000001</c:v>
                </c:pt>
                <c:pt idx="21">
                  <c:v>42.992065429999997</c:v>
                </c:pt>
                <c:pt idx="22">
                  <c:v>41.161132813000002</c:v>
                </c:pt>
                <c:pt idx="23">
                  <c:v>41.161132813000002</c:v>
                </c:pt>
                <c:pt idx="24">
                  <c:v>39.461517334</c:v>
                </c:pt>
                <c:pt idx="25">
                  <c:v>38.687774658000002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 (N = 8,076)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Sheet1!$C$2:$C$31</c:f>
              <c:numCache>
                <c:formatCode>General</c:formatCode>
                <c:ptCount val="30"/>
                <c:pt idx="0">
                  <c:v>100</c:v>
                </c:pt>
                <c:pt idx="1">
                  <c:v>87.261352539000001</c:v>
                </c:pt>
                <c:pt idx="2">
                  <c:v>83.730529785000002</c:v>
                </c:pt>
                <c:pt idx="3">
                  <c:v>80.606933593999997</c:v>
                </c:pt>
                <c:pt idx="4">
                  <c:v>77.424743652000004</c:v>
                </c:pt>
                <c:pt idx="5">
                  <c:v>74.461669921999999</c:v>
                </c:pt>
                <c:pt idx="6">
                  <c:v>71.394409179999997</c:v>
                </c:pt>
                <c:pt idx="7">
                  <c:v>68.322448730000005</c:v>
                </c:pt>
                <c:pt idx="8">
                  <c:v>65.622009277000004</c:v>
                </c:pt>
                <c:pt idx="9">
                  <c:v>62.779357910000002</c:v>
                </c:pt>
                <c:pt idx="10">
                  <c:v>59.557739257999998</c:v>
                </c:pt>
                <c:pt idx="11">
                  <c:v>56.586791992000002</c:v>
                </c:pt>
                <c:pt idx="12">
                  <c:v>53.821563720999997</c:v>
                </c:pt>
                <c:pt idx="13">
                  <c:v>51.316253662000001</c:v>
                </c:pt>
                <c:pt idx="14">
                  <c:v>48.354431151999997</c:v>
                </c:pt>
                <c:pt idx="15">
                  <c:v>46.074096679999997</c:v>
                </c:pt>
                <c:pt idx="16">
                  <c:v>43.909912108999997</c:v>
                </c:pt>
                <c:pt idx="17">
                  <c:v>41.351593018000003</c:v>
                </c:pt>
                <c:pt idx="18">
                  <c:v>39.579528809000003</c:v>
                </c:pt>
                <c:pt idx="19">
                  <c:v>37.392974854000002</c:v>
                </c:pt>
                <c:pt idx="20">
                  <c:v>35.884521483999997</c:v>
                </c:pt>
                <c:pt idx="21">
                  <c:v>34.261566162000001</c:v>
                </c:pt>
                <c:pt idx="22">
                  <c:v>32.805694580000001</c:v>
                </c:pt>
                <c:pt idx="23">
                  <c:v>30.453292847</c:v>
                </c:pt>
                <c:pt idx="24">
                  <c:v>28.304229736</c:v>
                </c:pt>
                <c:pt idx="25">
                  <c:v>25.775222778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(N = 641)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Sheet1!$D$2:$D$31</c:f>
              <c:numCache>
                <c:formatCode>General</c:formatCode>
                <c:ptCount val="30"/>
                <c:pt idx="0">
                  <c:v>100</c:v>
                </c:pt>
                <c:pt idx="1">
                  <c:v>81.486877441000004</c:v>
                </c:pt>
                <c:pt idx="2">
                  <c:v>77.758239746000001</c:v>
                </c:pt>
                <c:pt idx="3">
                  <c:v>74.441223144999995</c:v>
                </c:pt>
                <c:pt idx="4">
                  <c:v>72.286315918</c:v>
                </c:pt>
                <c:pt idx="5">
                  <c:v>70.556457519999995</c:v>
                </c:pt>
                <c:pt idx="6">
                  <c:v>66.452941894999995</c:v>
                </c:pt>
                <c:pt idx="7">
                  <c:v>63.585968018000003</c:v>
                </c:pt>
                <c:pt idx="8">
                  <c:v>61.108886718999997</c:v>
                </c:pt>
                <c:pt idx="9">
                  <c:v>57.263458252</c:v>
                </c:pt>
                <c:pt idx="10">
                  <c:v>55.188323975000003</c:v>
                </c:pt>
                <c:pt idx="11">
                  <c:v>50.980712891000003</c:v>
                </c:pt>
                <c:pt idx="12">
                  <c:v>47.671813964999998</c:v>
                </c:pt>
                <c:pt idx="13">
                  <c:v>44.660797119000001</c:v>
                </c:pt>
                <c:pt idx="14">
                  <c:v>40.935668945000003</c:v>
                </c:pt>
                <c:pt idx="15">
                  <c:v>38.004547119000001</c:v>
                </c:pt>
                <c:pt idx="16">
                  <c:v>36.918701171999999</c:v>
                </c:pt>
                <c:pt idx="17">
                  <c:v>34.372558593999997</c:v>
                </c:pt>
                <c:pt idx="18">
                  <c:v>33.099517822000003</c:v>
                </c:pt>
                <c:pt idx="19">
                  <c:v>33.099517822000003</c:v>
                </c:pt>
                <c:pt idx="20">
                  <c:v>33.099517822000003</c:v>
                </c:pt>
                <c:pt idx="21">
                  <c:v>33.099517822000003</c:v>
                </c:pt>
                <c:pt idx="22">
                  <c:v>33.099517822000003</c:v>
                </c:pt>
                <c:pt idx="23">
                  <c:v>33.099517822000003</c:v>
                </c:pt>
                <c:pt idx="24">
                  <c:v>33.099517822000003</c:v>
                </c:pt>
                <c:pt idx="25">
                  <c:v>33.099517822000003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96532934558857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18371985707739E-2"/>
          <c:y val="0.1687647803684528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1 yr (N = 2,909)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81.576660156000003</c:v>
                </c:pt>
                <c:pt idx="2">
                  <c:v>78.318725585999999</c:v>
                </c:pt>
                <c:pt idx="3">
                  <c:v>75.884338378999999</c:v>
                </c:pt>
                <c:pt idx="4">
                  <c:v>73.638854980000005</c:v>
                </c:pt>
                <c:pt idx="5">
                  <c:v>71.708496093999997</c:v>
                </c:pt>
                <c:pt idx="6">
                  <c:v>70.287902832</c:v>
                </c:pt>
                <c:pt idx="7">
                  <c:v>68.422729492000002</c:v>
                </c:pt>
                <c:pt idx="8">
                  <c:v>66.608459472999996</c:v>
                </c:pt>
                <c:pt idx="9">
                  <c:v>65.611572265999996</c:v>
                </c:pt>
                <c:pt idx="10">
                  <c:v>63.090606688999998</c:v>
                </c:pt>
                <c:pt idx="11">
                  <c:v>61.638763427999997</c:v>
                </c:pt>
                <c:pt idx="12">
                  <c:v>59.339202880999999</c:v>
                </c:pt>
                <c:pt idx="13">
                  <c:v>57.977813720999997</c:v>
                </c:pt>
                <c:pt idx="14">
                  <c:v>56.035461425999998</c:v>
                </c:pt>
                <c:pt idx="15">
                  <c:v>54.365631104000002</c:v>
                </c:pt>
                <c:pt idx="16">
                  <c:v>53.566497802999997</c:v>
                </c:pt>
                <c:pt idx="17">
                  <c:v>52.052917479999998</c:v>
                </c:pt>
                <c:pt idx="18">
                  <c:v>50.715057373</c:v>
                </c:pt>
                <c:pt idx="19">
                  <c:v>49.081451416</c:v>
                </c:pt>
                <c:pt idx="20">
                  <c:v>48.047698975000003</c:v>
                </c:pt>
                <c:pt idx="21">
                  <c:v>46.092193604000002</c:v>
                </c:pt>
                <c:pt idx="22">
                  <c:v>45.210205078000001</c:v>
                </c:pt>
                <c:pt idx="23">
                  <c:v>43.681823729999998</c:v>
                </c:pt>
                <c:pt idx="24">
                  <c:v>41.754699707</c:v>
                </c:pt>
                <c:pt idx="25">
                  <c:v>39.048187255999999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1-10 yrs (N = 4,498)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87.281738281000003</c:v>
                </c:pt>
                <c:pt idx="2">
                  <c:v>84.407897949000002</c:v>
                </c:pt>
                <c:pt idx="3">
                  <c:v>81.902770996000001</c:v>
                </c:pt>
                <c:pt idx="4">
                  <c:v>79.491882324000002</c:v>
                </c:pt>
                <c:pt idx="5">
                  <c:v>77.208618164000001</c:v>
                </c:pt>
                <c:pt idx="6">
                  <c:v>75.027709960999999</c:v>
                </c:pt>
                <c:pt idx="7">
                  <c:v>73.245483398000005</c:v>
                </c:pt>
                <c:pt idx="8">
                  <c:v>70.941894531000003</c:v>
                </c:pt>
                <c:pt idx="9">
                  <c:v>67.661682128999999</c:v>
                </c:pt>
                <c:pt idx="10">
                  <c:v>64.706970214999998</c:v>
                </c:pt>
                <c:pt idx="11">
                  <c:v>61.614440918</c:v>
                </c:pt>
                <c:pt idx="12">
                  <c:v>58.131591796999999</c:v>
                </c:pt>
                <c:pt idx="13">
                  <c:v>55.068359375</c:v>
                </c:pt>
                <c:pt idx="14">
                  <c:v>52.024108886999997</c:v>
                </c:pt>
                <c:pt idx="15">
                  <c:v>48.747589111000003</c:v>
                </c:pt>
                <c:pt idx="16">
                  <c:v>45.723022460999999</c:v>
                </c:pt>
                <c:pt idx="17">
                  <c:v>42.688568115000002</c:v>
                </c:pt>
                <c:pt idx="18">
                  <c:v>40.206329345999997</c:v>
                </c:pt>
                <c:pt idx="19">
                  <c:v>37.061096190999997</c:v>
                </c:pt>
                <c:pt idx="20">
                  <c:v>35.353820800999998</c:v>
                </c:pt>
                <c:pt idx="21">
                  <c:v>33.210906981999997</c:v>
                </c:pt>
                <c:pt idx="22">
                  <c:v>31.090270996000001</c:v>
                </c:pt>
                <c:pt idx="23">
                  <c:v>28.452713013</c:v>
                </c:pt>
                <c:pt idx="24">
                  <c:v>25.309020996000001</c:v>
                </c:pt>
                <c:pt idx="25">
                  <c:v>21.828796387000001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yrs (N = 4,502)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0">
                  <c:v>100</c:v>
                </c:pt>
                <c:pt idx="1">
                  <c:v>89.330688476999995</c:v>
                </c:pt>
                <c:pt idx="2">
                  <c:v>85.948852539000001</c:v>
                </c:pt>
                <c:pt idx="3">
                  <c:v>82.603271484000004</c:v>
                </c:pt>
                <c:pt idx="4">
                  <c:v>79.059570312999995</c:v>
                </c:pt>
                <c:pt idx="5">
                  <c:v>75.455932617000002</c:v>
                </c:pt>
                <c:pt idx="6">
                  <c:v>71.469543457</c:v>
                </c:pt>
                <c:pt idx="7">
                  <c:v>67.086791992000002</c:v>
                </c:pt>
                <c:pt idx="8">
                  <c:v>63.653991699000002</c:v>
                </c:pt>
                <c:pt idx="9">
                  <c:v>60.656188964999998</c:v>
                </c:pt>
                <c:pt idx="10">
                  <c:v>57.404693604000002</c:v>
                </c:pt>
                <c:pt idx="11">
                  <c:v>53.656066895000002</c:v>
                </c:pt>
                <c:pt idx="12">
                  <c:v>51.539276123</c:v>
                </c:pt>
                <c:pt idx="13">
                  <c:v>48.843811035000002</c:v>
                </c:pt>
                <c:pt idx="14">
                  <c:v>46.046356201000002</c:v>
                </c:pt>
                <c:pt idx="15">
                  <c:v>43.110351563000002</c:v>
                </c:pt>
                <c:pt idx="16">
                  <c:v>40.548645020000002</c:v>
                </c:pt>
                <c:pt idx="17">
                  <c:v>37.841491699000002</c:v>
                </c:pt>
                <c:pt idx="18">
                  <c:v>36.613891602000002</c:v>
                </c:pt>
                <c:pt idx="19">
                  <c:v>35.087768554999997</c:v>
                </c:pt>
                <c:pt idx="20">
                  <c:v>33.891235352000002</c:v>
                </c:pt>
                <c:pt idx="21">
                  <c:v>32.696807861000003</c:v>
                </c:pt>
                <c:pt idx="22">
                  <c:v>31.223800658999998</c:v>
                </c:pt>
                <c:pt idx="23">
                  <c:v>30.251342773000001</c:v>
                </c:pt>
                <c:pt idx="24">
                  <c:v>29.426818848</c:v>
                </c:pt>
                <c:pt idx="25">
                  <c:v>29.426818848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66943858895773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07165568002888E-2"/>
          <c:y val="0.16398500656466178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(N = 5,251)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86.368591308999996</c:v>
                </c:pt>
                <c:pt idx="2">
                  <c:v>82.830688476999995</c:v>
                </c:pt>
                <c:pt idx="3">
                  <c:v>79.498413085999999</c:v>
                </c:pt>
                <c:pt idx="4">
                  <c:v>76.657897949000002</c:v>
                </c:pt>
                <c:pt idx="5">
                  <c:v>73.850646972999996</c:v>
                </c:pt>
                <c:pt idx="6">
                  <c:v>70.919677734000004</c:v>
                </c:pt>
                <c:pt idx="7">
                  <c:v>68.170898437999995</c:v>
                </c:pt>
                <c:pt idx="8">
                  <c:v>65.310241699000002</c:v>
                </c:pt>
                <c:pt idx="9">
                  <c:v>62.793670654000003</c:v>
                </c:pt>
                <c:pt idx="10">
                  <c:v>60.012115479000002</c:v>
                </c:pt>
                <c:pt idx="11">
                  <c:v>56.450775145999998</c:v>
                </c:pt>
                <c:pt idx="12">
                  <c:v>53.994476317999997</c:v>
                </c:pt>
                <c:pt idx="13">
                  <c:v>51.238037108999997</c:v>
                </c:pt>
                <c:pt idx="14">
                  <c:v>48.606170654000003</c:v>
                </c:pt>
                <c:pt idx="15">
                  <c:v>45.676116942999997</c:v>
                </c:pt>
                <c:pt idx="16">
                  <c:v>43.435516356999997</c:v>
                </c:pt>
                <c:pt idx="17">
                  <c:v>41.209442138999997</c:v>
                </c:pt>
                <c:pt idx="18">
                  <c:v>39.416717529000003</c:v>
                </c:pt>
                <c:pt idx="19">
                  <c:v>37.165039063000002</c:v>
                </c:pt>
                <c:pt idx="20">
                  <c:v>35.724121093999997</c:v>
                </c:pt>
                <c:pt idx="21">
                  <c:v>33.630920410000002</c:v>
                </c:pt>
                <c:pt idx="22">
                  <c:v>31.849014281999999</c:v>
                </c:pt>
                <c:pt idx="23">
                  <c:v>29.943084717000001</c:v>
                </c:pt>
                <c:pt idx="24">
                  <c:v>28.582733154</c:v>
                </c:pt>
                <c:pt idx="25">
                  <c:v>25.970458984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(N = 6,658)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86.872131347999996</c:v>
                </c:pt>
                <c:pt idx="2">
                  <c:v>84.011413574000002</c:v>
                </c:pt>
                <c:pt idx="3">
                  <c:v>81.630310058999996</c:v>
                </c:pt>
                <c:pt idx="4">
                  <c:v>78.874694824000002</c:v>
                </c:pt>
                <c:pt idx="5">
                  <c:v>76.279846191000004</c:v>
                </c:pt>
                <c:pt idx="6">
                  <c:v>73.820617675999998</c:v>
                </c:pt>
                <c:pt idx="7">
                  <c:v>71.039428710999999</c:v>
                </c:pt>
                <c:pt idx="8">
                  <c:v>68.639404296999999</c:v>
                </c:pt>
                <c:pt idx="9">
                  <c:v>65.954406738000003</c:v>
                </c:pt>
                <c:pt idx="10">
                  <c:v>62.860595703000001</c:v>
                </c:pt>
                <c:pt idx="11">
                  <c:v>60.408966063999998</c:v>
                </c:pt>
                <c:pt idx="12">
                  <c:v>57.558898925999998</c:v>
                </c:pt>
                <c:pt idx="13">
                  <c:v>55.263610839999998</c:v>
                </c:pt>
                <c:pt idx="14">
                  <c:v>52.559478759999998</c:v>
                </c:pt>
                <c:pt idx="15">
                  <c:v>49.970550537000001</c:v>
                </c:pt>
                <c:pt idx="16">
                  <c:v>47.665405272999998</c:v>
                </c:pt>
                <c:pt idx="17">
                  <c:v>44.935119628999999</c:v>
                </c:pt>
                <c:pt idx="18">
                  <c:v>43.28515625</c:v>
                </c:pt>
                <c:pt idx="19">
                  <c:v>41.256652832</c:v>
                </c:pt>
                <c:pt idx="20">
                  <c:v>40.020904541</c:v>
                </c:pt>
                <c:pt idx="21">
                  <c:v>38.552001953000001</c:v>
                </c:pt>
                <c:pt idx="22">
                  <c:v>37.203216552999997</c:v>
                </c:pt>
                <c:pt idx="23">
                  <c:v>35.611450195000003</c:v>
                </c:pt>
                <c:pt idx="24">
                  <c:v>33.229888916</c:v>
                </c:pt>
                <c:pt idx="25">
                  <c:v>31.491333008000002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51011279692574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30 (N = 414)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69.397583007999998</c:v>
                </c:pt>
                <c:pt idx="2">
                  <c:v>65.119079589999998</c:v>
                </c:pt>
                <c:pt idx="3">
                  <c:v>62.748229979999998</c:v>
                </c:pt>
                <c:pt idx="4">
                  <c:v>61.027740479000002</c:v>
                </c:pt>
                <c:pt idx="5">
                  <c:v>59.527404785000002</c:v>
                </c:pt>
                <c:pt idx="6">
                  <c:v>58.878601074000002</c:v>
                </c:pt>
                <c:pt idx="7">
                  <c:v>55.120330811000002</c:v>
                </c:pt>
                <c:pt idx="8">
                  <c:v>52.938964843999997</c:v>
                </c:pt>
                <c:pt idx="9">
                  <c:v>51.328430175999998</c:v>
                </c:pt>
                <c:pt idx="10">
                  <c:v>49.576843261999997</c:v>
                </c:pt>
                <c:pt idx="11">
                  <c:v>48.190032959</c:v>
                </c:pt>
                <c:pt idx="12">
                  <c:v>47.142425537000001</c:v>
                </c:pt>
                <c:pt idx="13">
                  <c:v>46.006469727000002</c:v>
                </c:pt>
                <c:pt idx="14">
                  <c:v>44.672393798999998</c:v>
                </c:pt>
                <c:pt idx="15">
                  <c:v>43.940032959</c:v>
                </c:pt>
                <c:pt idx="16">
                  <c:v>43.141143798999998</c:v>
                </c:pt>
                <c:pt idx="17">
                  <c:v>41.303649901999997</c:v>
                </c:pt>
                <c:pt idx="18">
                  <c:v>36.717712401999997</c:v>
                </c:pt>
                <c:pt idx="19">
                  <c:v>35.406372070000003</c:v>
                </c:pt>
                <c:pt idx="20">
                  <c:v>35.406372070000003</c:v>
                </c:pt>
                <c:pt idx="21">
                  <c:v>35.406372070000003</c:v>
                </c:pt>
                <c:pt idx="22">
                  <c:v>35.406372070000003</c:v>
                </c:pt>
                <c:pt idx="23">
                  <c:v>35.406372070000003</c:v>
                </c:pt>
                <c:pt idx="24">
                  <c:v>35.406372070000003</c:v>
                </c:pt>
                <c:pt idx="25">
                  <c:v>23.604248046999999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30-59 (N = 1,334)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85.438110351999995</c:v>
                </c:pt>
                <c:pt idx="2">
                  <c:v>82.518920898000005</c:v>
                </c:pt>
                <c:pt idx="3">
                  <c:v>79.528381347999996</c:v>
                </c:pt>
                <c:pt idx="4">
                  <c:v>76.247436523000005</c:v>
                </c:pt>
                <c:pt idx="5">
                  <c:v>74.769653320000003</c:v>
                </c:pt>
                <c:pt idx="6">
                  <c:v>72.816650390999996</c:v>
                </c:pt>
                <c:pt idx="7">
                  <c:v>69.705322265999996</c:v>
                </c:pt>
                <c:pt idx="8">
                  <c:v>67.198242187999995</c:v>
                </c:pt>
                <c:pt idx="9">
                  <c:v>64.644775390999996</c:v>
                </c:pt>
                <c:pt idx="10">
                  <c:v>62.009002686000002</c:v>
                </c:pt>
                <c:pt idx="11">
                  <c:v>59.683441162000001</c:v>
                </c:pt>
                <c:pt idx="12">
                  <c:v>57.751129149999997</c:v>
                </c:pt>
                <c:pt idx="13">
                  <c:v>55.917816162000001</c:v>
                </c:pt>
                <c:pt idx="14">
                  <c:v>52.737823486000003</c:v>
                </c:pt>
                <c:pt idx="15">
                  <c:v>50.872863770000002</c:v>
                </c:pt>
                <c:pt idx="16">
                  <c:v>49.907226563000002</c:v>
                </c:pt>
                <c:pt idx="17">
                  <c:v>47.352264404000003</c:v>
                </c:pt>
                <c:pt idx="18">
                  <c:v>46.670837401999997</c:v>
                </c:pt>
                <c:pt idx="19">
                  <c:v>45.908843994000001</c:v>
                </c:pt>
                <c:pt idx="20">
                  <c:v>45.467407227000002</c:v>
                </c:pt>
                <c:pt idx="21">
                  <c:v>42.702423095999997</c:v>
                </c:pt>
                <c:pt idx="22">
                  <c:v>41.939880371000001</c:v>
                </c:pt>
                <c:pt idx="23">
                  <c:v>38.713745117000002</c:v>
                </c:pt>
                <c:pt idx="24">
                  <c:v>38.713745117000002</c:v>
                </c:pt>
                <c:pt idx="25">
                  <c:v>19.356872558999999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 60 (N = 5,396)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0">
                  <c:v>100</c:v>
                </c:pt>
                <c:pt idx="1">
                  <c:v>91.415466308999996</c:v>
                </c:pt>
                <c:pt idx="2">
                  <c:v>88.093811035000002</c:v>
                </c:pt>
                <c:pt idx="3">
                  <c:v>84.875427246000001</c:v>
                </c:pt>
                <c:pt idx="4">
                  <c:v>81.640502929999997</c:v>
                </c:pt>
                <c:pt idx="5">
                  <c:v>78.269287109000004</c:v>
                </c:pt>
                <c:pt idx="6">
                  <c:v>74.672058105000005</c:v>
                </c:pt>
                <c:pt idx="7">
                  <c:v>71.754028320000003</c:v>
                </c:pt>
                <c:pt idx="8">
                  <c:v>68.822509765999996</c:v>
                </c:pt>
                <c:pt idx="9">
                  <c:v>66.123413085999999</c:v>
                </c:pt>
                <c:pt idx="10">
                  <c:v>62.647186279000003</c:v>
                </c:pt>
                <c:pt idx="11">
                  <c:v>59.099884033000002</c:v>
                </c:pt>
                <c:pt idx="12">
                  <c:v>55.941192627</c:v>
                </c:pt>
                <c:pt idx="13">
                  <c:v>53.260559082</c:v>
                </c:pt>
                <c:pt idx="14">
                  <c:v>49.870849608999997</c:v>
                </c:pt>
                <c:pt idx="15">
                  <c:v>47.194976807000003</c:v>
                </c:pt>
                <c:pt idx="16">
                  <c:v>44.293365479000002</c:v>
                </c:pt>
                <c:pt idx="17">
                  <c:v>41.734069824000002</c:v>
                </c:pt>
                <c:pt idx="18">
                  <c:v>39.996551513999997</c:v>
                </c:pt>
                <c:pt idx="19">
                  <c:v>37.092193604000002</c:v>
                </c:pt>
                <c:pt idx="20">
                  <c:v>34.902770996000001</c:v>
                </c:pt>
                <c:pt idx="21">
                  <c:v>32.450103759999998</c:v>
                </c:pt>
                <c:pt idx="22">
                  <c:v>29.54309082</c:v>
                </c:pt>
                <c:pt idx="23">
                  <c:v>26.268554687999998</c:v>
                </c:pt>
                <c:pt idx="24">
                  <c:v>22.663070679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3355640878426867E-3"/>
              <c:y val="0.178324272612344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 (N = 21,658)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100</c:v>
                </c:pt>
                <c:pt idx="1">
                  <c:v>78.514160156000003</c:v>
                </c:pt>
                <c:pt idx="2">
                  <c:v>71.639892578000001</c:v>
                </c:pt>
                <c:pt idx="3">
                  <c:v>66.032226562999995</c:v>
                </c:pt>
                <c:pt idx="4">
                  <c:v>61.438720703000001</c:v>
                </c:pt>
                <c:pt idx="5">
                  <c:v>57.332092285000002</c:v>
                </c:pt>
                <c:pt idx="6">
                  <c:v>53.593719481999997</c:v>
                </c:pt>
                <c:pt idx="7">
                  <c:v>49.314361572000003</c:v>
                </c:pt>
                <c:pt idx="8">
                  <c:v>45.728668212999999</c:v>
                </c:pt>
                <c:pt idx="9">
                  <c:v>42.312866210999999</c:v>
                </c:pt>
                <c:pt idx="10">
                  <c:v>38.834564209</c:v>
                </c:pt>
                <c:pt idx="11">
                  <c:v>35.575744628999999</c:v>
                </c:pt>
                <c:pt idx="12">
                  <c:v>32.923675537000001</c:v>
                </c:pt>
                <c:pt idx="13">
                  <c:v>30.140060425000001</c:v>
                </c:pt>
                <c:pt idx="14">
                  <c:v>27.908065795999999</c:v>
                </c:pt>
                <c:pt idx="15">
                  <c:v>25.800567627</c:v>
                </c:pt>
                <c:pt idx="16">
                  <c:v>23.663116455000001</c:v>
                </c:pt>
                <c:pt idx="17">
                  <c:v>21.136032104000002</c:v>
                </c:pt>
                <c:pt idx="18">
                  <c:v>19.619827270999998</c:v>
                </c:pt>
                <c:pt idx="19">
                  <c:v>18.291458129999999</c:v>
                </c:pt>
                <c:pt idx="20">
                  <c:v>16.279983520999998</c:v>
                </c:pt>
                <c:pt idx="21">
                  <c:v>15.054924011000001</c:v>
                </c:pt>
                <c:pt idx="22">
                  <c:v>13.581504821999999</c:v>
                </c:pt>
                <c:pt idx="23">
                  <c:v>12.134048462000001</c:v>
                </c:pt>
                <c:pt idx="24">
                  <c:v>10.829902648999999</c:v>
                </c:pt>
                <c:pt idx="25">
                  <c:v>10.337631225999999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 (N = 34,424)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Sheet1!$C$2:$C$31</c:f>
              <c:numCache>
                <c:formatCode>General</c:formatCode>
                <c:ptCount val="30"/>
                <c:pt idx="0">
                  <c:v>100</c:v>
                </c:pt>
                <c:pt idx="1">
                  <c:v>83.036193847999996</c:v>
                </c:pt>
                <c:pt idx="2">
                  <c:v>73.804260253999999</c:v>
                </c:pt>
                <c:pt idx="3">
                  <c:v>65.854431152000004</c:v>
                </c:pt>
                <c:pt idx="4">
                  <c:v>58.838256835999999</c:v>
                </c:pt>
                <c:pt idx="5">
                  <c:v>52.460968018000003</c:v>
                </c:pt>
                <c:pt idx="6">
                  <c:v>46.768310546999999</c:v>
                </c:pt>
                <c:pt idx="7">
                  <c:v>41.670379638999997</c:v>
                </c:pt>
                <c:pt idx="8">
                  <c:v>36.865722656000003</c:v>
                </c:pt>
                <c:pt idx="9">
                  <c:v>32.598846436000002</c:v>
                </c:pt>
                <c:pt idx="10">
                  <c:v>28.515487670999999</c:v>
                </c:pt>
                <c:pt idx="11">
                  <c:v>24.963623046999999</c:v>
                </c:pt>
                <c:pt idx="12">
                  <c:v>21.727020264</c:v>
                </c:pt>
                <c:pt idx="13">
                  <c:v>18.943740845000001</c:v>
                </c:pt>
                <c:pt idx="14">
                  <c:v>16.669342041</c:v>
                </c:pt>
                <c:pt idx="15">
                  <c:v>14.592391967999999</c:v>
                </c:pt>
                <c:pt idx="16">
                  <c:v>12.70362854</c:v>
                </c:pt>
                <c:pt idx="17">
                  <c:v>11.287651062</c:v>
                </c:pt>
                <c:pt idx="18">
                  <c:v>9.693359375</c:v>
                </c:pt>
                <c:pt idx="19">
                  <c:v>8.6397781372000004</c:v>
                </c:pt>
                <c:pt idx="20">
                  <c:v>7.7846946715999996</c:v>
                </c:pt>
                <c:pt idx="21">
                  <c:v>6.8524055481000001</c:v>
                </c:pt>
                <c:pt idx="22">
                  <c:v>5.9339447020999998</c:v>
                </c:pt>
                <c:pt idx="23">
                  <c:v>5.5131759644000002</c:v>
                </c:pt>
                <c:pt idx="24">
                  <c:v>5.0466117858999997</c:v>
                </c:pt>
                <c:pt idx="25">
                  <c:v>4.8838195800999999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(N = 4,598)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Sheet1!$D$2:$D$31</c:f>
              <c:numCache>
                <c:formatCode>General</c:formatCode>
                <c:ptCount val="30"/>
                <c:pt idx="0">
                  <c:v>100</c:v>
                </c:pt>
                <c:pt idx="1">
                  <c:v>80.621032714999998</c:v>
                </c:pt>
                <c:pt idx="2">
                  <c:v>72.821533203000001</c:v>
                </c:pt>
                <c:pt idx="3">
                  <c:v>66.037353515999996</c:v>
                </c:pt>
                <c:pt idx="4">
                  <c:v>60.462738037000001</c:v>
                </c:pt>
                <c:pt idx="5">
                  <c:v>55.179077147999998</c:v>
                </c:pt>
                <c:pt idx="6">
                  <c:v>50.690277100000003</c:v>
                </c:pt>
                <c:pt idx="7">
                  <c:v>46.971618651999997</c:v>
                </c:pt>
                <c:pt idx="8">
                  <c:v>42.696411132999998</c:v>
                </c:pt>
                <c:pt idx="9">
                  <c:v>39.027893065999997</c:v>
                </c:pt>
                <c:pt idx="10">
                  <c:v>35.567840576000002</c:v>
                </c:pt>
                <c:pt idx="11">
                  <c:v>32.556549072000003</c:v>
                </c:pt>
                <c:pt idx="12">
                  <c:v>29.703170776</c:v>
                </c:pt>
                <c:pt idx="13">
                  <c:v>27.735946654999999</c:v>
                </c:pt>
                <c:pt idx="14">
                  <c:v>25.596572876</c:v>
                </c:pt>
                <c:pt idx="15">
                  <c:v>24.005859375</c:v>
                </c:pt>
                <c:pt idx="16">
                  <c:v>21.631134032999999</c:v>
                </c:pt>
                <c:pt idx="17">
                  <c:v>19.457077026</c:v>
                </c:pt>
                <c:pt idx="18">
                  <c:v>18.14012146</c:v>
                </c:pt>
                <c:pt idx="19">
                  <c:v>17.079650878999999</c:v>
                </c:pt>
                <c:pt idx="20">
                  <c:v>16.045318603999998</c:v>
                </c:pt>
                <c:pt idx="21">
                  <c:v>16.045318603999998</c:v>
                </c:pt>
                <c:pt idx="22">
                  <c:v>13.432579041</c:v>
                </c:pt>
                <c:pt idx="23">
                  <c:v>13.432579041</c:v>
                </c:pt>
                <c:pt idx="24">
                  <c:v>11.513641356999999</c:v>
                </c:pt>
                <c:pt idx="2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76048189869030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yrs (N = 12,257)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83.094238281000003</c:v>
                </c:pt>
                <c:pt idx="2">
                  <c:v>74.816040039000001</c:v>
                </c:pt>
                <c:pt idx="3">
                  <c:v>67.790283203000001</c:v>
                </c:pt>
                <c:pt idx="4">
                  <c:v>61.926055908000002</c:v>
                </c:pt>
                <c:pt idx="5">
                  <c:v>57.406097412000001</c:v>
                </c:pt>
                <c:pt idx="6">
                  <c:v>53.502380371000001</c:v>
                </c:pt>
                <c:pt idx="7">
                  <c:v>50.04296875</c:v>
                </c:pt>
                <c:pt idx="8">
                  <c:v>46.774627686000002</c:v>
                </c:pt>
                <c:pt idx="9">
                  <c:v>43.722290039000001</c:v>
                </c:pt>
                <c:pt idx="10">
                  <c:v>41.210968018000003</c:v>
                </c:pt>
                <c:pt idx="11">
                  <c:v>38.399627686000002</c:v>
                </c:pt>
                <c:pt idx="12">
                  <c:v>36.106719970999997</c:v>
                </c:pt>
                <c:pt idx="13">
                  <c:v>34.165893554999997</c:v>
                </c:pt>
                <c:pt idx="14">
                  <c:v>32.241882324000002</c:v>
                </c:pt>
                <c:pt idx="15">
                  <c:v>30.663116455000001</c:v>
                </c:pt>
                <c:pt idx="16">
                  <c:v>28.570617676000001</c:v>
                </c:pt>
                <c:pt idx="17">
                  <c:v>26.618103027</c:v>
                </c:pt>
                <c:pt idx="18">
                  <c:v>24.961318970000001</c:v>
                </c:pt>
                <c:pt idx="19">
                  <c:v>23.614334106000001</c:v>
                </c:pt>
                <c:pt idx="20">
                  <c:v>22.105941772000001</c:v>
                </c:pt>
                <c:pt idx="21">
                  <c:v>20.602249145999998</c:v>
                </c:pt>
                <c:pt idx="22">
                  <c:v>19.064132690000001</c:v>
                </c:pt>
                <c:pt idx="23">
                  <c:v>17.522354126</c:v>
                </c:pt>
                <c:pt idx="24">
                  <c:v>16.595367432</c:v>
                </c:pt>
                <c:pt idx="25">
                  <c:v>15.784851074000001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yrs (N = 29,553)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81.103210449000002</c:v>
                </c:pt>
                <c:pt idx="2">
                  <c:v>73.482971191000004</c:v>
                </c:pt>
                <c:pt idx="3">
                  <c:v>66.891906738000003</c:v>
                </c:pt>
                <c:pt idx="4">
                  <c:v>61.203430175999998</c:v>
                </c:pt>
                <c:pt idx="5">
                  <c:v>56.099243164000001</c:v>
                </c:pt>
                <c:pt idx="6">
                  <c:v>50.967895507999998</c:v>
                </c:pt>
                <c:pt idx="7">
                  <c:v>46.035278320000003</c:v>
                </c:pt>
                <c:pt idx="8">
                  <c:v>41.625335692999997</c:v>
                </c:pt>
                <c:pt idx="9">
                  <c:v>37.477325438999998</c:v>
                </c:pt>
                <c:pt idx="10">
                  <c:v>33.111968994000001</c:v>
                </c:pt>
                <c:pt idx="11">
                  <c:v>29.377059936999999</c:v>
                </c:pt>
                <c:pt idx="12">
                  <c:v>26.081085205000001</c:v>
                </c:pt>
                <c:pt idx="13">
                  <c:v>22.885177612</c:v>
                </c:pt>
                <c:pt idx="14">
                  <c:v>20.292556763</c:v>
                </c:pt>
                <c:pt idx="15">
                  <c:v>17.865951538000001</c:v>
                </c:pt>
                <c:pt idx="16">
                  <c:v>15.446235657000001</c:v>
                </c:pt>
                <c:pt idx="17">
                  <c:v>13.417083740000001</c:v>
                </c:pt>
                <c:pt idx="18">
                  <c:v>11.384979248</c:v>
                </c:pt>
                <c:pt idx="19">
                  <c:v>9.9948272705000001</c:v>
                </c:pt>
                <c:pt idx="20">
                  <c:v>8.6243591309000003</c:v>
                </c:pt>
                <c:pt idx="21">
                  <c:v>7.6280860901</c:v>
                </c:pt>
                <c:pt idx="22">
                  <c:v>6.1849822997999997</c:v>
                </c:pt>
                <c:pt idx="23">
                  <c:v>5.7280120849999996</c:v>
                </c:pt>
                <c:pt idx="24">
                  <c:v>4.7665901183999999</c:v>
                </c:pt>
                <c:pt idx="25">
                  <c:v>4.7665901183999999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60+ yrs (N = 18,870)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0">
                  <c:v>100</c:v>
                </c:pt>
                <c:pt idx="1">
                  <c:v>80.270812988000003</c:v>
                </c:pt>
                <c:pt idx="2">
                  <c:v>70.812194824000002</c:v>
                </c:pt>
                <c:pt idx="3">
                  <c:v>62.887756348000003</c:v>
                </c:pt>
                <c:pt idx="4">
                  <c:v>55.847198486000003</c:v>
                </c:pt>
                <c:pt idx="5">
                  <c:v>48.556640625</c:v>
                </c:pt>
                <c:pt idx="6">
                  <c:v>42.827178955000001</c:v>
                </c:pt>
                <c:pt idx="7">
                  <c:v>37.145935059000003</c:v>
                </c:pt>
                <c:pt idx="8">
                  <c:v>31.418045043999999</c:v>
                </c:pt>
                <c:pt idx="9">
                  <c:v>26.559814453000001</c:v>
                </c:pt>
                <c:pt idx="10">
                  <c:v>22.025863647000001</c:v>
                </c:pt>
                <c:pt idx="11">
                  <c:v>18.118667602999999</c:v>
                </c:pt>
                <c:pt idx="12">
                  <c:v>14.113586425999999</c:v>
                </c:pt>
                <c:pt idx="13">
                  <c:v>10.979423522999999</c:v>
                </c:pt>
                <c:pt idx="14">
                  <c:v>8.4653244019000002</c:v>
                </c:pt>
                <c:pt idx="15">
                  <c:v>5.9859046936000002</c:v>
                </c:pt>
                <c:pt idx="16">
                  <c:v>4.6958847046000001</c:v>
                </c:pt>
                <c:pt idx="17">
                  <c:v>3.4627628326000002</c:v>
                </c:pt>
                <c:pt idx="18">
                  <c:v>2.6765308380000001</c:v>
                </c:pt>
                <c:pt idx="19">
                  <c:v>1.8693237304999999</c:v>
                </c:pt>
                <c:pt idx="20">
                  <c:v>1.4019927979</c:v>
                </c:pt>
                <c:pt idx="21">
                  <c:v>0.46733093260000003</c:v>
                </c:pt>
                <c:pt idx="22">
                  <c:v>0.46733093260000003</c:v>
                </c:pt>
                <c:pt idx="23">
                  <c:v>0.46733093260000003</c:v>
                </c:pt>
                <c:pt idx="24">
                  <c:v>0.46733093260000003</c:v>
                </c:pt>
                <c:pt idx="2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0"/>
              <c:y val="0.176048189869030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18371985707739E-2"/>
          <c:y val="0.16637489346655729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(N = 26,609)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82.340881347999996</c:v>
                </c:pt>
                <c:pt idx="2">
                  <c:v>74.033874511999997</c:v>
                </c:pt>
                <c:pt idx="3">
                  <c:v>67.167785644999995</c:v>
                </c:pt>
                <c:pt idx="4">
                  <c:v>61.349182128999999</c:v>
                </c:pt>
                <c:pt idx="5">
                  <c:v>55.883972168</c:v>
                </c:pt>
                <c:pt idx="6">
                  <c:v>50.897521973000003</c:v>
                </c:pt>
                <c:pt idx="7">
                  <c:v>46.192138671999999</c:v>
                </c:pt>
                <c:pt idx="8">
                  <c:v>41.823913574000002</c:v>
                </c:pt>
                <c:pt idx="9">
                  <c:v>37.652709960999999</c:v>
                </c:pt>
                <c:pt idx="10">
                  <c:v>33.639251709</c:v>
                </c:pt>
                <c:pt idx="11">
                  <c:v>30.249908446999999</c:v>
                </c:pt>
                <c:pt idx="12">
                  <c:v>27.201934814000001</c:v>
                </c:pt>
                <c:pt idx="13">
                  <c:v>24.330520629999999</c:v>
                </c:pt>
                <c:pt idx="14">
                  <c:v>22.002853393999999</c:v>
                </c:pt>
                <c:pt idx="15">
                  <c:v>19.907409668</c:v>
                </c:pt>
                <c:pt idx="16">
                  <c:v>17.731002808</c:v>
                </c:pt>
                <c:pt idx="17">
                  <c:v>15.751213074000001</c:v>
                </c:pt>
                <c:pt idx="18">
                  <c:v>14.094268799</c:v>
                </c:pt>
                <c:pt idx="19">
                  <c:v>12.677627563</c:v>
                </c:pt>
                <c:pt idx="20">
                  <c:v>11.620788574000001</c:v>
                </c:pt>
                <c:pt idx="21">
                  <c:v>10.536209105999999</c:v>
                </c:pt>
                <c:pt idx="22">
                  <c:v>9.4572906494000009</c:v>
                </c:pt>
                <c:pt idx="23">
                  <c:v>8.7918014525999997</c:v>
                </c:pt>
                <c:pt idx="24">
                  <c:v>8.2248382568</c:v>
                </c:pt>
                <c:pt idx="25">
                  <c:v>8.2248382568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(N = 34,070)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80.385314941000004</c:v>
                </c:pt>
                <c:pt idx="2">
                  <c:v>72.065795898000005</c:v>
                </c:pt>
                <c:pt idx="3">
                  <c:v>64.837097168</c:v>
                </c:pt>
                <c:pt idx="4">
                  <c:v>58.506408690999997</c:v>
                </c:pt>
                <c:pt idx="5">
                  <c:v>52.859527587999999</c:v>
                </c:pt>
                <c:pt idx="6">
                  <c:v>47.846374511999997</c:v>
                </c:pt>
                <c:pt idx="7">
                  <c:v>43.030151367000002</c:v>
                </c:pt>
                <c:pt idx="8">
                  <c:v>38.551391602000002</c:v>
                </c:pt>
                <c:pt idx="9">
                  <c:v>34.675109863000003</c:v>
                </c:pt>
                <c:pt idx="10">
                  <c:v>30.852081299000002</c:v>
                </c:pt>
                <c:pt idx="11">
                  <c:v>27.28453064</c:v>
                </c:pt>
                <c:pt idx="12">
                  <c:v>24.100296020999998</c:v>
                </c:pt>
                <c:pt idx="13">
                  <c:v>21.370788573999999</c:v>
                </c:pt>
                <c:pt idx="14">
                  <c:v>19.057327270999998</c:v>
                </c:pt>
                <c:pt idx="15">
                  <c:v>16.910461426000001</c:v>
                </c:pt>
                <c:pt idx="16">
                  <c:v>14.975883484000001</c:v>
                </c:pt>
                <c:pt idx="17">
                  <c:v>13.38835907</c:v>
                </c:pt>
                <c:pt idx="18">
                  <c:v>11.795257568</c:v>
                </c:pt>
                <c:pt idx="19">
                  <c:v>10.874847411999999</c:v>
                </c:pt>
                <c:pt idx="20">
                  <c:v>9.6160964966000009</c:v>
                </c:pt>
                <c:pt idx="21">
                  <c:v>8.7161865233999993</c:v>
                </c:pt>
                <c:pt idx="22">
                  <c:v>7.4518737792999996</c:v>
                </c:pt>
                <c:pt idx="23">
                  <c:v>6.8026084899999999</c:v>
                </c:pt>
                <c:pt idx="24">
                  <c:v>5.9204101563</c:v>
                </c:pt>
                <c:pt idx="25">
                  <c:v>5.2409019470000002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69219941639087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60 (N = 2,896)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Sheet1!$B$2:$B$29</c:f>
              <c:numCache>
                <c:formatCode>General</c:formatCode>
                <c:ptCount val="28"/>
                <c:pt idx="0">
                  <c:v>100</c:v>
                </c:pt>
                <c:pt idx="1">
                  <c:v>78.872497558999996</c:v>
                </c:pt>
                <c:pt idx="2">
                  <c:v>68.669189453000001</c:v>
                </c:pt>
                <c:pt idx="3">
                  <c:v>61.423583983999997</c:v>
                </c:pt>
                <c:pt idx="4">
                  <c:v>54.898468018000003</c:v>
                </c:pt>
                <c:pt idx="5">
                  <c:v>48.101837158000002</c:v>
                </c:pt>
                <c:pt idx="6">
                  <c:v>42.953887938999998</c:v>
                </c:pt>
                <c:pt idx="7">
                  <c:v>37.604553223000003</c:v>
                </c:pt>
                <c:pt idx="8">
                  <c:v>32.229644774999997</c:v>
                </c:pt>
                <c:pt idx="9">
                  <c:v>28.145965575999998</c:v>
                </c:pt>
                <c:pt idx="10">
                  <c:v>23.671279906999999</c:v>
                </c:pt>
                <c:pt idx="11">
                  <c:v>20.659408569</c:v>
                </c:pt>
                <c:pt idx="12">
                  <c:v>17.423843384000001</c:v>
                </c:pt>
                <c:pt idx="13">
                  <c:v>14.005355835</c:v>
                </c:pt>
                <c:pt idx="14">
                  <c:v>11.761955261000001</c:v>
                </c:pt>
                <c:pt idx="15">
                  <c:v>10.432159424</c:v>
                </c:pt>
                <c:pt idx="16">
                  <c:v>9.7246475219999997</c:v>
                </c:pt>
                <c:pt idx="17">
                  <c:v>7.9081726074000001</c:v>
                </c:pt>
                <c:pt idx="18">
                  <c:v>7.3295249938999998</c:v>
                </c:pt>
                <c:pt idx="19">
                  <c:v>7.1139526366999997</c:v>
                </c:pt>
                <c:pt idx="20">
                  <c:v>5.9349746703999999</c:v>
                </c:pt>
                <c:pt idx="21">
                  <c:v>5.5640411377000003</c:v>
                </c:pt>
                <c:pt idx="22">
                  <c:v>5.0076370239000001</c:v>
                </c:pt>
                <c:pt idx="23">
                  <c:v>5.0076370239000001</c:v>
                </c:pt>
                <c:pt idx="24">
                  <c:v>5.0076370239000001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60-89 (N = 11,566)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100</c:v>
                </c:pt>
                <c:pt idx="1">
                  <c:v>82.661743164000001</c:v>
                </c:pt>
                <c:pt idx="2">
                  <c:v>73.059875488000003</c:v>
                </c:pt>
                <c:pt idx="3">
                  <c:v>65.075500488000003</c:v>
                </c:pt>
                <c:pt idx="4">
                  <c:v>58.257293701000002</c:v>
                </c:pt>
                <c:pt idx="5">
                  <c:v>51.798614502</c:v>
                </c:pt>
                <c:pt idx="6">
                  <c:v>46.273773192999997</c:v>
                </c:pt>
                <c:pt idx="7">
                  <c:v>41.136505127</c:v>
                </c:pt>
                <c:pt idx="8">
                  <c:v>36.467559813999998</c:v>
                </c:pt>
                <c:pt idx="9">
                  <c:v>32.153778076000002</c:v>
                </c:pt>
                <c:pt idx="10">
                  <c:v>28.306564331000001</c:v>
                </c:pt>
                <c:pt idx="11">
                  <c:v>24.487457275000001</c:v>
                </c:pt>
                <c:pt idx="12">
                  <c:v>21.256027222</c:v>
                </c:pt>
                <c:pt idx="13">
                  <c:v>18.792312622000001</c:v>
                </c:pt>
                <c:pt idx="14">
                  <c:v>16.219223022000001</c:v>
                </c:pt>
                <c:pt idx="15">
                  <c:v>14.280632019</c:v>
                </c:pt>
                <c:pt idx="16">
                  <c:v>11.875854492</c:v>
                </c:pt>
                <c:pt idx="17">
                  <c:v>10.779289245999999</c:v>
                </c:pt>
                <c:pt idx="18">
                  <c:v>9.6433258057</c:v>
                </c:pt>
                <c:pt idx="19">
                  <c:v>8.0121765137000001</c:v>
                </c:pt>
                <c:pt idx="20">
                  <c:v>7.0383644103999998</c:v>
                </c:pt>
                <c:pt idx="21">
                  <c:v>6.0956687926999997</c:v>
                </c:pt>
                <c:pt idx="22">
                  <c:v>4.8157882689999996</c:v>
                </c:pt>
                <c:pt idx="23">
                  <c:v>3.9749374390000001</c:v>
                </c:pt>
                <c:pt idx="24">
                  <c:v>3.6135807036999998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 90 (N = 19,170)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100</c:v>
                </c:pt>
                <c:pt idx="1">
                  <c:v>84.252502441000004</c:v>
                </c:pt>
                <c:pt idx="2">
                  <c:v>75.471557617000002</c:v>
                </c:pt>
                <c:pt idx="3">
                  <c:v>67.505187988000003</c:v>
                </c:pt>
                <c:pt idx="4">
                  <c:v>60.562194824000002</c:v>
                </c:pt>
                <c:pt idx="5">
                  <c:v>54.375854492000002</c:v>
                </c:pt>
                <c:pt idx="6">
                  <c:v>48.638366699000002</c:v>
                </c:pt>
                <c:pt idx="7">
                  <c:v>43.473297119000001</c:v>
                </c:pt>
                <c:pt idx="8">
                  <c:v>38.440460205000001</c:v>
                </c:pt>
                <c:pt idx="9">
                  <c:v>34.026214600000003</c:v>
                </c:pt>
                <c:pt idx="10">
                  <c:v>29.924667358000001</c:v>
                </c:pt>
                <c:pt idx="11">
                  <c:v>26.384201050000001</c:v>
                </c:pt>
                <c:pt idx="12">
                  <c:v>23.133132934999999</c:v>
                </c:pt>
                <c:pt idx="13">
                  <c:v>20.258224487</c:v>
                </c:pt>
                <c:pt idx="14">
                  <c:v>18.066864014</c:v>
                </c:pt>
                <c:pt idx="15">
                  <c:v>15.646850585999999</c:v>
                </c:pt>
                <c:pt idx="16">
                  <c:v>13.666984557999999</c:v>
                </c:pt>
                <c:pt idx="17">
                  <c:v>12.251068115000001</c:v>
                </c:pt>
                <c:pt idx="18">
                  <c:v>10.433387756</c:v>
                </c:pt>
                <c:pt idx="19">
                  <c:v>9.2562332153</c:v>
                </c:pt>
                <c:pt idx="20">
                  <c:v>8.1878585815000005</c:v>
                </c:pt>
                <c:pt idx="21">
                  <c:v>7.2387428284000004</c:v>
                </c:pt>
                <c:pt idx="22">
                  <c:v>6.6602516174000002</c:v>
                </c:pt>
                <c:pt idx="23">
                  <c:v>5.7719535828000001</c:v>
                </c:pt>
                <c:pt idx="24">
                  <c:v>5.2472305298000004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85152520842286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 (N = 789)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79.768798828000001</c:v>
                </c:pt>
                <c:pt idx="2">
                  <c:v>70.812438964999998</c:v>
                </c:pt>
                <c:pt idx="3">
                  <c:v>63.984710692999997</c:v>
                </c:pt>
                <c:pt idx="4">
                  <c:v>57.831878662000001</c:v>
                </c:pt>
                <c:pt idx="5">
                  <c:v>51.902709960999999</c:v>
                </c:pt>
                <c:pt idx="6">
                  <c:v>47.882202147999998</c:v>
                </c:pt>
                <c:pt idx="7">
                  <c:v>44.500885009999998</c:v>
                </c:pt>
                <c:pt idx="8">
                  <c:v>42.682220459</c:v>
                </c:pt>
                <c:pt idx="9">
                  <c:v>41.611419677999997</c:v>
                </c:pt>
                <c:pt idx="10">
                  <c:v>39.533081054999997</c:v>
                </c:pt>
                <c:pt idx="11">
                  <c:v>38.034118651999997</c:v>
                </c:pt>
                <c:pt idx="12">
                  <c:v>36.826690673999998</c:v>
                </c:pt>
                <c:pt idx="13">
                  <c:v>32.027709960999999</c:v>
                </c:pt>
                <c:pt idx="14">
                  <c:v>30.363082886000001</c:v>
                </c:pt>
                <c:pt idx="15">
                  <c:v>30.363082886000001</c:v>
                </c:pt>
                <c:pt idx="16">
                  <c:v>30.363082886000001</c:v>
                </c:pt>
                <c:pt idx="17">
                  <c:v>29.14855957</c:v>
                </c:pt>
                <c:pt idx="18">
                  <c:v>27.823623656999999</c:v>
                </c:pt>
                <c:pt idx="19">
                  <c:v>27.823623656999999</c:v>
                </c:pt>
                <c:pt idx="20">
                  <c:v>25.968719482000001</c:v>
                </c:pt>
                <c:pt idx="21">
                  <c:v>25.968719482000001</c:v>
                </c:pt>
                <c:pt idx="22">
                  <c:v>25.968719482000001</c:v>
                </c:pt>
                <c:pt idx="23">
                  <c:v>25.968719482000001</c:v>
                </c:pt>
                <c:pt idx="24">
                  <c:v>25.968719482000001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 (N = 1,115)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81.467895507999998</c:v>
                </c:pt>
                <c:pt idx="2">
                  <c:v>69.717895507999998</c:v>
                </c:pt>
                <c:pt idx="3">
                  <c:v>58.058563231999997</c:v>
                </c:pt>
                <c:pt idx="4">
                  <c:v>50.797546386999997</c:v>
                </c:pt>
                <c:pt idx="5">
                  <c:v>44.540985106999997</c:v>
                </c:pt>
                <c:pt idx="6">
                  <c:v>38.496551513999997</c:v>
                </c:pt>
                <c:pt idx="7">
                  <c:v>34.634094238000003</c:v>
                </c:pt>
                <c:pt idx="8">
                  <c:v>30.393844604000002</c:v>
                </c:pt>
                <c:pt idx="9">
                  <c:v>26.717483520999998</c:v>
                </c:pt>
                <c:pt idx="10">
                  <c:v>24.440536499</c:v>
                </c:pt>
                <c:pt idx="11">
                  <c:v>22.260482788000001</c:v>
                </c:pt>
                <c:pt idx="12">
                  <c:v>20.775726318</c:v>
                </c:pt>
                <c:pt idx="13">
                  <c:v>18.128524779999999</c:v>
                </c:pt>
                <c:pt idx="14">
                  <c:v>18.128524779999999</c:v>
                </c:pt>
                <c:pt idx="15">
                  <c:v>16.270492554</c:v>
                </c:pt>
                <c:pt idx="16">
                  <c:v>15.578132629000001</c:v>
                </c:pt>
                <c:pt idx="17">
                  <c:v>14.870033264</c:v>
                </c:pt>
                <c:pt idx="18">
                  <c:v>13.262466431</c:v>
                </c:pt>
                <c:pt idx="19">
                  <c:v>12.242271423</c:v>
                </c:pt>
                <c:pt idx="20">
                  <c:v>11.659309387</c:v>
                </c:pt>
                <c:pt idx="21">
                  <c:v>11.659309387</c:v>
                </c:pt>
                <c:pt idx="22">
                  <c:v>10.826499939</c:v>
                </c:pt>
                <c:pt idx="23">
                  <c:v>9.7438507080000001</c:v>
                </c:pt>
                <c:pt idx="24">
                  <c:v>9.7438507080000001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(N = 148)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0">
                  <c:v>100</c:v>
                </c:pt>
                <c:pt idx="1">
                  <c:v>78.743774414000001</c:v>
                </c:pt>
                <c:pt idx="2">
                  <c:v>67.043884277000004</c:v>
                </c:pt>
                <c:pt idx="3">
                  <c:v>58.481903076000002</c:v>
                </c:pt>
                <c:pt idx="4">
                  <c:v>50.896575927999997</c:v>
                </c:pt>
                <c:pt idx="5">
                  <c:v>45.668121337999999</c:v>
                </c:pt>
                <c:pt idx="6">
                  <c:v>39.766723632999998</c:v>
                </c:pt>
                <c:pt idx="7">
                  <c:v>36.839447020999998</c:v>
                </c:pt>
                <c:pt idx="8">
                  <c:v>35.164916992000002</c:v>
                </c:pt>
                <c:pt idx="9">
                  <c:v>32.967102050999998</c:v>
                </c:pt>
                <c:pt idx="10">
                  <c:v>27.472595214999998</c:v>
                </c:pt>
                <c:pt idx="11">
                  <c:v>21.367568970000001</c:v>
                </c:pt>
                <c:pt idx="12">
                  <c:v>17.094055176000001</c:v>
                </c:pt>
                <c:pt idx="13">
                  <c:v>17.094055176000001</c:v>
                </c:pt>
                <c:pt idx="14">
                  <c:v>17.094055176000001</c:v>
                </c:pt>
                <c:pt idx="15">
                  <c:v>17.094055176000001</c:v>
                </c:pt>
                <c:pt idx="16">
                  <c:v>17.094055176000001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76048189869030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01040571163E-2"/>
          <c:y val="0.1687647803684528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1 yr (N = 103)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72.751464843999997</c:v>
                </c:pt>
                <c:pt idx="2">
                  <c:v>67.669555664000001</c:v>
                </c:pt>
                <c:pt idx="3">
                  <c:v>61.120880127</c:v>
                </c:pt>
                <c:pt idx="4">
                  <c:v>53.122344970999997</c:v>
                </c:pt>
                <c:pt idx="5">
                  <c:v>48.149047852000002</c:v>
                </c:pt>
                <c:pt idx="6">
                  <c:v>48.149047852000002</c:v>
                </c:pt>
                <c:pt idx="7">
                  <c:v>43.489471436000002</c:v>
                </c:pt>
                <c:pt idx="8">
                  <c:v>37.276702880999999</c:v>
                </c:pt>
                <c:pt idx="9">
                  <c:v>35.412841796999999</c:v>
                </c:pt>
                <c:pt idx="10">
                  <c:v>33.445465087999999</c:v>
                </c:pt>
                <c:pt idx="11">
                  <c:v>33.445465087999999</c:v>
                </c:pt>
                <c:pt idx="12">
                  <c:v>30.658355712999999</c:v>
                </c:pt>
                <c:pt idx="13">
                  <c:v>30.658355712999999</c:v>
                </c:pt>
                <c:pt idx="14">
                  <c:v>30.658355712999999</c:v>
                </c:pt>
                <c:pt idx="15">
                  <c:v>30.658355712999999</c:v>
                </c:pt>
                <c:pt idx="16">
                  <c:v>30.658355712999999</c:v>
                </c:pt>
                <c:pt idx="17">
                  <c:v>30.658355712999999</c:v>
                </c:pt>
                <c:pt idx="18">
                  <c:v>30.658355712999999</c:v>
                </c:pt>
                <c:pt idx="19">
                  <c:v>30.658355712999999</c:v>
                </c:pt>
                <c:pt idx="20">
                  <c:v>30.658355712999999</c:v>
                </c:pt>
                <c:pt idx="21">
                  <c:v>30.658355712999999</c:v>
                </c:pt>
                <c:pt idx="22">
                  <c:v>30.658355712999999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1-10 yrs (N = 466)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81.394470214999998</c:v>
                </c:pt>
                <c:pt idx="2">
                  <c:v>72.439147949000002</c:v>
                </c:pt>
                <c:pt idx="3">
                  <c:v>63.571838378999999</c:v>
                </c:pt>
                <c:pt idx="4">
                  <c:v>57.237854003999999</c:v>
                </c:pt>
                <c:pt idx="5">
                  <c:v>53.774932861000003</c:v>
                </c:pt>
                <c:pt idx="6">
                  <c:v>48.937744141000003</c:v>
                </c:pt>
                <c:pt idx="7">
                  <c:v>45.518371582</c:v>
                </c:pt>
                <c:pt idx="8">
                  <c:v>42.333129882999998</c:v>
                </c:pt>
                <c:pt idx="9">
                  <c:v>38.297851563000002</c:v>
                </c:pt>
                <c:pt idx="10">
                  <c:v>36.325744628999999</c:v>
                </c:pt>
                <c:pt idx="11">
                  <c:v>33.680175781000003</c:v>
                </c:pt>
                <c:pt idx="12">
                  <c:v>31.099365234</c:v>
                </c:pt>
                <c:pt idx="13">
                  <c:v>25.870773315000001</c:v>
                </c:pt>
                <c:pt idx="14">
                  <c:v>25.870773315000001</c:v>
                </c:pt>
                <c:pt idx="15">
                  <c:v>23.118881225999999</c:v>
                </c:pt>
                <c:pt idx="16">
                  <c:v>20.964630127</c:v>
                </c:pt>
                <c:pt idx="17">
                  <c:v>20.964630127</c:v>
                </c:pt>
                <c:pt idx="18">
                  <c:v>18.344039917</c:v>
                </c:pt>
                <c:pt idx="19">
                  <c:v>14.267593384</c:v>
                </c:pt>
                <c:pt idx="20">
                  <c:v>14.267593384</c:v>
                </c:pt>
                <c:pt idx="21">
                  <c:v>14.267593384</c:v>
                </c:pt>
                <c:pt idx="22">
                  <c:v>14.267593384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yrs (N = 1,483)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0">
                  <c:v>100</c:v>
                </c:pt>
                <c:pt idx="1">
                  <c:v>80.908508300999998</c:v>
                </c:pt>
                <c:pt idx="2">
                  <c:v>69.208801269999995</c:v>
                </c:pt>
                <c:pt idx="3">
                  <c:v>58.982391356999997</c:v>
                </c:pt>
                <c:pt idx="4">
                  <c:v>51.971069335999999</c:v>
                </c:pt>
                <c:pt idx="5">
                  <c:v>44.956268311000002</c:v>
                </c:pt>
                <c:pt idx="6">
                  <c:v>38.981079102000002</c:v>
                </c:pt>
                <c:pt idx="7">
                  <c:v>35.284973145000002</c:v>
                </c:pt>
                <c:pt idx="8">
                  <c:v>31.976242065000001</c:v>
                </c:pt>
                <c:pt idx="9">
                  <c:v>29.319320679</c:v>
                </c:pt>
                <c:pt idx="10">
                  <c:v>26.746887207</c:v>
                </c:pt>
                <c:pt idx="11">
                  <c:v>24.506759643999999</c:v>
                </c:pt>
                <c:pt idx="12">
                  <c:v>23.388076781999999</c:v>
                </c:pt>
                <c:pt idx="13">
                  <c:v>20.610809325999998</c:v>
                </c:pt>
                <c:pt idx="14">
                  <c:v>19.981369018999999</c:v>
                </c:pt>
                <c:pt idx="15">
                  <c:v>18.897216796999999</c:v>
                </c:pt>
                <c:pt idx="16">
                  <c:v>18.897216796999999</c:v>
                </c:pt>
                <c:pt idx="17">
                  <c:v>17.627395629999999</c:v>
                </c:pt>
                <c:pt idx="18">
                  <c:v>16.222503662000001</c:v>
                </c:pt>
                <c:pt idx="19">
                  <c:v>16.222503662000001</c:v>
                </c:pt>
                <c:pt idx="20">
                  <c:v>14.996810912999999</c:v>
                </c:pt>
                <c:pt idx="21">
                  <c:v>14.996810912999999</c:v>
                </c:pt>
                <c:pt idx="22">
                  <c:v>13.747077942000001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76048189869030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01040571163E-2"/>
          <c:y val="0.17354455417224388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1992-2000 (N = 35,159)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80.834960937999995</c:v>
                </c:pt>
                <c:pt idx="2">
                  <c:v>77.184692382999998</c:v>
                </c:pt>
                <c:pt idx="3">
                  <c:v>74.255554199000002</c:v>
                </c:pt>
                <c:pt idx="4">
                  <c:v>71.422302246000001</c:v>
                </c:pt>
                <c:pt idx="5">
                  <c:v>68.381591796999999</c:v>
                </c:pt>
                <c:pt idx="6">
                  <c:v>65.174926757999998</c:v>
                </c:pt>
                <c:pt idx="7">
                  <c:v>61.767333983999997</c:v>
                </c:pt>
                <c:pt idx="8">
                  <c:v>58.169464111000003</c:v>
                </c:pt>
                <c:pt idx="9">
                  <c:v>54.521331787000001</c:v>
                </c:pt>
                <c:pt idx="10">
                  <c:v>50.898620604999998</c:v>
                </c:pt>
                <c:pt idx="11">
                  <c:v>47.129455565999997</c:v>
                </c:pt>
                <c:pt idx="12">
                  <c:v>43.413787841999998</c:v>
                </c:pt>
                <c:pt idx="13">
                  <c:v>39.940185546999999</c:v>
                </c:pt>
                <c:pt idx="14">
                  <c:v>36.647064209</c:v>
                </c:pt>
                <c:pt idx="15">
                  <c:v>33.244415283000002</c:v>
                </c:pt>
                <c:pt idx="16">
                  <c:v>30.090454101999999</c:v>
                </c:pt>
                <c:pt idx="17">
                  <c:v>27.195281982000001</c:v>
                </c:pt>
                <c:pt idx="18">
                  <c:v>24.464187622000001</c:v>
                </c:pt>
                <c:pt idx="19">
                  <c:v>21.767944335999999</c:v>
                </c:pt>
                <c:pt idx="20">
                  <c:v>19.233245849999999</c:v>
                </c:pt>
                <c:pt idx="21">
                  <c:v>17.024230957</c:v>
                </c:pt>
                <c:pt idx="22">
                  <c:v>15.123931884999999</c:v>
                </c:pt>
                <c:pt idx="23">
                  <c:v>13.46521759</c:v>
                </c:pt>
                <c:pt idx="24">
                  <c:v>11.459190369</c:v>
                </c:pt>
                <c:pt idx="25">
                  <c:v>10.139923096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2001-2009 (N = 31,921)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83.494812011999997</c:v>
                </c:pt>
                <c:pt idx="2">
                  <c:v>80.144592285000002</c:v>
                </c:pt>
                <c:pt idx="3">
                  <c:v>77.382385253999999</c:v>
                </c:pt>
                <c:pt idx="4">
                  <c:v>74.607788085999999</c:v>
                </c:pt>
                <c:pt idx="5">
                  <c:v>71.867858886999997</c:v>
                </c:pt>
                <c:pt idx="6">
                  <c:v>69.018920898000005</c:v>
                </c:pt>
                <c:pt idx="7">
                  <c:v>66.198364257999998</c:v>
                </c:pt>
                <c:pt idx="8">
                  <c:v>63.284637451000002</c:v>
                </c:pt>
                <c:pt idx="9">
                  <c:v>60.135467529000003</c:v>
                </c:pt>
                <c:pt idx="10">
                  <c:v>57.048278809000003</c:v>
                </c:pt>
                <c:pt idx="11">
                  <c:v>53.673004149999997</c:v>
                </c:pt>
                <c:pt idx="12">
                  <c:v>50.506317138999997</c:v>
                </c:pt>
                <c:pt idx="13">
                  <c:v>46.946380615000002</c:v>
                </c:pt>
                <c:pt idx="14">
                  <c:v>43.762054442999997</c:v>
                </c:pt>
                <c:pt idx="15">
                  <c:v>40.285858154000003</c:v>
                </c:pt>
                <c:pt idx="16">
                  <c:v>36.453247070000003</c:v>
                </c:pt>
                <c:pt idx="17">
                  <c:v>32.183013916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2010-2017 (N = 30,060)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0">
                  <c:v>100</c:v>
                </c:pt>
                <c:pt idx="1">
                  <c:v>85.885375976999995</c:v>
                </c:pt>
                <c:pt idx="2">
                  <c:v>82.482543945000003</c:v>
                </c:pt>
                <c:pt idx="3">
                  <c:v>79.766784668</c:v>
                </c:pt>
                <c:pt idx="4">
                  <c:v>77.115966796999999</c:v>
                </c:pt>
                <c:pt idx="5">
                  <c:v>74.244384765999996</c:v>
                </c:pt>
                <c:pt idx="6">
                  <c:v>71.367126464999998</c:v>
                </c:pt>
                <c:pt idx="7">
                  <c:v>67.981079101999995</c:v>
                </c:pt>
                <c:pt idx="8">
                  <c:v>63.010925293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76048189869030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01040571163E-2"/>
          <c:y val="0.1687647803684528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(N = 1,171)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80.283996582</c:v>
                </c:pt>
                <c:pt idx="2">
                  <c:v>68.128784179999997</c:v>
                </c:pt>
                <c:pt idx="3">
                  <c:v>57.6484375</c:v>
                </c:pt>
                <c:pt idx="4">
                  <c:v>51.079833983999997</c:v>
                </c:pt>
                <c:pt idx="5">
                  <c:v>45.286254882999998</c:v>
                </c:pt>
                <c:pt idx="6">
                  <c:v>39.770751953000001</c:v>
                </c:pt>
                <c:pt idx="7">
                  <c:v>36.259643554999997</c:v>
                </c:pt>
                <c:pt idx="8">
                  <c:v>32.008636475000003</c:v>
                </c:pt>
                <c:pt idx="9">
                  <c:v>28.760604858000001</c:v>
                </c:pt>
                <c:pt idx="10">
                  <c:v>26.651321411000001</c:v>
                </c:pt>
                <c:pt idx="11">
                  <c:v>24.448532104000002</c:v>
                </c:pt>
                <c:pt idx="12">
                  <c:v>23.048141479000002</c:v>
                </c:pt>
                <c:pt idx="13">
                  <c:v>19.559204101999999</c:v>
                </c:pt>
                <c:pt idx="14">
                  <c:v>19.559204101999999</c:v>
                </c:pt>
                <c:pt idx="15">
                  <c:v>17.399765015</c:v>
                </c:pt>
                <c:pt idx="16">
                  <c:v>16.929504394999999</c:v>
                </c:pt>
                <c:pt idx="17">
                  <c:v>15.962104797</c:v>
                </c:pt>
                <c:pt idx="18">
                  <c:v>14.251876831000001</c:v>
                </c:pt>
                <c:pt idx="19">
                  <c:v>13.604064941000001</c:v>
                </c:pt>
                <c:pt idx="20">
                  <c:v>12.923866272</c:v>
                </c:pt>
                <c:pt idx="21">
                  <c:v>12.923866272</c:v>
                </c:pt>
                <c:pt idx="22">
                  <c:v>12.923866272</c:v>
                </c:pt>
                <c:pt idx="23">
                  <c:v>12.923866272</c:v>
                </c:pt>
                <c:pt idx="24">
                  <c:v>12.923866272</c:v>
                </c:pt>
                <c:pt idx="25">
                  <c:v>12.923866272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(N = 881)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81.039916992000002</c:v>
                </c:pt>
                <c:pt idx="2">
                  <c:v>72.18359375</c:v>
                </c:pt>
                <c:pt idx="3">
                  <c:v>63.487426757999998</c:v>
                </c:pt>
                <c:pt idx="4">
                  <c:v>56.132720947000003</c:v>
                </c:pt>
                <c:pt idx="5">
                  <c:v>49.619628906000003</c:v>
                </c:pt>
                <c:pt idx="6">
                  <c:v>44.374298095999997</c:v>
                </c:pt>
                <c:pt idx="7">
                  <c:v>40.460754395000002</c:v>
                </c:pt>
                <c:pt idx="8">
                  <c:v>38.036743164000001</c:v>
                </c:pt>
                <c:pt idx="9">
                  <c:v>35.493896483999997</c:v>
                </c:pt>
                <c:pt idx="10">
                  <c:v>32.733184813999998</c:v>
                </c:pt>
                <c:pt idx="11">
                  <c:v>30.497329711999999</c:v>
                </c:pt>
                <c:pt idx="12">
                  <c:v>28.750244141</c:v>
                </c:pt>
                <c:pt idx="13">
                  <c:v>25.922576904</c:v>
                </c:pt>
                <c:pt idx="14">
                  <c:v>24.961807251</c:v>
                </c:pt>
                <c:pt idx="15">
                  <c:v>24.419158935999999</c:v>
                </c:pt>
                <c:pt idx="16">
                  <c:v>23.793029785000002</c:v>
                </c:pt>
                <c:pt idx="17">
                  <c:v>23.113220214999998</c:v>
                </c:pt>
                <c:pt idx="18">
                  <c:v>21.568786621000001</c:v>
                </c:pt>
                <c:pt idx="19">
                  <c:v>20.490356445</c:v>
                </c:pt>
                <c:pt idx="20">
                  <c:v>19.352005004999999</c:v>
                </c:pt>
                <c:pt idx="21">
                  <c:v>19.352005004999999</c:v>
                </c:pt>
                <c:pt idx="22">
                  <c:v>17.416793822999999</c:v>
                </c:pt>
                <c:pt idx="23">
                  <c:v>15.239700317</c:v>
                </c:pt>
                <c:pt idx="24">
                  <c:v>15.239700317</c:v>
                </c:pt>
                <c:pt idx="25">
                  <c:v>15.239700317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0"/>
              <c:y val="0.130526589938124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90 (N = 214)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Sheet1!$A$2:$A$28</c:f>
              <c:numCache>
                <c:formatCode>General</c:formatCode>
                <c:ptCount val="2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Sheet1!$B$2:$B$28</c:f>
              <c:numCache>
                <c:formatCode>General</c:formatCode>
                <c:ptCount val="27"/>
                <c:pt idx="0">
                  <c:v>100</c:v>
                </c:pt>
                <c:pt idx="1">
                  <c:v>78.800659179999997</c:v>
                </c:pt>
                <c:pt idx="2">
                  <c:v>69.989929199000002</c:v>
                </c:pt>
                <c:pt idx="3">
                  <c:v>58.803863524999997</c:v>
                </c:pt>
                <c:pt idx="4">
                  <c:v>50.390930175999998</c:v>
                </c:pt>
                <c:pt idx="5">
                  <c:v>43.915405272999998</c:v>
                </c:pt>
                <c:pt idx="6">
                  <c:v>39.411254882999998</c:v>
                </c:pt>
                <c:pt idx="7">
                  <c:v>34.796478270999998</c:v>
                </c:pt>
                <c:pt idx="8">
                  <c:v>31.847625732000001</c:v>
                </c:pt>
                <c:pt idx="9">
                  <c:v>29.974227904999999</c:v>
                </c:pt>
                <c:pt idx="10">
                  <c:v>29.322616577000002</c:v>
                </c:pt>
                <c:pt idx="11">
                  <c:v>28.607437134000001</c:v>
                </c:pt>
                <c:pt idx="12">
                  <c:v>28.607437134000001</c:v>
                </c:pt>
                <c:pt idx="13">
                  <c:v>26.761795043999999</c:v>
                </c:pt>
                <c:pt idx="14">
                  <c:v>26.761795043999999</c:v>
                </c:pt>
                <c:pt idx="15">
                  <c:v>25.275024414000001</c:v>
                </c:pt>
                <c:pt idx="16">
                  <c:v>25.275024414000001</c:v>
                </c:pt>
                <c:pt idx="17">
                  <c:v>25.275024414000001</c:v>
                </c:pt>
                <c:pt idx="18">
                  <c:v>23.330795288000001</c:v>
                </c:pt>
                <c:pt idx="19">
                  <c:v>23.330795288000001</c:v>
                </c:pt>
                <c:pt idx="20">
                  <c:v>19.997817993000002</c:v>
                </c:pt>
                <c:pt idx="21">
                  <c:v>19.997817993000002</c:v>
                </c:pt>
                <c:pt idx="22">
                  <c:v>19.997817993000002</c:v>
                </c:pt>
                <c:pt idx="23">
                  <c:v>19.997817993000002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 90 (N = 760)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Sheet1!$A$2:$A$28</c:f>
              <c:numCache>
                <c:formatCode>General</c:formatCode>
                <c:ptCount val="2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Sheet1!$C$2:$C$28</c:f>
              <c:numCache>
                <c:formatCode>General</c:formatCode>
                <c:ptCount val="27"/>
                <c:pt idx="0">
                  <c:v>100</c:v>
                </c:pt>
                <c:pt idx="1">
                  <c:v>85.303527832</c:v>
                </c:pt>
                <c:pt idx="2">
                  <c:v>73.766235351999995</c:v>
                </c:pt>
                <c:pt idx="3">
                  <c:v>61.923065186000002</c:v>
                </c:pt>
                <c:pt idx="4">
                  <c:v>54.139129638999997</c:v>
                </c:pt>
                <c:pt idx="5">
                  <c:v>47.515350341999998</c:v>
                </c:pt>
                <c:pt idx="6">
                  <c:v>40.880859375</c:v>
                </c:pt>
                <c:pt idx="7">
                  <c:v>36.710754395000002</c:v>
                </c:pt>
                <c:pt idx="8">
                  <c:v>32.637603759999998</c:v>
                </c:pt>
                <c:pt idx="9">
                  <c:v>28.990463256999998</c:v>
                </c:pt>
                <c:pt idx="10">
                  <c:v>25.342330933</c:v>
                </c:pt>
                <c:pt idx="11">
                  <c:v>22.232910155999999</c:v>
                </c:pt>
                <c:pt idx="12">
                  <c:v>19.649017334</c:v>
                </c:pt>
                <c:pt idx="13">
                  <c:v>15.358116150000001</c:v>
                </c:pt>
                <c:pt idx="14">
                  <c:v>14.846176147</c:v>
                </c:pt>
                <c:pt idx="15">
                  <c:v>14.275169373000001</c:v>
                </c:pt>
                <c:pt idx="16">
                  <c:v>13.561408996999999</c:v>
                </c:pt>
                <c:pt idx="17">
                  <c:v>13.561408996999999</c:v>
                </c:pt>
                <c:pt idx="18">
                  <c:v>11.018646240000001</c:v>
                </c:pt>
                <c:pt idx="19">
                  <c:v>9.7943496704000008</c:v>
                </c:pt>
                <c:pt idx="20">
                  <c:v>9.7943496704000008</c:v>
                </c:pt>
                <c:pt idx="21">
                  <c:v>9.7943496704000008</c:v>
                </c:pt>
                <c:pt idx="22">
                  <c:v>9.7943496704000008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0"/>
              <c:y val="0.130526589938124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751483119404599E-2"/>
          <c:y val="0.16472995495323181"/>
          <c:w val="0.87422778916334087"/>
          <c:h val="0.70302534530016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 Heart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0.274033681802485</c:v>
                </c:pt>
                <c:pt idx="2">
                  <c:v>0.32149179030220298</c:v>
                </c:pt>
                <c:pt idx="3">
                  <c:v>0.35152198154875203</c:v>
                </c:pt>
                <c:pt idx="4">
                  <c:v>0.36507892237850298</c:v>
                </c:pt>
                <c:pt idx="5">
                  <c:v>0.37451485807745399</c:v>
                </c:pt>
                <c:pt idx="6">
                  <c:v>0.389224105375781</c:v>
                </c:pt>
                <c:pt idx="7">
                  <c:v>0.39975895817692603</c:v>
                </c:pt>
                <c:pt idx="8">
                  <c:v>0.41348714782114798</c:v>
                </c:pt>
                <c:pt idx="9">
                  <c:v>0.44000991067430101</c:v>
                </c:pt>
                <c:pt idx="10">
                  <c:v>0.461428811668047</c:v>
                </c:pt>
                <c:pt idx="11">
                  <c:v>0.49235981233996001</c:v>
                </c:pt>
                <c:pt idx="12">
                  <c:v>0.52367080763473395</c:v>
                </c:pt>
                <c:pt idx="13">
                  <c:v>0.55290137365849601</c:v>
                </c:pt>
                <c:pt idx="14">
                  <c:v>0.57336054414304005</c:v>
                </c:pt>
                <c:pt idx="15">
                  <c:v>0.60275770457325695</c:v>
                </c:pt>
                <c:pt idx="16">
                  <c:v>0.63369542206111795</c:v>
                </c:pt>
                <c:pt idx="17">
                  <c:v>0.65405305999851704</c:v>
                </c:pt>
                <c:pt idx="18">
                  <c:v>0.67943049187125604</c:v>
                </c:pt>
                <c:pt idx="19">
                  <c:v>0.71063355935055295</c:v>
                </c:pt>
                <c:pt idx="20">
                  <c:v>0.730843506717191</c:v>
                </c:pt>
                <c:pt idx="21">
                  <c:v>0.78462225780613304</c:v>
                </c:pt>
                <c:pt idx="22">
                  <c:v>0.82306642745362502</c:v>
                </c:pt>
                <c:pt idx="23">
                  <c:v>0.86191631907852695</c:v>
                </c:pt>
                <c:pt idx="24">
                  <c:v>0.91621016328235205</c:v>
                </c:pt>
                <c:pt idx="25">
                  <c:v>0.96731690088641697</c:v>
                </c:pt>
                <c:pt idx="26">
                  <c:v>1.02960330886836</c:v>
                </c:pt>
                <c:pt idx="27">
                  <c:v>1.1517158410964901</c:v>
                </c:pt>
                <c:pt idx="28">
                  <c:v>1.2907209549198899</c:v>
                </c:pt>
                <c:pt idx="29">
                  <c:v>1.3944815061515801</c:v>
                </c:pt>
                <c:pt idx="30">
                  <c:v>1.5313614208063699</c:v>
                </c:pt>
                <c:pt idx="31">
                  <c:v>1.6608761098636999</c:v>
                </c:pt>
                <c:pt idx="32">
                  <c:v>1.8150571198933401</c:v>
                </c:pt>
                <c:pt idx="33">
                  <c:v>1.9346323002132999</c:v>
                </c:pt>
                <c:pt idx="34">
                  <c:v>2.0238844064817898</c:v>
                </c:pt>
                <c:pt idx="35">
                  <c:v>2.1195305468863901</c:v>
                </c:pt>
                <c:pt idx="36">
                  <c:v>2.2165075296290202</c:v>
                </c:pt>
                <c:pt idx="37">
                  <c:v>2.3284478441488998</c:v>
                </c:pt>
                <c:pt idx="38">
                  <c:v>2.3693621539817502</c:v>
                </c:pt>
                <c:pt idx="39">
                  <c:v>2.4202762237254198</c:v>
                </c:pt>
                <c:pt idx="40">
                  <c:v>2.4859328169286998</c:v>
                </c:pt>
                <c:pt idx="41">
                  <c:v>2.55699418265247</c:v>
                </c:pt>
                <c:pt idx="42">
                  <c:v>2.5978839604578101</c:v>
                </c:pt>
                <c:pt idx="43">
                  <c:v>2.65229575437017</c:v>
                </c:pt>
                <c:pt idx="44">
                  <c:v>2.7228423600968998</c:v>
                </c:pt>
                <c:pt idx="45">
                  <c:v>2.7824832743886598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AB-4B46-B359-89F636C9FD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Pediatric Heart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0.226800296196319</c:v>
                </c:pt>
                <c:pt idx="2">
                  <c:v>0.31100160853407299</c:v>
                </c:pt>
                <c:pt idx="3">
                  <c:v>0.40424958029263602</c:v>
                </c:pt>
                <c:pt idx="4">
                  <c:v>0.44688672730641898</c:v>
                </c:pt>
                <c:pt idx="5">
                  <c:v>0.49843378889802398</c:v>
                </c:pt>
                <c:pt idx="6">
                  <c:v>0.53289414214113795</c:v>
                </c:pt>
                <c:pt idx="7">
                  <c:v>0.55017451762373204</c:v>
                </c:pt>
                <c:pt idx="8">
                  <c:v>0.57617970017263298</c:v>
                </c:pt>
                <c:pt idx="9">
                  <c:v>0.62848279195525902</c:v>
                </c:pt>
                <c:pt idx="10">
                  <c:v>0.73396273081003804</c:v>
                </c:pt>
                <c:pt idx="11">
                  <c:v>0.78859281151332505</c:v>
                </c:pt>
                <c:pt idx="12">
                  <c:v>0.86211948434292895</c:v>
                </c:pt>
                <c:pt idx="13">
                  <c:v>0.93621067804500202</c:v>
                </c:pt>
                <c:pt idx="14">
                  <c:v>1.03030510816044</c:v>
                </c:pt>
                <c:pt idx="15">
                  <c:v>1.1384065902924401</c:v>
                </c:pt>
                <c:pt idx="16">
                  <c:v>1.2276655510016099</c:v>
                </c:pt>
                <c:pt idx="17">
                  <c:v>1.3277242290714399</c:v>
                </c:pt>
                <c:pt idx="18">
                  <c:v>1.45980791731566</c:v>
                </c:pt>
                <c:pt idx="19">
                  <c:v>1.5979388290129499</c:v>
                </c:pt>
                <c:pt idx="20">
                  <c:v>1.70548216149331</c:v>
                </c:pt>
                <c:pt idx="21">
                  <c:v>1.9790538112264899</c:v>
                </c:pt>
                <c:pt idx="22">
                  <c:v>2.1515033076012799</c:v>
                </c:pt>
                <c:pt idx="23">
                  <c:v>2.19789265498473</c:v>
                </c:pt>
                <c:pt idx="24">
                  <c:v>2.4931870766440598</c:v>
                </c:pt>
                <c:pt idx="25">
                  <c:v>2.6929417590326898</c:v>
                </c:pt>
                <c:pt idx="26">
                  <c:v>3.0250035621510798</c:v>
                </c:pt>
                <c:pt idx="27">
                  <c:v>3.6427140544238501</c:v>
                </c:pt>
                <c:pt idx="28">
                  <c:v>4.2918164979343096</c:v>
                </c:pt>
                <c:pt idx="29">
                  <c:v>4.9851613911311699</c:v>
                </c:pt>
                <c:pt idx="30">
                  <c:v>5.9181388893281497</c:v>
                </c:pt>
                <c:pt idx="31">
                  <c:v>7.0724569133405701</c:v>
                </c:pt>
                <c:pt idx="32">
                  <c:v>7.9211253426227497</c:v>
                </c:pt>
                <c:pt idx="33">
                  <c:v>8.6628306509040698</c:v>
                </c:pt>
                <c:pt idx="34">
                  <c:v>9.4154728968274295</c:v>
                </c:pt>
                <c:pt idx="35">
                  <c:v>10.5306970696312</c:v>
                </c:pt>
                <c:pt idx="36">
                  <c:v>11.2612724472572</c:v>
                </c:pt>
                <c:pt idx="37">
                  <c:v>11.9368403815403</c:v>
                </c:pt>
                <c:pt idx="38">
                  <c:v>12.3388840063405</c:v>
                </c:pt>
                <c:pt idx="39">
                  <c:v>13.095605457862</c:v>
                </c:pt>
                <c:pt idx="40">
                  <c:v>13.692314881497699</c:v>
                </c:pt>
                <c:pt idx="41">
                  <c:v>14.122709668289399</c:v>
                </c:pt>
                <c:pt idx="42">
                  <c:v>14.293519289734499</c:v>
                </c:pt>
                <c:pt idx="43">
                  <c:v>14.9934409880338</c:v>
                </c:pt>
                <c:pt idx="44">
                  <c:v>15.811449517174101</c:v>
                </c:pt>
                <c:pt idx="45">
                  <c:v>16.392637109142601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AB-4B46-B359-89F636C9FD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Adult Lung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0.12372308170052999</c:v>
                </c:pt>
                <c:pt idx="2">
                  <c:v>0.18977228734569199</c:v>
                </c:pt>
                <c:pt idx="3">
                  <c:v>0.31374409824773503</c:v>
                </c:pt>
                <c:pt idx="4">
                  <c:v>0.35849759611485099</c:v>
                </c:pt>
                <c:pt idx="5">
                  <c:v>0.38845425815669399</c:v>
                </c:pt>
                <c:pt idx="6">
                  <c:v>0.43681304750005101</c:v>
                </c:pt>
                <c:pt idx="7">
                  <c:v>0.47190522276772001</c:v>
                </c:pt>
                <c:pt idx="8">
                  <c:v>0.54725075175406501</c:v>
                </c:pt>
                <c:pt idx="9">
                  <c:v>0.65315906899368303</c:v>
                </c:pt>
                <c:pt idx="10">
                  <c:v>0.75327700041249801</c:v>
                </c:pt>
                <c:pt idx="11">
                  <c:v>0.860185509942616</c:v>
                </c:pt>
                <c:pt idx="12">
                  <c:v>1.0084263004073899</c:v>
                </c:pt>
                <c:pt idx="13">
                  <c:v>1.1668544381572299</c:v>
                </c:pt>
                <c:pt idx="14">
                  <c:v>1.33323108019527</c:v>
                </c:pt>
                <c:pt idx="15">
                  <c:v>1.52815463892923</c:v>
                </c:pt>
                <c:pt idx="16">
                  <c:v>1.65871101723238</c:v>
                </c:pt>
                <c:pt idx="17">
                  <c:v>1.79048648682436</c:v>
                </c:pt>
                <c:pt idx="18">
                  <c:v>1.9143034117275599</c:v>
                </c:pt>
                <c:pt idx="19">
                  <c:v>2.0386393404126002</c:v>
                </c:pt>
                <c:pt idx="20">
                  <c:v>2.1690406891548299</c:v>
                </c:pt>
                <c:pt idx="21">
                  <c:v>2.4126871073034901</c:v>
                </c:pt>
                <c:pt idx="22">
                  <c:v>2.5303034603774601</c:v>
                </c:pt>
                <c:pt idx="23">
                  <c:v>2.65248311859389</c:v>
                </c:pt>
                <c:pt idx="24">
                  <c:v>2.8307731799826401</c:v>
                </c:pt>
                <c:pt idx="25">
                  <c:v>3.0312199944774298</c:v>
                </c:pt>
                <c:pt idx="26">
                  <c:v>3.2156977096400601</c:v>
                </c:pt>
                <c:pt idx="27">
                  <c:v>3.5412206553312</c:v>
                </c:pt>
                <c:pt idx="28">
                  <c:v>3.8646390083394802</c:v>
                </c:pt>
                <c:pt idx="29">
                  <c:v>4.1089037918140896</c:v>
                </c:pt>
                <c:pt idx="30">
                  <c:v>4.3178108159510797</c:v>
                </c:pt>
                <c:pt idx="31">
                  <c:v>4.5057715859163299</c:v>
                </c:pt>
                <c:pt idx="32">
                  <c:v>4.6430014252300102</c:v>
                </c:pt>
                <c:pt idx="33">
                  <c:v>4.7522861858243202</c:v>
                </c:pt>
                <c:pt idx="34">
                  <c:v>4.8556674965891302</c:v>
                </c:pt>
                <c:pt idx="35">
                  <c:v>4.9324825267490304</c:v>
                </c:pt>
                <c:pt idx="36">
                  <c:v>5.0029977021088401</c:v>
                </c:pt>
                <c:pt idx="37">
                  <c:v>5.10952672706998</c:v>
                </c:pt>
                <c:pt idx="38">
                  <c:v>5.1647807302647504</c:v>
                </c:pt>
                <c:pt idx="39">
                  <c:v>5.2135551612993796</c:v>
                </c:pt>
                <c:pt idx="40">
                  <c:v>5.2985951927579098</c:v>
                </c:pt>
                <c:pt idx="41">
                  <c:v>5.3744151197805996</c:v>
                </c:pt>
                <c:pt idx="42">
                  <c:v>5.4069337804802302</c:v>
                </c:pt>
                <c:pt idx="43">
                  <c:v>5.4069337804802302</c:v>
                </c:pt>
                <c:pt idx="44">
                  <c:v>5.4069337804802302</c:v>
                </c:pt>
                <c:pt idx="45">
                  <c:v>5.51798306931083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5AB-4B46-B359-89F636C9FD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Pediatric Lung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Sheet1!$E$2:$E$47</c:f>
              <c:numCache>
                <c:formatCode>General</c:formatCode>
                <c:ptCount val="46"/>
                <c:pt idx="0">
                  <c:v>0</c:v>
                </c:pt>
                <c:pt idx="1">
                  <c:v>0.19505291809932199</c:v>
                </c:pt>
                <c:pt idx="2">
                  <c:v>0.34149587167766599</c:v>
                </c:pt>
                <c:pt idx="3">
                  <c:v>0.58612912665753103</c:v>
                </c:pt>
                <c:pt idx="4">
                  <c:v>0.68422460010869701</c:v>
                </c:pt>
                <c:pt idx="5">
                  <c:v>0.73384353892764198</c:v>
                </c:pt>
                <c:pt idx="6">
                  <c:v>0.78365389918444395</c:v>
                </c:pt>
                <c:pt idx="7">
                  <c:v>0.88333014964259304</c:v>
                </c:pt>
                <c:pt idx="8">
                  <c:v>0.98334598813639595</c:v>
                </c:pt>
                <c:pt idx="9">
                  <c:v>1.38590015507766</c:v>
                </c:pt>
                <c:pt idx="10">
                  <c:v>1.69027817287147</c:v>
                </c:pt>
                <c:pt idx="11">
                  <c:v>2.4254768684424302</c:v>
                </c:pt>
                <c:pt idx="12">
                  <c:v>2.6375759810310102</c:v>
                </c:pt>
                <c:pt idx="13">
                  <c:v>3.0638446441256399</c:v>
                </c:pt>
                <c:pt idx="14">
                  <c:v>3.3333647255615602</c:v>
                </c:pt>
                <c:pt idx="15">
                  <c:v>3.9989061301166302</c:v>
                </c:pt>
                <c:pt idx="16">
                  <c:v>4.5031317901514996</c:v>
                </c:pt>
                <c:pt idx="17">
                  <c:v>4.9547689600159197</c:v>
                </c:pt>
                <c:pt idx="18">
                  <c:v>5.3542962886704997</c:v>
                </c:pt>
                <c:pt idx="19">
                  <c:v>6.0042434398764204</c:v>
                </c:pt>
                <c:pt idx="20">
                  <c:v>6.3631832266210298</c:v>
                </c:pt>
                <c:pt idx="21">
                  <c:v>7.0934172081489901</c:v>
                </c:pt>
                <c:pt idx="22">
                  <c:v>7.5431673848164396</c:v>
                </c:pt>
                <c:pt idx="23">
                  <c:v>7.8683368713412802</c:v>
                </c:pt>
                <c:pt idx="24">
                  <c:v>8.7335137097508309</c:v>
                </c:pt>
                <c:pt idx="25">
                  <c:v>9.5852535794992306</c:v>
                </c:pt>
                <c:pt idx="26">
                  <c:v>10.3144866132763</c:v>
                </c:pt>
                <c:pt idx="27">
                  <c:v>11.433805908900499</c:v>
                </c:pt>
                <c:pt idx="28">
                  <c:v>12.7571119513151</c:v>
                </c:pt>
                <c:pt idx="29">
                  <c:v>13.4690483620326</c:v>
                </c:pt>
                <c:pt idx="30">
                  <c:v>14.383184492022799</c:v>
                </c:pt>
                <c:pt idx="31">
                  <c:v>15.024579127857701</c:v>
                </c:pt>
                <c:pt idx="32">
                  <c:v>15.3360972209507</c:v>
                </c:pt>
                <c:pt idx="33">
                  <c:v>16.054286362287801</c:v>
                </c:pt>
                <c:pt idx="34">
                  <c:v>16.054286362287801</c:v>
                </c:pt>
                <c:pt idx="35">
                  <c:v>16.054286362287801</c:v>
                </c:pt>
                <c:pt idx="36">
                  <c:v>16.054286362287801</c:v>
                </c:pt>
                <c:pt idx="37">
                  <c:v>16.054286362287801</c:v>
                </c:pt>
                <c:pt idx="38">
                  <c:v>16.3773600627426</c:v>
                </c:pt>
                <c:pt idx="39">
                  <c:v>16.3773600627426</c:v>
                </c:pt>
                <c:pt idx="40">
                  <c:v>16.8144004277843</c:v>
                </c:pt>
                <c:pt idx="41">
                  <c:v>16.8144004277843</c:v>
                </c:pt>
                <c:pt idx="42">
                  <c:v>16.8144004277843</c:v>
                </c:pt>
                <c:pt idx="43">
                  <c:v>16.8144004277843</c:v>
                </c:pt>
                <c:pt idx="44">
                  <c:v>16.8144004277843</c:v>
                </c:pt>
                <c:pt idx="45">
                  <c:v>16.8144004277843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5AB-4B46-B359-89F636C9F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6181312499834554"/>
              <c:y val="0.9384247442547046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2">
                <a:alpha val="82000"/>
              </a:schemeClr>
            </a:solidFill>
          </a:ln>
        </c:spPr>
        <c:txPr>
          <a:bodyPr rot="0"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>
                    <a:solidFill>
                      <a:schemeClr val="bg2"/>
                    </a:solidFill>
                  </a:rPr>
                  <a:t>Incidence (%)</a:t>
                </a:r>
              </a:p>
            </c:rich>
          </c:tx>
          <c:layout>
            <c:manualLayout>
              <c:xMode val="edge"/>
              <c:yMode val="edge"/>
              <c:x val="5.6030911415570241E-3"/>
              <c:y val="0.361444648937840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8.1380945066050786E-2"/>
          <c:y val="9.0233504865524002E-3"/>
          <c:w val="0.87764850284832474"/>
          <c:h val="0.12163031237741706"/>
        </c:manualLayout>
      </c:layout>
      <c:overlay val="1"/>
      <c:spPr>
        <a:noFill/>
        <a:ln w="15875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51483119404599E-2"/>
          <c:y val="0.16472995495323181"/>
          <c:w val="0.87422778916334087"/>
          <c:h val="0.70302534530016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0.37603158852226798</c:v>
                </c:pt>
                <c:pt idx="2">
                  <c:v>0.47010863696353899</c:v>
                </c:pt>
                <c:pt idx="3">
                  <c:v>0.56445069699369199</c:v>
                </c:pt>
                <c:pt idx="4">
                  <c:v>0.56445069699369199</c:v>
                </c:pt>
                <c:pt idx="5">
                  <c:v>0.628857896715592</c:v>
                </c:pt>
                <c:pt idx="6">
                  <c:v>0.628857896715592</c:v>
                </c:pt>
                <c:pt idx="7">
                  <c:v>0.628857896715592</c:v>
                </c:pt>
                <c:pt idx="8">
                  <c:v>0.66133696411286402</c:v>
                </c:pt>
                <c:pt idx="9">
                  <c:v>0.75894334826375398</c:v>
                </c:pt>
                <c:pt idx="10">
                  <c:v>0.824748319796348</c:v>
                </c:pt>
                <c:pt idx="11">
                  <c:v>0.824748319796348</c:v>
                </c:pt>
                <c:pt idx="12">
                  <c:v>0.85929679021833105</c:v>
                </c:pt>
                <c:pt idx="13">
                  <c:v>0.85929679021833105</c:v>
                </c:pt>
                <c:pt idx="14">
                  <c:v>1.00368095330523</c:v>
                </c:pt>
                <c:pt idx="15">
                  <c:v>1.0403592049488599</c:v>
                </c:pt>
                <c:pt idx="16">
                  <c:v>1.07780913484121</c:v>
                </c:pt>
                <c:pt idx="17">
                  <c:v>1.07780913484121</c:v>
                </c:pt>
                <c:pt idx="18">
                  <c:v>1.19305897501337</c:v>
                </c:pt>
                <c:pt idx="19">
                  <c:v>1.23309187422768</c:v>
                </c:pt>
                <c:pt idx="20">
                  <c:v>1.2733412738802301</c:v>
                </c:pt>
                <c:pt idx="21">
                  <c:v>1.5229925014969701</c:v>
                </c:pt>
                <c:pt idx="22">
                  <c:v>1.6522908136774199</c:v>
                </c:pt>
                <c:pt idx="23">
                  <c:v>1.69574739736152</c:v>
                </c:pt>
                <c:pt idx="24">
                  <c:v>1.78660840906534</c:v>
                </c:pt>
                <c:pt idx="25">
                  <c:v>1.83257190762782</c:v>
                </c:pt>
                <c:pt idx="26">
                  <c:v>1.9759858736240501</c:v>
                </c:pt>
                <c:pt idx="27">
                  <c:v>2.23250930559613</c:v>
                </c:pt>
                <c:pt idx="28">
                  <c:v>2.5784472217437799</c:v>
                </c:pt>
                <c:pt idx="29">
                  <c:v>2.7658670984734499</c:v>
                </c:pt>
                <c:pt idx="30">
                  <c:v>3.1884729243102701</c:v>
                </c:pt>
                <c:pt idx="31">
                  <c:v>3.8789377857887399</c:v>
                </c:pt>
                <c:pt idx="32">
                  <c:v>4.3899489309647102</c:v>
                </c:pt>
                <c:pt idx="33">
                  <c:v>4.8649046785541001</c:v>
                </c:pt>
                <c:pt idx="34">
                  <c:v>5.1773225689037901</c:v>
                </c:pt>
                <c:pt idx="35">
                  <c:v>6.0079032163882999</c:v>
                </c:pt>
                <c:pt idx="36">
                  <c:v>6.6962943024935004</c:v>
                </c:pt>
                <c:pt idx="37">
                  <c:v>7.0206686092175801</c:v>
                </c:pt>
                <c:pt idx="38">
                  <c:v>7.3843463126523101</c:v>
                </c:pt>
                <c:pt idx="39">
                  <c:v>8.5865304394751192</c:v>
                </c:pt>
                <c:pt idx="40">
                  <c:v>8.8320914973242797</c:v>
                </c:pt>
                <c:pt idx="41">
                  <c:v>9.1061199187242092</c:v>
                </c:pt>
                <c:pt idx="42">
                  <c:v>9.1061199187242092</c:v>
                </c:pt>
                <c:pt idx="43">
                  <c:v>9.1061199187242092</c:v>
                </c:pt>
                <c:pt idx="44">
                  <c:v>10.241877686206401</c:v>
                </c:pt>
                <c:pt idx="45">
                  <c:v>10.241877686206401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B-4F2D-BEBA-50D92520F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0.185763721043088</c:v>
                </c:pt>
                <c:pt idx="2">
                  <c:v>0.27262107497052801</c:v>
                </c:pt>
                <c:pt idx="3">
                  <c:v>0.37244589027404801</c:v>
                </c:pt>
                <c:pt idx="4">
                  <c:v>0.43498818844991799</c:v>
                </c:pt>
                <c:pt idx="5">
                  <c:v>0.48513075342148898</c:v>
                </c:pt>
                <c:pt idx="6">
                  <c:v>0.53536563111380597</c:v>
                </c:pt>
                <c:pt idx="7">
                  <c:v>0.56053841577937902</c:v>
                </c:pt>
                <c:pt idx="8">
                  <c:v>0.585768845448981</c:v>
                </c:pt>
                <c:pt idx="9">
                  <c:v>0.62388988104710097</c:v>
                </c:pt>
                <c:pt idx="10">
                  <c:v>0.75167865594415795</c:v>
                </c:pt>
                <c:pt idx="11">
                  <c:v>0.83114707840413404</c:v>
                </c:pt>
                <c:pt idx="12">
                  <c:v>0.91109583358146995</c:v>
                </c:pt>
                <c:pt idx="13">
                  <c:v>1.0179932200755699</c:v>
                </c:pt>
                <c:pt idx="14">
                  <c:v>1.0854181172169699</c:v>
                </c:pt>
                <c:pt idx="15">
                  <c:v>1.21373086650852</c:v>
                </c:pt>
                <c:pt idx="16">
                  <c:v>1.3283901523763499</c:v>
                </c:pt>
                <c:pt idx="17">
                  <c:v>1.4579560054418701</c:v>
                </c:pt>
                <c:pt idx="18">
                  <c:v>1.60443980761407</c:v>
                </c:pt>
                <c:pt idx="19">
                  <c:v>1.78883802720768</c:v>
                </c:pt>
                <c:pt idx="20">
                  <c:v>1.92855763113538</c:v>
                </c:pt>
                <c:pt idx="21">
                  <c:v>2.2273658526150499</c:v>
                </c:pt>
                <c:pt idx="22">
                  <c:v>2.4269445467412099</c:v>
                </c:pt>
                <c:pt idx="23">
                  <c:v>2.4771805909059301</c:v>
                </c:pt>
                <c:pt idx="24">
                  <c:v>2.8671261335677798</c:v>
                </c:pt>
                <c:pt idx="25">
                  <c:v>3.0836831053732001</c:v>
                </c:pt>
                <c:pt idx="26">
                  <c:v>3.4887830705543399</c:v>
                </c:pt>
                <c:pt idx="27">
                  <c:v>4.2404210642697304</c:v>
                </c:pt>
                <c:pt idx="28">
                  <c:v>4.9953402020557904</c:v>
                </c:pt>
                <c:pt idx="29">
                  <c:v>5.9123085471736401</c:v>
                </c:pt>
                <c:pt idx="30">
                  <c:v>7.0558958892337298</c:v>
                </c:pt>
                <c:pt idx="31">
                  <c:v>8.3511848980082597</c:v>
                </c:pt>
                <c:pt idx="32">
                  <c:v>9.30352929346979</c:v>
                </c:pt>
                <c:pt idx="33">
                  <c:v>10.180416953168701</c:v>
                </c:pt>
                <c:pt idx="34">
                  <c:v>11.131100474856</c:v>
                </c:pt>
                <c:pt idx="35">
                  <c:v>12.3547896639831</c:v>
                </c:pt>
                <c:pt idx="36">
                  <c:v>13.084832864187399</c:v>
                </c:pt>
                <c:pt idx="37">
                  <c:v>13.8596342813658</c:v>
                </c:pt>
                <c:pt idx="38">
                  <c:v>14.2937951594106</c:v>
                </c:pt>
                <c:pt idx="39">
                  <c:v>14.9273008540418</c:v>
                </c:pt>
                <c:pt idx="40">
                  <c:v>15.678522297838599</c:v>
                </c:pt>
                <c:pt idx="41">
                  <c:v>16.1874366415197</c:v>
                </c:pt>
                <c:pt idx="42">
                  <c:v>16.4263654912512</c:v>
                </c:pt>
                <c:pt idx="43">
                  <c:v>17.398389915247101</c:v>
                </c:pt>
                <c:pt idx="44">
                  <c:v>18.097935579953202</c:v>
                </c:pt>
                <c:pt idx="45">
                  <c:v>18.926409863421899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0C-4201-8C56-A92FD971A5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Others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0.20173362759344801</c:v>
                </c:pt>
                <c:pt idx="13">
                  <c:v>0.20173362759344801</c:v>
                </c:pt>
                <c:pt idx="14">
                  <c:v>0.41597023437340802</c:v>
                </c:pt>
                <c:pt idx="15">
                  <c:v>0.64201180043434902</c:v>
                </c:pt>
                <c:pt idx="16">
                  <c:v>0.64201180043434902</c:v>
                </c:pt>
                <c:pt idx="17">
                  <c:v>0.88146296000426805</c:v>
                </c:pt>
                <c:pt idx="18">
                  <c:v>0.88146296000426805</c:v>
                </c:pt>
                <c:pt idx="19">
                  <c:v>0.88146296000426805</c:v>
                </c:pt>
                <c:pt idx="20">
                  <c:v>0.88146296000426805</c:v>
                </c:pt>
                <c:pt idx="21">
                  <c:v>0.88146296000426805</c:v>
                </c:pt>
                <c:pt idx="22">
                  <c:v>0.88146296000426805</c:v>
                </c:pt>
                <c:pt idx="23">
                  <c:v>0.88146296000426805</c:v>
                </c:pt>
                <c:pt idx="24">
                  <c:v>0.88146296000426805</c:v>
                </c:pt>
                <c:pt idx="25">
                  <c:v>1.8116535005621599</c:v>
                </c:pt>
                <c:pt idx="26">
                  <c:v>2.1406934154496202</c:v>
                </c:pt>
                <c:pt idx="27">
                  <c:v>2.86760370411471</c:v>
                </c:pt>
                <c:pt idx="28">
                  <c:v>3.7082650896274001</c:v>
                </c:pt>
                <c:pt idx="29">
                  <c:v>3.7082650896274001</c:v>
                </c:pt>
                <c:pt idx="30">
                  <c:v>4.2493271717932704</c:v>
                </c:pt>
                <c:pt idx="31">
                  <c:v>6.0926115118510804</c:v>
                </c:pt>
                <c:pt idx="32">
                  <c:v>7.4655137214918597</c:v>
                </c:pt>
                <c:pt idx="33">
                  <c:v>7.4655137214918597</c:v>
                </c:pt>
                <c:pt idx="34">
                  <c:v>7.4655137214918597</c:v>
                </c:pt>
                <c:pt idx="35">
                  <c:v>8.4175064265191697</c:v>
                </c:pt>
                <c:pt idx="36">
                  <c:v>9.5033507374412896</c:v>
                </c:pt>
                <c:pt idx="37">
                  <c:v>10.776409584729301</c:v>
                </c:pt>
                <c:pt idx="38">
                  <c:v>10.776409584729301</c:v>
                </c:pt>
                <c:pt idx="39">
                  <c:v>10.776409584729301</c:v>
                </c:pt>
                <c:pt idx="40">
                  <c:v>10.776409584729301</c:v>
                </c:pt>
                <c:pt idx="41">
                  <c:v>10.776409584729301</c:v>
                </c:pt>
                <c:pt idx="42">
                  <c:v>10.776409584729301</c:v>
                </c:pt>
                <c:pt idx="43">
                  <c:v>10.776409584729301</c:v>
                </c:pt>
                <c:pt idx="44">
                  <c:v>10.776409584729301</c:v>
                </c:pt>
                <c:pt idx="45">
                  <c:v>10.776409584729301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90C-4201-8C56-A92FD971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9431105361937627"/>
              <c:y val="0.9433618556134227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>
                <a:alpha val="82000"/>
              </a:schemeClr>
            </a:solidFill>
          </a:ln>
        </c:spPr>
        <c:txPr>
          <a:bodyPr rot="0"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>
                    <a:solidFill>
                      <a:schemeClr val="bg2"/>
                    </a:solidFill>
                  </a:rPr>
                  <a:t>Incidence</a:t>
                </a:r>
                <a:r>
                  <a:rPr lang="en-US" sz="1800" b="1" i="0" baseline="0" dirty="0">
                    <a:solidFill>
                      <a:schemeClr val="bg2"/>
                    </a:solidFill>
                  </a:rPr>
                  <a:t> (%)</a:t>
                </a:r>
              </a:p>
            </c:rich>
          </c:tx>
          <c:layout>
            <c:manualLayout>
              <c:xMode val="edge"/>
              <c:yMode val="edge"/>
              <c:x val="0"/>
              <c:y val="0.3865612839121706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5"/>
        <c:minorUnit val="0.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1380945066050786E-2"/>
          <c:y val="9.0233504865524002E-3"/>
          <c:w val="0.87764850284832474"/>
          <c:h val="0.12163031237741706"/>
        </c:manualLayout>
      </c:layout>
      <c:overlay val="1"/>
      <c:spPr>
        <a:noFill/>
        <a:ln w="15875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>
              <a:ln>
                <a:noFill/>
              </a:ln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51483119404599E-2"/>
          <c:y val="0.16472995495323181"/>
          <c:w val="0.87422778916334087"/>
          <c:h val="0.70302534530016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0.25381657054361501</c:v>
                </c:pt>
                <c:pt idx="2">
                  <c:v>0.25381657054361501</c:v>
                </c:pt>
                <c:pt idx="3">
                  <c:v>0.50933441504340005</c:v>
                </c:pt>
                <c:pt idx="4">
                  <c:v>0.63799395192672403</c:v>
                </c:pt>
                <c:pt idx="5">
                  <c:v>0.63799395192672403</c:v>
                </c:pt>
                <c:pt idx="6">
                  <c:v>0.76987540392803699</c:v>
                </c:pt>
                <c:pt idx="7">
                  <c:v>0.76987540392803699</c:v>
                </c:pt>
                <c:pt idx="8">
                  <c:v>0.90276422358425701</c:v>
                </c:pt>
                <c:pt idx="9">
                  <c:v>1.5747884302848201</c:v>
                </c:pt>
                <c:pt idx="10">
                  <c:v>1.8491841621731</c:v>
                </c:pt>
                <c:pt idx="11">
                  <c:v>3.0033527405068399</c:v>
                </c:pt>
                <c:pt idx="12">
                  <c:v>3.4422157123031099</c:v>
                </c:pt>
                <c:pt idx="13">
                  <c:v>3.59136115376212</c:v>
                </c:pt>
                <c:pt idx="14">
                  <c:v>4.0454746860242299</c:v>
                </c:pt>
                <c:pt idx="15">
                  <c:v>4.6652983121356799</c:v>
                </c:pt>
                <c:pt idx="16">
                  <c:v>5.1379518922866501</c:v>
                </c:pt>
                <c:pt idx="17">
                  <c:v>5.6211658268934697</c:v>
                </c:pt>
                <c:pt idx="18">
                  <c:v>6.2712867390423304</c:v>
                </c:pt>
                <c:pt idx="19">
                  <c:v>6.7851158985481499</c:v>
                </c:pt>
                <c:pt idx="20">
                  <c:v>6.7851158985481499</c:v>
                </c:pt>
                <c:pt idx="21">
                  <c:v>7.50316550979705</c:v>
                </c:pt>
                <c:pt idx="22">
                  <c:v>7.8881248612711596</c:v>
                </c:pt>
                <c:pt idx="23">
                  <c:v>8.4787505788220692</c:v>
                </c:pt>
                <c:pt idx="24">
                  <c:v>8.8804778911866808</c:v>
                </c:pt>
                <c:pt idx="25">
                  <c:v>9.3185072144901309</c:v>
                </c:pt>
                <c:pt idx="26">
                  <c:v>9.9994946160442293</c:v>
                </c:pt>
                <c:pt idx="27">
                  <c:v>11.3104032028051</c:v>
                </c:pt>
                <c:pt idx="28">
                  <c:v>12.5115046007153</c:v>
                </c:pt>
                <c:pt idx="29">
                  <c:v>12.8702775776861</c:v>
                </c:pt>
                <c:pt idx="30">
                  <c:v>14.097091721648299</c:v>
                </c:pt>
                <c:pt idx="31">
                  <c:v>14.097091721648299</c:v>
                </c:pt>
                <c:pt idx="32">
                  <c:v>14.700808250388601</c:v>
                </c:pt>
                <c:pt idx="33">
                  <c:v>15.383513715331301</c:v>
                </c:pt>
                <c:pt idx="34">
                  <c:v>15.383513715331301</c:v>
                </c:pt>
                <c:pt idx="35">
                  <c:v>15.383513715331301</c:v>
                </c:pt>
                <c:pt idx="36">
                  <c:v>15.383513715331301</c:v>
                </c:pt>
                <c:pt idx="37">
                  <c:v>15.383513715331301</c:v>
                </c:pt>
                <c:pt idx="38">
                  <c:v>16.7084486799105</c:v>
                </c:pt>
                <c:pt idx="39">
                  <c:v>16.7084486799105</c:v>
                </c:pt>
                <c:pt idx="40">
                  <c:v>18.563357630321502</c:v>
                </c:pt>
                <c:pt idx="41">
                  <c:v>18.563357630321502</c:v>
                </c:pt>
                <c:pt idx="42">
                  <c:v>18.563357630321502</c:v>
                </c:pt>
                <c:pt idx="43">
                  <c:v>18.563357630321502</c:v>
                </c:pt>
                <c:pt idx="44">
                  <c:v>18.563357630321502</c:v>
                </c:pt>
                <c:pt idx="45">
                  <c:v>18.563357630321502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B-4F2D-BEBA-50D92520F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0.179372197309417</c:v>
                </c:pt>
                <c:pt idx="2">
                  <c:v>0.44843049327354301</c:v>
                </c:pt>
                <c:pt idx="3">
                  <c:v>0.71748878923766801</c:v>
                </c:pt>
                <c:pt idx="4">
                  <c:v>0.80717488789237701</c:v>
                </c:pt>
                <c:pt idx="5">
                  <c:v>0.89686098654708502</c:v>
                </c:pt>
                <c:pt idx="6">
                  <c:v>0.89686098654708502</c:v>
                </c:pt>
                <c:pt idx="7">
                  <c:v>1.0765836995989799</c:v>
                </c:pt>
                <c:pt idx="8">
                  <c:v>1.16653536904605</c:v>
                </c:pt>
                <c:pt idx="9">
                  <c:v>1.4373237146106901</c:v>
                </c:pt>
                <c:pt idx="10">
                  <c:v>1.7991071445951601</c:v>
                </c:pt>
                <c:pt idx="11">
                  <c:v>2.3568335995716199</c:v>
                </c:pt>
                <c:pt idx="12">
                  <c:v>2.4500570874962899</c:v>
                </c:pt>
                <c:pt idx="13">
                  <c:v>3.1029715285806798</c:v>
                </c:pt>
                <c:pt idx="14">
                  <c:v>3.29026714089904</c:v>
                </c:pt>
                <c:pt idx="15">
                  <c:v>4.0656655431808204</c:v>
                </c:pt>
                <c:pt idx="16">
                  <c:v>4.6483321872059502</c:v>
                </c:pt>
                <c:pt idx="17">
                  <c:v>5.1338877238935696</c:v>
                </c:pt>
                <c:pt idx="18">
                  <c:v>5.4272884562116497</c:v>
                </c:pt>
                <c:pt idx="19">
                  <c:v>6.0276329333494196</c:v>
                </c:pt>
                <c:pt idx="20">
                  <c:v>6.6304478081847096</c:v>
                </c:pt>
                <c:pt idx="21">
                  <c:v>7.4420705955683299</c:v>
                </c:pt>
                <c:pt idx="22">
                  <c:v>7.7611486390863504</c:v>
                </c:pt>
                <c:pt idx="23">
                  <c:v>7.9746243476631502</c:v>
                </c:pt>
                <c:pt idx="24">
                  <c:v>9.1740761063378393</c:v>
                </c:pt>
                <c:pt idx="25">
                  <c:v>10.215579957378001</c:v>
                </c:pt>
                <c:pt idx="26">
                  <c:v>10.9149066924605</c:v>
                </c:pt>
                <c:pt idx="27">
                  <c:v>11.9107928745878</c:v>
                </c:pt>
                <c:pt idx="28">
                  <c:v>13.234910389035299</c:v>
                </c:pt>
                <c:pt idx="29">
                  <c:v>14.119066638609899</c:v>
                </c:pt>
                <c:pt idx="30">
                  <c:v>14.9383208242915</c:v>
                </c:pt>
                <c:pt idx="31">
                  <c:v>15.480369731603799</c:v>
                </c:pt>
                <c:pt idx="32">
                  <c:v>15.6924332034214</c:v>
                </c:pt>
                <c:pt idx="33">
                  <c:v>16.424308457415901</c:v>
                </c:pt>
                <c:pt idx="34">
                  <c:v>16.424308457415901</c:v>
                </c:pt>
                <c:pt idx="35">
                  <c:v>16.424308457415901</c:v>
                </c:pt>
                <c:pt idx="36">
                  <c:v>16.424308457415901</c:v>
                </c:pt>
                <c:pt idx="37">
                  <c:v>16.424308457415901</c:v>
                </c:pt>
                <c:pt idx="38">
                  <c:v>16.424308457415901</c:v>
                </c:pt>
                <c:pt idx="39">
                  <c:v>16.424308457415901</c:v>
                </c:pt>
                <c:pt idx="40">
                  <c:v>16.424308457415901</c:v>
                </c:pt>
                <c:pt idx="41">
                  <c:v>16.424308457415901</c:v>
                </c:pt>
                <c:pt idx="42">
                  <c:v>16.424308457415901</c:v>
                </c:pt>
                <c:pt idx="43">
                  <c:v>16.424308457415901</c:v>
                </c:pt>
                <c:pt idx="44">
                  <c:v>16.424308457415901</c:v>
                </c:pt>
                <c:pt idx="45">
                  <c:v>16.424308457415901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0C-4201-8C56-A92FD971A5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Others</c:v>
                </c:pt>
              </c:strCache>
            </c:strRef>
          </c:tx>
          <c:spPr>
            <a:ln w="38100">
              <a:noFill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1.87204056278868</c:v>
                </c:pt>
                <c:pt idx="20">
                  <c:v>1.87204056278868</c:v>
                </c:pt>
                <c:pt idx="21">
                  <c:v>1.87204056278868</c:v>
                </c:pt>
                <c:pt idx="22">
                  <c:v>3.9079043533686701</c:v>
                </c:pt>
                <c:pt idx="23">
                  <c:v>3.9079043533686701</c:v>
                </c:pt>
                <c:pt idx="24">
                  <c:v>3.9079043533686701</c:v>
                </c:pt>
                <c:pt idx="25">
                  <c:v>5.0217610946671503</c:v>
                </c:pt>
                <c:pt idx="26">
                  <c:v>6.3473185941200096</c:v>
                </c:pt>
                <c:pt idx="27">
                  <c:v>7.6728760935728602</c:v>
                </c:pt>
                <c:pt idx="28">
                  <c:v>9.3473966468589396</c:v>
                </c:pt>
                <c:pt idx="29">
                  <c:v>9.3473966468589396</c:v>
                </c:pt>
                <c:pt idx="30">
                  <c:v>9.3473966468589396</c:v>
                </c:pt>
                <c:pt idx="31">
                  <c:v>15.452419497381101</c:v>
                </c:pt>
                <c:pt idx="32">
                  <c:v>15.452419497381101</c:v>
                </c:pt>
                <c:pt idx="33">
                  <c:v>15.452419497381101</c:v>
                </c:pt>
                <c:pt idx="34">
                  <c:v>15.452419497381101</c:v>
                </c:pt>
                <c:pt idx="35">
                  <c:v>15.452419497381101</c:v>
                </c:pt>
                <c:pt idx="36">
                  <c:v>15.452419497381101</c:v>
                </c:pt>
                <c:pt idx="37">
                  <c:v>15.452419497381101</c:v>
                </c:pt>
                <c:pt idx="38">
                  <c:v>15.452419497381101</c:v>
                </c:pt>
                <c:pt idx="39">
                  <c:v>15.452419497381101</c:v>
                </c:pt>
                <c:pt idx="40">
                  <c:v>15.452419497381101</c:v>
                </c:pt>
                <c:pt idx="41">
                  <c:v>15.452419497381101</c:v>
                </c:pt>
                <c:pt idx="42">
                  <c:v>15.452419497381101</c:v>
                </c:pt>
                <c:pt idx="43">
                  <c:v>15.452419497381101</c:v>
                </c:pt>
                <c:pt idx="44">
                  <c:v>15.452419497381101</c:v>
                </c:pt>
                <c:pt idx="45">
                  <c:v>15.452419497381101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90C-4201-8C56-A92FD971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8870796247781928"/>
              <c:y val="0.9334014055064494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>
                <a:alpha val="82000"/>
              </a:schemeClr>
            </a:solidFill>
          </a:ln>
        </c:spPr>
        <c:txPr>
          <a:bodyPr rot="0"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>
                    <a:solidFill>
                      <a:schemeClr val="bg2"/>
                    </a:solidFill>
                  </a:rPr>
                  <a:t>Incidence (%)</a:t>
                </a:r>
              </a:p>
            </c:rich>
          </c:tx>
          <c:layout>
            <c:manualLayout>
              <c:xMode val="edge"/>
              <c:yMode val="edge"/>
              <c:x val="0"/>
              <c:y val="0.3313046164483096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5"/>
        <c:minorUnit val="0.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1380945066050786E-2"/>
          <c:y val="9.0233504865524002E-3"/>
          <c:w val="0.87764850284832474"/>
          <c:h val="0.12163031237741706"/>
        </c:manualLayout>
      </c:layout>
      <c:overlay val="1"/>
      <c:spPr>
        <a:noFill/>
        <a:ln w="15875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>
              <a:ln>
                <a:noFill/>
              </a:ln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64130902827604E-2"/>
          <c:y val="0.17118361099384299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yrs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0.35498546961189498</c:v>
                </c:pt>
                <c:pt idx="2">
                  <c:v>0.43908772098742299</c:v>
                </c:pt>
                <c:pt idx="3">
                  <c:v>0.49115116799637598</c:v>
                </c:pt>
                <c:pt idx="4">
                  <c:v>0.51090002035388205</c:v>
                </c:pt>
                <c:pt idx="5">
                  <c:v>0.51748945963394799</c:v>
                </c:pt>
                <c:pt idx="6">
                  <c:v>0.53733176374276903</c:v>
                </c:pt>
                <c:pt idx="7">
                  <c:v>0.55725945391321297</c:v>
                </c:pt>
                <c:pt idx="8">
                  <c:v>0.57723709300358494</c:v>
                </c:pt>
                <c:pt idx="9">
                  <c:v>0.59066436115072496</c:v>
                </c:pt>
                <c:pt idx="10">
                  <c:v>0.61100815395842301</c:v>
                </c:pt>
                <c:pt idx="11">
                  <c:v>0.68120178849137103</c:v>
                </c:pt>
                <c:pt idx="12">
                  <c:v>0.72389224154437304</c:v>
                </c:pt>
                <c:pt idx="13">
                  <c:v>0.77393048628058003</c:v>
                </c:pt>
                <c:pt idx="14">
                  <c:v>0.80287653783385604</c:v>
                </c:pt>
                <c:pt idx="15">
                  <c:v>0.84779273392674703</c:v>
                </c:pt>
                <c:pt idx="16">
                  <c:v>0.90861073483702204</c:v>
                </c:pt>
                <c:pt idx="17">
                  <c:v>0.94688139478838196</c:v>
                </c:pt>
                <c:pt idx="18">
                  <c:v>0.99332087023351701</c:v>
                </c:pt>
                <c:pt idx="19">
                  <c:v>1.0730596557971901</c:v>
                </c:pt>
                <c:pt idx="20">
                  <c:v>1.1134655403838101</c:v>
                </c:pt>
                <c:pt idx="21">
                  <c:v>1.26127948892452</c:v>
                </c:pt>
                <c:pt idx="22">
                  <c:v>1.36336656892735</c:v>
                </c:pt>
                <c:pt idx="23">
                  <c:v>1.50963565854774</c:v>
                </c:pt>
                <c:pt idx="24">
                  <c:v>1.71032553453605</c:v>
                </c:pt>
                <c:pt idx="25">
                  <c:v>1.8572354251097301</c:v>
                </c:pt>
                <c:pt idx="26">
                  <c:v>2.0355147737245001</c:v>
                </c:pt>
                <c:pt idx="27">
                  <c:v>2.30440032853683</c:v>
                </c:pt>
                <c:pt idx="28">
                  <c:v>2.73656411166988</c:v>
                </c:pt>
                <c:pt idx="29">
                  <c:v>3.05207662695021</c:v>
                </c:pt>
                <c:pt idx="30">
                  <c:v>3.41689159486392</c:v>
                </c:pt>
                <c:pt idx="31">
                  <c:v>3.80198469867205</c:v>
                </c:pt>
                <c:pt idx="32">
                  <c:v>4.16806316654369</c:v>
                </c:pt>
                <c:pt idx="33">
                  <c:v>4.6405621220314401</c:v>
                </c:pt>
                <c:pt idx="34">
                  <c:v>4.9410282443536904</c:v>
                </c:pt>
                <c:pt idx="35">
                  <c:v>5.3446143698953499</c:v>
                </c:pt>
                <c:pt idx="36">
                  <c:v>5.8019902500404203</c:v>
                </c:pt>
                <c:pt idx="37">
                  <c:v>6.2866633242576597</c:v>
                </c:pt>
                <c:pt idx="38">
                  <c:v>6.4720819007620101</c:v>
                </c:pt>
                <c:pt idx="39">
                  <c:v>6.78554154699978</c:v>
                </c:pt>
                <c:pt idx="40">
                  <c:v>7.0398677839311299</c:v>
                </c:pt>
                <c:pt idx="41">
                  <c:v>7.5377258957155604</c:v>
                </c:pt>
                <c:pt idx="42">
                  <c:v>7.7322802863289501</c:v>
                </c:pt>
                <c:pt idx="43">
                  <c:v>8.0703300012259103</c:v>
                </c:pt>
                <c:pt idx="44">
                  <c:v>8.6070314120170899</c:v>
                </c:pt>
                <c:pt idx="45">
                  <c:v>9.0362409338840592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yrs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0.28214939747456702</c:v>
                </c:pt>
                <c:pt idx="2">
                  <c:v>0.33385076976780997</c:v>
                </c:pt>
                <c:pt idx="3">
                  <c:v>0.36349730205006398</c:v>
                </c:pt>
                <c:pt idx="4">
                  <c:v>0.38027001335721999</c:v>
                </c:pt>
                <c:pt idx="5">
                  <c:v>0.395275322529208</c:v>
                </c:pt>
                <c:pt idx="6">
                  <c:v>0.406549661900583</c:v>
                </c:pt>
                <c:pt idx="7">
                  <c:v>0.41973953276013998</c:v>
                </c:pt>
                <c:pt idx="8">
                  <c:v>0.429180350539411</c:v>
                </c:pt>
                <c:pt idx="9">
                  <c:v>0.46712040685853801</c:v>
                </c:pt>
                <c:pt idx="10">
                  <c:v>0.49202011073903601</c:v>
                </c:pt>
                <c:pt idx="11">
                  <c:v>0.523502856289771</c:v>
                </c:pt>
                <c:pt idx="12">
                  <c:v>0.56329595612272398</c:v>
                </c:pt>
                <c:pt idx="13">
                  <c:v>0.58530533655535599</c:v>
                </c:pt>
                <c:pt idx="14">
                  <c:v>0.60348244997114198</c:v>
                </c:pt>
                <c:pt idx="15">
                  <c:v>0.63886713500341197</c:v>
                </c:pt>
                <c:pt idx="16">
                  <c:v>0.66833335431873397</c:v>
                </c:pt>
                <c:pt idx="17">
                  <c:v>0.69374439306879498</c:v>
                </c:pt>
                <c:pt idx="18">
                  <c:v>0.72150030616084704</c:v>
                </c:pt>
                <c:pt idx="19">
                  <c:v>0.75012528411506296</c:v>
                </c:pt>
                <c:pt idx="20">
                  <c:v>0.76569359708803297</c:v>
                </c:pt>
                <c:pt idx="21">
                  <c:v>0.81300661541097596</c:v>
                </c:pt>
                <c:pt idx="22">
                  <c:v>0.847839306215869</c:v>
                </c:pt>
                <c:pt idx="23">
                  <c:v>0.87597040954585603</c:v>
                </c:pt>
                <c:pt idx="24">
                  <c:v>0.91161626957317199</c:v>
                </c:pt>
                <c:pt idx="25">
                  <c:v>0.95606750946666197</c:v>
                </c:pt>
                <c:pt idx="26">
                  <c:v>1.0089348513697001</c:v>
                </c:pt>
                <c:pt idx="27">
                  <c:v>1.1331404157357501</c:v>
                </c:pt>
                <c:pt idx="28">
                  <c:v>1.24802234264539</c:v>
                </c:pt>
                <c:pt idx="29">
                  <c:v>1.33793644760641</c:v>
                </c:pt>
                <c:pt idx="30">
                  <c:v>1.47769168573996</c:v>
                </c:pt>
                <c:pt idx="31">
                  <c:v>1.59697671424722</c:v>
                </c:pt>
                <c:pt idx="32">
                  <c:v>1.76604134365447</c:v>
                </c:pt>
                <c:pt idx="33">
                  <c:v>1.8490994462742401</c:v>
                </c:pt>
                <c:pt idx="34">
                  <c:v>1.92713788874854</c:v>
                </c:pt>
                <c:pt idx="35">
                  <c:v>1.99341112793251</c:v>
                </c:pt>
                <c:pt idx="36">
                  <c:v>2.0511209093732101</c:v>
                </c:pt>
                <c:pt idx="37">
                  <c:v>2.1214550394771399</c:v>
                </c:pt>
                <c:pt idx="38">
                  <c:v>2.1477757032208098</c:v>
                </c:pt>
                <c:pt idx="39">
                  <c:v>2.1629102788200401</c:v>
                </c:pt>
                <c:pt idx="40">
                  <c:v>2.2061140123091101</c:v>
                </c:pt>
                <c:pt idx="41">
                  <c:v>2.2165190196809199</c:v>
                </c:pt>
                <c:pt idx="42">
                  <c:v>2.2417883917560202</c:v>
                </c:pt>
                <c:pt idx="43">
                  <c:v>2.2577736475468999</c:v>
                </c:pt>
                <c:pt idx="44">
                  <c:v>2.2577736475468999</c:v>
                </c:pt>
                <c:pt idx="45">
                  <c:v>2.2577736475468999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yrs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0.21208337077227599</c:v>
                </c:pt>
                <c:pt idx="2">
                  <c:v>0.23039448387252201</c:v>
                </c:pt>
                <c:pt idx="3">
                  <c:v>0.24875450293322399</c:v>
                </c:pt>
                <c:pt idx="4">
                  <c:v>0.25244188321657002</c:v>
                </c:pt>
                <c:pt idx="5">
                  <c:v>0.25244188321657002</c:v>
                </c:pt>
                <c:pt idx="6">
                  <c:v>0.27106783319657402</c:v>
                </c:pt>
                <c:pt idx="7">
                  <c:v>0.27106783319657402</c:v>
                </c:pt>
                <c:pt idx="8">
                  <c:v>0.28977245658926698</c:v>
                </c:pt>
                <c:pt idx="9">
                  <c:v>0.30103332107826802</c:v>
                </c:pt>
                <c:pt idx="10">
                  <c:v>0.31616000506207598</c:v>
                </c:pt>
                <c:pt idx="11">
                  <c:v>0.32399948380805099</c:v>
                </c:pt>
                <c:pt idx="12">
                  <c:v>0.33197075550983901</c:v>
                </c:pt>
                <c:pt idx="13">
                  <c:v>0.36399806691054898</c:v>
                </c:pt>
                <c:pt idx="14">
                  <c:v>0.384290781323671</c:v>
                </c:pt>
                <c:pt idx="15">
                  <c:v>0.39279553890229502</c:v>
                </c:pt>
                <c:pt idx="16">
                  <c:v>0.409911715836553</c:v>
                </c:pt>
                <c:pt idx="17">
                  <c:v>0.409911715836553</c:v>
                </c:pt>
                <c:pt idx="18">
                  <c:v>0.41858975162211798</c:v>
                </c:pt>
                <c:pt idx="19">
                  <c:v>0.42759099555860303</c:v>
                </c:pt>
                <c:pt idx="20">
                  <c:v>0.44593114111719001</c:v>
                </c:pt>
                <c:pt idx="21">
                  <c:v>0.45988579522365303</c:v>
                </c:pt>
                <c:pt idx="22">
                  <c:v>0.46958765761302301</c:v>
                </c:pt>
                <c:pt idx="23">
                  <c:v>0.46958765761302301</c:v>
                </c:pt>
                <c:pt idx="24">
                  <c:v>0.47957106845476299</c:v>
                </c:pt>
                <c:pt idx="25">
                  <c:v>0.49001418747910203</c:v>
                </c:pt>
                <c:pt idx="26">
                  <c:v>0.50611745718798096</c:v>
                </c:pt>
                <c:pt idx="27">
                  <c:v>0.53988395769228004</c:v>
                </c:pt>
                <c:pt idx="28">
                  <c:v>0.56448000594714498</c:v>
                </c:pt>
                <c:pt idx="29">
                  <c:v>0.57798153185299705</c:v>
                </c:pt>
                <c:pt idx="30">
                  <c:v>0.57798153185299705</c:v>
                </c:pt>
                <c:pt idx="31">
                  <c:v>0.58574155515902404</c:v>
                </c:pt>
                <c:pt idx="32">
                  <c:v>0.58574155515902404</c:v>
                </c:pt>
                <c:pt idx="33">
                  <c:v>0.59521495171452499</c:v>
                </c:pt>
                <c:pt idx="34">
                  <c:v>0.59521495171452499</c:v>
                </c:pt>
                <c:pt idx="35">
                  <c:v>0.59521495171452499</c:v>
                </c:pt>
                <c:pt idx="36">
                  <c:v>0.59521495171452499</c:v>
                </c:pt>
                <c:pt idx="37">
                  <c:v>0.61057293950070901</c:v>
                </c:pt>
                <c:pt idx="38">
                  <c:v>0.61057293950070901</c:v>
                </c:pt>
                <c:pt idx="39">
                  <c:v>0.61057293950070901</c:v>
                </c:pt>
                <c:pt idx="40">
                  <c:v>0.63504791067726596</c:v>
                </c:pt>
                <c:pt idx="41">
                  <c:v>0.63504791067726596</c:v>
                </c:pt>
                <c:pt idx="42">
                  <c:v>0.63504791067726596</c:v>
                </c:pt>
                <c:pt idx="43">
                  <c:v>0.63504791067726596</c:v>
                </c:pt>
                <c:pt idx="44">
                  <c:v>0.63504791067726596</c:v>
                </c:pt>
                <c:pt idx="45">
                  <c:v>0.63504791067726596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Incidence (%)</a:t>
                </a:r>
              </a:p>
            </c:rich>
          </c:tx>
          <c:layout>
            <c:manualLayout>
              <c:xMode val="edge"/>
              <c:yMode val="edge"/>
              <c:x val="0"/>
              <c:y val="0.3719051670295719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5"/>
        <c:minorUnit val="0.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8.5481376489163194E-2"/>
          <c:y val="4.8962384497424662E-2"/>
          <c:w val="0.86090246878139798"/>
          <c:h val="9.7238556053107647E-2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 yr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6.8764308417712E-2</c:v>
                </c:pt>
                <c:pt idx="2">
                  <c:v>0.13754077674849499</c:v>
                </c:pt>
                <c:pt idx="3">
                  <c:v>0.31034982879598899</c:v>
                </c:pt>
                <c:pt idx="4">
                  <c:v>0.379627007229212</c:v>
                </c:pt>
                <c:pt idx="5">
                  <c:v>0.484247958200614</c:v>
                </c:pt>
                <c:pt idx="6">
                  <c:v>0.58913295539217803</c:v>
                </c:pt>
                <c:pt idx="7">
                  <c:v>0.58913295539217803</c:v>
                </c:pt>
                <c:pt idx="8">
                  <c:v>0.62437702642617998</c:v>
                </c:pt>
                <c:pt idx="9">
                  <c:v>0.659680238195966</c:v>
                </c:pt>
                <c:pt idx="10">
                  <c:v>0.73052714774024397</c:v>
                </c:pt>
                <c:pt idx="11">
                  <c:v>0.80414195905042996</c:v>
                </c:pt>
                <c:pt idx="12">
                  <c:v>0.80414195905042996</c:v>
                </c:pt>
                <c:pt idx="13">
                  <c:v>0.87847577700840895</c:v>
                </c:pt>
                <c:pt idx="14">
                  <c:v>0.91605815507792998</c:v>
                </c:pt>
                <c:pt idx="15">
                  <c:v>0.95571619029227795</c:v>
                </c:pt>
                <c:pt idx="16">
                  <c:v>0.99553693639986196</c:v>
                </c:pt>
                <c:pt idx="17">
                  <c:v>1.0355853066784599</c:v>
                </c:pt>
                <c:pt idx="18">
                  <c:v>1.11670351180412</c:v>
                </c:pt>
                <c:pt idx="19">
                  <c:v>1.1591688390113799</c:v>
                </c:pt>
                <c:pt idx="20">
                  <c:v>1.24526246397977</c:v>
                </c:pt>
                <c:pt idx="21">
                  <c:v>1.3753089826715601</c:v>
                </c:pt>
                <c:pt idx="22">
                  <c:v>1.4217105903195599</c:v>
                </c:pt>
                <c:pt idx="23">
                  <c:v>1.4217105903195599</c:v>
                </c:pt>
                <c:pt idx="24">
                  <c:v>1.8008237857457301</c:v>
                </c:pt>
                <c:pt idx="25">
                  <c:v>1.9502447407122501</c:v>
                </c:pt>
                <c:pt idx="26">
                  <c:v>2.2032195377839501</c:v>
                </c:pt>
                <c:pt idx="27">
                  <c:v>2.9136552970662999</c:v>
                </c:pt>
                <c:pt idx="28">
                  <c:v>3.3369755054401402</c:v>
                </c:pt>
                <c:pt idx="29">
                  <c:v>3.60182091404016</c:v>
                </c:pt>
                <c:pt idx="30">
                  <c:v>4.93469022702436</c:v>
                </c:pt>
                <c:pt idx="31">
                  <c:v>5.7453057708743396</c:v>
                </c:pt>
                <c:pt idx="32">
                  <c:v>6.9829911443007102</c:v>
                </c:pt>
                <c:pt idx="33">
                  <c:v>7.7548206766708399</c:v>
                </c:pt>
                <c:pt idx="34">
                  <c:v>8.4009636409857507</c:v>
                </c:pt>
                <c:pt idx="35">
                  <c:v>9.4742165486205003</c:v>
                </c:pt>
                <c:pt idx="36">
                  <c:v>9.6094855243070398</c:v>
                </c:pt>
                <c:pt idx="37">
                  <c:v>10.522805235728301</c:v>
                </c:pt>
                <c:pt idx="38">
                  <c:v>10.8513526646271</c:v>
                </c:pt>
                <c:pt idx="39">
                  <c:v>11.3935081875949</c:v>
                </c:pt>
                <c:pt idx="40">
                  <c:v>11.598897958415501</c:v>
                </c:pt>
                <c:pt idx="41">
                  <c:v>11.8441393186617</c:v>
                </c:pt>
                <c:pt idx="42">
                  <c:v>12.4416137656477</c:v>
                </c:pt>
                <c:pt idx="43">
                  <c:v>12.856386295712101</c:v>
                </c:pt>
                <c:pt idx="44">
                  <c:v>13.498766453258201</c:v>
                </c:pt>
                <c:pt idx="45">
                  <c:v>14.3871645434816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1-10 yrs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0.266840920673733</c:v>
                </c:pt>
                <c:pt idx="2">
                  <c:v>0.35600130107793798</c:v>
                </c:pt>
                <c:pt idx="3">
                  <c:v>0.40093926571365601</c:v>
                </c:pt>
                <c:pt idx="4">
                  <c:v>0.44605106876318001</c:v>
                </c:pt>
                <c:pt idx="5">
                  <c:v>0.51431376964574405</c:v>
                </c:pt>
                <c:pt idx="6">
                  <c:v>0.53714365661292396</c:v>
                </c:pt>
                <c:pt idx="7">
                  <c:v>0.53714365661292396</c:v>
                </c:pt>
                <c:pt idx="8">
                  <c:v>0.560142044648127</c:v>
                </c:pt>
                <c:pt idx="9">
                  <c:v>0.58332599494913095</c:v>
                </c:pt>
                <c:pt idx="10">
                  <c:v>0.69990980433735395</c:v>
                </c:pt>
                <c:pt idx="11">
                  <c:v>0.74767111298809996</c:v>
                </c:pt>
                <c:pt idx="12">
                  <c:v>0.86893385622813502</c:v>
                </c:pt>
                <c:pt idx="13">
                  <c:v>0.94219296244737805</c:v>
                </c:pt>
                <c:pt idx="14">
                  <c:v>1.0417522161134001</c:v>
                </c:pt>
                <c:pt idx="15">
                  <c:v>1.1975945656339</c:v>
                </c:pt>
                <c:pt idx="16">
                  <c:v>1.38095548787239</c:v>
                </c:pt>
                <c:pt idx="17">
                  <c:v>1.48691456240992</c:v>
                </c:pt>
                <c:pt idx="18">
                  <c:v>1.6486026640037501</c:v>
                </c:pt>
                <c:pt idx="19">
                  <c:v>1.7889409214487499</c:v>
                </c:pt>
                <c:pt idx="20">
                  <c:v>1.9604632556346899</c:v>
                </c:pt>
                <c:pt idx="21">
                  <c:v>2.2218284610802201</c:v>
                </c:pt>
                <c:pt idx="22">
                  <c:v>2.43431111731925</c:v>
                </c:pt>
                <c:pt idx="23">
                  <c:v>2.4955330532727902</c:v>
                </c:pt>
                <c:pt idx="24">
                  <c:v>2.7457390669680501</c:v>
                </c:pt>
                <c:pt idx="25">
                  <c:v>2.9443627477023999</c:v>
                </c:pt>
                <c:pt idx="26">
                  <c:v>3.4190513680241899</c:v>
                </c:pt>
                <c:pt idx="27">
                  <c:v>3.9993460520835198</c:v>
                </c:pt>
                <c:pt idx="28">
                  <c:v>4.7111613848785803</c:v>
                </c:pt>
                <c:pt idx="29">
                  <c:v>5.8326129463131098</c:v>
                </c:pt>
                <c:pt idx="30">
                  <c:v>7.0766557416577101</c:v>
                </c:pt>
                <c:pt idx="31">
                  <c:v>8.3535446809101295</c:v>
                </c:pt>
                <c:pt idx="32">
                  <c:v>9.4783940954899393</c:v>
                </c:pt>
                <c:pt idx="33">
                  <c:v>10.4720543540009</c:v>
                </c:pt>
                <c:pt idx="34">
                  <c:v>11.5196143367352</c:v>
                </c:pt>
                <c:pt idx="35">
                  <c:v>12.8688935259364</c:v>
                </c:pt>
                <c:pt idx="36">
                  <c:v>14.092467200867</c:v>
                </c:pt>
                <c:pt idx="37">
                  <c:v>14.6362227043424</c:v>
                </c:pt>
                <c:pt idx="38">
                  <c:v>15.1267298742388</c:v>
                </c:pt>
                <c:pt idx="39">
                  <c:v>16.403879277200499</c:v>
                </c:pt>
                <c:pt idx="40">
                  <c:v>17.069487156654802</c:v>
                </c:pt>
                <c:pt idx="41">
                  <c:v>17.709442314143701</c:v>
                </c:pt>
                <c:pt idx="42">
                  <c:v>17.709442314143701</c:v>
                </c:pt>
                <c:pt idx="43">
                  <c:v>19.029310649977301</c:v>
                </c:pt>
                <c:pt idx="44">
                  <c:v>20.348813387770999</c:v>
                </c:pt>
                <c:pt idx="45">
                  <c:v>21.265623323545899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yrs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0.28895254560317701</c:v>
                </c:pt>
                <c:pt idx="2">
                  <c:v>0.37824870051510601</c:v>
                </c:pt>
                <c:pt idx="3">
                  <c:v>0.46810573725112598</c:v>
                </c:pt>
                <c:pt idx="4">
                  <c:v>0.49093090502405201</c:v>
                </c:pt>
                <c:pt idx="5">
                  <c:v>0.49093090502405201</c:v>
                </c:pt>
                <c:pt idx="6">
                  <c:v>0.49093090502405201</c:v>
                </c:pt>
                <c:pt idx="7">
                  <c:v>0.53683980351613503</c:v>
                </c:pt>
                <c:pt idx="8">
                  <c:v>0.55982267663419805</c:v>
                </c:pt>
                <c:pt idx="9">
                  <c:v>0.65231839530561797</c:v>
                </c:pt>
                <c:pt idx="10">
                  <c:v>0.76955161273216499</c:v>
                </c:pt>
                <c:pt idx="11">
                  <c:v>0.81856260749464405</c:v>
                </c:pt>
                <c:pt idx="12">
                  <c:v>0.89263541123497703</c:v>
                </c:pt>
                <c:pt idx="13">
                  <c:v>0.96732380321566902</c:v>
                </c:pt>
                <c:pt idx="14">
                  <c:v>1.0936326804038301</c:v>
                </c:pt>
                <c:pt idx="15">
                  <c:v>1.1988803687284799</c:v>
                </c:pt>
                <c:pt idx="16">
                  <c:v>1.2255340096201299</c:v>
                </c:pt>
                <c:pt idx="17">
                  <c:v>1.3596774912043199</c:v>
                </c:pt>
                <c:pt idx="18">
                  <c:v>1.4958327634134301</c:v>
                </c:pt>
                <c:pt idx="19">
                  <c:v>1.6953393412816</c:v>
                </c:pt>
                <c:pt idx="20">
                  <c:v>1.75277788811507</c:v>
                </c:pt>
                <c:pt idx="21">
                  <c:v>2.1344111823530398</c:v>
                </c:pt>
                <c:pt idx="22">
                  <c:v>2.3501681945642301</c:v>
                </c:pt>
                <c:pt idx="23">
                  <c:v>2.4124169309345902</c:v>
                </c:pt>
                <c:pt idx="24">
                  <c:v>2.6970674670229702</c:v>
                </c:pt>
                <c:pt idx="25">
                  <c:v>2.93131479015394</c:v>
                </c:pt>
                <c:pt idx="26">
                  <c:v>3.1724039510025799</c:v>
                </c:pt>
                <c:pt idx="27">
                  <c:v>3.7660028619078298</c:v>
                </c:pt>
                <c:pt idx="28">
                  <c:v>4.5039227061623297</c:v>
                </c:pt>
                <c:pt idx="29">
                  <c:v>5.0388910222523897</c:v>
                </c:pt>
                <c:pt idx="30">
                  <c:v>5.3838677971379303</c:v>
                </c:pt>
                <c:pt idx="31">
                  <c:v>6.6428038332331001</c:v>
                </c:pt>
                <c:pt idx="32">
                  <c:v>6.9442216782252002</c:v>
                </c:pt>
                <c:pt idx="33">
                  <c:v>7.4098989440975798</c:v>
                </c:pt>
                <c:pt idx="34">
                  <c:v>7.9366785696868796</c:v>
                </c:pt>
                <c:pt idx="35">
                  <c:v>8.8502411894028103</c:v>
                </c:pt>
                <c:pt idx="36">
                  <c:v>9.5067001475952306</c:v>
                </c:pt>
                <c:pt idx="37">
                  <c:v>10.147494340551299</c:v>
                </c:pt>
                <c:pt idx="38">
                  <c:v>10.519023828157</c:v>
                </c:pt>
                <c:pt idx="39">
                  <c:v>10.936339643931101</c:v>
                </c:pt>
                <c:pt idx="40">
                  <c:v>11.7885471229384</c:v>
                </c:pt>
                <c:pt idx="41">
                  <c:v>12.1870797724431</c:v>
                </c:pt>
                <c:pt idx="42">
                  <c:v>12.1870797724431</c:v>
                </c:pt>
                <c:pt idx="43">
                  <c:v>12.5089747525492</c:v>
                </c:pt>
                <c:pt idx="44">
                  <c:v>12.907018849832699</c:v>
                </c:pt>
                <c:pt idx="45">
                  <c:v>12.907018849832699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Incidence (%)</a:t>
                </a:r>
              </a:p>
            </c:rich>
          </c:tx>
          <c:layout>
            <c:manualLayout>
              <c:xMode val="edge"/>
              <c:yMode val="edge"/>
              <c:x val="0"/>
              <c:y val="0.3719051670295719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7.8645579158891907E-2"/>
          <c:y val="4.4240717059916043E-2"/>
          <c:w val="0.86773826611166927"/>
          <c:h val="0.11089505251299249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51483119404599E-2"/>
          <c:y val="0.16472995495323181"/>
          <c:w val="0.87422778916334087"/>
          <c:h val="0.70302534530016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yrs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0.18786692177164799</c:v>
                </c:pt>
                <c:pt idx="2">
                  <c:v>0.25329401386538403</c:v>
                </c:pt>
                <c:pt idx="3">
                  <c:v>0.38430563057222</c:v>
                </c:pt>
                <c:pt idx="4">
                  <c:v>0.46652385572153798</c:v>
                </c:pt>
                <c:pt idx="5">
                  <c:v>0.46652385572153798</c:v>
                </c:pt>
                <c:pt idx="6">
                  <c:v>0.49136032931804502</c:v>
                </c:pt>
                <c:pt idx="7">
                  <c:v>0.49965514804593297</c:v>
                </c:pt>
                <c:pt idx="8">
                  <c:v>0.59953619957751803</c:v>
                </c:pt>
                <c:pt idx="9">
                  <c:v>0.73332101681780704</c:v>
                </c:pt>
                <c:pt idx="10">
                  <c:v>0.92770376247170305</c:v>
                </c:pt>
                <c:pt idx="11">
                  <c:v>1.2010226594551201</c:v>
                </c:pt>
                <c:pt idx="12">
                  <c:v>1.44199738530565</c:v>
                </c:pt>
                <c:pt idx="13">
                  <c:v>1.76565270538751</c:v>
                </c:pt>
                <c:pt idx="14">
                  <c:v>2.14730746342312</c:v>
                </c:pt>
                <c:pt idx="15">
                  <c:v>2.57071871677116</c:v>
                </c:pt>
                <c:pt idx="16">
                  <c:v>2.7707951669753199</c:v>
                </c:pt>
                <c:pt idx="17">
                  <c:v>3.0014203336824798</c:v>
                </c:pt>
                <c:pt idx="18">
                  <c:v>3.3032163319755901</c:v>
                </c:pt>
                <c:pt idx="19">
                  <c:v>3.60744145176302</c:v>
                </c:pt>
                <c:pt idx="20">
                  <c:v>3.8846888481135902</c:v>
                </c:pt>
                <c:pt idx="21">
                  <c:v>4.4272711802290496</c:v>
                </c:pt>
                <c:pt idx="22">
                  <c:v>4.70129238300221</c:v>
                </c:pt>
                <c:pt idx="23">
                  <c:v>4.9354522278830704</c:v>
                </c:pt>
                <c:pt idx="24">
                  <c:v>5.3672933330374999</c:v>
                </c:pt>
                <c:pt idx="25">
                  <c:v>5.8023364657104501</c:v>
                </c:pt>
                <c:pt idx="26">
                  <c:v>6.2225509352084902</c:v>
                </c:pt>
                <c:pt idx="27">
                  <c:v>6.9907805067303901</c:v>
                </c:pt>
                <c:pt idx="28">
                  <c:v>7.7438995955283003</c:v>
                </c:pt>
                <c:pt idx="29">
                  <c:v>8.4846578042926293</c:v>
                </c:pt>
                <c:pt idx="30">
                  <c:v>8.9481943830426598</c:v>
                </c:pt>
                <c:pt idx="31">
                  <c:v>9.4058458305887704</c:v>
                </c:pt>
                <c:pt idx="32">
                  <c:v>9.7630662007956595</c:v>
                </c:pt>
                <c:pt idx="33">
                  <c:v>10.0633116589102</c:v>
                </c:pt>
                <c:pt idx="34">
                  <c:v>10.3417967524934</c:v>
                </c:pt>
                <c:pt idx="35">
                  <c:v>10.5925405048384</c:v>
                </c:pt>
                <c:pt idx="36">
                  <c:v>10.8006955483183</c:v>
                </c:pt>
                <c:pt idx="37">
                  <c:v>11.1813075851469</c:v>
                </c:pt>
                <c:pt idx="38">
                  <c:v>11.3448064863961</c:v>
                </c:pt>
                <c:pt idx="39">
                  <c:v>11.4683819815736</c:v>
                </c:pt>
                <c:pt idx="40">
                  <c:v>11.7930015290606</c:v>
                </c:pt>
                <c:pt idx="41">
                  <c:v>12.0823124396415</c:v>
                </c:pt>
                <c:pt idx="42">
                  <c:v>12.2065148292277</c:v>
                </c:pt>
                <c:pt idx="43">
                  <c:v>12.2065148292277</c:v>
                </c:pt>
                <c:pt idx="44">
                  <c:v>12.2065148292277</c:v>
                </c:pt>
                <c:pt idx="45">
                  <c:v>12.601589311270001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B-4F2D-BEBA-50D92520F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yrs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0.10498146589954301</c:v>
                </c:pt>
                <c:pt idx="2">
                  <c:v>0.17277399757727399</c:v>
                </c:pt>
                <c:pt idx="3">
                  <c:v>0.315284942986858</c:v>
                </c:pt>
                <c:pt idx="4">
                  <c:v>0.342499623684204</c:v>
                </c:pt>
                <c:pt idx="5">
                  <c:v>0.38349563629968297</c:v>
                </c:pt>
                <c:pt idx="6">
                  <c:v>0.44167602588585397</c:v>
                </c:pt>
                <c:pt idx="7">
                  <c:v>0.47939467487698101</c:v>
                </c:pt>
                <c:pt idx="8">
                  <c:v>0.55839429826815001</c:v>
                </c:pt>
                <c:pt idx="9">
                  <c:v>0.661891781537017</c:v>
                </c:pt>
                <c:pt idx="10">
                  <c:v>0.76273932104475906</c:v>
                </c:pt>
                <c:pt idx="11">
                  <c:v>0.820456132057656</c:v>
                </c:pt>
                <c:pt idx="12">
                  <c:v>0.97843662890012095</c:v>
                </c:pt>
                <c:pt idx="13">
                  <c:v>1.1227461233490099</c:v>
                </c:pt>
                <c:pt idx="14">
                  <c:v>1.24278064504429</c:v>
                </c:pt>
                <c:pt idx="15">
                  <c:v>1.3997255248011</c:v>
                </c:pt>
                <c:pt idx="16">
                  <c:v>1.5506951420717101</c:v>
                </c:pt>
                <c:pt idx="17">
                  <c:v>1.6829955832080199</c:v>
                </c:pt>
                <c:pt idx="18">
                  <c:v>1.7928450111768399</c:v>
                </c:pt>
                <c:pt idx="19">
                  <c:v>1.90798261016712</c:v>
                </c:pt>
                <c:pt idx="20">
                  <c:v>2.0332825526337901</c:v>
                </c:pt>
                <c:pt idx="21">
                  <c:v>2.2534814113135999</c:v>
                </c:pt>
                <c:pt idx="22">
                  <c:v>2.3460913470909701</c:v>
                </c:pt>
                <c:pt idx="23">
                  <c:v>2.4730090063922399</c:v>
                </c:pt>
                <c:pt idx="24">
                  <c:v>2.6260332061597902</c:v>
                </c:pt>
                <c:pt idx="25">
                  <c:v>2.8151936808711402</c:v>
                </c:pt>
                <c:pt idx="26">
                  <c:v>2.9837058667025702</c:v>
                </c:pt>
                <c:pt idx="27">
                  <c:v>3.2514396704067199</c:v>
                </c:pt>
                <c:pt idx="28">
                  <c:v>3.5295499117307498</c:v>
                </c:pt>
                <c:pt idx="29">
                  <c:v>3.6699339133862598</c:v>
                </c:pt>
                <c:pt idx="30">
                  <c:v>3.8508997181171498</c:v>
                </c:pt>
                <c:pt idx="31">
                  <c:v>4.0006326945608004</c:v>
                </c:pt>
                <c:pt idx="32">
                  <c:v>4.0990379276174496</c:v>
                </c:pt>
                <c:pt idx="33">
                  <c:v>4.1691233920368704</c:v>
                </c:pt>
                <c:pt idx="34">
                  <c:v>4.2354722895638997</c:v>
                </c:pt>
                <c:pt idx="35">
                  <c:v>4.2653764727230703</c:v>
                </c:pt>
                <c:pt idx="36">
                  <c:v>4.3008117069022802</c:v>
                </c:pt>
                <c:pt idx="37">
                  <c:v>4.3230743798797002</c:v>
                </c:pt>
                <c:pt idx="38">
                  <c:v>4.3484849550809299</c:v>
                </c:pt>
                <c:pt idx="39">
                  <c:v>4.3796295235659901</c:v>
                </c:pt>
                <c:pt idx="40">
                  <c:v>4.3796295235659901</c:v>
                </c:pt>
                <c:pt idx="41">
                  <c:v>4.3796295235659901</c:v>
                </c:pt>
                <c:pt idx="42">
                  <c:v>4.3796295235659901</c:v>
                </c:pt>
                <c:pt idx="43">
                  <c:v>4.3796295235659901</c:v>
                </c:pt>
                <c:pt idx="44">
                  <c:v>4.3796295235659901</c:v>
                </c:pt>
                <c:pt idx="45">
                  <c:v>4.3796295235659901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0C-4201-8C56-A92FD971A5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yrs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0.111417432992107</c:v>
                </c:pt>
                <c:pt idx="2">
                  <c:v>0.175141039496122</c:v>
                </c:pt>
                <c:pt idx="3">
                  <c:v>0.26550220327499602</c:v>
                </c:pt>
                <c:pt idx="4">
                  <c:v>0.31344958602119399</c:v>
                </c:pt>
                <c:pt idx="5">
                  <c:v>0.34553037506171003</c:v>
                </c:pt>
                <c:pt idx="6">
                  <c:v>0.393743108877879</c:v>
                </c:pt>
                <c:pt idx="7">
                  <c:v>0.44203896239553098</c:v>
                </c:pt>
                <c:pt idx="8">
                  <c:v>0.495813341303455</c:v>
                </c:pt>
                <c:pt idx="9">
                  <c:v>0.58750852160589595</c:v>
                </c:pt>
                <c:pt idx="10">
                  <c:v>0.62561027542157499</c:v>
                </c:pt>
                <c:pt idx="11">
                  <c:v>0.701435535795774</c:v>
                </c:pt>
                <c:pt idx="12">
                  <c:v>0.77251315744720195</c:v>
                </c:pt>
                <c:pt idx="13">
                  <c:v>0.84404716005369096</c:v>
                </c:pt>
                <c:pt idx="14">
                  <c:v>0.94120483698938795</c:v>
                </c:pt>
                <c:pt idx="15">
                  <c:v>1.0395099743855301</c:v>
                </c:pt>
                <c:pt idx="16">
                  <c:v>1.08661394848461</c:v>
                </c:pt>
                <c:pt idx="17">
                  <c:v>1.14783173012894</c:v>
                </c:pt>
                <c:pt idx="18">
                  <c:v>1.1687594579696601</c:v>
                </c:pt>
                <c:pt idx="19">
                  <c:v>1.1763508762939301</c:v>
                </c:pt>
                <c:pt idx="20">
                  <c:v>1.20699509570606</c:v>
                </c:pt>
                <c:pt idx="21">
                  <c:v>1.2695781243779101</c:v>
                </c:pt>
                <c:pt idx="22">
                  <c:v>1.31215816144224</c:v>
                </c:pt>
                <c:pt idx="23">
                  <c:v>1.33841796768872</c:v>
                </c:pt>
                <c:pt idx="24">
                  <c:v>1.3653635940502999</c:v>
                </c:pt>
                <c:pt idx="25">
                  <c:v>1.3955809548482001</c:v>
                </c:pt>
                <c:pt idx="26">
                  <c:v>1.4166594963628401</c:v>
                </c:pt>
                <c:pt idx="27">
                  <c:v>1.4777896136010999</c:v>
                </c:pt>
                <c:pt idx="28">
                  <c:v>1.5053700107878301</c:v>
                </c:pt>
                <c:pt idx="29">
                  <c:v>1.5053700107878301</c:v>
                </c:pt>
                <c:pt idx="30">
                  <c:v>1.52617645538074</c:v>
                </c:pt>
                <c:pt idx="31">
                  <c:v>1.52617645538074</c:v>
                </c:pt>
                <c:pt idx="32">
                  <c:v>1.52617645538074</c:v>
                </c:pt>
                <c:pt idx="33">
                  <c:v>1.52617645538074</c:v>
                </c:pt>
                <c:pt idx="34">
                  <c:v>1.52617645538074</c:v>
                </c:pt>
                <c:pt idx="35">
                  <c:v>1.52617645538074</c:v>
                </c:pt>
                <c:pt idx="36">
                  <c:v>1.52617645538074</c:v>
                </c:pt>
                <c:pt idx="37">
                  <c:v>1.52617645538074</c:v>
                </c:pt>
                <c:pt idx="38">
                  <c:v>1.52617645538074</c:v>
                </c:pt>
                <c:pt idx="39">
                  <c:v>1.52617645538074</c:v>
                </c:pt>
                <c:pt idx="40">
                  <c:v>1.52617645538074</c:v>
                </c:pt>
                <c:pt idx="41">
                  <c:v>1.52617645538074</c:v>
                </c:pt>
                <c:pt idx="42">
                  <c:v>1.52617645538074</c:v>
                </c:pt>
                <c:pt idx="43">
                  <c:v>1.52617645538074</c:v>
                </c:pt>
                <c:pt idx="44">
                  <c:v>1.52617645538074</c:v>
                </c:pt>
                <c:pt idx="45">
                  <c:v>1.52617645538074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90C-4201-8C56-A92FD971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1810900590551181"/>
              <c:y val="0.930889801870320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>
                <a:alpha val="82000"/>
              </a:schemeClr>
            </a:solidFill>
          </a:ln>
        </c:spPr>
        <c:txPr>
          <a:bodyPr rot="0"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>
                    <a:solidFill>
                      <a:schemeClr val="bg2"/>
                    </a:solidFill>
                  </a:rPr>
                  <a:t>Incidence (%)</a:t>
                </a:r>
              </a:p>
            </c:rich>
          </c:tx>
          <c:layout>
            <c:manualLayout>
              <c:xMode val="edge"/>
              <c:yMode val="edge"/>
              <c:x val="0"/>
              <c:y val="0.2810712289657578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5"/>
        <c:minorUnit val="0.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1380945066050786E-2"/>
          <c:y val="9.0233504865524002E-3"/>
          <c:w val="0.87764850284832474"/>
          <c:h val="0.12163031237741706"/>
        </c:manualLayout>
      </c:layout>
      <c:overlay val="1"/>
      <c:spPr>
        <a:noFill/>
        <a:ln w="15875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>
              <a:ln>
                <a:noFill/>
              </a:ln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04774397449083E-2"/>
          <c:y val="0.16472987781212667"/>
          <c:w val="0.87422778916334087"/>
          <c:h val="0.70302534530016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1 yr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0-8EA5-4E47-89E9-06F6199A41E4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4-8EA5-4E47-89E9-06F6199A41E4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01-8EA5-4E47-89E9-06F6199A41E4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03-8EA5-4E47-89E9-06F6199A41E4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02-8EA5-4E47-89E9-06F6199A41E4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06-8EA5-4E47-89E9-06F6199A41E4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5-8EA5-4E47-89E9-06F6199A41E4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7-8EA5-4E47-89E9-06F6199A41E4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8-8EA5-4E47-89E9-06F6199A41E4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09-8EA5-4E47-89E9-06F6199A41E4}"/>
              </c:ext>
            </c:extLst>
          </c:dPt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0.970873786407767</c:v>
                </c:pt>
                <c:pt idx="4">
                  <c:v>1.94174757281553</c:v>
                </c:pt>
                <c:pt idx="5">
                  <c:v>1.94174757281553</c:v>
                </c:pt>
                <c:pt idx="6">
                  <c:v>1.94174757281553</c:v>
                </c:pt>
                <c:pt idx="7">
                  <c:v>2.9126213592233001</c:v>
                </c:pt>
                <c:pt idx="8">
                  <c:v>2.9126213592233001</c:v>
                </c:pt>
                <c:pt idx="9">
                  <c:v>2.9126213592233001</c:v>
                </c:pt>
                <c:pt idx="10">
                  <c:v>2.9126213592233001</c:v>
                </c:pt>
                <c:pt idx="11">
                  <c:v>2.9126213592233001</c:v>
                </c:pt>
                <c:pt idx="12">
                  <c:v>2.9126213592233001</c:v>
                </c:pt>
                <c:pt idx="13">
                  <c:v>2.9126213592233001</c:v>
                </c:pt>
                <c:pt idx="14">
                  <c:v>2.9126213592233001</c:v>
                </c:pt>
                <c:pt idx="15">
                  <c:v>2.9126213592233001</c:v>
                </c:pt>
                <c:pt idx="16">
                  <c:v>2.9126213592233001</c:v>
                </c:pt>
                <c:pt idx="17">
                  <c:v>2.9126213592233001</c:v>
                </c:pt>
                <c:pt idx="18">
                  <c:v>2.9126213592233001</c:v>
                </c:pt>
                <c:pt idx="19">
                  <c:v>5.1763586876794099</c:v>
                </c:pt>
                <c:pt idx="20">
                  <c:v>5.1763586876794099</c:v>
                </c:pt>
                <c:pt idx="21">
                  <c:v>6.3082273519074601</c:v>
                </c:pt>
                <c:pt idx="22">
                  <c:v>6.3082273519074601</c:v>
                </c:pt>
                <c:pt idx="23">
                  <c:v>6.3082273519074601</c:v>
                </c:pt>
                <c:pt idx="24">
                  <c:v>8.8107122507231104</c:v>
                </c:pt>
                <c:pt idx="25">
                  <c:v>8.8107122507231104</c:v>
                </c:pt>
                <c:pt idx="26">
                  <c:v>8.8107122507231104</c:v>
                </c:pt>
                <c:pt idx="27">
                  <c:v>10.3639082679545</c:v>
                </c:pt>
                <c:pt idx="28">
                  <c:v>10.3639082679545</c:v>
                </c:pt>
                <c:pt idx="29">
                  <c:v>10.3639082679545</c:v>
                </c:pt>
                <c:pt idx="30">
                  <c:v>10.3639082679545</c:v>
                </c:pt>
                <c:pt idx="31">
                  <c:v>10.3639082679545</c:v>
                </c:pt>
                <c:pt idx="32">
                  <c:v>10.3639082679545</c:v>
                </c:pt>
                <c:pt idx="33">
                  <c:v>10.3639082679545</c:v>
                </c:pt>
                <c:pt idx="34">
                  <c:v>10.3639082679545</c:v>
                </c:pt>
                <c:pt idx="35">
                  <c:v>10.3639082679545</c:v>
                </c:pt>
                <c:pt idx="36">
                  <c:v>10.3639082679545</c:v>
                </c:pt>
                <c:pt idx="37">
                  <c:v>10.3639082679545</c:v>
                </c:pt>
                <c:pt idx="38">
                  <c:v>10.3639082679545</c:v>
                </c:pt>
                <c:pt idx="39">
                  <c:v>10.3639082679545</c:v>
                </c:pt>
                <c:pt idx="40">
                  <c:v>10.3639082679545</c:v>
                </c:pt>
                <c:pt idx="41">
                  <c:v>10.3639082679545</c:v>
                </c:pt>
                <c:pt idx="42">
                  <c:v>10.3639082679545</c:v>
                </c:pt>
                <c:pt idx="43">
                  <c:v>10.3639082679545</c:v>
                </c:pt>
                <c:pt idx="44">
                  <c:v>10.3639082679545</c:v>
                </c:pt>
                <c:pt idx="45">
                  <c:v>10.3639082679545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B-4F2D-BEBA-50D92520F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1-10 yrs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0E-8EA5-4E47-89E9-06F6199A41E4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B-8EA5-4E47-89E9-06F6199A41E4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D-8EA5-4E47-89E9-06F6199A41E4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C-8EA5-4E47-89E9-06F6199A41E4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0A-8EA5-4E47-89E9-06F6199A41E4}"/>
              </c:ext>
            </c:extLst>
          </c:dPt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0.430113520242276</c:v>
                </c:pt>
                <c:pt idx="2">
                  <c:v>1.07528380060569</c:v>
                </c:pt>
                <c:pt idx="3">
                  <c:v>1.5083122995965199</c:v>
                </c:pt>
                <c:pt idx="4">
                  <c:v>1.5083122995965199</c:v>
                </c:pt>
                <c:pt idx="5">
                  <c:v>1.7258442465974799</c:v>
                </c:pt>
                <c:pt idx="6">
                  <c:v>1.94494380647523</c:v>
                </c:pt>
                <c:pt idx="7">
                  <c:v>1.94494380647523</c:v>
                </c:pt>
                <c:pt idx="8">
                  <c:v>1.94494380647523</c:v>
                </c:pt>
                <c:pt idx="9">
                  <c:v>2.3886938952866199</c:v>
                </c:pt>
                <c:pt idx="10">
                  <c:v>2.8390136766048499</c:v>
                </c:pt>
                <c:pt idx="11">
                  <c:v>3.0696023237118801</c:v>
                </c:pt>
                <c:pt idx="12">
                  <c:v>3.3049612961536399</c:v>
                </c:pt>
                <c:pt idx="13">
                  <c:v>3.5403202685954001</c:v>
                </c:pt>
                <c:pt idx="14">
                  <c:v>4.01927349882145</c:v>
                </c:pt>
                <c:pt idx="15">
                  <c:v>5.2429494616513201</c:v>
                </c:pt>
                <c:pt idx="16">
                  <c:v>5.4876846542172997</c:v>
                </c:pt>
                <c:pt idx="17">
                  <c:v>5.4876846542172997</c:v>
                </c:pt>
                <c:pt idx="18">
                  <c:v>5.9863448727225004</c:v>
                </c:pt>
                <c:pt idx="19">
                  <c:v>5.9863448727225004</c:v>
                </c:pt>
                <c:pt idx="20">
                  <c:v>6.51189334849769</c:v>
                </c:pt>
                <c:pt idx="21">
                  <c:v>6.7806507835826499</c:v>
                </c:pt>
                <c:pt idx="22">
                  <c:v>6.7806507835826499</c:v>
                </c:pt>
                <c:pt idx="23">
                  <c:v>7.064013507966</c:v>
                </c:pt>
                <c:pt idx="24">
                  <c:v>7.35628608817595</c:v>
                </c:pt>
                <c:pt idx="25">
                  <c:v>7.9946493686554501</c:v>
                </c:pt>
                <c:pt idx="26">
                  <c:v>8.6407805453134294</c:v>
                </c:pt>
                <c:pt idx="27">
                  <c:v>9.6657051560148499</c:v>
                </c:pt>
                <c:pt idx="28">
                  <c:v>10.4721984855623</c:v>
                </c:pt>
                <c:pt idx="29">
                  <c:v>11.368373837076</c:v>
                </c:pt>
                <c:pt idx="30">
                  <c:v>11.8595317182311</c:v>
                </c:pt>
                <c:pt idx="31">
                  <c:v>12.378680170555301</c:v>
                </c:pt>
                <c:pt idx="32">
                  <c:v>13.6885539821774</c:v>
                </c:pt>
                <c:pt idx="33">
                  <c:v>15.933605529971199</c:v>
                </c:pt>
                <c:pt idx="34">
                  <c:v>15.933605529971199</c:v>
                </c:pt>
                <c:pt idx="35">
                  <c:v>15.933605529971199</c:v>
                </c:pt>
                <c:pt idx="36">
                  <c:v>15.933605529971199</c:v>
                </c:pt>
                <c:pt idx="37">
                  <c:v>15.933605529971199</c:v>
                </c:pt>
                <c:pt idx="38">
                  <c:v>15.933605529971199</c:v>
                </c:pt>
                <c:pt idx="39">
                  <c:v>15.933605529971199</c:v>
                </c:pt>
                <c:pt idx="40">
                  <c:v>15.933605529971199</c:v>
                </c:pt>
                <c:pt idx="41">
                  <c:v>15.933605529971199</c:v>
                </c:pt>
                <c:pt idx="42">
                  <c:v>15.933605529971199</c:v>
                </c:pt>
                <c:pt idx="43">
                  <c:v>15.933605529971199</c:v>
                </c:pt>
                <c:pt idx="44">
                  <c:v>15.933605529971199</c:v>
                </c:pt>
                <c:pt idx="45">
                  <c:v>15.933605529971199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0C-4201-8C56-A92FD971A5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yrs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0.13490859369146599</c:v>
                </c:pt>
                <c:pt idx="2">
                  <c:v>0.13490859369146599</c:v>
                </c:pt>
                <c:pt idx="3">
                  <c:v>0.27005389522481699</c:v>
                </c:pt>
                <c:pt idx="4">
                  <c:v>0.33792192560804402</c:v>
                </c:pt>
                <c:pt idx="5">
                  <c:v>0.33792192560804402</c:v>
                </c:pt>
                <c:pt idx="6">
                  <c:v>0.33792192560804402</c:v>
                </c:pt>
                <c:pt idx="7">
                  <c:v>0.40702071363979703</c:v>
                </c:pt>
                <c:pt idx="8">
                  <c:v>0.54554203190582495</c:v>
                </c:pt>
                <c:pt idx="9">
                  <c:v>0.96412729685049903</c:v>
                </c:pt>
                <c:pt idx="10">
                  <c:v>1.24453173193833</c:v>
                </c:pt>
                <c:pt idx="11">
                  <c:v>2.1913526145009099</c:v>
                </c:pt>
                <c:pt idx="12">
                  <c:v>2.4116356014857998</c:v>
                </c:pt>
                <c:pt idx="13">
                  <c:v>2.92862427431721</c:v>
                </c:pt>
                <c:pt idx="14">
                  <c:v>3.1523999554400501</c:v>
                </c:pt>
                <c:pt idx="15">
                  <c:v>3.6892942156054001</c:v>
                </c:pt>
                <c:pt idx="16">
                  <c:v>4.3118715201484097</c:v>
                </c:pt>
                <c:pt idx="17">
                  <c:v>4.9391443764400798</c:v>
                </c:pt>
                <c:pt idx="18">
                  <c:v>5.33602736264627</c:v>
                </c:pt>
                <c:pt idx="19">
                  <c:v>6.0736620930301903</c:v>
                </c:pt>
                <c:pt idx="20">
                  <c:v>6.4063478913013503</c:v>
                </c:pt>
                <c:pt idx="21">
                  <c:v>7.2525942882420598</c:v>
                </c:pt>
                <c:pt idx="22">
                  <c:v>7.8773403572901302</c:v>
                </c:pt>
                <c:pt idx="23">
                  <c:v>8.23979414015791</c:v>
                </c:pt>
                <c:pt idx="24">
                  <c:v>9.1655249681231208</c:v>
                </c:pt>
                <c:pt idx="25">
                  <c:v>10.143531015484699</c:v>
                </c:pt>
                <c:pt idx="26">
                  <c:v>10.9555085171095</c:v>
                </c:pt>
                <c:pt idx="27">
                  <c:v>12.0780241717168</c:v>
                </c:pt>
                <c:pt idx="28">
                  <c:v>13.660980580994099</c:v>
                </c:pt>
                <c:pt idx="29">
                  <c:v>14.369699228286899</c:v>
                </c:pt>
                <c:pt idx="30">
                  <c:v>15.502338296473299</c:v>
                </c:pt>
                <c:pt idx="31">
                  <c:v>16.239065554421401</c:v>
                </c:pt>
                <c:pt idx="32">
                  <c:v>16.239065554421401</c:v>
                </c:pt>
                <c:pt idx="33">
                  <c:v>16.493821605038001</c:v>
                </c:pt>
                <c:pt idx="34">
                  <c:v>16.493821605038001</c:v>
                </c:pt>
                <c:pt idx="35">
                  <c:v>16.493821605038001</c:v>
                </c:pt>
                <c:pt idx="36">
                  <c:v>16.493821605038001</c:v>
                </c:pt>
                <c:pt idx="37">
                  <c:v>16.493821605038001</c:v>
                </c:pt>
                <c:pt idx="38">
                  <c:v>16.957700739058001</c:v>
                </c:pt>
                <c:pt idx="39">
                  <c:v>16.957700739058001</c:v>
                </c:pt>
                <c:pt idx="40">
                  <c:v>17.558534665026901</c:v>
                </c:pt>
                <c:pt idx="41">
                  <c:v>17.558534665026901</c:v>
                </c:pt>
                <c:pt idx="42">
                  <c:v>17.558534665026901</c:v>
                </c:pt>
                <c:pt idx="43">
                  <c:v>17.558534665026901</c:v>
                </c:pt>
                <c:pt idx="44">
                  <c:v>17.558534665026901</c:v>
                </c:pt>
                <c:pt idx="45">
                  <c:v>17.558534665026901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90C-4201-8C56-A92FD971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965522900759991"/>
              <c:y val="0.9409364136288321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>
                <a:alpha val="82000"/>
              </a:schemeClr>
            </a:solidFill>
          </a:ln>
        </c:spPr>
        <c:txPr>
          <a:bodyPr rot="0"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>
                    <a:solidFill>
                      <a:schemeClr val="bg2"/>
                    </a:solidFill>
                  </a:rPr>
                  <a:t>Incidence (%)</a:t>
                </a:r>
              </a:p>
            </c:rich>
          </c:tx>
          <c:layout>
            <c:manualLayout>
              <c:xMode val="edge"/>
              <c:yMode val="edge"/>
              <c:x val="5.6030911415570241E-3"/>
              <c:y val="0.2860945677140130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5"/>
        <c:minorUnit val="0.25"/>
      </c:valAx>
      <c:spPr>
        <a:noFill/>
        <a:ln>
          <a:solidFill>
            <a:schemeClr val="bg2">
              <a:alpha val="96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1380945066050786E-2"/>
          <c:y val="9.0233504865524002E-3"/>
          <c:w val="0.87764850284832474"/>
          <c:h val="0.12163031237741706"/>
        </c:manualLayout>
      </c:layout>
      <c:overlay val="1"/>
      <c:spPr>
        <a:noFill/>
        <a:ln w="15875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>
              <a:ln>
                <a:noFill/>
              </a:ln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1992-2000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0.42951551513073399</c:v>
                </c:pt>
                <c:pt idx="2">
                  <c:v>0.46367712627739399</c:v>
                </c:pt>
                <c:pt idx="3">
                  <c:v>0.48081013084058799</c:v>
                </c:pt>
                <c:pt idx="4">
                  <c:v>0.50374843481549203</c:v>
                </c:pt>
                <c:pt idx="5">
                  <c:v>0.51812958455496905</c:v>
                </c:pt>
                <c:pt idx="6">
                  <c:v>0.53252963106643103</c:v>
                </c:pt>
                <c:pt idx="7">
                  <c:v>0.54982891871557404</c:v>
                </c:pt>
                <c:pt idx="8">
                  <c:v>0.56715695311654901</c:v>
                </c:pt>
                <c:pt idx="9">
                  <c:v>0.601891678629772</c:v>
                </c:pt>
                <c:pt idx="10">
                  <c:v>0.63093003375593304</c:v>
                </c:pt>
                <c:pt idx="11">
                  <c:v>0.67172375144721796</c:v>
                </c:pt>
                <c:pt idx="12">
                  <c:v>0.69219200206146603</c:v>
                </c:pt>
                <c:pt idx="13">
                  <c:v>0.72148795185833703</c:v>
                </c:pt>
                <c:pt idx="14">
                  <c:v>0.73323201522866499</c:v>
                </c:pt>
                <c:pt idx="15">
                  <c:v>0.771525461348602</c:v>
                </c:pt>
                <c:pt idx="16">
                  <c:v>0.80103895798432501</c:v>
                </c:pt>
                <c:pt idx="17">
                  <c:v>0.81877909575339902</c:v>
                </c:pt>
                <c:pt idx="18">
                  <c:v>0.83358772736562403</c:v>
                </c:pt>
                <c:pt idx="19">
                  <c:v>0.86329163236553597</c:v>
                </c:pt>
                <c:pt idx="20">
                  <c:v>0.88710350737692301</c:v>
                </c:pt>
                <c:pt idx="21">
                  <c:v>0.94083228038022904</c:v>
                </c:pt>
                <c:pt idx="22">
                  <c:v>0.97082921787287002</c:v>
                </c:pt>
                <c:pt idx="23">
                  <c:v>1.0009229402699</c:v>
                </c:pt>
                <c:pt idx="24">
                  <c:v>1.04323066221889</c:v>
                </c:pt>
                <c:pt idx="25">
                  <c:v>1.0828980265419299</c:v>
                </c:pt>
                <c:pt idx="26">
                  <c:v>1.1533985724757301</c:v>
                </c:pt>
                <c:pt idx="27">
                  <c:v>1.3050877154745699</c:v>
                </c:pt>
                <c:pt idx="28">
                  <c:v>1.4491221865050301</c:v>
                </c:pt>
                <c:pt idx="29">
                  <c:v>1.54744041527454</c:v>
                </c:pt>
                <c:pt idx="30">
                  <c:v>1.67518071549592</c:v>
                </c:pt>
                <c:pt idx="31">
                  <c:v>1.81675859126101</c:v>
                </c:pt>
                <c:pt idx="32">
                  <c:v>1.9887314636244999</c:v>
                </c:pt>
                <c:pt idx="33">
                  <c:v>2.1065550591244899</c:v>
                </c:pt>
                <c:pt idx="34">
                  <c:v>2.1827646517318602</c:v>
                </c:pt>
                <c:pt idx="35">
                  <c:v>2.2667239176396898</c:v>
                </c:pt>
                <c:pt idx="36">
                  <c:v>2.3589492319555001</c:v>
                </c:pt>
                <c:pt idx="37">
                  <c:v>2.4602646117531202</c:v>
                </c:pt>
                <c:pt idx="38">
                  <c:v>2.49755180955116</c:v>
                </c:pt>
                <c:pt idx="39">
                  <c:v>2.54388006917869</c:v>
                </c:pt>
                <c:pt idx="40">
                  <c:v>2.6036229990111299</c:v>
                </c:pt>
                <c:pt idx="41">
                  <c:v>2.6682838956417099</c:v>
                </c:pt>
                <c:pt idx="42">
                  <c:v>2.7054907473393799</c:v>
                </c:pt>
                <c:pt idx="43">
                  <c:v>2.75500169250371</c:v>
                </c:pt>
                <c:pt idx="44">
                  <c:v>2.8191941933665001</c:v>
                </c:pt>
                <c:pt idx="45">
                  <c:v>2.8734632741067099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2001-2009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dPt>
            <c:idx val="39"/>
            <c:bubble3D val="0"/>
            <c:spPr>
              <a:ln w="381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355-423F-9343-46AB5A58F4FC}"/>
              </c:ext>
            </c:extLst>
          </c:dPt>
          <c:dPt>
            <c:idx val="40"/>
            <c:bubble3D val="0"/>
            <c:spPr>
              <a:ln w="381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355-423F-9343-46AB5A58F4FC}"/>
              </c:ext>
            </c:extLst>
          </c:dPt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0.21314706349860599</c:v>
                </c:pt>
                <c:pt idx="2">
                  <c:v>0.26962018702896601</c:v>
                </c:pt>
                <c:pt idx="3">
                  <c:v>0.31056606979891199</c:v>
                </c:pt>
                <c:pt idx="4">
                  <c:v>0.31690235964626301</c:v>
                </c:pt>
                <c:pt idx="5">
                  <c:v>0.32326618019155401</c:v>
                </c:pt>
                <c:pt idx="6">
                  <c:v>0.339193808670606</c:v>
                </c:pt>
                <c:pt idx="7">
                  <c:v>0.34876393347256601</c:v>
                </c:pt>
                <c:pt idx="8">
                  <c:v>0.36153568150114102</c:v>
                </c:pt>
                <c:pt idx="9">
                  <c:v>0.38071491892881998</c:v>
                </c:pt>
                <c:pt idx="10">
                  <c:v>0.403116752555577</c:v>
                </c:pt>
                <c:pt idx="11">
                  <c:v>0.43850116349505303</c:v>
                </c:pt>
                <c:pt idx="12">
                  <c:v>0.47718067647686602</c:v>
                </c:pt>
                <c:pt idx="13">
                  <c:v>0.49654171689423499</c:v>
                </c:pt>
                <c:pt idx="14">
                  <c:v>0.51918335043585195</c:v>
                </c:pt>
                <c:pt idx="15">
                  <c:v>0.54844535942310602</c:v>
                </c:pt>
                <c:pt idx="16">
                  <c:v>0.574513924892607</c:v>
                </c:pt>
                <c:pt idx="17">
                  <c:v>0.587572816739101</c:v>
                </c:pt>
                <c:pt idx="18">
                  <c:v>0.61373361464555398</c:v>
                </c:pt>
                <c:pt idx="19">
                  <c:v>0.64994599063326397</c:v>
                </c:pt>
                <c:pt idx="20">
                  <c:v>0.66974761553444395</c:v>
                </c:pt>
                <c:pt idx="21">
                  <c:v>0.71609844285612201</c:v>
                </c:pt>
                <c:pt idx="22">
                  <c:v>0.75601890453440901</c:v>
                </c:pt>
                <c:pt idx="23">
                  <c:v>0.79270105766784804</c:v>
                </c:pt>
                <c:pt idx="24">
                  <c:v>0.84955109112565996</c:v>
                </c:pt>
                <c:pt idx="25">
                  <c:v>0.91009770512277299</c:v>
                </c:pt>
                <c:pt idx="26">
                  <c:v>0.96415857100065405</c:v>
                </c:pt>
                <c:pt idx="27">
                  <c:v>1.0461522440844699</c:v>
                </c:pt>
                <c:pt idx="28">
                  <c:v>1.16220324208458</c:v>
                </c:pt>
                <c:pt idx="29">
                  <c:v>1.2646286807832701</c:v>
                </c:pt>
                <c:pt idx="30">
                  <c:v>1.4069899156519099</c:v>
                </c:pt>
                <c:pt idx="31">
                  <c:v>1.5095103175584501</c:v>
                </c:pt>
                <c:pt idx="32">
                  <c:v>1.61654459709067</c:v>
                </c:pt>
                <c:pt idx="33">
                  <c:v>1.7254625616102299</c:v>
                </c:pt>
                <c:pt idx="34">
                  <c:v>1.8372971747600899</c:v>
                </c:pt>
                <c:pt idx="35">
                  <c:v>1.95453413519009</c:v>
                </c:pt>
                <c:pt idx="36">
                  <c:v>2.0347481738058502</c:v>
                </c:pt>
                <c:pt idx="37">
                  <c:v>2.1592865208363898</c:v>
                </c:pt>
                <c:pt idx="38">
                  <c:v>2.1592865208363898</c:v>
                </c:pt>
                <c:pt idx="39">
                  <c:v>2.1592865208363898</c:v>
                </c:pt>
                <c:pt idx="40">
                  <c:v>2.1592865208363898</c:v>
                </c:pt>
                <c:pt idx="41">
                  <c:v>2.1592865208363898</c:v>
                </c:pt>
                <c:pt idx="42">
                  <c:v>2.1592865208363898</c:v>
                </c:pt>
                <c:pt idx="43">
                  <c:v>2.1592865208363898</c:v>
                </c:pt>
                <c:pt idx="44">
                  <c:v>2.1592865208363898</c:v>
                </c:pt>
                <c:pt idx="45">
                  <c:v>2.1592865208363898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2010-2017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dPt>
            <c:idx val="30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18-E5E5-401F-B45D-BE020C1A6D3D}"/>
              </c:ext>
            </c:extLst>
          </c:dPt>
          <c:dPt>
            <c:idx val="31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0-C355-423F-9343-46AB5A58F4FC}"/>
              </c:ext>
            </c:extLst>
          </c:dPt>
          <c:dPt>
            <c:idx val="32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2-C355-423F-9343-46AB5A58F4FC}"/>
              </c:ext>
            </c:extLst>
          </c:dPt>
          <c:dPt>
            <c:idx val="33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1-C355-423F-9343-46AB5A58F4FC}"/>
              </c:ext>
            </c:extLst>
          </c:dPt>
          <c:dPt>
            <c:idx val="34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4-C355-423F-9343-46AB5A58F4FC}"/>
              </c:ext>
            </c:extLst>
          </c:dPt>
          <c:dPt>
            <c:idx val="35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3-C355-423F-9343-46AB5A58F4FC}"/>
              </c:ext>
            </c:extLst>
          </c:dPt>
          <c:dPt>
            <c:idx val="36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6-C355-423F-9343-46AB5A58F4FC}"/>
              </c:ext>
            </c:extLst>
          </c:dPt>
          <c:dPt>
            <c:idx val="37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5-C355-423F-9343-46AB5A58F4FC}"/>
              </c:ext>
            </c:extLst>
          </c:dPt>
          <c:dPt>
            <c:idx val="38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8-C355-423F-9343-46AB5A58F4FC}"/>
              </c:ext>
            </c:extLst>
          </c:dPt>
          <c:dPt>
            <c:idx val="39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7-C355-423F-9343-46AB5A58F4FC}"/>
              </c:ext>
            </c:extLst>
          </c:dPt>
          <c:dPt>
            <c:idx val="40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9-C355-423F-9343-46AB5A58F4FC}"/>
              </c:ext>
            </c:extLst>
          </c:dPt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0.156664575838734</c:v>
                </c:pt>
                <c:pt idx="2">
                  <c:v>0.21012385030661801</c:v>
                </c:pt>
                <c:pt idx="3">
                  <c:v>0.24367306088922799</c:v>
                </c:pt>
                <c:pt idx="4">
                  <c:v>0.25388403482938998</c:v>
                </c:pt>
                <c:pt idx="5">
                  <c:v>0.260730768466926</c:v>
                </c:pt>
                <c:pt idx="6">
                  <c:v>0.27448310003864701</c:v>
                </c:pt>
                <c:pt idx="7">
                  <c:v>0.2779417491185</c:v>
                </c:pt>
                <c:pt idx="8">
                  <c:v>0.28836462659580497</c:v>
                </c:pt>
                <c:pt idx="9">
                  <c:v>0.31298743996102601</c:v>
                </c:pt>
                <c:pt idx="10">
                  <c:v>0.323863994741664</c:v>
                </c:pt>
                <c:pt idx="11">
                  <c:v>0.33593786977565898</c:v>
                </c:pt>
                <c:pt idx="12">
                  <c:v>0.37291070377463498</c:v>
                </c:pt>
                <c:pt idx="13">
                  <c:v>0.414710175278583</c:v>
                </c:pt>
                <c:pt idx="14">
                  <c:v>0.444781067532938</c:v>
                </c:pt>
                <c:pt idx="15">
                  <c:v>0.45907025212001501</c:v>
                </c:pt>
                <c:pt idx="16">
                  <c:v>0.49953641163701401</c:v>
                </c:pt>
                <c:pt idx="17">
                  <c:v>0.53564530193006699</c:v>
                </c:pt>
                <c:pt idx="18">
                  <c:v>0.57827507591018201</c:v>
                </c:pt>
                <c:pt idx="19">
                  <c:v>0.60214935011051096</c:v>
                </c:pt>
                <c:pt idx="20">
                  <c:v>0.61498123501073099</c:v>
                </c:pt>
                <c:pt idx="21">
                  <c:v>0.68148495809844301</c:v>
                </c:pt>
                <c:pt idx="22">
                  <c:v>0.73792957017425498</c:v>
                </c:pt>
                <c:pt idx="23">
                  <c:v>0.80478113364758697</c:v>
                </c:pt>
                <c:pt idx="24">
                  <c:v>0.88371942320594399</c:v>
                </c:pt>
                <c:pt idx="25">
                  <c:v>0.94214519171468603</c:v>
                </c:pt>
                <c:pt idx="26">
                  <c:v>0.99410103021849305</c:v>
                </c:pt>
                <c:pt idx="27">
                  <c:v>1.13072545837798</c:v>
                </c:pt>
                <c:pt idx="28">
                  <c:v>1.5117238360782901</c:v>
                </c:pt>
                <c:pt idx="29">
                  <c:v>2.1447012247259498</c:v>
                </c:pt>
                <c:pt idx="30">
                  <c:v>2.1447012247259498</c:v>
                </c:pt>
                <c:pt idx="31">
                  <c:v>2.1447012247259498</c:v>
                </c:pt>
                <c:pt idx="32">
                  <c:v>2.1447012247259498</c:v>
                </c:pt>
                <c:pt idx="33">
                  <c:v>2.1447012247259498</c:v>
                </c:pt>
                <c:pt idx="34">
                  <c:v>2.1447012247259498</c:v>
                </c:pt>
                <c:pt idx="35">
                  <c:v>2.1447012247259498</c:v>
                </c:pt>
                <c:pt idx="36">
                  <c:v>2.1447012247259498</c:v>
                </c:pt>
                <c:pt idx="37">
                  <c:v>2.1447012247259498</c:v>
                </c:pt>
                <c:pt idx="38">
                  <c:v>2.1447012247259498</c:v>
                </c:pt>
                <c:pt idx="39">
                  <c:v>2.1447012247259498</c:v>
                </c:pt>
                <c:pt idx="40">
                  <c:v>2.1447012247259498</c:v>
                </c:pt>
                <c:pt idx="41">
                  <c:v>2.1447012247259498</c:v>
                </c:pt>
                <c:pt idx="42">
                  <c:v>2.1447012247259498</c:v>
                </c:pt>
                <c:pt idx="43">
                  <c:v>2.1447012247259498</c:v>
                </c:pt>
                <c:pt idx="44">
                  <c:v>2.1447012247259498</c:v>
                </c:pt>
                <c:pt idx="45">
                  <c:v>2.1447012247259498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Incidence (%)</a:t>
                </a:r>
              </a:p>
            </c:rich>
          </c:tx>
          <c:layout>
            <c:manualLayout>
              <c:xMode val="edge"/>
              <c:yMode val="edge"/>
              <c:x val="0"/>
              <c:y val="0.3551759587163033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684756728"/>
        <c:crosses val="autoZero"/>
        <c:crossBetween val="midCat"/>
        <c:majorUnit val="5"/>
        <c:minorUnit val="0.25"/>
      </c:valAx>
      <c:spPr>
        <a:noFill/>
        <a:ln>
          <a:solidFill>
            <a:schemeClr val="bg2">
              <a:alpha val="94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7.8645579158891935E-2"/>
          <c:y val="4.8962384497424662E-2"/>
          <c:w val="0.86090246878139798"/>
          <c:h val="9.7238556053107647E-2"/>
        </c:manualLayout>
      </c:layout>
      <c:overlay val="1"/>
      <c:spPr>
        <a:noFill/>
        <a:ln w="15875">
          <a:solidFill>
            <a:schemeClr val="bg2"/>
          </a:solidFill>
        </a:ln>
      </c:spPr>
      <c:txPr>
        <a:bodyPr/>
        <a:lstStyle/>
        <a:p>
          <a:pPr>
            <a:defRPr sz="20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1992-2000 (N = 3,376)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80.226440429999997</c:v>
                </c:pt>
                <c:pt idx="2">
                  <c:v>76.967163085999999</c:v>
                </c:pt>
                <c:pt idx="3">
                  <c:v>73.951721191000004</c:v>
                </c:pt>
                <c:pt idx="4">
                  <c:v>71.084411621000001</c:v>
                </c:pt>
                <c:pt idx="5">
                  <c:v>67.897094726999995</c:v>
                </c:pt>
                <c:pt idx="6">
                  <c:v>65.368408203000001</c:v>
                </c:pt>
                <c:pt idx="7">
                  <c:v>62.025726317999997</c:v>
                </c:pt>
                <c:pt idx="8">
                  <c:v>59.289215087999999</c:v>
                </c:pt>
                <c:pt idx="9">
                  <c:v>56.585266113000003</c:v>
                </c:pt>
                <c:pt idx="10">
                  <c:v>53.649993895999998</c:v>
                </c:pt>
                <c:pt idx="11">
                  <c:v>51.070526123</c:v>
                </c:pt>
                <c:pt idx="12">
                  <c:v>48.634033203000001</c:v>
                </c:pt>
                <c:pt idx="13">
                  <c:v>46.375061035000002</c:v>
                </c:pt>
                <c:pt idx="14">
                  <c:v>44.026702880999999</c:v>
                </c:pt>
                <c:pt idx="15">
                  <c:v>41.586059570000003</c:v>
                </c:pt>
                <c:pt idx="16">
                  <c:v>39.549835205000001</c:v>
                </c:pt>
                <c:pt idx="17">
                  <c:v>37.397003173999998</c:v>
                </c:pt>
                <c:pt idx="18">
                  <c:v>35.953033447000003</c:v>
                </c:pt>
                <c:pt idx="19">
                  <c:v>34.118927002</c:v>
                </c:pt>
                <c:pt idx="20">
                  <c:v>32.979187011999997</c:v>
                </c:pt>
                <c:pt idx="21">
                  <c:v>31.490615845000001</c:v>
                </c:pt>
                <c:pt idx="22">
                  <c:v>30.182876586999999</c:v>
                </c:pt>
                <c:pt idx="23">
                  <c:v>28.723968505999999</c:v>
                </c:pt>
                <c:pt idx="24">
                  <c:v>27.006240845000001</c:v>
                </c:pt>
                <c:pt idx="25">
                  <c:v>25.256500244000001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2001-2009 (N = 4,158)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87.104187011999997</c:v>
                </c:pt>
                <c:pt idx="2">
                  <c:v>83.844543457</c:v>
                </c:pt>
                <c:pt idx="3">
                  <c:v>80.8046875</c:v>
                </c:pt>
                <c:pt idx="4">
                  <c:v>77.955810546999999</c:v>
                </c:pt>
                <c:pt idx="5">
                  <c:v>75.669067382999998</c:v>
                </c:pt>
                <c:pt idx="6">
                  <c:v>73.059387207</c:v>
                </c:pt>
                <c:pt idx="7">
                  <c:v>70.922729492000002</c:v>
                </c:pt>
                <c:pt idx="8">
                  <c:v>68.757324218999997</c:v>
                </c:pt>
                <c:pt idx="9">
                  <c:v>66.488586425999998</c:v>
                </c:pt>
                <c:pt idx="10">
                  <c:v>63.798309326000002</c:v>
                </c:pt>
                <c:pt idx="11">
                  <c:v>60.824890136999997</c:v>
                </c:pt>
                <c:pt idx="12">
                  <c:v>58.198242188000002</c:v>
                </c:pt>
                <c:pt idx="13">
                  <c:v>55.776031494000001</c:v>
                </c:pt>
                <c:pt idx="14">
                  <c:v>53.027801513999997</c:v>
                </c:pt>
                <c:pt idx="15">
                  <c:v>50.50390625</c:v>
                </c:pt>
                <c:pt idx="16">
                  <c:v>48.596740723000003</c:v>
                </c:pt>
                <c:pt idx="17">
                  <c:v>45.376983643000003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2010-2017 (N = 4,375)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0">
                  <c:v>100</c:v>
                </c:pt>
                <c:pt idx="1">
                  <c:v>91.248718261999997</c:v>
                </c:pt>
                <c:pt idx="2">
                  <c:v>88.316833496000001</c:v>
                </c:pt>
                <c:pt idx="3">
                  <c:v>86.128723144999995</c:v>
                </c:pt>
                <c:pt idx="4">
                  <c:v>83.656616210999999</c:v>
                </c:pt>
                <c:pt idx="5">
                  <c:v>81.212524414000001</c:v>
                </c:pt>
                <c:pt idx="6">
                  <c:v>78.421752929999997</c:v>
                </c:pt>
                <c:pt idx="7">
                  <c:v>75.689758300999998</c:v>
                </c:pt>
                <c:pt idx="8">
                  <c:v>71.808654785000002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73772107125716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5917601619094546"/>
          <c:w val="0.8673059617547807"/>
          <c:h val="0.710493321876123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1992-2000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0.35545023696682498</c:v>
                </c:pt>
                <c:pt idx="2">
                  <c:v>0.444350747372528</c:v>
                </c:pt>
                <c:pt idx="3">
                  <c:v>0.59298478389337395</c:v>
                </c:pt>
                <c:pt idx="4">
                  <c:v>0.71207296756525296</c:v>
                </c:pt>
                <c:pt idx="5">
                  <c:v>0.77176942384658098</c:v>
                </c:pt>
                <c:pt idx="6">
                  <c:v>0.80164892927117504</c:v>
                </c:pt>
                <c:pt idx="7">
                  <c:v>0.80164892927117504</c:v>
                </c:pt>
                <c:pt idx="8">
                  <c:v>0.86167407258434003</c:v>
                </c:pt>
                <c:pt idx="9">
                  <c:v>0.92189462332426197</c:v>
                </c:pt>
                <c:pt idx="10">
                  <c:v>0.98219292059017504</c:v>
                </c:pt>
                <c:pt idx="11">
                  <c:v>1.0732107784551199</c:v>
                </c:pt>
                <c:pt idx="12">
                  <c:v>1.10360016424079</c:v>
                </c:pt>
                <c:pt idx="13">
                  <c:v>1.1950865640003301</c:v>
                </c:pt>
                <c:pt idx="14">
                  <c:v>1.28682352303803</c:v>
                </c:pt>
                <c:pt idx="15">
                  <c:v>1.4093586559258999</c:v>
                </c:pt>
                <c:pt idx="16">
                  <c:v>1.53216461285381</c:v>
                </c:pt>
                <c:pt idx="17">
                  <c:v>1.65545902657604</c:v>
                </c:pt>
                <c:pt idx="18">
                  <c:v>1.74820804881143</c:v>
                </c:pt>
                <c:pt idx="19">
                  <c:v>1.9655447809206901</c:v>
                </c:pt>
                <c:pt idx="20">
                  <c:v>2.0588942645932602</c:v>
                </c:pt>
                <c:pt idx="21">
                  <c:v>2.46473122441432</c:v>
                </c:pt>
                <c:pt idx="22">
                  <c:v>2.6533687882669499</c:v>
                </c:pt>
                <c:pt idx="23">
                  <c:v>2.6533687882669499</c:v>
                </c:pt>
                <c:pt idx="24">
                  <c:v>2.96960659608561</c:v>
                </c:pt>
                <c:pt idx="25">
                  <c:v>3.2571202842540798</c:v>
                </c:pt>
                <c:pt idx="26">
                  <c:v>3.48163209312504</c:v>
                </c:pt>
                <c:pt idx="27">
                  <c:v>4.32480242074225</c:v>
                </c:pt>
                <c:pt idx="28">
                  <c:v>4.9179597999697302</c:v>
                </c:pt>
                <c:pt idx="29">
                  <c:v>5.5854577314329097</c:v>
                </c:pt>
                <c:pt idx="30">
                  <c:v>6.4633766737565601</c:v>
                </c:pt>
                <c:pt idx="31">
                  <c:v>7.4261678221530802</c:v>
                </c:pt>
                <c:pt idx="32">
                  <c:v>8.2262949132149892</c:v>
                </c:pt>
                <c:pt idx="33">
                  <c:v>8.8609097658458502</c:v>
                </c:pt>
                <c:pt idx="34">
                  <c:v>9.5725471340404908</c:v>
                </c:pt>
                <c:pt idx="35">
                  <c:v>10.3980824406667</c:v>
                </c:pt>
                <c:pt idx="36">
                  <c:v>11.015747951937</c:v>
                </c:pt>
                <c:pt idx="37">
                  <c:v>11.5713305005461</c:v>
                </c:pt>
                <c:pt idx="38">
                  <c:v>11.8830557573646</c:v>
                </c:pt>
                <c:pt idx="39">
                  <c:v>12.536842415317601</c:v>
                </c:pt>
                <c:pt idx="40">
                  <c:v>13.0523830532413</c:v>
                </c:pt>
                <c:pt idx="41">
                  <c:v>13.424232389204001</c:v>
                </c:pt>
                <c:pt idx="42">
                  <c:v>13.5718072350423</c:v>
                </c:pt>
                <c:pt idx="43">
                  <c:v>14.1765204581707</c:v>
                </c:pt>
                <c:pt idx="44">
                  <c:v>14.8832574766184</c:v>
                </c:pt>
                <c:pt idx="45">
                  <c:v>15.38538767609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2001-2009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dPt>
            <c:idx val="38"/>
            <c:bubble3D val="0"/>
            <c:spPr>
              <a:ln w="381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429-4F43-B3BA-7BD2CD23D07E}"/>
              </c:ext>
            </c:extLst>
          </c:dPt>
          <c:dPt>
            <c:idx val="39"/>
            <c:bubble3D val="0"/>
            <c:spPr>
              <a:ln w="381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429-4F43-B3BA-7BD2CD23D07E}"/>
              </c:ext>
            </c:extLst>
          </c:dPt>
          <c:dPt>
            <c:idx val="40"/>
            <c:bubble3D val="0"/>
            <c:spPr>
              <a:ln w="381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429-4F43-B3BA-7BD2CD23D07E}"/>
              </c:ext>
            </c:extLst>
          </c:dPt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0.31269181653522499</c:v>
                </c:pt>
                <c:pt idx="2">
                  <c:v>0.43315228919078902</c:v>
                </c:pt>
                <c:pt idx="3">
                  <c:v>0.55394305343851002</c:v>
                </c:pt>
                <c:pt idx="4">
                  <c:v>0.57822096578532101</c:v>
                </c:pt>
                <c:pt idx="5">
                  <c:v>0.65152092707057296</c:v>
                </c:pt>
                <c:pt idx="6">
                  <c:v>0.65152092707057296</c:v>
                </c:pt>
                <c:pt idx="7">
                  <c:v>0.70065881139654596</c:v>
                </c:pt>
                <c:pt idx="8">
                  <c:v>0.72529487113133095</c:v>
                </c:pt>
                <c:pt idx="9">
                  <c:v>0.72529487113133095</c:v>
                </c:pt>
                <c:pt idx="10">
                  <c:v>0.87414999477816202</c:v>
                </c:pt>
                <c:pt idx="11">
                  <c:v>0.89908682858392996</c:v>
                </c:pt>
                <c:pt idx="12">
                  <c:v>0.94919922226028997</c:v>
                </c:pt>
                <c:pt idx="13">
                  <c:v>0.99938516007841804</c:v>
                </c:pt>
                <c:pt idx="14">
                  <c:v>1.1002516987556501</c:v>
                </c:pt>
                <c:pt idx="15">
                  <c:v>1.17654359123301</c:v>
                </c:pt>
                <c:pt idx="16">
                  <c:v>1.2020682482879601</c:v>
                </c:pt>
                <c:pt idx="17">
                  <c:v>1.3044055843904701</c:v>
                </c:pt>
                <c:pt idx="18">
                  <c:v>1.4328722789083099</c:v>
                </c:pt>
                <c:pt idx="19">
                  <c:v>1.4848204865505501</c:v>
                </c:pt>
                <c:pt idx="20">
                  <c:v>1.6151476326419201</c:v>
                </c:pt>
                <c:pt idx="21">
                  <c:v>1.77288732219704</c:v>
                </c:pt>
                <c:pt idx="22">
                  <c:v>1.98474315222205</c:v>
                </c:pt>
                <c:pt idx="23">
                  <c:v>2.09092500750184</c:v>
                </c:pt>
                <c:pt idx="24">
                  <c:v>2.1708777215102502</c:v>
                </c:pt>
                <c:pt idx="25">
                  <c:v>2.2781352874476801</c:v>
                </c:pt>
                <c:pt idx="26">
                  <c:v>2.7368342376492998</c:v>
                </c:pt>
                <c:pt idx="27">
                  <c:v>3.1474272687289799</c:v>
                </c:pt>
                <c:pt idx="28">
                  <c:v>3.7386894025995101</c:v>
                </c:pt>
                <c:pt idx="29">
                  <c:v>4.4026864593509103</c:v>
                </c:pt>
                <c:pt idx="30">
                  <c:v>5.2974131455620102</c:v>
                </c:pt>
                <c:pt idx="31">
                  <c:v>6.5417009495232596</c:v>
                </c:pt>
                <c:pt idx="32">
                  <c:v>7.3401481406790898</c:v>
                </c:pt>
                <c:pt idx="33">
                  <c:v>8.1369080247294807</c:v>
                </c:pt>
                <c:pt idx="34">
                  <c:v>8.8039291677333793</c:v>
                </c:pt>
                <c:pt idx="35">
                  <c:v>10.430426852148599</c:v>
                </c:pt>
                <c:pt idx="36">
                  <c:v>11.2525092586562</c:v>
                </c:pt>
                <c:pt idx="37">
                  <c:v>12.6210497133119</c:v>
                </c:pt>
                <c:pt idx="38">
                  <c:v>20.1838846192299</c:v>
                </c:pt>
                <c:pt idx="39">
                  <c:v>20.1838846192299</c:v>
                </c:pt>
                <c:pt idx="40">
                  <c:v>20.1838846192299</c:v>
                </c:pt>
                <c:pt idx="41">
                  <c:v>20.1838846192299</c:v>
                </c:pt>
                <c:pt idx="42">
                  <c:v>20.1838846192299</c:v>
                </c:pt>
                <c:pt idx="43">
                  <c:v>20.1838846192299</c:v>
                </c:pt>
                <c:pt idx="44">
                  <c:v>20.1838846192299</c:v>
                </c:pt>
                <c:pt idx="45">
                  <c:v>20.1838846192299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2010-2017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dPt>
            <c:idx val="29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11-DC03-459D-BCD6-5D53909D95BF}"/>
              </c:ext>
            </c:extLst>
          </c:dPt>
          <c:dPt>
            <c:idx val="30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10-DC03-459D-BCD6-5D53909D95BF}"/>
              </c:ext>
            </c:extLst>
          </c:dPt>
          <c:dPt>
            <c:idx val="31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6-DC03-459D-BCD6-5D53909D95BF}"/>
              </c:ext>
            </c:extLst>
          </c:dPt>
          <c:dPt>
            <c:idx val="32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7-DC03-459D-BCD6-5D53909D95BF}"/>
              </c:ext>
            </c:extLst>
          </c:dPt>
          <c:dPt>
            <c:idx val="33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9-DC03-459D-BCD6-5D53909D95BF}"/>
              </c:ext>
            </c:extLst>
          </c:dPt>
          <c:dPt>
            <c:idx val="34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8-DC03-459D-BCD6-5D53909D95BF}"/>
              </c:ext>
            </c:extLst>
          </c:dPt>
          <c:dPt>
            <c:idx val="35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A-DC03-459D-BCD6-5D53909D95BF}"/>
              </c:ext>
            </c:extLst>
          </c:dPt>
          <c:dPt>
            <c:idx val="36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C-DC03-459D-BCD6-5D53909D95BF}"/>
              </c:ext>
            </c:extLst>
          </c:dPt>
          <c:dPt>
            <c:idx val="37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B-DC03-459D-BCD6-5D53909D95BF}"/>
              </c:ext>
            </c:extLst>
          </c:dPt>
          <c:dPt>
            <c:idx val="38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F-DC03-459D-BCD6-5D53909D95BF}"/>
              </c:ext>
            </c:extLst>
          </c:dPt>
          <c:dPt>
            <c:idx val="39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E-DC03-459D-BCD6-5D53909D95BF}"/>
              </c:ext>
            </c:extLst>
          </c:dPt>
          <c:dPt>
            <c:idx val="40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D-DC03-459D-BCD6-5D53909D95BF}"/>
              </c:ext>
            </c:extLst>
          </c:dPt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4.5788319415891003E-2</c:v>
                </c:pt>
                <c:pt idx="2">
                  <c:v>9.1737278548222306E-2</c:v>
                </c:pt>
                <c:pt idx="3">
                  <c:v>0.114863995589635</c:v>
                </c:pt>
                <c:pt idx="4">
                  <c:v>0.114863995589635</c:v>
                </c:pt>
                <c:pt idx="5">
                  <c:v>0.138665529939062</c:v>
                </c:pt>
                <c:pt idx="6">
                  <c:v>0.21031541247106</c:v>
                </c:pt>
                <c:pt idx="7">
                  <c:v>0.21031541247106</c:v>
                </c:pt>
                <c:pt idx="8">
                  <c:v>0.21031541247106</c:v>
                </c:pt>
                <c:pt idx="9">
                  <c:v>0.307785129572895</c:v>
                </c:pt>
                <c:pt idx="10">
                  <c:v>0.40675556853714401</c:v>
                </c:pt>
                <c:pt idx="11">
                  <c:v>0.46139227081495499</c:v>
                </c:pt>
                <c:pt idx="12">
                  <c:v>0.59898682121451197</c:v>
                </c:pt>
                <c:pt idx="13">
                  <c:v>0.68323953638457702</c:v>
                </c:pt>
                <c:pt idx="14">
                  <c:v>0.77031436473347303</c:v>
                </c:pt>
                <c:pt idx="15">
                  <c:v>0.90238068061810495</c:v>
                </c:pt>
                <c:pt idx="16">
                  <c:v>1.0371505473545</c:v>
                </c:pt>
                <c:pt idx="17">
                  <c:v>1.10588455173777</c:v>
                </c:pt>
                <c:pt idx="18">
                  <c:v>1.2850434459648099</c:v>
                </c:pt>
                <c:pt idx="19">
                  <c:v>1.44598749289984</c:v>
                </c:pt>
                <c:pt idx="20">
                  <c:v>1.53114129237733</c:v>
                </c:pt>
                <c:pt idx="21">
                  <c:v>1.80167220982522</c:v>
                </c:pt>
                <c:pt idx="22">
                  <c:v>1.85120250672471</c:v>
                </c:pt>
                <c:pt idx="23">
                  <c:v>1.85120250672471</c:v>
                </c:pt>
                <c:pt idx="24">
                  <c:v>2.5625187096702202</c:v>
                </c:pt>
                <c:pt idx="25">
                  <c:v>2.7864152974947101</c:v>
                </c:pt>
                <c:pt idx="26">
                  <c:v>2.94641435171126</c:v>
                </c:pt>
                <c:pt idx="27">
                  <c:v>3.4949208194483599</c:v>
                </c:pt>
                <c:pt idx="28">
                  <c:v>4.6055970885137496</c:v>
                </c:pt>
                <c:pt idx="29">
                  <c:v>4.6055970885137496</c:v>
                </c:pt>
                <c:pt idx="30">
                  <c:v>4.6055970885137496</c:v>
                </c:pt>
                <c:pt idx="31">
                  <c:v>4.6055970885137496</c:v>
                </c:pt>
                <c:pt idx="32">
                  <c:v>4.6055970885137496</c:v>
                </c:pt>
                <c:pt idx="33">
                  <c:v>4.6055970885137496</c:v>
                </c:pt>
                <c:pt idx="34">
                  <c:v>4.6055970885137496</c:v>
                </c:pt>
                <c:pt idx="35">
                  <c:v>4.6055970885137496</c:v>
                </c:pt>
                <c:pt idx="36">
                  <c:v>4.6055970885137496</c:v>
                </c:pt>
                <c:pt idx="37">
                  <c:v>4.6055970885137496</c:v>
                </c:pt>
                <c:pt idx="38">
                  <c:v>4.6055970885137496</c:v>
                </c:pt>
                <c:pt idx="39">
                  <c:v>4.6055970885137496</c:v>
                </c:pt>
                <c:pt idx="40">
                  <c:v>4.6055970885137496</c:v>
                </c:pt>
                <c:pt idx="41">
                  <c:v>4.6055970885137496</c:v>
                </c:pt>
                <c:pt idx="42">
                  <c:v>4.6055970885137496</c:v>
                </c:pt>
                <c:pt idx="43">
                  <c:v>4.6055970885137496</c:v>
                </c:pt>
                <c:pt idx="44">
                  <c:v>4.6055970885137496</c:v>
                </c:pt>
                <c:pt idx="45">
                  <c:v>4.6055970885137496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chemeClr val="bg2"/>
                    </a:solidFill>
                  </a:defRPr>
                </a:pPr>
                <a:r>
                  <a:rPr lang="en-US" baseline="0" dirty="0">
                    <a:solidFill>
                      <a:schemeClr val="bg2"/>
                    </a:solidFill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aseline="0">
                <a:solidFill>
                  <a:schemeClr val="bg2"/>
                </a:solidFill>
              </a:defRPr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aseline="0">
                    <a:solidFill>
                      <a:schemeClr val="bg2"/>
                    </a:solidFill>
                  </a:defRPr>
                </a:pPr>
                <a:r>
                  <a:rPr lang="en-US" sz="1600" baseline="0" dirty="0">
                    <a:solidFill>
                      <a:schemeClr val="bg2"/>
                    </a:solidFill>
                  </a:rPr>
                  <a:t>Incidence (%)</a:t>
                </a:r>
              </a:p>
            </c:rich>
          </c:tx>
          <c:layout>
            <c:manualLayout>
              <c:xMode val="edge"/>
              <c:yMode val="edge"/>
              <c:x val="0"/>
              <c:y val="0.3719051670295719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aseline="0">
                <a:solidFill>
                  <a:schemeClr val="bg2"/>
                </a:solidFill>
              </a:defRPr>
            </a:pPr>
            <a:endParaRPr lang="en-US"/>
          </a:p>
        </c:txPr>
        <c:crossAx val="684756728"/>
        <c:crosses val="autoZero"/>
        <c:crossBetween val="midCat"/>
        <c:majorUnit val="5"/>
      </c:valAx>
      <c:spPr>
        <a:noFill/>
        <a:ln>
          <a:solidFill>
            <a:schemeClr val="bg2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7.8645579158891935E-2"/>
          <c:y val="1.783032958711241E-2"/>
          <c:w val="0.85406667145112691"/>
          <c:h val="0.11089505251299249"/>
        </c:manualLayout>
      </c:layout>
      <c:overlay val="1"/>
      <c:spPr>
        <a:noFill/>
        <a:ln w="15875">
          <a:solidFill>
            <a:schemeClr val="bg2"/>
          </a:solidFill>
        </a:ln>
      </c:spPr>
      <c:txPr>
        <a:bodyPr/>
        <a:lstStyle/>
        <a:p>
          <a:pPr>
            <a:defRPr sz="20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51483119404599E-2"/>
          <c:y val="0.16472995495323181"/>
          <c:w val="0.87422778916334087"/>
          <c:h val="0.70302534530016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1992-2000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0.22927343555370699</c:v>
                </c:pt>
                <c:pt idx="2">
                  <c:v>0.34392681520794599</c:v>
                </c:pt>
                <c:pt idx="3">
                  <c:v>0.50270991334697801</c:v>
                </c:pt>
                <c:pt idx="4">
                  <c:v>0.59099978374329698</c:v>
                </c:pt>
                <c:pt idx="5">
                  <c:v>0.60867674988658205</c:v>
                </c:pt>
                <c:pt idx="6">
                  <c:v>0.670575132422086</c:v>
                </c:pt>
                <c:pt idx="7">
                  <c:v>0.68826584731936202</c:v>
                </c:pt>
                <c:pt idx="8">
                  <c:v>0.75906967944444603</c:v>
                </c:pt>
                <c:pt idx="9">
                  <c:v>0.838842400146387</c:v>
                </c:pt>
                <c:pt idx="10">
                  <c:v>0.971946916451493</c:v>
                </c:pt>
                <c:pt idx="11">
                  <c:v>1.0609630065979001</c:v>
                </c:pt>
                <c:pt idx="12">
                  <c:v>1.2037564749621199</c:v>
                </c:pt>
                <c:pt idx="13">
                  <c:v>1.35564265359404</c:v>
                </c:pt>
                <c:pt idx="14">
                  <c:v>1.4361970461890501</c:v>
                </c:pt>
                <c:pt idx="15">
                  <c:v>1.62492101893031</c:v>
                </c:pt>
                <c:pt idx="16">
                  <c:v>1.72391919232437</c:v>
                </c:pt>
                <c:pt idx="17">
                  <c:v>1.88613403222193</c:v>
                </c:pt>
                <c:pt idx="18">
                  <c:v>1.9583381956333199</c:v>
                </c:pt>
                <c:pt idx="19">
                  <c:v>2.0760861535321098</c:v>
                </c:pt>
                <c:pt idx="20">
                  <c:v>2.1576899823722901</c:v>
                </c:pt>
                <c:pt idx="21">
                  <c:v>2.3303885565093898</c:v>
                </c:pt>
                <c:pt idx="22">
                  <c:v>2.4126465100577201</c:v>
                </c:pt>
                <c:pt idx="23">
                  <c:v>2.4951003007263499</c:v>
                </c:pt>
                <c:pt idx="24">
                  <c:v>2.5868876955635201</c:v>
                </c:pt>
                <c:pt idx="25">
                  <c:v>2.7532721821521098</c:v>
                </c:pt>
                <c:pt idx="26">
                  <c:v>2.8553364848634799</c:v>
                </c:pt>
                <c:pt idx="27">
                  <c:v>3.11728278896789</c:v>
                </c:pt>
                <c:pt idx="28">
                  <c:v>3.3344512021105999</c:v>
                </c:pt>
                <c:pt idx="29">
                  <c:v>3.4967919906825902</c:v>
                </c:pt>
                <c:pt idx="30">
                  <c:v>3.69928551427672</c:v>
                </c:pt>
                <c:pt idx="31">
                  <c:v>3.8835060984135699</c:v>
                </c:pt>
                <c:pt idx="32">
                  <c:v>4.0004098010665103</c:v>
                </c:pt>
                <c:pt idx="33">
                  <c:v>4.0887178212541304</c:v>
                </c:pt>
                <c:pt idx="34">
                  <c:v>4.1579334715753102</c:v>
                </c:pt>
                <c:pt idx="35">
                  <c:v>4.1880460407894597</c:v>
                </c:pt>
                <c:pt idx="36">
                  <c:v>4.2389975206586099</c:v>
                </c:pt>
                <c:pt idx="37">
                  <c:v>4.3332466731320203</c:v>
                </c:pt>
                <c:pt idx="38">
                  <c:v>4.3668019590300498</c:v>
                </c:pt>
                <c:pt idx="39">
                  <c:v>4.4062335866053504</c:v>
                </c:pt>
                <c:pt idx="40">
                  <c:v>4.4749840933428597</c:v>
                </c:pt>
                <c:pt idx="41">
                  <c:v>4.53628061821719</c:v>
                </c:pt>
                <c:pt idx="42">
                  <c:v>4.5625702886603898</c:v>
                </c:pt>
                <c:pt idx="43">
                  <c:v>4.5625702886603898</c:v>
                </c:pt>
                <c:pt idx="44">
                  <c:v>4.5625702886603898</c:v>
                </c:pt>
                <c:pt idx="45">
                  <c:v>4.6523479468879403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B-4F2D-BEBA-50D92520F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2001-2009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0.14430511353509101</c:v>
                </c:pt>
                <c:pt idx="2">
                  <c:v>0.20684513304983701</c:v>
                </c:pt>
                <c:pt idx="3">
                  <c:v>0.33195354515050202</c:v>
                </c:pt>
                <c:pt idx="4">
                  <c:v>0.370464911578406</c:v>
                </c:pt>
                <c:pt idx="5">
                  <c:v>0.39938687897941599</c:v>
                </c:pt>
                <c:pt idx="6">
                  <c:v>0.45725362235399902</c:v>
                </c:pt>
                <c:pt idx="7">
                  <c:v>0.50067862962374798</c:v>
                </c:pt>
                <c:pt idx="8">
                  <c:v>0.57793129972827495</c:v>
                </c:pt>
                <c:pt idx="9">
                  <c:v>0.68911638533926201</c:v>
                </c:pt>
                <c:pt idx="10">
                  <c:v>0.84890155784732502</c:v>
                </c:pt>
                <c:pt idx="11">
                  <c:v>0.99011477740666098</c:v>
                </c:pt>
                <c:pt idx="12">
                  <c:v>1.18555627773493</c:v>
                </c:pt>
                <c:pt idx="13">
                  <c:v>1.35681005563637</c:v>
                </c:pt>
                <c:pt idx="14">
                  <c:v>1.5431295318878799</c:v>
                </c:pt>
                <c:pt idx="15">
                  <c:v>1.72540249610098</c:v>
                </c:pt>
                <c:pt idx="16">
                  <c:v>1.8784552859872501</c:v>
                </c:pt>
                <c:pt idx="17">
                  <c:v>2.0070555302992799</c:v>
                </c:pt>
                <c:pt idx="18">
                  <c:v>2.1705108297708602</c:v>
                </c:pt>
                <c:pt idx="19">
                  <c:v>2.2848665680987201</c:v>
                </c:pt>
                <c:pt idx="20">
                  <c:v>2.4094584498694398</c:v>
                </c:pt>
                <c:pt idx="21">
                  <c:v>2.6742527179826401</c:v>
                </c:pt>
                <c:pt idx="22">
                  <c:v>2.7997620152221701</c:v>
                </c:pt>
                <c:pt idx="23">
                  <c:v>2.9255434275041798</c:v>
                </c:pt>
                <c:pt idx="24">
                  <c:v>3.1321674402331801</c:v>
                </c:pt>
                <c:pt idx="25">
                  <c:v>3.3297349128985001</c:v>
                </c:pt>
                <c:pt idx="26">
                  <c:v>3.5385701940944001</c:v>
                </c:pt>
                <c:pt idx="27">
                  <c:v>3.85317350954212</c:v>
                </c:pt>
                <c:pt idx="28">
                  <c:v>4.19167340028672</c:v>
                </c:pt>
                <c:pt idx="29">
                  <c:v>4.4672112717142696</c:v>
                </c:pt>
                <c:pt idx="30">
                  <c:v>4.6596352719073701</c:v>
                </c:pt>
                <c:pt idx="31">
                  <c:v>4.8274121391485103</c:v>
                </c:pt>
                <c:pt idx="32">
                  <c:v>4.9637091379918097</c:v>
                </c:pt>
                <c:pt idx="33">
                  <c:v>5.07915541208334</c:v>
                </c:pt>
                <c:pt idx="34">
                  <c:v>5.20921115297089</c:v>
                </c:pt>
                <c:pt idx="35">
                  <c:v>5.3677638708204896</c:v>
                </c:pt>
                <c:pt idx="36">
                  <c:v>5.4721235300019702</c:v>
                </c:pt>
                <c:pt idx="37">
                  <c:v>5.4721235300019702</c:v>
                </c:pt>
                <c:pt idx="38">
                  <c:v>7.8973034205216601</c:v>
                </c:pt>
                <c:pt idx="39">
                  <c:v>7.8973034205216601</c:v>
                </c:pt>
                <c:pt idx="40">
                  <c:v>7.8973034205216601</c:v>
                </c:pt>
                <c:pt idx="41">
                  <c:v>7.8973034205216601</c:v>
                </c:pt>
                <c:pt idx="42">
                  <c:v>7.8973034205216601</c:v>
                </c:pt>
                <c:pt idx="43">
                  <c:v>7.8973034205216601</c:v>
                </c:pt>
                <c:pt idx="44">
                  <c:v>7.8973034205216601</c:v>
                </c:pt>
                <c:pt idx="45">
                  <c:v>7.8973034205216601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0C-4201-8C56-A92FD971A5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2010-2017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dPt>
            <c:idx val="29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0-BC71-40F5-8933-37FAF9DB5E4F}"/>
              </c:ext>
            </c:extLst>
          </c:dPt>
          <c:dPt>
            <c:idx val="30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1-BC71-40F5-8933-37FAF9DB5E4F}"/>
              </c:ext>
            </c:extLst>
          </c:dPt>
          <c:dPt>
            <c:idx val="31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2-BC71-40F5-8933-37FAF9DB5E4F}"/>
              </c:ext>
            </c:extLst>
          </c:dPt>
          <c:dPt>
            <c:idx val="32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4-BC71-40F5-8933-37FAF9DB5E4F}"/>
              </c:ext>
            </c:extLst>
          </c:dPt>
          <c:dPt>
            <c:idx val="33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3-BC71-40F5-8933-37FAF9DB5E4F}"/>
              </c:ext>
            </c:extLst>
          </c:dPt>
          <c:dPt>
            <c:idx val="34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5-BC71-40F5-8933-37FAF9DB5E4F}"/>
              </c:ext>
            </c:extLst>
          </c:dPt>
          <c:dPt>
            <c:idx val="35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6-BC71-40F5-8933-37FAF9DB5E4F}"/>
              </c:ext>
            </c:extLst>
          </c:dPt>
          <c:dPt>
            <c:idx val="36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7-BC71-40F5-8933-37FAF9DB5E4F}"/>
              </c:ext>
            </c:extLst>
          </c:dPt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6.6708809811581199E-2</c:v>
                </c:pt>
                <c:pt idx="2">
                  <c:v>0.115947474037465</c:v>
                </c:pt>
                <c:pt idx="3">
                  <c:v>0.22515264463812101</c:v>
                </c:pt>
                <c:pt idx="4">
                  <c:v>0.25701455625619601</c:v>
                </c:pt>
                <c:pt idx="5">
                  <c:v>0.29268287186505199</c:v>
                </c:pt>
                <c:pt idx="6">
                  <c:v>0.32847926603188699</c:v>
                </c:pt>
                <c:pt idx="7">
                  <c:v>0.36442101133956101</c:v>
                </c:pt>
                <c:pt idx="8">
                  <c:v>0.44014676198311198</c:v>
                </c:pt>
                <c:pt idx="9">
                  <c:v>0.55271255867819902</c:v>
                </c:pt>
                <c:pt idx="10">
                  <c:v>0.59325987345973497</c:v>
                </c:pt>
                <c:pt idx="11">
                  <c:v>0.67922079564378901</c:v>
                </c:pt>
                <c:pt idx="12">
                  <c:v>0.78842412100493298</c:v>
                </c:pt>
                <c:pt idx="13">
                  <c:v>0.93755346120833205</c:v>
                </c:pt>
                <c:pt idx="14">
                  <c:v>1.1263242753242599</c:v>
                </c:pt>
                <c:pt idx="15">
                  <c:v>1.3337790741895199</c:v>
                </c:pt>
                <c:pt idx="16">
                  <c:v>1.4566798851449601</c:v>
                </c:pt>
                <c:pt idx="17">
                  <c:v>1.57123284100393</c:v>
                </c:pt>
                <c:pt idx="18">
                  <c:v>1.67894926844897</c:v>
                </c:pt>
                <c:pt idx="19">
                  <c:v>1.8161754977259701</c:v>
                </c:pt>
                <c:pt idx="20">
                  <c:v>1.9839854241427399</c:v>
                </c:pt>
                <c:pt idx="21">
                  <c:v>2.2411550869535901</c:v>
                </c:pt>
                <c:pt idx="22">
                  <c:v>2.3700275536570801</c:v>
                </c:pt>
                <c:pt idx="23">
                  <c:v>2.5150077271259299</c:v>
                </c:pt>
                <c:pt idx="24">
                  <c:v>2.7153651681266999</c:v>
                </c:pt>
                <c:pt idx="25">
                  <c:v>2.9466785230273498</c:v>
                </c:pt>
                <c:pt idx="26">
                  <c:v>3.16161330279613</c:v>
                </c:pt>
                <c:pt idx="27">
                  <c:v>3.6159920521487798</c:v>
                </c:pt>
                <c:pt idx="28">
                  <c:v>4.1842070940443401</c:v>
                </c:pt>
                <c:pt idx="29">
                  <c:v>4.1842070940443401</c:v>
                </c:pt>
                <c:pt idx="30">
                  <c:v>4.1842070940443401</c:v>
                </c:pt>
                <c:pt idx="31">
                  <c:v>4.1842070940443401</c:v>
                </c:pt>
                <c:pt idx="32">
                  <c:v>4.1842070940443401</c:v>
                </c:pt>
                <c:pt idx="33">
                  <c:v>4.1842070940443401</c:v>
                </c:pt>
                <c:pt idx="34">
                  <c:v>4.1842070940443401</c:v>
                </c:pt>
                <c:pt idx="35">
                  <c:v>4.1842070940443401</c:v>
                </c:pt>
                <c:pt idx="36">
                  <c:v>4.1842070940443401</c:v>
                </c:pt>
                <c:pt idx="37">
                  <c:v>4.1842070940443401</c:v>
                </c:pt>
                <c:pt idx="38">
                  <c:v>4.1842070940443401</c:v>
                </c:pt>
                <c:pt idx="39">
                  <c:v>4.1842070940443401</c:v>
                </c:pt>
                <c:pt idx="40">
                  <c:v>4.1842070940443401</c:v>
                </c:pt>
                <c:pt idx="41">
                  <c:v>4.1842070940443401</c:v>
                </c:pt>
                <c:pt idx="42">
                  <c:v>4.1842070940443401</c:v>
                </c:pt>
                <c:pt idx="43">
                  <c:v>4.1842070940443401</c:v>
                </c:pt>
                <c:pt idx="44">
                  <c:v>4.1842070940443401</c:v>
                </c:pt>
                <c:pt idx="45">
                  <c:v>4.1842070940443401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90C-4201-8C56-A92FD971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5957188854172276"/>
              <c:y val="0.9334014055064494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>
                <a:alpha val="82000"/>
              </a:schemeClr>
            </a:solidFill>
          </a:ln>
        </c:spPr>
        <c:txPr>
          <a:bodyPr rot="0"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>
                    <a:solidFill>
                      <a:schemeClr val="bg2"/>
                    </a:solidFill>
                  </a:rPr>
                  <a:t>Incidence (%)</a:t>
                </a:r>
              </a:p>
            </c:rich>
          </c:tx>
          <c:layout>
            <c:manualLayout>
              <c:xMode val="edge"/>
              <c:yMode val="edge"/>
              <c:x val="5.6030911415570241E-3"/>
              <c:y val="0.2911179064622682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5"/>
        <c:minorUnit val="0.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1380945066050786E-2"/>
          <c:y val="9.0233504865524002E-3"/>
          <c:w val="0.87764850284832474"/>
          <c:h val="0.12163031237741706"/>
        </c:manualLayout>
      </c:layout>
      <c:overlay val="1"/>
      <c:spPr>
        <a:noFill/>
        <a:ln w="15875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>
              <a:ln>
                <a:noFill/>
              </a:ln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51483119404599E-2"/>
          <c:y val="0.16472995495323181"/>
          <c:w val="0.87422778916334087"/>
          <c:h val="0.70302534530016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1992-2000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0.18691588785046701</c:v>
                </c:pt>
                <c:pt idx="2">
                  <c:v>0.56112299665953502</c:v>
                </c:pt>
                <c:pt idx="3">
                  <c:v>1.12299665953534</c:v>
                </c:pt>
                <c:pt idx="4">
                  <c:v>1.4975791014525399</c:v>
                </c:pt>
                <c:pt idx="5">
                  <c:v>1.4975791014525399</c:v>
                </c:pt>
                <c:pt idx="6">
                  <c:v>1.4975791014525399</c:v>
                </c:pt>
                <c:pt idx="7">
                  <c:v>1.87298299609324</c:v>
                </c:pt>
                <c:pt idx="8">
                  <c:v>1.87298299609324</c:v>
                </c:pt>
                <c:pt idx="9">
                  <c:v>3.0057651274605299</c:v>
                </c:pt>
                <c:pt idx="10">
                  <c:v>3.76513263944888</c:v>
                </c:pt>
                <c:pt idx="11">
                  <c:v>5.1068962184095801</c:v>
                </c:pt>
                <c:pt idx="12">
                  <c:v>5.4957718676296698</c:v>
                </c:pt>
                <c:pt idx="13">
                  <c:v>5.8852152185274598</c:v>
                </c:pt>
                <c:pt idx="14">
                  <c:v>6.2758568566587698</c:v>
                </c:pt>
                <c:pt idx="15">
                  <c:v>7.4509321068440997</c:v>
                </c:pt>
                <c:pt idx="16">
                  <c:v>7.64755868577915</c:v>
                </c:pt>
                <c:pt idx="17">
                  <c:v>8.0422213531756608</c:v>
                </c:pt>
                <c:pt idx="18">
                  <c:v>8.4368840205721796</c:v>
                </c:pt>
                <c:pt idx="19">
                  <c:v>8.6342153542704398</c:v>
                </c:pt>
                <c:pt idx="20">
                  <c:v>9.0288780216669604</c:v>
                </c:pt>
                <c:pt idx="21">
                  <c:v>9.42441771721324</c:v>
                </c:pt>
                <c:pt idx="22">
                  <c:v>9.8208344409092998</c:v>
                </c:pt>
                <c:pt idx="23">
                  <c:v>9.8208344409092998</c:v>
                </c:pt>
                <c:pt idx="24">
                  <c:v>10.417393266569</c:v>
                </c:pt>
                <c:pt idx="25">
                  <c:v>11.4297780218124</c:v>
                </c:pt>
                <c:pt idx="26">
                  <c:v>11.8397543087946</c:v>
                </c:pt>
                <c:pt idx="27">
                  <c:v>13.508107576793201</c:v>
                </c:pt>
                <c:pt idx="28">
                  <c:v>13.935819659712701</c:v>
                </c:pt>
                <c:pt idx="29">
                  <c:v>14.597917964072099</c:v>
                </c:pt>
                <c:pt idx="30">
                  <c:v>15.7248982775627</c:v>
                </c:pt>
                <c:pt idx="31">
                  <c:v>16.184659905290101</c:v>
                </c:pt>
                <c:pt idx="32">
                  <c:v>16.184659905290101</c:v>
                </c:pt>
                <c:pt idx="33">
                  <c:v>16.922492494908798</c:v>
                </c:pt>
                <c:pt idx="34">
                  <c:v>16.922492494908798</c:v>
                </c:pt>
                <c:pt idx="35">
                  <c:v>16.922492494908798</c:v>
                </c:pt>
                <c:pt idx="36">
                  <c:v>16.922492494908798</c:v>
                </c:pt>
                <c:pt idx="37">
                  <c:v>16.922492494908798</c:v>
                </c:pt>
                <c:pt idx="38">
                  <c:v>17.193250672427201</c:v>
                </c:pt>
                <c:pt idx="39">
                  <c:v>17.193250672427201</c:v>
                </c:pt>
                <c:pt idx="40">
                  <c:v>17.559520822470599</c:v>
                </c:pt>
                <c:pt idx="41">
                  <c:v>17.559520822470599</c:v>
                </c:pt>
                <c:pt idx="42">
                  <c:v>17.559520822470599</c:v>
                </c:pt>
                <c:pt idx="43">
                  <c:v>17.559520822470599</c:v>
                </c:pt>
                <c:pt idx="44">
                  <c:v>17.559520822470599</c:v>
                </c:pt>
                <c:pt idx="45">
                  <c:v>17.559520822470599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B-4F2D-BEBA-50D92520F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2001-2009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0.13175230566534901</c:v>
                </c:pt>
                <c:pt idx="2">
                  <c:v>0.13175230566534901</c:v>
                </c:pt>
                <c:pt idx="3">
                  <c:v>0.26350461133069802</c:v>
                </c:pt>
                <c:pt idx="4">
                  <c:v>0.26350461133069802</c:v>
                </c:pt>
                <c:pt idx="5">
                  <c:v>0.395820764238553</c:v>
                </c:pt>
                <c:pt idx="6">
                  <c:v>0.395820764238553</c:v>
                </c:pt>
                <c:pt idx="7">
                  <c:v>0.395820764238553</c:v>
                </c:pt>
                <c:pt idx="8">
                  <c:v>0.52832979783577705</c:v>
                </c:pt>
                <c:pt idx="9">
                  <c:v>0.66124252943380302</c:v>
                </c:pt>
                <c:pt idx="10">
                  <c:v>0.92706799262985695</c:v>
                </c:pt>
                <c:pt idx="11">
                  <c:v>1.72974904437238</c:v>
                </c:pt>
                <c:pt idx="12">
                  <c:v>1.8637476977962699</c:v>
                </c:pt>
                <c:pt idx="13">
                  <c:v>2.3997423114918499</c:v>
                </c:pt>
                <c:pt idx="14">
                  <c:v>2.6682233679910001</c:v>
                </c:pt>
                <c:pt idx="15">
                  <c:v>3.2051854809892801</c:v>
                </c:pt>
                <c:pt idx="16">
                  <c:v>3.6086875339254898</c:v>
                </c:pt>
                <c:pt idx="17">
                  <c:v>4.4168055171007001</c:v>
                </c:pt>
                <c:pt idx="18">
                  <c:v>4.8217277031924803</c:v>
                </c:pt>
                <c:pt idx="19">
                  <c:v>5.2269422518734903</c:v>
                </c:pt>
                <c:pt idx="20">
                  <c:v>5.6330715060819996</c:v>
                </c:pt>
                <c:pt idx="21">
                  <c:v>6.4453300144990102</c:v>
                </c:pt>
                <c:pt idx="22">
                  <c:v>6.8565262341451598</c:v>
                </c:pt>
                <c:pt idx="23">
                  <c:v>7.4072822636148103</c:v>
                </c:pt>
                <c:pt idx="24">
                  <c:v>8.1017306509000093</c:v>
                </c:pt>
                <c:pt idx="25">
                  <c:v>8.8002050282994997</c:v>
                </c:pt>
                <c:pt idx="26">
                  <c:v>9.6501459523684403</c:v>
                </c:pt>
                <c:pt idx="27">
                  <c:v>10.5267993519609</c:v>
                </c:pt>
                <c:pt idx="28">
                  <c:v>12.338779872469701</c:v>
                </c:pt>
                <c:pt idx="29">
                  <c:v>13.0143796980567</c:v>
                </c:pt>
                <c:pt idx="30">
                  <c:v>13.6383926659522</c:v>
                </c:pt>
                <c:pt idx="31">
                  <c:v>14.3743057935857</c:v>
                </c:pt>
                <c:pt idx="32">
                  <c:v>15.0558608880417</c:v>
                </c:pt>
                <c:pt idx="33">
                  <c:v>15.447751282417199</c:v>
                </c:pt>
                <c:pt idx="34">
                  <c:v>15.447751282417199</c:v>
                </c:pt>
                <c:pt idx="35">
                  <c:v>15.447751282417199</c:v>
                </c:pt>
                <c:pt idx="36">
                  <c:v>15.447751282417199</c:v>
                </c:pt>
                <c:pt idx="37">
                  <c:v>15.447751282417199</c:v>
                </c:pt>
                <c:pt idx="38">
                  <c:v>15.447751282417199</c:v>
                </c:pt>
                <c:pt idx="39">
                  <c:v>15.447751282417199</c:v>
                </c:pt>
                <c:pt idx="40">
                  <c:v>15.447751282417199</c:v>
                </c:pt>
                <c:pt idx="41">
                  <c:v>15.447751282417199</c:v>
                </c:pt>
                <c:pt idx="42">
                  <c:v>15.447751282417199</c:v>
                </c:pt>
                <c:pt idx="43">
                  <c:v>15.447751282417199</c:v>
                </c:pt>
                <c:pt idx="44">
                  <c:v>15.447751282417199</c:v>
                </c:pt>
                <c:pt idx="45">
                  <c:v>15.447751282417199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0C-4201-8C56-A92FD971A5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2010-2017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dPt>
            <c:idx val="29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2-4914-4792-B9A5-49674414A89C}"/>
              </c:ext>
            </c:extLst>
          </c:dPt>
          <c:dPt>
            <c:idx val="30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3-4914-4792-B9A5-49674414A89C}"/>
              </c:ext>
            </c:extLst>
          </c:dPt>
          <c:dPt>
            <c:idx val="31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4-4914-4792-B9A5-49674414A89C}"/>
              </c:ext>
            </c:extLst>
          </c:dPt>
          <c:dPt>
            <c:idx val="32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5-4914-4792-B9A5-49674414A89C}"/>
              </c:ext>
            </c:extLst>
          </c:dPt>
          <c:dPt>
            <c:idx val="33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6-4914-4792-B9A5-49674414A89C}"/>
              </c:ext>
            </c:extLst>
          </c:dPt>
          <c:dPt>
            <c:idx val="34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0-C4F4-4DC2-9ACD-B9F4673D0C16}"/>
              </c:ext>
            </c:extLst>
          </c:dPt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1.9178082191780799E-2</c:v>
                </c:pt>
                <c:pt idx="2">
                  <c:v>3.8356164383561597E-2</c:v>
                </c:pt>
                <c:pt idx="3">
                  <c:v>8.2191780821917804E-2</c:v>
                </c:pt>
                <c:pt idx="4">
                  <c:v>0.123287671232877</c:v>
                </c:pt>
                <c:pt idx="5">
                  <c:v>0.167123287671233</c:v>
                </c:pt>
                <c:pt idx="6">
                  <c:v>0.24931506849315099</c:v>
                </c:pt>
                <c:pt idx="7">
                  <c:v>0.33424657534246599</c:v>
                </c:pt>
                <c:pt idx="8">
                  <c:v>0.49863013698630099</c:v>
                </c:pt>
                <c:pt idx="9">
                  <c:v>0.74794520547945198</c:v>
                </c:pt>
                <c:pt idx="10">
                  <c:v>1</c:v>
                </c:pt>
                <c:pt idx="11">
                  <c:v>1.24931506849315</c:v>
                </c:pt>
                <c:pt idx="12">
                  <c:v>1.4986301369863</c:v>
                </c:pt>
                <c:pt idx="13">
                  <c:v>1.75068493150685</c:v>
                </c:pt>
                <c:pt idx="14">
                  <c:v>2</c:v>
                </c:pt>
                <c:pt idx="15">
                  <c:v>2.24931506849315</c:v>
                </c:pt>
                <c:pt idx="16">
                  <c:v>2.4986301369863</c:v>
                </c:pt>
                <c:pt idx="17">
                  <c:v>2.75068493150685</c:v>
                </c:pt>
                <c:pt idx="18">
                  <c:v>3</c:v>
                </c:pt>
                <c:pt idx="19">
                  <c:v>3.24931506849315</c:v>
                </c:pt>
                <c:pt idx="20">
                  <c:v>3.4986301369863</c:v>
                </c:pt>
                <c:pt idx="21">
                  <c:v>4</c:v>
                </c:pt>
                <c:pt idx="22">
                  <c:v>4.24931506849315</c:v>
                </c:pt>
                <c:pt idx="23">
                  <c:v>4.4986301369863</c:v>
                </c:pt>
                <c:pt idx="24">
                  <c:v>5</c:v>
                </c:pt>
                <c:pt idx="25">
                  <c:v>5.4986301369863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Sheet1!$D$2:$D$47</c:f>
              <c:numCache>
                <c:formatCode>General</c:formatCode>
                <c:ptCount val="46"/>
                <c:pt idx="0">
                  <c:v>0</c:v>
                </c:pt>
                <c:pt idx="1">
                  <c:v>0.264380895125436</c:v>
                </c:pt>
                <c:pt idx="2">
                  <c:v>0.39683875715600597</c:v>
                </c:pt>
                <c:pt idx="3">
                  <c:v>0.52965902235242301</c:v>
                </c:pt>
                <c:pt idx="4">
                  <c:v>0.52965902235242301</c:v>
                </c:pt>
                <c:pt idx="5">
                  <c:v>0.52965902235242301</c:v>
                </c:pt>
                <c:pt idx="6">
                  <c:v>0.66838467181544003</c:v>
                </c:pt>
                <c:pt idx="7">
                  <c:v>0.66838467181544003</c:v>
                </c:pt>
                <c:pt idx="8">
                  <c:v>0.80818043155111097</c:v>
                </c:pt>
                <c:pt idx="9">
                  <c:v>0.95044561726231702</c:v>
                </c:pt>
                <c:pt idx="10">
                  <c:v>0.95044561726231702</c:v>
                </c:pt>
                <c:pt idx="11">
                  <c:v>1.10876423794023</c:v>
                </c:pt>
                <c:pt idx="12">
                  <c:v>1.2683227614427901</c:v>
                </c:pt>
                <c:pt idx="13">
                  <c:v>1.5913382265214899</c:v>
                </c:pt>
                <c:pt idx="14">
                  <c:v>1.7538524270811</c:v>
                </c:pt>
                <c:pt idx="15">
                  <c:v>2.11732723690332</c:v>
                </c:pt>
                <c:pt idx="16">
                  <c:v>3.03995458810738</c:v>
                </c:pt>
                <c:pt idx="17">
                  <c:v>3.03995458810738</c:v>
                </c:pt>
                <c:pt idx="18">
                  <c:v>3.4306860814519999</c:v>
                </c:pt>
                <c:pt idx="19">
                  <c:v>4.9288912901191697</c:v>
                </c:pt>
                <c:pt idx="20">
                  <c:v>5.1532829558881401</c:v>
                </c:pt>
                <c:pt idx="21">
                  <c:v>6.0960629028943503</c:v>
                </c:pt>
                <c:pt idx="22">
                  <c:v>6.6782892340851401</c:v>
                </c:pt>
                <c:pt idx="23">
                  <c:v>6.97388106376662</c:v>
                </c:pt>
                <c:pt idx="24">
                  <c:v>8.5795352412754404</c:v>
                </c:pt>
                <c:pt idx="25">
                  <c:v>9.4037241941657701</c:v>
                </c:pt>
                <c:pt idx="26">
                  <c:v>10.2976773188881</c:v>
                </c:pt>
                <c:pt idx="27">
                  <c:v>10.2976773188881</c:v>
                </c:pt>
                <c:pt idx="28">
                  <c:v>12.051935288046799</c:v>
                </c:pt>
                <c:pt idx="29">
                  <c:v>12.051935288046799</c:v>
                </c:pt>
                <c:pt idx="30">
                  <c:v>12.051935288046799</c:v>
                </c:pt>
                <c:pt idx="31">
                  <c:v>12.051935288046799</c:v>
                </c:pt>
                <c:pt idx="32">
                  <c:v>12.051935288046799</c:v>
                </c:pt>
                <c:pt idx="33">
                  <c:v>12.051935288046799</c:v>
                </c:pt>
                <c:pt idx="34">
                  <c:v>12.051935288046799</c:v>
                </c:pt>
                <c:pt idx="35">
                  <c:v>12.051935288046799</c:v>
                </c:pt>
                <c:pt idx="36">
                  <c:v>12.051935288046799</c:v>
                </c:pt>
                <c:pt idx="37">
                  <c:v>12.051935288046799</c:v>
                </c:pt>
                <c:pt idx="38">
                  <c:v>12.051935288046799</c:v>
                </c:pt>
                <c:pt idx="39">
                  <c:v>12.051935288046799</c:v>
                </c:pt>
                <c:pt idx="40">
                  <c:v>12.051935288046799</c:v>
                </c:pt>
                <c:pt idx="41">
                  <c:v>12.051935288046799</c:v>
                </c:pt>
                <c:pt idx="42">
                  <c:v>12.051935288046799</c:v>
                </c:pt>
                <c:pt idx="43">
                  <c:v>12.051935288046799</c:v>
                </c:pt>
                <c:pt idx="44">
                  <c:v>12.051935288046799</c:v>
                </c:pt>
                <c:pt idx="45">
                  <c:v>12.051935288046799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90C-4201-8C56-A92FD971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14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5957188854172276"/>
              <c:y val="0.9334014055064494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>
                <a:alpha val="82000"/>
              </a:schemeClr>
            </a:solidFill>
          </a:ln>
        </c:spPr>
        <c:txPr>
          <a:bodyPr rot="0"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>
                    <a:solidFill>
                      <a:schemeClr val="bg2"/>
                    </a:solidFill>
                  </a:rPr>
                  <a:t>Incidence (%)</a:t>
                </a:r>
              </a:p>
            </c:rich>
          </c:tx>
          <c:layout>
            <c:manualLayout>
              <c:xMode val="edge"/>
              <c:yMode val="edge"/>
              <c:x val="5.6030911415570241E-3"/>
              <c:y val="0.2785595595916302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0" i="0" baseline="0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5"/>
        <c:minorUnit val="0.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>
                <a:ln>
                  <a:noFill/>
                </a:ln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1380945066050786E-2"/>
          <c:y val="9.0233504865524002E-3"/>
          <c:w val="0.87764850284832474"/>
          <c:h val="0.12163031237741706"/>
        </c:manualLayout>
      </c:layout>
      <c:overlay val="1"/>
      <c:spPr>
        <a:noFill/>
        <a:ln w="15875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>
              <a:ln>
                <a:noFill/>
              </a:ln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1.7451051701835001</c:v>
                </c:pt>
                <c:pt idx="1">
                  <c:v>1.72289083254234</c:v>
                </c:pt>
                <c:pt idx="2">
                  <c:v>1.7009592725842999</c:v>
                </c:pt>
                <c:pt idx="3">
                  <c:v>1.67930689068741</c:v>
                </c:pt>
                <c:pt idx="4">
                  <c:v>1.65793013305111</c:v>
                </c:pt>
                <c:pt idx="5">
                  <c:v>1.636825491113</c:v>
                </c:pt>
                <c:pt idx="6">
                  <c:v>1.6159895009729801</c:v>
                </c:pt>
                <c:pt idx="7">
                  <c:v>1.59541874282468</c:v>
                </c:pt>
                <c:pt idx="8">
                  <c:v>1.5751098403942201</c:v>
                </c:pt>
                <c:pt idx="9">
                  <c:v>1.5550594603860299</c:v>
                </c:pt>
                <c:pt idx="10">
                  <c:v>1.5352643119357701</c:v>
                </c:pt>
                <c:pt idx="11">
                  <c:v>1.51572114607019</c:v>
                </c:pt>
                <c:pt idx="12">
                  <c:v>1.4964267551738999</c:v>
                </c:pt>
                <c:pt idx="13">
                  <c:v>1.4773779724628799</c:v>
                </c:pt>
                <c:pt idx="14">
                  <c:v>1.4585716714647201</c:v>
                </c:pt>
                <c:pt idx="15">
                  <c:v>1.4400047655054999</c:v>
                </c:pt>
                <c:pt idx="16">
                  <c:v>1.4216742072031201</c:v>
                </c:pt>
                <c:pt idx="17">
                  <c:v>1.40357698796721</c:v>
                </c:pt>
                <c:pt idx="18">
                  <c:v>1.3857101375052401</c:v>
                </c:pt>
                <c:pt idx="19">
                  <c:v>1.3680707233350999</c:v>
                </c:pt>
                <c:pt idx="20">
                  <c:v>1.35065585030371</c:v>
                </c:pt>
                <c:pt idx="21">
                  <c:v>1.3334626601119099</c:v>
                </c:pt>
                <c:pt idx="22">
                  <c:v>1.3164883308452699</c:v>
                </c:pt>
                <c:pt idx="23">
                  <c:v>1.2997300765109601</c:v>
                </c:pt>
                <c:pt idx="24">
                  <c:v>1.28318514658049</c:v>
                </c:pt>
                <c:pt idx="25">
                  <c:v>1.26685082553824</c:v>
                </c:pt>
                <c:pt idx="26">
                  <c:v>1.25072443243579</c:v>
                </c:pt>
                <c:pt idx="27">
                  <c:v>1.23480332045189</c:v>
                </c:pt>
                <c:pt idx="28">
                  <c:v>1.21908487645802</c:v>
                </c:pt>
                <c:pt idx="29">
                  <c:v>1.2035665205895101</c:v>
                </c:pt>
                <c:pt idx="30">
                  <c:v>1.1882457058221301</c:v>
                </c:pt>
                <c:pt idx="31">
                  <c:v>1.1731199175540099</c:v>
                </c:pt>
                <c:pt idx="32">
                  <c:v>1.15818667319294</c:v>
                </c:pt>
                <c:pt idx="33">
                  <c:v>1.1434435217488901</c:v>
                </c:pt>
                <c:pt idx="34">
                  <c:v>1.1288880434317501</c:v>
                </c:pt>
                <c:pt idx="35">
                  <c:v>1.11453665570592</c:v>
                </c:pt>
                <c:pt idx="36">
                  <c:v>1.10047912585053</c:v>
                </c:pt>
                <c:pt idx="37">
                  <c:v>1.0868189466603</c:v>
                </c:pt>
                <c:pt idx="38">
                  <c:v>1.0736543826959799</c:v>
                </c:pt>
                <c:pt idx="39">
                  <c:v>1.0610789028371801</c:v>
                </c:pt>
                <c:pt idx="40">
                  <c:v>1.0491816968951999</c:v>
                </c:pt>
                <c:pt idx="41">
                  <c:v>1.0380482695398501</c:v>
                </c:pt>
                <c:pt idx="42">
                  <c:v>1.0277611062636101</c:v>
                </c:pt>
                <c:pt idx="43">
                  <c:v>1.0184004077516999</c:v>
                </c:pt>
                <c:pt idx="44">
                  <c:v>1.01004489083631</c:v>
                </c:pt>
                <c:pt idx="45">
                  <c:v>1.00277265618543</c:v>
                </c:pt>
                <c:pt idx="46">
                  <c:v>0.99666212502062002</c:v>
                </c:pt>
                <c:pt idx="47">
                  <c:v>0.99179304949059999</c:v>
                </c:pt>
                <c:pt idx="48">
                  <c:v>0.98824760388024402</c:v>
                </c:pt>
                <c:pt idx="49">
                  <c:v>0.986111566649719</c:v>
                </c:pt>
                <c:pt idx="50">
                  <c:v>0.98547560643454302</c:v>
                </c:pt>
                <c:pt idx="51">
                  <c:v>0.98643668866890799</c:v>
                </c:pt>
                <c:pt idx="52">
                  <c:v>0.98909962351653902</c:v>
                </c:pt>
                <c:pt idx="53">
                  <c:v>0.99357878042423697</c:v>
                </c:pt>
                <c:pt idx="54">
                  <c:v>1</c:v>
                </c:pt>
                <c:pt idx="55">
                  <c:v>1.0084547832500399</c:v>
                </c:pt>
                <c:pt idx="56">
                  <c:v>1.01885482458937</c:v>
                </c:pt>
                <c:pt idx="57">
                  <c:v>1.0310688908604899</c:v>
                </c:pt>
                <c:pt idx="58">
                  <c:v>1.04496710096097</c:v>
                </c:pt>
                <c:pt idx="59">
                  <c:v>1.0604181774533199</c:v>
                </c:pt>
                <c:pt idx="60">
                  <c:v>1.0772868962850399</c:v>
                </c:pt>
                <c:pt idx="61">
                  <c:v>1.09543172328432</c:v>
                </c:pt>
                <c:pt idx="62">
                  <c:v>1.1147026372219</c:v>
                </c:pt>
                <c:pt idx="63">
                  <c:v>1.13493914953422</c:v>
                </c:pt>
                <c:pt idx="64">
                  <c:v>1.1559685403453199</c:v>
                </c:pt>
                <c:pt idx="65">
                  <c:v>1.1776043391745199</c:v>
                </c:pt>
                <c:pt idx="66">
                  <c:v>1.1996818920766601</c:v>
                </c:pt>
                <c:pt idx="67">
                  <c:v>1.2221733516925799</c:v>
                </c:pt>
                <c:pt idx="68">
                  <c:v>1.2450864778844399</c:v>
                </c:pt>
                <c:pt idx="69">
                  <c:v>1.26842917599517</c:v>
                </c:pt>
                <c:pt idx="70">
                  <c:v>1.2922094995759199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82-4D2B-A489-53BC039019B7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1.5816185927851401</c:v>
                </c:pt>
                <c:pt idx="1">
                  <c:v>1.5647155124069301</c:v>
                </c:pt>
                <c:pt idx="2">
                  <c:v>1.5479923169230601</c:v>
                </c:pt>
                <c:pt idx="3">
                  <c:v>1.5314470494710599</c:v>
                </c:pt>
                <c:pt idx="4">
                  <c:v>1.5150777708831</c:v>
                </c:pt>
                <c:pt idx="5">
                  <c:v>1.4988825591333901</c:v>
                </c:pt>
                <c:pt idx="6">
                  <c:v>1.48285950874062</c:v>
                </c:pt>
                <c:pt idx="7">
                  <c:v>1.4670067301171299</c:v>
                </c:pt>
                <c:pt idx="8">
                  <c:v>1.45132234885532</c:v>
                </c:pt>
                <c:pt idx="9">
                  <c:v>1.43580450493957</c:v>
                </c:pt>
                <c:pt idx="10">
                  <c:v>1.4204513518697801</c:v>
                </c:pt>
                <c:pt idx="11">
                  <c:v>1.4052610556793701</c:v>
                </c:pt>
                <c:pt idx="12">
                  <c:v>1.39023179382719</c:v>
                </c:pt>
                <c:pt idx="13">
                  <c:v>1.37536175393787</c:v>
                </c:pt>
                <c:pt idx="14">
                  <c:v>1.36064913235948</c:v>
                </c:pt>
                <c:pt idx="15">
                  <c:v>1.34609213249985</c:v>
                </c:pt>
                <c:pt idx="16">
                  <c:v>1.3316889628935999</c:v>
                </c:pt>
                <c:pt idx="17">
                  <c:v>1.3174378349397999</c:v>
                </c:pt>
                <c:pt idx="18">
                  <c:v>1.3033369602345</c:v>
                </c:pt>
                <c:pt idx="19">
                  <c:v>1.28938454740254</c:v>
                </c:pt>
                <c:pt idx="20">
                  <c:v>1.2755787983061599</c:v>
                </c:pt>
                <c:pt idx="21">
                  <c:v>1.2619179034733701</c:v>
                </c:pt>
                <c:pt idx="22">
                  <c:v>1.2484000365427801</c:v>
                </c:pt>
                <c:pt idx="23">
                  <c:v>1.2350233474593699</c:v>
                </c:pt>
                <c:pt idx="24">
                  <c:v>1.221785954072</c:v>
                </c:pt>
                <c:pt idx="25">
                  <c:v>1.2086859316690499</c:v>
                </c:pt>
                <c:pt idx="26">
                  <c:v>1.19572129983084</c:v>
                </c:pt>
                <c:pt idx="27">
                  <c:v>1.1828900057582501</c:v>
                </c:pt>
                <c:pt idx="28">
                  <c:v>1.17018990292814</c:v>
                </c:pt>
                <c:pt idx="29">
                  <c:v>1.15761872348747</c:v>
                </c:pt>
                <c:pt idx="30">
                  <c:v>1.1451740421661101</c:v>
                </c:pt>
                <c:pt idx="31">
                  <c:v>1.1328532285698101</c:v>
                </c:pt>
                <c:pt idx="32">
                  <c:v>1.1206533833617101</c:v>
                </c:pt>
                <c:pt idx="33">
                  <c:v>1.1085712518270301</c:v>
                </c:pt>
                <c:pt idx="34">
                  <c:v>1.09660310528781</c:v>
                </c:pt>
                <c:pt idx="35">
                  <c:v>1.0847615843285301</c:v>
                </c:pt>
                <c:pt idx="36">
                  <c:v>1.07312550991239</c:v>
                </c:pt>
                <c:pt idx="37">
                  <c:v>1.0617871356790101</c:v>
                </c:pt>
                <c:pt idx="38">
                  <c:v>1.0508352550670701</c:v>
                </c:pt>
                <c:pt idx="39">
                  <c:v>1.0403557111863799</c:v>
                </c:pt>
                <c:pt idx="40">
                  <c:v>1.03043203739387</c:v>
                </c:pt>
                <c:pt idx="41">
                  <c:v>1.02114623932987</c:v>
                </c:pt>
                <c:pt idx="42">
                  <c:v>1.01257972781413</c:v>
                </c:pt>
                <c:pt idx="43">
                  <c:v>1.0048144054997099</c:v>
                </c:pt>
                <c:pt idx="44">
                  <c:v>0.99793389613052896</c:v>
                </c:pt>
                <c:pt idx="45">
                  <c:v>0.992024882650687</c:v>
                </c:pt>
                <c:pt idx="46">
                  <c:v>0.98717849226608401</c:v>
                </c:pt>
                <c:pt idx="47">
                  <c:v>0.98349164242820897</c:v>
                </c:pt>
                <c:pt idx="48">
                  <c:v>0.98106825743999404</c:v>
                </c:pt>
                <c:pt idx="49">
                  <c:v>0.98002029657158596</c:v>
                </c:pt>
                <c:pt idx="50">
                  <c:v>0.98046860438068695</c:v>
                </c:pt>
                <c:pt idx="51">
                  <c:v>0.98254368366835998</c:v>
                </c:pt>
                <c:pt idx="52">
                  <c:v>0.98638656573067296</c:v>
                </c:pt>
                <c:pt idx="53">
                  <c:v>0.992149980034984</c:v>
                </c:pt>
                <c:pt idx="54">
                  <c:v>1</c:v>
                </c:pt>
                <c:pt idx="55">
                  <c:v>1.00684603168848</c:v>
                </c:pt>
                <c:pt idx="56">
                  <c:v>1.01544080948399</c:v>
                </c:pt>
                <c:pt idx="57">
                  <c:v>1.0256441295318399</c:v>
                </c:pt>
                <c:pt idx="58">
                  <c:v>1.03732189129023</c:v>
                </c:pt>
                <c:pt idx="59">
                  <c:v>1.05034243320355</c:v>
                </c:pt>
                <c:pt idx="60">
                  <c:v>1.0645735142669499</c:v>
                </c:pt>
                <c:pt idx="61">
                  <c:v>1.0798797856887801</c:v>
                </c:pt>
                <c:pt idx="62">
                  <c:v>1.09612064687993</c:v>
                </c:pt>
                <c:pt idx="63">
                  <c:v>1.1131484199782899</c:v>
                </c:pt>
                <c:pt idx="64">
                  <c:v>1.13080680691266</c:v>
                </c:pt>
                <c:pt idx="65">
                  <c:v>1.1489296146691601</c:v>
                </c:pt>
                <c:pt idx="66">
                  <c:v>1.1673716046842899</c:v>
                </c:pt>
                <c:pt idx="67">
                  <c:v>1.1861072503765799</c:v>
                </c:pt>
                <c:pt idx="68">
                  <c:v>1.20514177580695</c:v>
                </c:pt>
                <c:pt idx="69">
                  <c:v>1.22448033624843</c:v>
                </c:pt>
                <c:pt idx="70">
                  <c:v>1.24412806995461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82-4D2B-A489-53BC039019B7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1.9254908034676299</c:v>
                </c:pt>
                <c:pt idx="1">
                  <c:v>1.8970559167604499</c:v>
                </c:pt>
                <c:pt idx="2">
                  <c:v>1.86904186497608</c:v>
                </c:pt>
                <c:pt idx="3">
                  <c:v>1.84144246716477</c:v>
                </c:pt>
                <c:pt idx="4">
                  <c:v>1.81425163704746</c:v>
                </c:pt>
                <c:pt idx="5">
                  <c:v>1.7874633819919601</c:v>
                </c:pt>
                <c:pt idx="6">
                  <c:v>1.7610718020567999</c:v>
                </c:pt>
                <c:pt idx="7">
                  <c:v>1.7350710891101699</c:v>
                </c:pt>
                <c:pt idx="8">
                  <c:v>1.70945552603354</c:v>
                </c:pt>
                <c:pt idx="9">
                  <c:v>1.68421948602108</c:v>
                </c:pt>
                <c:pt idx="10">
                  <c:v>1.6593574319887601</c:v>
                </c:pt>
                <c:pt idx="11">
                  <c:v>1.6348639161096301</c:v>
                </c:pt>
                <c:pt idx="12">
                  <c:v>1.6107335794959099</c:v>
                </c:pt>
                <c:pt idx="13">
                  <c:v>1.58696115205275</c:v>
                </c:pt>
                <c:pt idx="14">
                  <c:v>1.56354145253469</c:v>
                </c:pt>
                <c:pt idx="15">
                  <c:v>1.5404693888431</c:v>
                </c:pt>
                <c:pt idx="16">
                  <c:v>1.5177399586123299</c:v>
                </c:pt>
                <c:pt idx="17">
                  <c:v>1.4953482501442801</c:v>
                </c:pt>
                <c:pt idx="18">
                  <c:v>1.4732894437669499</c:v>
                </c:pt>
                <c:pt idx="19">
                  <c:v>1.4515588137123101</c:v>
                </c:pt>
                <c:pt idx="20">
                  <c:v>1.43015173063561</c:v>
                </c:pt>
                <c:pt idx="21">
                  <c:v>1.40906366493298</c:v>
                </c:pt>
                <c:pt idx="22">
                  <c:v>1.38829019106038</c:v>
                </c:pt>
                <c:pt idx="23">
                  <c:v>1.3678269931190601</c:v>
                </c:pt>
                <c:pt idx="24">
                  <c:v>1.34766987205662</c:v>
                </c:pt>
                <c:pt idx="25">
                  <c:v>1.3278147549469099</c:v>
                </c:pt>
                <c:pt idx="26">
                  <c:v>1.3082577069699599</c:v>
                </c:pt>
                <c:pt idx="27">
                  <c:v>1.2889949469322199</c:v>
                </c:pt>
                <c:pt idx="28">
                  <c:v>1.2700228674763301</c:v>
                </c:pt>
                <c:pt idx="29">
                  <c:v>1.2513380615682601</c:v>
                </c:pt>
                <c:pt idx="30">
                  <c:v>1.2329373574815401</c:v>
                </c:pt>
                <c:pt idx="31">
                  <c:v>1.2148178654169901</c:v>
                </c:pt>
                <c:pt idx="32">
                  <c:v>1.19697704024936</c:v>
                </c:pt>
                <c:pt idx="33">
                  <c:v>1.1794127669057699</c:v>
                </c:pt>
                <c:pt idx="34">
                  <c:v>1.16212347790927</c:v>
                </c:pt>
                <c:pt idx="35">
                  <c:v>1.14512900793868</c:v>
                </c:pt>
                <c:pt idx="36">
                  <c:v>1.12852997645319</c:v>
                </c:pt>
                <c:pt idx="37">
                  <c:v>1.1124408868115001</c:v>
                </c:pt>
                <c:pt idx="38">
                  <c:v>1.0969690328944199</c:v>
                </c:pt>
                <c:pt idx="39">
                  <c:v>1.08221488663933</c:v>
                </c:pt>
                <c:pt idx="40">
                  <c:v>1.0682725237114601</c:v>
                </c:pt>
                <c:pt idx="41">
                  <c:v>1.0552300624461299</c:v>
                </c:pt>
                <c:pt idx="42">
                  <c:v>1.04317009568069</c:v>
                </c:pt>
                <c:pt idx="43">
                  <c:v>1.0321701050783101</c:v>
                </c:pt>
                <c:pt idx="44">
                  <c:v>1.0223028654105299</c:v>
                </c:pt>
                <c:pt idx="45">
                  <c:v>1.0136368730049901</c:v>
                </c:pt>
                <c:pt idx="46">
                  <c:v>1.0062368651999301</c:v>
                </c:pt>
                <c:pt idx="47">
                  <c:v>1.0001645266545001</c:v>
                </c:pt>
                <c:pt idx="48">
                  <c:v>0.99547948796496399</c:v>
                </c:pt>
                <c:pt idx="49">
                  <c:v>0.99224069673064497</c:v>
                </c:pt>
                <c:pt idx="50">
                  <c:v>0.99050817796554003</c:v>
                </c:pt>
                <c:pt idx="51">
                  <c:v>0.99034511841665596</c:v>
                </c:pt>
                <c:pt idx="52">
                  <c:v>0.99182014357207304</c:v>
                </c:pt>
                <c:pt idx="53">
                  <c:v>0.99500963843642298</c:v>
                </c:pt>
                <c:pt idx="54">
                  <c:v>1</c:v>
                </c:pt>
                <c:pt idx="55">
                  <c:v>1.0100661052955699</c:v>
                </c:pt>
                <c:pt idx="56">
                  <c:v>1.02228031796018</c:v>
                </c:pt>
                <c:pt idx="57">
                  <c:v>1.0365223444369001</c:v>
                </c:pt>
                <c:pt idx="58">
                  <c:v>1.0526686569128501</c:v>
                </c:pt>
                <c:pt idx="59">
                  <c:v>1.0705905764882</c:v>
                </c:pt>
                <c:pt idx="60">
                  <c:v>1.09015210443835</c:v>
                </c:pt>
                <c:pt idx="61">
                  <c:v>1.11120763281283</c:v>
                </c:pt>
                <c:pt idx="62">
                  <c:v>1.13359963884119</c:v>
                </c:pt>
                <c:pt idx="63">
                  <c:v>1.1571564492456401</c:v>
                </c:pt>
                <c:pt idx="64">
                  <c:v>1.1816901508723201</c:v>
                </c:pt>
                <c:pt idx="65">
                  <c:v>1.2069947209446501</c:v>
                </c:pt>
                <c:pt idx="66">
                  <c:v>1.23288645740692</c:v>
                </c:pt>
                <c:pt idx="67">
                  <c:v>1.2593361191521599</c:v>
                </c:pt>
                <c:pt idx="68">
                  <c:v>1.2863551563239599</c:v>
                </c:pt>
                <c:pt idx="69">
                  <c:v>1.3139554200153201</c:v>
                </c:pt>
                <c:pt idx="70">
                  <c:v>1.3421491172168301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82-4D2B-A489-53BC03901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Recipient age (years)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8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0.76256520744928702</c:v>
                </c:pt>
                <c:pt idx="1">
                  <c:v>0.77514881266185698</c:v>
                </c:pt>
                <c:pt idx="2">
                  <c:v>0.78794006847085996</c:v>
                </c:pt>
                <c:pt idx="3">
                  <c:v>0.80094240145949402</c:v>
                </c:pt>
                <c:pt idx="4">
                  <c:v>0.81415929475533</c:v>
                </c:pt>
                <c:pt idx="5">
                  <c:v>0.82759428896338405</c:v>
                </c:pt>
                <c:pt idx="6">
                  <c:v>0.8412509831146</c:v>
                </c:pt>
                <c:pt idx="7">
                  <c:v>0.85513303562996301</c:v>
                </c:pt>
                <c:pt idx="8">
                  <c:v>0.86924416530054904</c:v>
                </c:pt>
                <c:pt idx="9">
                  <c:v>0.88358815228372001</c:v>
                </c:pt>
                <c:pt idx="10">
                  <c:v>0.89816883911578005</c:v>
                </c:pt>
                <c:pt idx="11">
                  <c:v>0.91301638311309596</c:v>
                </c:pt>
                <c:pt idx="12">
                  <c:v>0.928460879347208</c:v>
                </c:pt>
                <c:pt idx="13">
                  <c:v>0.94504485639447</c:v>
                </c:pt>
                <c:pt idx="14">
                  <c:v>0.96335348945140897</c:v>
                </c:pt>
                <c:pt idx="15">
                  <c:v>0.98402023770803604</c:v>
                </c:pt>
                <c:pt idx="16">
                  <c:v>1.00770102417445</c:v>
                </c:pt>
                <c:pt idx="17">
                  <c:v>1.03455982056111</c:v>
                </c:pt>
                <c:pt idx="18">
                  <c:v>1.0643500090501301</c:v>
                </c:pt>
                <c:pt idx="19">
                  <c:v>1.09678793003792</c:v>
                </c:pt>
                <c:pt idx="20">
                  <c:v>1.13155214241408</c:v>
                </c:pt>
                <c:pt idx="21">
                  <c:v>1.1682736332888</c:v>
                </c:pt>
                <c:pt idx="22">
                  <c:v>1.2065317629493599</c:v>
                </c:pt>
                <c:pt idx="23">
                  <c:v>1.24606571148275</c:v>
                </c:pt>
                <c:pt idx="24">
                  <c:v>1.2868950532537</c:v>
                </c:pt>
                <c:pt idx="25">
                  <c:v>1.3290622338995099</c:v>
                </c:pt>
                <c:pt idx="26">
                  <c:v>1.37261108985686</c:v>
                </c:pt>
                <c:pt idx="27">
                  <c:v>1.4175868939335801</c:v>
                </c:pt>
                <c:pt idx="28">
                  <c:v>1.46403640237368</c:v>
                </c:pt>
                <c:pt idx="29">
                  <c:v>1.51200790346451</c:v>
                </c:pt>
                <c:pt idx="30">
                  <c:v>1.5615512677365799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15-4120-85E5-DC0DD3BE6795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0.67985107896526498</c:v>
                </c:pt>
                <c:pt idx="1">
                  <c:v>0.69657594009122203</c:v>
                </c:pt>
                <c:pt idx="2">
                  <c:v>0.71371150656628302</c:v>
                </c:pt>
                <c:pt idx="3">
                  <c:v>0.731267647604531</c:v>
                </c:pt>
                <c:pt idx="4">
                  <c:v>0.74925438176507997</c:v>
                </c:pt>
                <c:pt idx="5">
                  <c:v>0.767681830392002</c:v>
                </c:pt>
                <c:pt idx="6">
                  <c:v>0.78656013398032398</c:v>
                </c:pt>
                <c:pt idx="7">
                  <c:v>0.80589929674789995</c:v>
                </c:pt>
                <c:pt idx="8">
                  <c:v>0.82570888206512605</c:v>
                </c:pt>
                <c:pt idx="9">
                  <c:v>0.845997369409487</c:v>
                </c:pt>
                <c:pt idx="10">
                  <c:v>0.86677064973616702</c:v>
                </c:pt>
                <c:pt idx="11">
                  <c:v>0.888037323896817</c:v>
                </c:pt>
                <c:pt idx="12">
                  <c:v>0.90990418219058899</c:v>
                </c:pt>
                <c:pt idx="13">
                  <c:v>0.93256716677602602</c:v>
                </c:pt>
                <c:pt idx="14">
                  <c:v>0.956284089260801</c:v>
                </c:pt>
                <c:pt idx="15">
                  <c:v>0.98144987564933095</c:v>
                </c:pt>
                <c:pt idx="16">
                  <c:v>1.00664117649424</c:v>
                </c:pt>
                <c:pt idx="17">
                  <c:v>1.0301376377726199</c:v>
                </c:pt>
                <c:pt idx="18">
                  <c:v>1.05608571788114</c:v>
                </c:pt>
                <c:pt idx="19">
                  <c:v>1.0837608254083799</c:v>
                </c:pt>
                <c:pt idx="20">
                  <c:v>1.1127291535586401</c:v>
                </c:pt>
                <c:pt idx="21">
                  <c:v>1.14272568965169</c:v>
                </c:pt>
                <c:pt idx="22">
                  <c:v>1.1735558675714399</c:v>
                </c:pt>
                <c:pt idx="23">
                  <c:v>1.2051397199582701</c:v>
                </c:pt>
                <c:pt idx="24">
                  <c:v>1.2375215133732</c:v>
                </c:pt>
                <c:pt idx="25">
                  <c:v>1.2707403920292999</c:v>
                </c:pt>
                <c:pt idx="26">
                  <c:v>1.30482862393967</c:v>
                </c:pt>
                <c:pt idx="27">
                  <c:v>1.33981538391447</c:v>
                </c:pt>
                <c:pt idx="28">
                  <c:v>1.37572847527981</c:v>
                </c:pt>
                <c:pt idx="29">
                  <c:v>1.4125951934688701</c:v>
                </c:pt>
                <c:pt idx="30">
                  <c:v>1.45044279575183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15-4120-85E5-DC0DD3BE6795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0.85534275608891797</c:v>
                </c:pt>
                <c:pt idx="1">
                  <c:v>0.86258460447600305</c:v>
                </c:pt>
                <c:pt idx="2">
                  <c:v>0.86988866760578698</c:v>
                </c:pt>
                <c:pt idx="3">
                  <c:v>0.87725572511944105</c:v>
                </c:pt>
                <c:pt idx="4">
                  <c:v>0.88468666099082804</c:v>
                </c:pt>
                <c:pt idx="5">
                  <c:v>0.89218251625816503</c:v>
                </c:pt>
                <c:pt idx="6">
                  <c:v>0.899744578980891</c:v>
                </c:pt>
                <c:pt idx="7">
                  <c:v>0.90737454614564095</c:v>
                </c:pt>
                <c:pt idx="8">
                  <c:v>0.91507483487316199</c:v>
                </c:pt>
                <c:pt idx="9">
                  <c:v>0.92284923226311399</c:v>
                </c:pt>
                <c:pt idx="10">
                  <c:v>0.93070440698948198</c:v>
                </c:pt>
                <c:pt idx="11">
                  <c:v>0.938698063021703</c:v>
                </c:pt>
                <c:pt idx="12">
                  <c:v>0.94739602405479195</c:v>
                </c:pt>
                <c:pt idx="13">
                  <c:v>0.95768949670961601</c:v>
                </c:pt>
                <c:pt idx="14">
                  <c:v>0.97047515070085499</c:v>
                </c:pt>
                <c:pt idx="15">
                  <c:v>0.98659733140049699</c:v>
                </c:pt>
                <c:pt idx="16">
                  <c:v>1.0087619877211</c:v>
                </c:pt>
                <c:pt idx="17">
                  <c:v>1.0390009869299399</c:v>
                </c:pt>
                <c:pt idx="18">
                  <c:v>1.07267897158752</c:v>
                </c:pt>
                <c:pt idx="19">
                  <c:v>1.1099716240652699</c:v>
                </c:pt>
                <c:pt idx="20">
                  <c:v>1.1506935420061399</c:v>
                </c:pt>
                <c:pt idx="21">
                  <c:v>1.19439275286953</c:v>
                </c:pt>
                <c:pt idx="22">
                  <c:v>1.2404342521998299</c:v>
                </c:pt>
                <c:pt idx="23">
                  <c:v>1.2883815308873601</c:v>
                </c:pt>
                <c:pt idx="24">
                  <c:v>1.33823845500245</c:v>
                </c:pt>
                <c:pt idx="25">
                  <c:v>1.39006081230889</c:v>
                </c:pt>
                <c:pt idx="26">
                  <c:v>1.4439146792392501</c:v>
                </c:pt>
                <c:pt idx="27">
                  <c:v>1.49987276305266</c:v>
                </c:pt>
                <c:pt idx="28">
                  <c:v>1.5580128099328101</c:v>
                </c:pt>
                <c:pt idx="29">
                  <c:v>1.6184168760514199</c:v>
                </c:pt>
                <c:pt idx="30">
                  <c:v>1.68117099751306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A15-4120-85E5-DC0DD3BE6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4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Recipient BMI (kg/m</a:t>
                </a:r>
                <a:r>
                  <a:rPr lang="en-US" sz="1700" baseline="30000" dirty="0">
                    <a:solidFill>
                      <a:schemeClr val="bg2"/>
                    </a:solidFill>
                  </a:rPr>
                  <a:t>2</a:t>
                </a:r>
                <a:r>
                  <a:rPr lang="en-US" sz="1700" dirty="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14860172345712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5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733972567945136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Microsoft_Excel_Worksheet5!$B$2:$B$10002</c:f>
              <c:numCache>
                <c:formatCode>General</c:formatCode>
                <c:ptCount val="10001"/>
                <c:pt idx="0">
                  <c:v>1.7984454674413199</c:v>
                </c:pt>
                <c:pt idx="1">
                  <c:v>1.5248560694851001</c:v>
                </c:pt>
                <c:pt idx="2">
                  <c:v>1.2928865927492501</c:v>
                </c:pt>
                <c:pt idx="3">
                  <c:v>1.1021927697187299</c:v>
                </c:pt>
                <c:pt idx="4">
                  <c:v>0.97751895111898102</c:v>
                </c:pt>
                <c:pt idx="5">
                  <c:v>0.91534791634137802</c:v>
                </c:pt>
                <c:pt idx="6">
                  <c:v>0.88177789269525697</c:v>
                </c:pt>
                <c:pt idx="7">
                  <c:v>0.85327686922738299</c:v>
                </c:pt>
                <c:pt idx="8">
                  <c:v>0.82569706225341999</c:v>
                </c:pt>
                <c:pt idx="9">
                  <c:v>0.799008696006556</c:v>
                </c:pt>
                <c:pt idx="10">
                  <c:v>0.77318295713901697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1B-464F-8C6B-7CC0E2C1BEE5}"/>
            </c:ext>
          </c:extLst>
        </c:ser>
        <c:ser>
          <c:idx val="1"/>
          <c:order val="1"/>
          <c:tx>
            <c:strRef>
              <c:f>Microsoft_Excel_Worksheet5!$C$1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Microsoft_Excel_Worksheet5!$C$2:$C$10002</c:f>
              <c:numCache>
                <c:formatCode>General</c:formatCode>
                <c:ptCount val="10001"/>
                <c:pt idx="0">
                  <c:v>1.67348255209483</c:v>
                </c:pt>
                <c:pt idx="1">
                  <c:v>1.4487839732860199</c:v>
                </c:pt>
                <c:pt idx="2">
                  <c:v>1.2541821440155101</c:v>
                </c:pt>
                <c:pt idx="3">
                  <c:v>1.09032090283951</c:v>
                </c:pt>
                <c:pt idx="4">
                  <c:v>0.97504073707509697</c:v>
                </c:pt>
                <c:pt idx="5">
                  <c:v>0.90312482695657303</c:v>
                </c:pt>
                <c:pt idx="6">
                  <c:v>0.85787288212659296</c:v>
                </c:pt>
                <c:pt idx="7">
                  <c:v>0.81752961342626296</c:v>
                </c:pt>
                <c:pt idx="8">
                  <c:v>0.77890932043828598</c:v>
                </c:pt>
                <c:pt idx="9">
                  <c:v>0.74205198466650302</c:v>
                </c:pt>
                <c:pt idx="10">
                  <c:v>0.70691075967429395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1B-464F-8C6B-7CC0E2C1BEE5}"/>
            </c:ext>
          </c:extLst>
        </c:ser>
        <c:ser>
          <c:idx val="2"/>
          <c:order val="2"/>
          <c:tx>
            <c:strRef>
              <c:f>Microsoft_Excel_Worksheet5!$D$1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Microsoft_Excel_Worksheet5!$D$2:$D$10002</c:f>
              <c:numCache>
                <c:formatCode>General</c:formatCode>
                <c:ptCount val="10001"/>
                <c:pt idx="0">
                  <c:v>1.93273966036363</c:v>
                </c:pt>
                <c:pt idx="1">
                  <c:v>1.60492252504129</c:v>
                </c:pt>
                <c:pt idx="2">
                  <c:v>1.3327854727376001</c:v>
                </c:pt>
                <c:pt idx="3">
                  <c:v>1.1141939024157801</c:v>
                </c:pt>
                <c:pt idx="4">
                  <c:v>0.980003463920049</c:v>
                </c:pt>
                <c:pt idx="5">
                  <c:v>0.92773643569737896</c:v>
                </c:pt>
                <c:pt idx="6">
                  <c:v>0.90634902704775</c:v>
                </c:pt>
                <c:pt idx="7">
                  <c:v>0.89058720760841803</c:v>
                </c:pt>
                <c:pt idx="8">
                  <c:v>0.87529526316400796</c:v>
                </c:pt>
                <c:pt idx="9">
                  <c:v>0.86033715896739704</c:v>
                </c:pt>
                <c:pt idx="10">
                  <c:v>0.84566810878034104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61B-464F-8C6B-7CC0E2C1B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16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Recipient eGFR (mL/min/1.73 m</a:t>
                </a:r>
                <a:r>
                  <a:rPr lang="en-US" sz="1700" baseline="30000" dirty="0">
                    <a:solidFill>
                      <a:schemeClr val="bg2"/>
                    </a:solidFill>
                  </a:rPr>
                  <a:t>2</a:t>
                </a:r>
                <a:r>
                  <a:rPr lang="en-US" sz="1700" dirty="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10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0"/>
              <c:y val="0.1680209127084920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0.80600929642002095</c:v>
                </c:pt>
                <c:pt idx="1">
                  <c:v>0.81080696014555298</c:v>
                </c:pt>
                <c:pt idx="2">
                  <c:v>0.81563318132981999</c:v>
                </c:pt>
                <c:pt idx="3">
                  <c:v>0.82048812995731901</c:v>
                </c:pt>
                <c:pt idx="4">
                  <c:v>0.82537197702435605</c:v>
                </c:pt>
                <c:pt idx="5">
                  <c:v>0.83028489454507004</c:v>
                </c:pt>
                <c:pt idx="6">
                  <c:v>0.83522705555748999</c:v>
                </c:pt>
                <c:pt idx="7">
                  <c:v>0.84019863412963403</c:v>
                </c:pt>
                <c:pt idx="8">
                  <c:v>0.84519980536563499</c:v>
                </c:pt>
                <c:pt idx="9">
                  <c:v>0.85023074541190902</c:v>
                </c:pt>
                <c:pt idx="10">
                  <c:v>0.85529163146336296</c:v>
                </c:pt>
                <c:pt idx="11">
                  <c:v>0.86038264176963197</c:v>
                </c:pt>
                <c:pt idx="12">
                  <c:v>0.86550395564135596</c:v>
                </c:pt>
                <c:pt idx="13">
                  <c:v>0.87065575345650303</c:v>
                </c:pt>
                <c:pt idx="14">
                  <c:v>0.87583821666671202</c:v>
                </c:pt>
                <c:pt idx="15">
                  <c:v>0.881051527803693</c:v>
                </c:pt>
                <c:pt idx="16">
                  <c:v>0.88629587048564695</c:v>
                </c:pt>
                <c:pt idx="17">
                  <c:v>0.89157142942374401</c:v>
                </c:pt>
                <c:pt idx="18">
                  <c:v>0.89687839042861695</c:v>
                </c:pt>
                <c:pt idx="19">
                  <c:v>0.90222223722492501</c:v>
                </c:pt>
                <c:pt idx="20">
                  <c:v>0.90762989498625901</c:v>
                </c:pt>
                <c:pt idx="21">
                  <c:v>0.91313429305085203</c:v>
                </c:pt>
                <c:pt idx="22">
                  <c:v>0.91876915930093095</c:v>
                </c:pt>
                <c:pt idx="23">
                  <c:v>0.924569061054894</c:v>
                </c:pt>
                <c:pt idx="24">
                  <c:v>0.93056945872518004</c:v>
                </c:pt>
                <c:pt idx="25">
                  <c:v>0.93680677282131397</c:v>
                </c:pt>
                <c:pt idx="26">
                  <c:v>0.94331846493933103</c:v>
                </c:pt>
                <c:pt idx="27">
                  <c:v>0.95014313345520196</c:v>
                </c:pt>
                <c:pt idx="28">
                  <c:v>0.95732062473217805</c:v>
                </c:pt>
                <c:pt idx="29">
                  <c:v>0.96489216076129802</c:v>
                </c:pt>
                <c:pt idx="30">
                  <c:v>0.97290048428222997</c:v>
                </c:pt>
                <c:pt idx="31">
                  <c:v>0.98139002257978902</c:v>
                </c:pt>
                <c:pt idx="32">
                  <c:v>0.99040707132191996</c:v>
                </c:pt>
                <c:pt idx="33">
                  <c:v>1</c:v>
                </c:pt>
                <c:pt idx="34">
                  <c:v>1.01020886769152</c:v>
                </c:pt>
                <c:pt idx="35">
                  <c:v>1.02103292523874</c:v>
                </c:pt>
                <c:pt idx="36">
                  <c:v>1.0324609488719001</c:v>
                </c:pt>
                <c:pt idx="37">
                  <c:v>1.04448152023001</c:v>
                </c:pt>
                <c:pt idx="38">
                  <c:v>1.0570829026958199</c:v>
                </c:pt>
                <c:pt idx="39">
                  <c:v>1.0702529188543199</c:v>
                </c:pt>
                <c:pt idx="40">
                  <c:v>1.0839788289279899</c:v>
                </c:pt>
                <c:pt idx="41">
                  <c:v>1.09824721011501</c:v>
                </c:pt>
                <c:pt idx="42">
                  <c:v>1.11304383682936</c:v>
                </c:pt>
                <c:pt idx="43">
                  <c:v>1.1283535619148399</c:v>
                </c:pt>
                <c:pt idx="44">
                  <c:v>1.1441601989780701</c:v>
                </c:pt>
                <c:pt idx="45">
                  <c:v>1.1604464060597599</c:v>
                </c:pt>
                <c:pt idx="46">
                  <c:v>1.1771935709377199</c:v>
                </c:pt>
                <c:pt idx="47">
                  <c:v>1.19438169842992</c:v>
                </c:pt>
                <c:pt idx="48">
                  <c:v>1.2119893001411399</c:v>
                </c:pt>
                <c:pt idx="49">
                  <c:v>1.2299932871720201</c:v>
                </c:pt>
                <c:pt idx="50">
                  <c:v>1.2483688663842401</c:v>
                </c:pt>
                <c:pt idx="51">
                  <c:v>1.26708944088964</c:v>
                </c:pt>
                <c:pt idx="52">
                  <c:v>1.2861265155041699</c:v>
                </c:pt>
                <c:pt idx="53">
                  <c:v>1.3054556586105699</c:v>
                </c:pt>
                <c:pt idx="54">
                  <c:v>1.3250752986227901</c:v>
                </c:pt>
                <c:pt idx="55">
                  <c:v>1.3449898014069901</c:v>
                </c:pt>
                <c:pt idx="56">
                  <c:v>1.3652035984438</c:v>
                </c:pt>
                <c:pt idx="57">
                  <c:v>1.38572118781436</c:v>
                </c:pt>
                <c:pt idx="58">
                  <c:v>1.4065471352013099</c:v>
                </c:pt>
                <c:pt idx="59">
                  <c:v>1.42768607490473</c:v>
                </c:pt>
                <c:pt idx="60">
                  <c:v>1.4491427108734301</c:v>
                </c:pt>
                <c:pt idx="61">
                  <c:v>1.4709218177516501</c:v>
                </c:pt>
                <c:pt idx="62">
                  <c:v>1.4930282419415899</c:v>
                </c:pt>
                <c:pt idx="63">
                  <c:v>1.5154669026818099</c:v>
                </c:pt>
                <c:pt idx="64">
                  <c:v>1.53824279314192</c:v>
                </c:pt>
                <c:pt idx="65">
                  <c:v>1.56136098153366</c:v>
                </c:pt>
                <c:pt idx="66">
                  <c:v>1.58482661223874</c:v>
                </c:pt>
                <c:pt idx="67">
                  <c:v>1.60864490695355</c:v>
                </c:pt>
                <c:pt idx="68">
                  <c:v>1.63282116585115</c:v>
                </c:pt>
                <c:pt idx="69">
                  <c:v>1.6573607687606899</c:v>
                </c:pt>
                <c:pt idx="70">
                  <c:v>1.6822691763645701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D7-454E-9120-E0D56AF58EA6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0.75346011559114201</c:v>
                </c:pt>
                <c:pt idx="1">
                  <c:v>0.75967720832645302</c:v>
                </c:pt>
                <c:pt idx="2">
                  <c:v>0.76594545833236005</c:v>
                </c:pt>
                <c:pt idx="3">
                  <c:v>0.77226526914804605</c:v>
                </c:pt>
                <c:pt idx="4">
                  <c:v>0.77863704465035</c:v>
                </c:pt>
                <c:pt idx="5">
                  <c:v>0.78506118843964501</c:v>
                </c:pt>
                <c:pt idx="6">
                  <c:v>0.791538103062426</c:v>
                </c:pt>
                <c:pt idx="7">
                  <c:v>0.798068189019981</c:v>
                </c:pt>
                <c:pt idx="8">
                  <c:v>0.80465184349380003</c:v>
                </c:pt>
                <c:pt idx="9">
                  <c:v>0.81128945869150904</c:v>
                </c:pt>
                <c:pt idx="10">
                  <c:v>0.81798141967793603</c:v>
                </c:pt>
                <c:pt idx="11">
                  <c:v>0.82472810149786402</c:v>
                </c:pt>
                <c:pt idx="12">
                  <c:v>0.83152986530942397</c:v>
                </c:pt>
                <c:pt idx="13">
                  <c:v>0.838387053112294</c:v>
                </c:pt>
                <c:pt idx="14">
                  <c:v>0.84529998044279497</c:v>
                </c:pt>
                <c:pt idx="15">
                  <c:v>0.85226892606632398</c:v>
                </c:pt>
                <c:pt idx="16">
                  <c:v>0.85929411713210402</c:v>
                </c:pt>
                <c:pt idx="17">
                  <c:v>0.86637570729074598</c:v>
                </c:pt>
                <c:pt idx="18">
                  <c:v>0.87351374357366895</c:v>
                </c:pt>
                <c:pt idx="19">
                  <c:v>0.88071130320576396</c:v>
                </c:pt>
                <c:pt idx="20">
                  <c:v>0.88798430426978503</c:v>
                </c:pt>
                <c:pt idx="21">
                  <c:v>0.89535248209348905</c:v>
                </c:pt>
                <c:pt idx="22">
                  <c:v>0.90283634325233897</c:v>
                </c:pt>
                <c:pt idx="23">
                  <c:v>0.91045725622801199</c:v>
                </c:pt>
                <c:pt idx="24">
                  <c:v>0.91823757221964197</c:v>
                </c:pt>
                <c:pt idx="25">
                  <c:v>0.92620078869961697</c:v>
                </c:pt>
                <c:pt idx="26">
                  <c:v>0.93437177473714605</c:v>
                </c:pt>
                <c:pt idx="27">
                  <c:v>0.94277708712547004</c:v>
                </c:pt>
                <c:pt idx="28">
                  <c:v>0.95144542181572</c:v>
                </c:pt>
                <c:pt idx="29">
                  <c:v>0.96040826849862804</c:v>
                </c:pt>
                <c:pt idx="30">
                  <c:v>0.96970086951676304</c:v>
                </c:pt>
                <c:pt idx="31">
                  <c:v>0.97936362626895102</c:v>
                </c:pt>
                <c:pt idx="32">
                  <c:v>0.989444132812622</c:v>
                </c:pt>
                <c:pt idx="33">
                  <c:v>1</c:v>
                </c:pt>
                <c:pt idx="34">
                  <c:v>1.00932517636362</c:v>
                </c:pt>
                <c:pt idx="35">
                  <c:v>1.01930714615782</c:v>
                </c:pt>
                <c:pt idx="36">
                  <c:v>1.02989228584381</c:v>
                </c:pt>
                <c:pt idx="37">
                  <c:v>1.04102837936853</c:v>
                </c:pt>
                <c:pt idx="38">
                  <c:v>1.0526675157510299</c:v>
                </c:pt>
                <c:pt idx="39">
                  <c:v>1.06476808276068</c:v>
                </c:pt>
                <c:pt idx="40">
                  <c:v>1.0772954094002201</c:v>
                </c:pt>
                <c:pt idx="41">
                  <c:v>1.09022122776513</c:v>
                </c:pt>
                <c:pt idx="42">
                  <c:v>1.10352246563555</c:v>
                </c:pt>
                <c:pt idx="43">
                  <c:v>1.1171798655235301</c:v>
                </c:pt>
                <c:pt idx="44">
                  <c:v>1.13117673465215</c:v>
                </c:pt>
                <c:pt idx="45">
                  <c:v>1.1454979430926999</c:v>
                </c:pt>
                <c:pt idx="46">
                  <c:v>1.16012917353154</c:v>
                </c:pt>
                <c:pt idx="47">
                  <c:v>1.17505637885903</c:v>
                </c:pt>
                <c:pt idx="48">
                  <c:v>1.1902653948511701</c:v>
                </c:pt>
                <c:pt idx="49">
                  <c:v>1.20574166231076</c:v>
                </c:pt>
                <c:pt idx="50">
                  <c:v>1.22147002409394</c:v>
                </c:pt>
                <c:pt idx="51">
                  <c:v>1.2374345725285201</c:v>
                </c:pt>
                <c:pt idx="52">
                  <c:v>1.2536185304749199</c:v>
                </c:pt>
                <c:pt idx="53">
                  <c:v>1.2700079854877799</c:v>
                </c:pt>
                <c:pt idx="54">
                  <c:v>1.28660352624132</c:v>
                </c:pt>
                <c:pt idx="55">
                  <c:v>1.3034091656148401</c:v>
                </c:pt>
                <c:pt idx="56">
                  <c:v>1.3204286674432799</c:v>
                </c:pt>
                <c:pt idx="57">
                  <c:v>1.33766562387134</c:v>
                </c:pt>
                <c:pt idx="58">
                  <c:v>1.35512350927341</c:v>
                </c:pt>
                <c:pt idx="59">
                  <c:v>1.37280571862196</c:v>
                </c:pt>
                <c:pt idx="60">
                  <c:v>1.3907155953146799</c:v>
                </c:pt>
                <c:pt idx="61">
                  <c:v>1.40885645171719</c:v>
                </c:pt>
                <c:pt idx="62">
                  <c:v>1.4272315845833601</c:v>
                </c:pt>
                <c:pt idx="63">
                  <c:v>1.44584428681507</c:v>
                </c:pt>
                <c:pt idx="64">
                  <c:v>1.464697856568</c:v>
                </c:pt>
                <c:pt idx="65">
                  <c:v>1.4837956044070599</c:v>
                </c:pt>
                <c:pt idx="66">
                  <c:v>1.5031408590111</c:v>
                </c:pt>
                <c:pt idx="67">
                  <c:v>1.52273697178622</c:v>
                </c:pt>
                <c:pt idx="68">
                  <c:v>1.54258732064971</c:v>
                </c:pt>
                <c:pt idx="69">
                  <c:v>1.56269531317763</c:v>
                </c:pt>
                <c:pt idx="70">
                  <c:v>1.5830643892599501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D7-454E-9120-E0D56AF58EA6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0.86222345744977003</c:v>
                </c:pt>
                <c:pt idx="1">
                  <c:v>0.86537797819250495</c:v>
                </c:pt>
                <c:pt idx="2">
                  <c:v>0.86854420148220801</c:v>
                </c:pt>
                <c:pt idx="3">
                  <c:v>0.87172218963507897</c:v>
                </c:pt>
                <c:pt idx="4">
                  <c:v>0.87491200828109505</c:v>
                </c:pt>
                <c:pt idx="5">
                  <c:v>0.87811372700755497</c:v>
                </c:pt>
                <c:pt idx="6">
                  <c:v>0.88132742016617405</c:v>
                </c:pt>
                <c:pt idx="7">
                  <c:v>0.88455316789431504</c:v>
                </c:pt>
                <c:pt idx="8">
                  <c:v>0.88779105741974396</c:v>
                </c:pt>
                <c:pt idx="9">
                  <c:v>0.89104118474509797</c:v>
                </c:pt>
                <c:pt idx="10">
                  <c:v>0.89430365684746804</c:v>
                </c:pt>
                <c:pt idx="11">
                  <c:v>0.89757859458655498</c:v>
                </c:pt>
                <c:pt idx="12">
                  <c:v>0.90086613660242498</c:v>
                </c:pt>
                <c:pt idx="13">
                  <c:v>0.90416644461872198</c:v>
                </c:pt>
                <c:pt idx="14">
                  <c:v>0.90747971077924305</c:v>
                </c:pt>
                <c:pt idx="15">
                  <c:v>0.91080616798741798</c:v>
                </c:pt>
                <c:pt idx="16">
                  <c:v>0.91414610478375902</c:v>
                </c:pt>
                <c:pt idx="17">
                  <c:v>0.91749988726073395</c:v>
                </c:pt>
                <c:pt idx="18">
                  <c:v>0.92086799221606896</c:v>
                </c:pt>
                <c:pt idx="19">
                  <c:v>0.924258565071432</c:v>
                </c:pt>
                <c:pt idx="20">
                  <c:v>0.92771012090151195</c:v>
                </c:pt>
                <c:pt idx="21">
                  <c:v>0.93126925297160901</c:v>
                </c:pt>
                <c:pt idx="22">
                  <c:v>0.93498314992688103</c:v>
                </c:pt>
                <c:pt idx="23">
                  <c:v>0.93889959447568905</c:v>
                </c:pt>
                <c:pt idx="24">
                  <c:v>0.943066961874369</c:v>
                </c:pt>
                <c:pt idx="25">
                  <c:v>0.94753420674154598</c:v>
                </c:pt>
                <c:pt idx="26">
                  <c:v>0.95235082047060304</c:v>
                </c:pt>
                <c:pt idx="27">
                  <c:v>0.95756673171239504</c:v>
                </c:pt>
                <c:pt idx="28">
                  <c:v>0.963232107196068</c:v>
                </c:pt>
                <c:pt idx="29">
                  <c:v>0.96939698713135103</c:v>
                </c:pt>
                <c:pt idx="30">
                  <c:v>0.97611065646284301</c:v>
                </c:pt>
                <c:pt idx="31">
                  <c:v>0.98342061169695405</c:v>
                </c:pt>
                <c:pt idx="32">
                  <c:v>0.99137094697414696</c:v>
                </c:pt>
                <c:pt idx="33">
                  <c:v>1</c:v>
                </c:pt>
                <c:pt idx="34">
                  <c:v>1.0110933327149301</c:v>
                </c:pt>
                <c:pt idx="35">
                  <c:v>1.02276162621954</c:v>
                </c:pt>
                <c:pt idx="36">
                  <c:v>1.0350360184240901</c:v>
                </c:pt>
                <c:pt idx="37">
                  <c:v>1.0479461153246601</c:v>
                </c:pt>
                <c:pt idx="38">
                  <c:v>1.0615168098681</c:v>
                </c:pt>
                <c:pt idx="39">
                  <c:v>1.07576600844979</c:v>
                </c:pt>
                <c:pt idx="40">
                  <c:v>1.09070371163865</c:v>
                </c:pt>
                <c:pt idx="41">
                  <c:v>1.1063322780807601</c:v>
                </c:pt>
                <c:pt idx="42">
                  <c:v>1.12264735996139</c:v>
                </c:pt>
                <c:pt idx="43">
                  <c:v>1.1396390142506501</c:v>
                </c:pt>
                <c:pt idx="44">
                  <c:v>1.1572926854158601</c:v>
                </c:pt>
                <c:pt idx="45">
                  <c:v>1.1755899427468699</c:v>
                </c:pt>
                <c:pt idx="46">
                  <c:v>1.1945089694095401</c:v>
                </c:pt>
                <c:pt idx="47">
                  <c:v>1.2140248478371101</c:v>
                </c:pt>
                <c:pt idx="48">
                  <c:v>1.2341096952081601</c:v>
                </c:pt>
                <c:pt idx="49">
                  <c:v>1.2547326958818299</c:v>
                </c:pt>
                <c:pt idx="50">
                  <c:v>1.2758600668186499</c:v>
                </c:pt>
                <c:pt idx="51">
                  <c:v>1.29745498215181</c:v>
                </c:pt>
                <c:pt idx="52">
                  <c:v>1.3194774755413301</c:v>
                </c:pt>
                <c:pt idx="53">
                  <c:v>1.34189272514206</c:v>
                </c:pt>
                <c:pt idx="54">
                  <c:v>1.3646974465783801</c:v>
                </c:pt>
                <c:pt idx="55">
                  <c:v>1.38789691956439</c:v>
                </c:pt>
                <c:pt idx="56">
                  <c:v>1.4114968200536799</c:v>
                </c:pt>
                <c:pt idx="57">
                  <c:v>1.4355031452481599</c:v>
                </c:pt>
                <c:pt idx="58">
                  <c:v>1.4599221620793701</c:v>
                </c:pt>
                <c:pt idx="59">
                  <c:v>1.4847603712803099</c:v>
                </c:pt>
                <c:pt idx="60">
                  <c:v>1.51002448203827</c:v>
                </c:pt>
                <c:pt idx="61">
                  <c:v>1.5357213939721801</c:v>
                </c:pt>
                <c:pt idx="62">
                  <c:v>1.56185818427352</c:v>
                </c:pt>
                <c:pt idx="63">
                  <c:v>1.58844209854926</c:v>
                </c:pt>
                <c:pt idx="64">
                  <c:v>1.61548054436113</c:v>
                </c:pt>
                <c:pt idx="65">
                  <c:v>1.6429810867582</c:v>
                </c:pt>
                <c:pt idx="66">
                  <c:v>1.67095144530402</c:v>
                </c:pt>
                <c:pt idx="67">
                  <c:v>1.6993994922393501</c:v>
                </c:pt>
                <c:pt idx="68">
                  <c:v>1.7283332515196499</c:v>
                </c:pt>
                <c:pt idx="69">
                  <c:v>1.75776089853468</c:v>
                </c:pt>
                <c:pt idx="70">
                  <c:v>1.7876907603671801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AD7-454E-9120-E0D56AF58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6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Donor age (years)</a:t>
                </a: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357628481923630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0.96771112028308204</c:v>
                </c:pt>
                <c:pt idx="1">
                  <c:v>0.96877736991338703</c:v>
                </c:pt>
                <c:pt idx="2">
                  <c:v>0.96984479436565096</c:v>
                </c:pt>
                <c:pt idx="3">
                  <c:v>0.97091339493432405</c:v>
                </c:pt>
                <c:pt idx="4">
                  <c:v>0.97198317291528202</c:v>
                </c:pt>
                <c:pt idx="5">
                  <c:v>0.97305412960582804</c:v>
                </c:pt>
                <c:pt idx="6">
                  <c:v>0.97412626630469701</c:v>
                </c:pt>
                <c:pt idx="7">
                  <c:v>0.975199584312053</c:v>
                </c:pt>
                <c:pt idx="8">
                  <c:v>0.97627408492953405</c:v>
                </c:pt>
                <c:pt idx="9">
                  <c:v>0.97735556156935799</c:v>
                </c:pt>
                <c:pt idx="10">
                  <c:v>0.97847289258899806</c:v>
                </c:pt>
                <c:pt idx="11">
                  <c:v>0.97966082897731199</c:v>
                </c:pt>
                <c:pt idx="12">
                  <c:v>0.98095430122878502</c:v>
                </c:pt>
                <c:pt idx="13">
                  <c:v>0.98238845063146296</c:v>
                </c:pt>
                <c:pt idx="14">
                  <c:v>0.98399867310425404</c:v>
                </c:pt>
                <c:pt idx="15">
                  <c:v>0.98582067575794596</c:v>
                </c:pt>
                <c:pt idx="16">
                  <c:v>0.98789054640443896</c:v>
                </c:pt>
                <c:pt idx="17">
                  <c:v>0.99024483630197901</c:v>
                </c:pt>
                <c:pt idx="18">
                  <c:v>0.99292065650099204</c:v>
                </c:pt>
                <c:pt idx="19">
                  <c:v>0.99595578824606101</c:v>
                </c:pt>
                <c:pt idx="20">
                  <c:v>0.99938880799542096</c:v>
                </c:pt>
                <c:pt idx="21">
                  <c:v>1.0032559847232101</c:v>
                </c:pt>
                <c:pt idx="22">
                  <c:v>1.0075569392224999</c:v>
                </c:pt>
                <c:pt idx="23">
                  <c:v>1.0122674272077601</c:v>
                </c:pt>
                <c:pt idx="24">
                  <c:v>1.01736277110082</c:v>
                </c:pt>
                <c:pt idx="25">
                  <c:v>1.02281814883372</c:v>
                </c:pt>
                <c:pt idx="26">
                  <c:v>1.0286084924833501</c:v>
                </c:pt>
                <c:pt idx="27">
                  <c:v>1.03470839341987</c:v>
                </c:pt>
                <c:pt idx="28">
                  <c:v>1.04109201395637</c:v>
                </c:pt>
                <c:pt idx="29">
                  <c:v>1.04773300555758</c:v>
                </c:pt>
                <c:pt idx="30">
                  <c:v>1.05460443373174</c:v>
                </c:pt>
                <c:pt idx="31">
                  <c:v>1.06167870979052</c:v>
                </c:pt>
                <c:pt idx="32">
                  <c:v>1.06892752971808</c:v>
                </c:pt>
                <c:pt idx="33">
                  <c:v>1.0763218204412901</c:v>
                </c:pt>
                <c:pt idx="34">
                  <c:v>1.08383169383869</c:v>
                </c:pt>
                <c:pt idx="35">
                  <c:v>1.09142640886572</c:v>
                </c:pt>
                <c:pt idx="36">
                  <c:v>1.0990797872942999</c:v>
                </c:pt>
                <c:pt idx="37">
                  <c:v>1.1067868332912101</c:v>
                </c:pt>
                <c:pt idx="38">
                  <c:v>1.11454792318801</c:v>
                </c:pt>
                <c:pt idx="39">
                  <c:v>1.1223634359552099</c:v>
                </c:pt>
                <c:pt idx="40">
                  <c:v>1.13023375322075</c:v>
                </c:pt>
                <c:pt idx="41">
                  <c:v>1.13815925928867</c:v>
                </c:pt>
                <c:pt idx="42">
                  <c:v>1.1461403411578399</c:v>
                </c:pt>
                <c:pt idx="43">
                  <c:v>1.1541773885408699</c:v>
                </c:pt>
                <c:pt idx="44">
                  <c:v>1.16227079388315</c:v>
                </c:pt>
                <c:pt idx="45">
                  <c:v>1.17042095238199</c:v>
                </c:pt>
                <c:pt idx="46">
                  <c:v>1.1786282620059401</c:v>
                </c:pt>
                <c:pt idx="47">
                  <c:v>1.1868931235142199</c:v>
                </c:pt>
                <c:pt idx="48">
                  <c:v>1.1952159404762699</c:v>
                </c:pt>
                <c:pt idx="49">
                  <c:v>1.2035971192914701</c:v>
                </c:pt>
                <c:pt idx="50">
                  <c:v>1.2120370692089999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B1-4447-9F0F-57F550925B86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0.92103754302354801</c:v>
                </c:pt>
                <c:pt idx="1">
                  <c:v>0.92463148115236604</c:v>
                </c:pt>
                <c:pt idx="2">
                  <c:v>0.928238645765043</c:v>
                </c:pt>
                <c:pt idx="3">
                  <c:v>0.93185891894311301</c:v>
                </c:pt>
                <c:pt idx="4">
                  <c:v>0.93549213259708797</c:v>
                </c:pt>
                <c:pt idx="5">
                  <c:v>0.93913804871863604</c:v>
                </c:pt>
                <c:pt idx="6">
                  <c:v>0.942796329580738</c:v>
                </c:pt>
                <c:pt idx="7">
                  <c:v>0.94646649138402295</c:v>
                </c:pt>
                <c:pt idx="8">
                  <c:v>0.95014782957265398</c:v>
                </c:pt>
                <c:pt idx="9">
                  <c:v>0.95384141963412705</c:v>
                </c:pt>
                <c:pt idx="10">
                  <c:v>0.95755661080778098</c:v>
                </c:pt>
                <c:pt idx="11">
                  <c:v>0.96130524740759504</c:v>
                </c:pt>
                <c:pt idx="12">
                  <c:v>0.96509981895825903</c:v>
                </c:pt>
                <c:pt idx="13">
                  <c:v>0.96895370600674602</c:v>
                </c:pt>
                <c:pt idx="14">
                  <c:v>0.97288152648038395</c:v>
                </c:pt>
                <c:pt idx="15">
                  <c:v>0.97689963486810805</c:v>
                </c:pt>
                <c:pt idx="16">
                  <c:v>0.98102685415786794</c:v>
                </c:pt>
                <c:pt idx="17">
                  <c:v>0.98528556127382405</c:v>
                </c:pt>
                <c:pt idx="18">
                  <c:v>0.98970330192999001</c:v>
                </c:pt>
                <c:pt idx="19">
                  <c:v>0.99431517058489105</c:v>
                </c:pt>
                <c:pt idx="20">
                  <c:v>0.99916721266356601</c:v>
                </c:pt>
                <c:pt idx="21">
                  <c:v>1.0021944944965899</c:v>
                </c:pt>
                <c:pt idx="22">
                  <c:v>1.00530176945024</c:v>
                </c:pt>
                <c:pt idx="23">
                  <c:v>1.00884983715229</c:v>
                </c:pt>
                <c:pt idx="24">
                  <c:v>1.0127605020286301</c:v>
                </c:pt>
                <c:pt idx="25">
                  <c:v>1.0169639352470099</c:v>
                </c:pt>
                <c:pt idx="26">
                  <c:v>1.0214009361073599</c:v>
                </c:pt>
                <c:pt idx="27">
                  <c:v>1.0260234068990099</c:v>
                </c:pt>
                <c:pt idx="28">
                  <c:v>1.03079333316851</c:v>
                </c:pt>
                <c:pt idx="29">
                  <c:v>1.03568095202321</c:v>
                </c:pt>
                <c:pt idx="30">
                  <c:v>1.0406627489089599</c:v>
                </c:pt>
                <c:pt idx="31">
                  <c:v>1.0457196720445601</c:v>
                </c:pt>
                <c:pt idx="32">
                  <c:v>1.05083571105829</c:v>
                </c:pt>
                <c:pt idx="33">
                  <c:v>1.05599683786105</c:v>
                </c:pt>
                <c:pt idx="34">
                  <c:v>1.06119024527243</c:v>
                </c:pt>
                <c:pt idx="35">
                  <c:v>1.06640380697746</c:v>
                </c:pt>
                <c:pt idx="36">
                  <c:v>1.0716283507520901</c:v>
                </c:pt>
                <c:pt idx="37">
                  <c:v>1.07686498771782</c:v>
                </c:pt>
                <c:pt idx="38">
                  <c:v>1.0821165580149299</c:v>
                </c:pt>
                <c:pt idx="39">
                  <c:v>1.08738518469831</c:v>
                </c:pt>
                <c:pt idx="40">
                  <c:v>1.0926724934185601</c:v>
                </c:pt>
                <c:pt idx="41">
                  <c:v>1.0979797568055001</c:v>
                </c:pt>
                <c:pt idx="42">
                  <c:v>1.1033079917739601</c:v>
                </c:pt>
                <c:pt idx="43">
                  <c:v>1.10865802660124</c:v>
                </c:pt>
                <c:pt idx="44">
                  <c:v>1.1140305481196699</c:v>
                </c:pt>
                <c:pt idx="45">
                  <c:v>1.1194261355371999</c:v>
                </c:pt>
                <c:pt idx="46">
                  <c:v>1.12484528508382</c:v>
                </c:pt>
                <c:pt idx="47">
                  <c:v>1.13028842824795</c:v>
                </c:pt>
                <c:pt idx="48">
                  <c:v>1.1357559454586501</c:v>
                </c:pt>
                <c:pt idx="49">
                  <c:v>1.14124817648253</c:v>
                </c:pt>
                <c:pt idx="50">
                  <c:v>1.1467654284170099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B1-4447-9F0F-57F550925B86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1.0167498810584299</c:v>
                </c:pt>
                <c:pt idx="1">
                  <c:v>1.01503097351456</c:v>
                </c:pt>
                <c:pt idx="2">
                  <c:v>1.0133158422669599</c:v>
                </c:pt>
                <c:pt idx="3">
                  <c:v>1.01160465527555</c:v>
                </c:pt>
                <c:pt idx="4">
                  <c:v>1.0098976308947301</c:v>
                </c:pt>
                <c:pt idx="5">
                  <c:v>1.00819505762206</c:v>
                </c:pt>
                <c:pt idx="6">
                  <c:v>1.0064973238989099</c:v>
                </c:pt>
                <c:pt idx="7">
                  <c:v>1.0048049644649599</c:v>
                </c:pt>
                <c:pt idx="8">
                  <c:v>1.00311873504324</c:v>
                </c:pt>
                <c:pt idx="9">
                  <c:v>1.0014493751979801</c:v>
                </c:pt>
                <c:pt idx="10">
                  <c:v>0.99984605685487904</c:v>
                </c:pt>
                <c:pt idx="11">
                  <c:v>0.99836690002544504</c:v>
                </c:pt>
                <c:pt idx="12">
                  <c:v>0.99706923801720604</c:v>
                </c:pt>
                <c:pt idx="13">
                  <c:v>0.99600947078411595</c:v>
                </c:pt>
                <c:pt idx="14">
                  <c:v>0.99524285569878801</c:v>
                </c:pt>
                <c:pt idx="15">
                  <c:v>0.99482318353314003</c:v>
                </c:pt>
                <c:pt idx="16">
                  <c:v>0.99480226003906302</c:v>
                </c:pt>
                <c:pt idx="17">
                  <c:v>0.99522907303643604</c:v>
                </c:pt>
                <c:pt idx="18">
                  <c:v>0.99614847013625696</c:v>
                </c:pt>
                <c:pt idx="19">
                  <c:v>0.99759911292246195</c:v>
                </c:pt>
                <c:pt idx="20">
                  <c:v>0.99961045247269598</c:v>
                </c:pt>
                <c:pt idx="21">
                  <c:v>1.00431859924407</c:v>
                </c:pt>
                <c:pt idx="22">
                  <c:v>1.00981716796398</c:v>
                </c:pt>
                <c:pt idx="23">
                  <c:v>1.0156965947263601</c:v>
                </c:pt>
                <c:pt idx="24">
                  <c:v>1.02198595418038</c:v>
                </c:pt>
                <c:pt idx="25">
                  <c:v>1.0287060625503399</c:v>
                </c:pt>
                <c:pt idx="26">
                  <c:v>1.03586690926791</c:v>
                </c:pt>
                <c:pt idx="27">
                  <c:v>1.04346689579851</c:v>
                </c:pt>
                <c:pt idx="28">
                  <c:v>1.0514935891097099</c:v>
                </c:pt>
                <c:pt idx="29">
                  <c:v>1.05992530691065</c:v>
                </c:pt>
                <c:pt idx="30">
                  <c:v>1.0687328943144001</c:v>
                </c:pt>
                <c:pt idx="31">
                  <c:v>1.0778813031399399</c:v>
                </c:pt>
                <c:pt idx="32">
                  <c:v>1.08733082799259</c:v>
                </c:pt>
                <c:pt idx="33">
                  <c:v>1.0970380020309201</c:v>
                </c:pt>
                <c:pt idx="34">
                  <c:v>1.1069562180791399</c:v>
                </c:pt>
                <c:pt idx="35">
                  <c:v>1.1170361528863999</c:v>
                </c:pt>
                <c:pt idx="36">
                  <c:v>1.1272344353255399</c:v>
                </c:pt>
                <c:pt idx="37">
                  <c:v>1.13754008935034</c:v>
                </c:pt>
                <c:pt idx="38">
                  <c:v>1.14795126632335</c:v>
                </c:pt>
                <c:pt idx="39">
                  <c:v>1.1584668433004901</c:v>
                </c:pt>
                <c:pt idx="40">
                  <c:v>1.16908620342668</c:v>
                </c:pt>
                <c:pt idx="41">
                  <c:v>1.1798090916297399</c:v>
                </c:pt>
                <c:pt idx="42">
                  <c:v>1.19063551739281</c:v>
                </c:pt>
                <c:pt idx="43">
                  <c:v>1.2015656877557299</c:v>
                </c:pt>
                <c:pt idx="44">
                  <c:v>1.2125999602020401</c:v>
                </c:pt>
                <c:pt idx="45">
                  <c:v>1.22373880891871</c:v>
                </c:pt>
                <c:pt idx="46">
                  <c:v>1.2349828002307299</c:v>
                </c:pt>
                <c:pt idx="47">
                  <c:v>1.2463325744464899</c:v>
                </c:pt>
                <c:pt idx="48">
                  <c:v>1.2577888322580499</c:v>
                </c:pt>
                <c:pt idx="49">
                  <c:v>1.26935232442748</c:v>
                </c:pt>
                <c:pt idx="50">
                  <c:v>1.28102384387762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1B1-4447-9F0F-57F550925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Ischemic time (hours)</a:t>
                </a:r>
              </a:p>
            </c:rich>
          </c:tx>
          <c:layout>
            <c:manualLayout>
              <c:xMode val="edge"/>
              <c:yMode val="edge"/>
              <c:x val="0.4028613569321533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1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357628481923630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1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1.0613439835416301</c:v>
                </c:pt>
                <c:pt idx="1">
                  <c:v>1.04498271962121</c:v>
                </c:pt>
                <c:pt idx="2">
                  <c:v>1.0296591986324499</c:v>
                </c:pt>
                <c:pt idx="3">
                  <c:v>1.01634737401328</c:v>
                </c:pt>
                <c:pt idx="4">
                  <c:v>1.0059789779155</c:v>
                </c:pt>
                <c:pt idx="5">
                  <c:v>0.99946481709169099</c:v>
                </c:pt>
                <c:pt idx="6">
                  <c:v>0.99772713839331895</c:v>
                </c:pt>
                <c:pt idx="7">
                  <c:v>1.0017352535060999</c:v>
                </c:pt>
                <c:pt idx="8">
                  <c:v>1.0119946373150299</c:v>
                </c:pt>
                <c:pt idx="9">
                  <c:v>1.0280945808221</c:v>
                </c:pt>
                <c:pt idx="10">
                  <c:v>1.04958243246037</c:v>
                </c:pt>
                <c:pt idx="11">
                  <c:v>1.0760381744079299</c:v>
                </c:pt>
                <c:pt idx="12">
                  <c:v>1.1070454886875301</c:v>
                </c:pt>
                <c:pt idx="13">
                  <c:v>1.1421652273029199</c:v>
                </c:pt>
                <c:pt idx="14">
                  <c:v>1.1809108166767499</c:v>
                </c:pt>
                <c:pt idx="15">
                  <c:v>1.22272554207677</c:v>
                </c:pt>
                <c:pt idx="16">
                  <c:v>1.2669620442313101</c:v>
                </c:pt>
                <c:pt idx="17">
                  <c:v>1.3129858102426299</c:v>
                </c:pt>
                <c:pt idx="18">
                  <c:v>1.3606814986595199</c:v>
                </c:pt>
                <c:pt idx="19">
                  <c:v>1.4101097866794099</c:v>
                </c:pt>
                <c:pt idx="20">
                  <c:v>1.4613336129343499</c:v>
                </c:pt>
                <c:pt idx="21">
                  <c:v>1.5144182023731101</c:v>
                </c:pt>
                <c:pt idx="22">
                  <c:v>1.5694311493141799</c:v>
                </c:pt>
                <c:pt idx="23">
                  <c:v>1.6264425035158001</c:v>
                </c:pt>
                <c:pt idx="24">
                  <c:v>1.6855248593726</c:v>
                </c:pt>
                <c:pt idx="25">
                  <c:v>1.7467534483523299</c:v>
                </c:pt>
                <c:pt idx="26">
                  <c:v>1.8102062347905501</c:v>
                </c:pt>
                <c:pt idx="27">
                  <c:v>1.87596401516514</c:v>
                </c:pt>
                <c:pt idx="28">
                  <c:v>1.94411052097702</c:v>
                </c:pt>
                <c:pt idx="29">
                  <c:v>2.0147325253682098</c:v>
                </c:pt>
                <c:pt idx="30">
                  <c:v>2.0879199536128299</c:v>
                </c:pt>
                <c:pt idx="31">
                  <c:v>2.1637659976218799</c:v>
                </c:pt>
                <c:pt idx="32">
                  <c:v>2.2423672346075101</c:v>
                </c:pt>
                <c:pt idx="33">
                  <c:v>2.3238237500578398</c:v>
                </c:pt>
                <c:pt idx="34">
                  <c:v>2.4082392651790898</c:v>
                </c:pt>
                <c:pt idx="35">
                  <c:v>2.49572126896715</c:v>
                </c:pt>
                <c:pt idx="36">
                  <c:v>2.58638115507671</c:v>
                </c:pt>
                <c:pt idx="37">
                  <c:v>2.6803343636624599</c:v>
                </c:pt>
                <c:pt idx="38">
                  <c:v>2.7777005283727201</c:v>
                </c:pt>
                <c:pt idx="39">
                  <c:v>2.8786036286828498</c:v>
                </c:pt>
                <c:pt idx="40">
                  <c:v>2.9831721477622999</c:v>
                </c:pt>
                <c:pt idx="41">
                  <c:v>3.0915392360763199</c:v>
                </c:pt>
                <c:pt idx="42">
                  <c:v>3.2038428809308201</c:v>
                </c:pt>
                <c:pt idx="43">
                  <c:v>3.3202260821760201</c:v>
                </c:pt>
                <c:pt idx="44">
                  <c:v>3.4408370342927301</c:v>
                </c:pt>
                <c:pt idx="45">
                  <c:v>3.5658293150932399</c:v>
                </c:pt>
                <c:pt idx="46">
                  <c:v>3.69536208127681</c:v>
                </c:pt>
                <c:pt idx="47">
                  <c:v>3.8296002710890802</c:v>
                </c:pt>
                <c:pt idx="48">
                  <c:v>3.96871481434325</c:v>
                </c:pt>
                <c:pt idx="49">
                  <c:v>4.1128828500705001</c:v>
                </c:pt>
                <c:pt idx="50">
                  <c:v>4.26228795207677</c:v>
                </c:pt>
                <c:pt idx="51">
                  <c:v>4.4171203626934297</c:v>
                </c:pt>
                <c:pt idx="52">
                  <c:v>4.5775772350186896</c:v>
                </c:pt>
                <c:pt idx="53">
                  <c:v>4.7438628839590704</c:v>
                </c:pt>
                <c:pt idx="54">
                  <c:v>4.9161890463902997</c:v>
                </c:pt>
                <c:pt idx="55">
                  <c:v>5.0947751507685499</c:v>
                </c:pt>
                <c:pt idx="56">
                  <c:v>5.2798485965358601</c:v>
                </c:pt>
                <c:pt idx="57">
                  <c:v>5.4716450436750801</c:v>
                </c:pt>
                <c:pt idx="58">
                  <c:v>5.6704087127834102</c:v>
                </c:pt>
                <c:pt idx="59">
                  <c:v>5.87639269604625</c:v>
                </c:pt>
                <c:pt idx="60">
                  <c:v>6.0898592795077597</c:v>
                </c:pt>
                <c:pt idx="61">
                  <c:v>6.3110802770480596</c:v>
                </c:pt>
                <c:pt idx="62">
                  <c:v>6.5403373764925501</c:v>
                </c:pt>
                <c:pt idx="63">
                  <c:v>6.7779224982943997</c:v>
                </c:pt>
                <c:pt idx="64">
                  <c:v>7.0241381672456997</c:v>
                </c:pt>
                <c:pt idx="65">
                  <c:v>7.2792978976926097</c:v>
                </c:pt>
                <c:pt idx="66">
                  <c:v>7.5437265927428303</c:v>
                </c:pt>
                <c:pt idx="67">
                  <c:v>7.8177609579756497</c:v>
                </c:pt>
                <c:pt idx="68">
                  <c:v>8.1017499301797091</c:v>
                </c:pt>
                <c:pt idx="69">
                  <c:v>8.3960551216654409</c:v>
                </c:pt>
                <c:pt idx="70">
                  <c:v>8.7010512807175697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E2-4A14-BF6D-7572FEBC7801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0.88219891876024503</c:v>
                </c:pt>
                <c:pt idx="1">
                  <c:v>0.89729751653116696</c:v>
                </c:pt>
                <c:pt idx="2">
                  <c:v>0.91277083411422399</c:v>
                </c:pt>
                <c:pt idx="3">
                  <c:v>0.92885352412562405</c:v>
                </c:pt>
                <c:pt idx="4">
                  <c:v>0.94582790575682996</c:v>
                </c:pt>
                <c:pt idx="5">
                  <c:v>0.96405472804205805</c:v>
                </c:pt>
                <c:pt idx="6">
                  <c:v>0.98403164288038103</c:v>
                </c:pt>
                <c:pt idx="7">
                  <c:v>0.99698786257766003</c:v>
                </c:pt>
                <c:pt idx="8">
                  <c:v>0.99200187911731796</c:v>
                </c:pt>
                <c:pt idx="9">
                  <c:v>0.99483908636839702</c:v>
                </c:pt>
                <c:pt idx="10">
                  <c:v>1.0037028459333801</c:v>
                </c:pt>
                <c:pt idx="11">
                  <c:v>1.0169919897794499</c:v>
                </c:pt>
                <c:pt idx="12">
                  <c:v>1.0333530233711301</c:v>
                </c:pt>
                <c:pt idx="13">
                  <c:v>1.0517209192144401</c:v>
                </c:pt>
                <c:pt idx="14">
                  <c:v>1.0713066637970201</c:v>
                </c:pt>
                <c:pt idx="15">
                  <c:v>1.0915377880619801</c:v>
                </c:pt>
                <c:pt idx="16">
                  <c:v>1.11198323618162</c:v>
                </c:pt>
                <c:pt idx="17">
                  <c:v>1.13235350596196</c:v>
                </c:pt>
                <c:pt idx="18">
                  <c:v>1.1526956099807699</c:v>
                </c:pt>
                <c:pt idx="19">
                  <c:v>1.17311371403866</c:v>
                </c:pt>
                <c:pt idx="20">
                  <c:v>1.19367812605221</c:v>
                </c:pt>
                <c:pt idx="21">
                  <c:v>1.21443841919025</c:v>
                </c:pt>
                <c:pt idx="22">
                  <c:v>1.2354310295104201</c:v>
                </c:pt>
                <c:pt idx="23">
                  <c:v>1.25668380384789</c:v>
                </c:pt>
                <c:pt idx="24">
                  <c:v>1.27821881610263</c:v>
                </c:pt>
                <c:pt idx="25">
                  <c:v>1.30005416637092</c:v>
                </c:pt>
                <c:pt idx="26">
                  <c:v>1.32220516317472</c:v>
                </c:pt>
                <c:pt idx="27">
                  <c:v>1.3446851203632999</c:v>
                </c:pt>
                <c:pt idx="28">
                  <c:v>1.3675059067864701</c:v>
                </c:pt>
                <c:pt idx="29">
                  <c:v>1.3906783334313999</c:v>
                </c:pt>
                <c:pt idx="30">
                  <c:v>1.41421243131278</c:v>
                </c:pt>
                <c:pt idx="31">
                  <c:v>1.4381176544440299</c:v>
                </c:pt>
                <c:pt idx="32">
                  <c:v>1.46240303048247</c:v>
                </c:pt>
                <c:pt idx="33">
                  <c:v>1.4870772742138001</c:v>
                </c:pt>
                <c:pt idx="34">
                  <c:v>1.5121488742403399</c:v>
                </c:pt>
                <c:pt idx="35">
                  <c:v>1.5376261600751999</c:v>
                </c:pt>
                <c:pt idx="36">
                  <c:v>1.5635173547238801</c:v>
                </c:pt>
                <c:pt idx="37">
                  <c:v>1.5898306163895199</c:v>
                </c:pt>
                <c:pt idx="38">
                  <c:v>1.61657407193821</c:v>
                </c:pt>
                <c:pt idx="39">
                  <c:v>1.6437558440588</c:v>
                </c:pt>
                <c:pt idx="40">
                  <c:v>1.6713840735530801</c:v>
                </c:pt>
                <c:pt idx="41">
                  <c:v>1.69946693783305</c:v>
                </c:pt>
                <c:pt idx="42">
                  <c:v>1.7280126664409501</c:v>
                </c:pt>
                <c:pt idx="43">
                  <c:v>1.7570295542155301</c:v>
                </c:pt>
                <c:pt idx="44">
                  <c:v>1.7865259725850899</c:v>
                </c:pt>
                <c:pt idx="45">
                  <c:v>1.81651037936129</c:v>
                </c:pt>
                <c:pt idx="46">
                  <c:v>1.8469913273262599</c:v>
                </c:pt>
                <c:pt idx="47">
                  <c:v>1.8779774718440101</c:v>
                </c:pt>
                <c:pt idx="48">
                  <c:v>1.90947757767992</c:v>
                </c:pt>
                <c:pt idx="49">
                  <c:v>1.9415005251748301</c:v>
                </c:pt>
                <c:pt idx="50">
                  <c:v>1.974055315892</c:v>
                </c:pt>
                <c:pt idx="51">
                  <c:v>2.0071510778327499</c:v>
                </c:pt>
                <c:pt idx="52">
                  <c:v>2.04079707029836</c:v>
                </c:pt>
                <c:pt idx="53">
                  <c:v>2.0750026884622899</c:v>
                </c:pt>
                <c:pt idx="54">
                  <c:v>2.1097774677051802</c:v>
                </c:pt>
                <c:pt idx="55">
                  <c:v>2.1451310877559702</c:v>
                </c:pt>
                <c:pt idx="56">
                  <c:v>2.18107337667543</c:v>
                </c:pt>
                <c:pt idx="57">
                  <c:v>2.21761431471228</c:v>
                </c:pt>
                <c:pt idx="58">
                  <c:v>2.2547640380571998</c:v>
                </c:pt>
                <c:pt idx="59">
                  <c:v>2.2925328425162599</c:v>
                </c:pt>
                <c:pt idx="60">
                  <c:v>2.3309311871220002</c:v>
                </c:pt>
                <c:pt idx="61">
                  <c:v>2.3699696976974001</c:v>
                </c:pt>
                <c:pt idx="62">
                  <c:v>2.40965917038629</c:v>
                </c:pt>
                <c:pt idx="63">
                  <c:v>2.4500105751615302</c:v>
                </c:pt>
                <c:pt idx="64">
                  <c:v>2.4910350593206001</c:v>
                </c:pt>
                <c:pt idx="65">
                  <c:v>2.5327439509777099</c:v>
                </c:pt>
                <c:pt idx="66">
                  <c:v>2.5751487625593401</c:v>
                </c:pt>
                <c:pt idx="67">
                  <c:v>2.61826119431029</c:v>
                </c:pt>
                <c:pt idx="68">
                  <c:v>2.66209313781571</c:v>
                </c:pt>
                <c:pt idx="69">
                  <c:v>2.7066566795445</c:v>
                </c:pt>
                <c:pt idx="70">
                  <c:v>2.7519641044185699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E2-4A14-BF6D-7572FEBC7801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1.2768674132847599</c:v>
                </c:pt>
                <c:pt idx="1">
                  <c:v>1.2169752664962501</c:v>
                </c:pt>
                <c:pt idx="2">
                  <c:v>1.16151615028022</c:v>
                </c:pt>
                <c:pt idx="3">
                  <c:v>1.1120827534525199</c:v>
                </c:pt>
                <c:pt idx="4">
                  <c:v>1.06995543042066</c:v>
                </c:pt>
                <c:pt idx="5">
                  <c:v>1.0361755318942301</c:v>
                </c:pt>
                <c:pt idx="6">
                  <c:v>1.0116132442374399</c:v>
                </c:pt>
                <c:pt idx="7">
                  <c:v>1.00650525024699</c:v>
                </c:pt>
                <c:pt idx="8">
                  <c:v>1.03239032860064</c:v>
                </c:pt>
                <c:pt idx="9">
                  <c:v>1.06246174039483</c:v>
                </c:pt>
                <c:pt idx="10">
                  <c:v>1.09755918994629</c:v>
                </c:pt>
                <c:pt idx="11">
                  <c:v>1.1385125590165599</c:v>
                </c:pt>
                <c:pt idx="12">
                  <c:v>1.18599325332718</c:v>
                </c:pt>
                <c:pt idx="13">
                  <c:v>1.24038742847707</c:v>
                </c:pt>
                <c:pt idx="14">
                  <c:v>1.30172844440403</c:v>
                </c:pt>
                <c:pt idx="15">
                  <c:v>1.36968025074184</c:v>
                </c:pt>
                <c:pt idx="16">
                  <c:v>1.4435404863069301</c:v>
                </c:pt>
                <c:pt idx="17">
                  <c:v>1.5224324637331099</c:v>
                </c:pt>
                <c:pt idx="18">
                  <c:v>1.6061951869715201</c:v>
                </c:pt>
                <c:pt idx="19">
                  <c:v>1.69498454130553</c:v>
                </c:pt>
                <c:pt idx="20">
                  <c:v>1.7890048260785001</c:v>
                </c:pt>
                <c:pt idx="21">
                  <c:v>1.8884963250818401</c:v>
                </c:pt>
                <c:pt idx="22">
                  <c:v>1.9937285640411</c:v>
                </c:pt>
                <c:pt idx="23">
                  <c:v>2.1049966659417199</c:v>
                </c:pt>
                <c:pt idx="24">
                  <c:v>2.2226194887549799</c:v>
                </c:pt>
                <c:pt idx="25">
                  <c:v>2.34693883397795</c:v>
                </c:pt>
                <c:pt idx="26">
                  <c:v>2.4783193287542602</c:v>
                </c:pt>
                <c:pt idx="27">
                  <c:v>2.6171487531919002</c:v>
                </c:pt>
                <c:pt idx="28">
                  <c:v>2.7638386781488999</c:v>
                </c:pt>
                <c:pt idx="29">
                  <c:v>2.9188253323548201</c:v>
                </c:pt>
                <c:pt idx="30">
                  <c:v>3.0825706493386198</c:v>
                </c:pt>
                <c:pt idx="31">
                  <c:v>3.2555634638075701</c:v>
                </c:pt>
                <c:pt idx="32">
                  <c:v>3.4383208390797999</c:v>
                </c:pt>
                <c:pt idx="33">
                  <c:v>3.6313895148373301</c:v>
                </c:pt>
                <c:pt idx="34">
                  <c:v>3.83534746951679</c:v>
                </c:pt>
                <c:pt idx="35">
                  <c:v>4.0508055950806403</c:v>
                </c:pt>
                <c:pt idx="36">
                  <c:v>4.2784094843112701</c:v>
                </c:pt>
                <c:pt idx="37">
                  <c:v>4.5188413325093801</c:v>
                </c:pt>
                <c:pt idx="38">
                  <c:v>4.77282195678875</c:v>
                </c:pt>
                <c:pt idx="39">
                  <c:v>5.0411129371897498</c:v>
                </c:pt>
                <c:pt idx="40">
                  <c:v>5.3245188846787901</c:v>
                </c:pt>
                <c:pt idx="41">
                  <c:v>5.6238898418265597</c:v>
                </c:pt>
                <c:pt idx="42">
                  <c:v>5.9401238226061697</c:v>
                </c:pt>
                <c:pt idx="43">
                  <c:v>6.2741694983519203</c:v>
                </c:pt>
                <c:pt idx="44">
                  <c:v>6.62702903749501</c:v>
                </c:pt>
                <c:pt idx="45">
                  <c:v>6.9997611072550701</c:v>
                </c:pt>
                <c:pt idx="46">
                  <c:v>7.3934840460278597</c:v>
                </c:pt>
                <c:pt idx="47">
                  <c:v>7.8093792157820801</c:v>
                </c:pt>
                <c:pt idx="48">
                  <c:v>8.2486945443607596</c:v>
                </c:pt>
                <c:pt idx="49">
                  <c:v>8.7127482681884896</c:v>
                </c:pt>
                <c:pt idx="50">
                  <c:v>9.2029328865132705</c:v>
                </c:pt>
                <c:pt idx="51">
                  <c:v>9.7207193389688307</c:v>
                </c:pt>
                <c:pt idx="52">
                  <c:v>10.267661418926799</c:v>
                </c:pt>
                <c:pt idx="53">
                  <c:v>10.845400435833399</c:v>
                </c:pt>
                <c:pt idx="54">
                  <c:v>11.4556701404801</c:v>
                </c:pt>
                <c:pt idx="55">
                  <c:v>12.100301927954501</c:v>
                </c:pt>
                <c:pt idx="56">
                  <c:v>12.7812303338614</c:v>
                </c:pt>
                <c:pt idx="57">
                  <c:v>13.500498840285699</c:v>
                </c:pt>
                <c:pt idx="58">
                  <c:v>14.260266008905701</c:v>
                </c:pt>
                <c:pt idx="59">
                  <c:v>15.062811959650601</c:v>
                </c:pt>
                <c:pt idx="60">
                  <c:v>15.9105452143344</c:v>
                </c:pt>
                <c:pt idx="61">
                  <c:v>16.806009925798801</c:v>
                </c:pt>
                <c:pt idx="62">
                  <c:v>17.751893514254999</c:v>
                </c:pt>
                <c:pt idx="63">
                  <c:v>18.7510347337405</c:v>
                </c:pt>
                <c:pt idx="64">
                  <c:v>19.806432192895102</c:v>
                </c:pt>
                <c:pt idx="65">
                  <c:v>20.921253355633201</c:v>
                </c:pt>
                <c:pt idx="66">
                  <c:v>22.0988440487208</c:v>
                </c:pt>
                <c:pt idx="67">
                  <c:v>23.3427385047992</c:v>
                </c:pt>
                <c:pt idx="68">
                  <c:v>24.656669970992901</c:v>
                </c:pt>
                <c:pt idx="69">
                  <c:v>26.044581914950399</c:v>
                </c:pt>
                <c:pt idx="70">
                  <c:v>27.5106398619514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4E2-4A14-BF6D-7572FEBC7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Recipient age (years)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16945643891287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1.3799155975108399</c:v>
                </c:pt>
                <c:pt idx="1">
                  <c:v>1.2652998480312001</c:v>
                </c:pt>
                <c:pt idx="2">
                  <c:v>1.1602437885874799</c:v>
                </c:pt>
                <c:pt idx="3">
                  <c:v>1.06930402428862</c:v>
                </c:pt>
                <c:pt idx="4">
                  <c:v>1.00566216774211</c:v>
                </c:pt>
                <c:pt idx="5">
                  <c:v>0.97608595294936695</c:v>
                </c:pt>
                <c:pt idx="6">
                  <c:v>0.96927174255131998</c:v>
                </c:pt>
                <c:pt idx="7">
                  <c:v>0.97166071280996602</c:v>
                </c:pt>
                <c:pt idx="8">
                  <c:v>0.97480415293115497</c:v>
                </c:pt>
                <c:pt idx="9">
                  <c:v>0.97795776246195998</c:v>
                </c:pt>
                <c:pt idx="10">
                  <c:v>0.98112157430165103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D1-441E-A4ED-B8C3A1E6CC90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1.11388899284892</c:v>
                </c:pt>
                <c:pt idx="1">
                  <c:v>1.0832203023487701</c:v>
                </c:pt>
                <c:pt idx="2">
                  <c:v>1.05317532753384</c:v>
                </c:pt>
                <c:pt idx="3">
                  <c:v>1.0245194141798699</c:v>
                </c:pt>
                <c:pt idx="4">
                  <c:v>1.0019110258725701</c:v>
                </c:pt>
                <c:pt idx="5">
                  <c:v>0.954820191124374</c:v>
                </c:pt>
                <c:pt idx="6">
                  <c:v>0.92061326243482899</c:v>
                </c:pt>
                <c:pt idx="7">
                  <c:v>0.89028693781703905</c:v>
                </c:pt>
                <c:pt idx="8">
                  <c:v>0.86017467446468399</c:v>
                </c:pt>
                <c:pt idx="9">
                  <c:v>0.83071842081867198</c:v>
                </c:pt>
                <c:pt idx="10">
                  <c:v>0.80211924141996604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D1-441E-A4ED-B8C3A1E6CC90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1.70947649943424</c:v>
                </c:pt>
                <c:pt idx="1">
                  <c:v>1.4779853202126401</c:v>
                </c:pt>
                <c:pt idx="2">
                  <c:v>1.2781970995352501</c:v>
                </c:pt>
                <c:pt idx="3">
                  <c:v>1.1160462950086201</c:v>
                </c:pt>
                <c:pt idx="4">
                  <c:v>1.00942735383809</c:v>
                </c:pt>
                <c:pt idx="5">
                  <c:v>0.99782534596712302</c:v>
                </c:pt>
                <c:pt idx="6">
                  <c:v>1.02050203841701</c:v>
                </c:pt>
                <c:pt idx="7">
                  <c:v>1.06047219240725</c:v>
                </c:pt>
                <c:pt idx="8">
                  <c:v>1.1047095023614799</c:v>
                </c:pt>
                <c:pt idx="9">
                  <c:v>1.1512943028482201</c:v>
                </c:pt>
                <c:pt idx="10">
                  <c:v>1.2000703808776501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CD1-441E-A4ED-B8C3A1E6C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16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Recipient eGFR (mL/min/1.73 m</a:t>
                </a:r>
                <a:r>
                  <a:rPr lang="en-US" sz="1700" baseline="30000" dirty="0">
                    <a:solidFill>
                      <a:schemeClr val="bg2"/>
                    </a:solidFill>
                  </a:rPr>
                  <a:t>2</a:t>
                </a:r>
                <a:r>
                  <a:rPr lang="en-US" sz="1700" dirty="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10"/>
        <c:minorUnit val="10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357628481923630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18371985707739E-2"/>
          <c:y val="0.17354455417224388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1992-2000 (N = 11,341)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73.555236816000004</c:v>
                </c:pt>
                <c:pt idx="2">
                  <c:v>64.969055175999998</c:v>
                </c:pt>
                <c:pt idx="3">
                  <c:v>57.729003906000003</c:v>
                </c:pt>
                <c:pt idx="4">
                  <c:v>51.740325927999997</c:v>
                </c:pt>
                <c:pt idx="5">
                  <c:v>46.451385498</c:v>
                </c:pt>
                <c:pt idx="6">
                  <c:v>41.562713623</c:v>
                </c:pt>
                <c:pt idx="7">
                  <c:v>37.128662108999997</c:v>
                </c:pt>
                <c:pt idx="8">
                  <c:v>32.912078856999997</c:v>
                </c:pt>
                <c:pt idx="9">
                  <c:v>29.177764892999999</c:v>
                </c:pt>
                <c:pt idx="10">
                  <c:v>25.726959228999998</c:v>
                </c:pt>
                <c:pt idx="11">
                  <c:v>22.643127441000001</c:v>
                </c:pt>
                <c:pt idx="12">
                  <c:v>20.187973022000001</c:v>
                </c:pt>
                <c:pt idx="13">
                  <c:v>17.851028442</c:v>
                </c:pt>
                <c:pt idx="14">
                  <c:v>16.041320801000001</c:v>
                </c:pt>
                <c:pt idx="15">
                  <c:v>14.509178162</c:v>
                </c:pt>
                <c:pt idx="16">
                  <c:v>13.003234862999999</c:v>
                </c:pt>
                <c:pt idx="17">
                  <c:v>11.665763855</c:v>
                </c:pt>
                <c:pt idx="18">
                  <c:v>10.385520935000001</c:v>
                </c:pt>
                <c:pt idx="19">
                  <c:v>9.4528579712000003</c:v>
                </c:pt>
                <c:pt idx="20">
                  <c:v>8.5140304565000005</c:v>
                </c:pt>
                <c:pt idx="21">
                  <c:v>7.7189865111999998</c:v>
                </c:pt>
                <c:pt idx="22">
                  <c:v>6.7685661316000001</c:v>
                </c:pt>
                <c:pt idx="23">
                  <c:v>6.2418708800999996</c:v>
                </c:pt>
                <c:pt idx="24">
                  <c:v>5.6572113036999996</c:v>
                </c:pt>
                <c:pt idx="25">
                  <c:v>5.3557891845999999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2001-2009 (N = 20,790)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80.810729980000005</c:v>
                </c:pt>
                <c:pt idx="2">
                  <c:v>72.386352539000001</c:v>
                </c:pt>
                <c:pt idx="3">
                  <c:v>65.647094726999995</c:v>
                </c:pt>
                <c:pt idx="4">
                  <c:v>59.797729492000002</c:v>
                </c:pt>
                <c:pt idx="5">
                  <c:v>54.583496093999997</c:v>
                </c:pt>
                <c:pt idx="6">
                  <c:v>49.827636718999997</c:v>
                </c:pt>
                <c:pt idx="7">
                  <c:v>45.314331054999997</c:v>
                </c:pt>
                <c:pt idx="8">
                  <c:v>41.151062011999997</c:v>
                </c:pt>
                <c:pt idx="9">
                  <c:v>37.349670410000002</c:v>
                </c:pt>
                <c:pt idx="10">
                  <c:v>33.503936768000003</c:v>
                </c:pt>
                <c:pt idx="11">
                  <c:v>30.117553710999999</c:v>
                </c:pt>
                <c:pt idx="12">
                  <c:v>26.821456908999998</c:v>
                </c:pt>
                <c:pt idx="13">
                  <c:v>24.074783324999999</c:v>
                </c:pt>
                <c:pt idx="14">
                  <c:v>21.609512329000001</c:v>
                </c:pt>
                <c:pt idx="15">
                  <c:v>18.960601807</c:v>
                </c:pt>
                <c:pt idx="16">
                  <c:v>16.247589111</c:v>
                </c:pt>
                <c:pt idx="17">
                  <c:v>13.303840637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2010-2017 (N = 28,549)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0">
                  <c:v>100</c:v>
                </c:pt>
                <c:pt idx="1">
                  <c:v>84.667907714999998</c:v>
                </c:pt>
                <c:pt idx="2">
                  <c:v>76.637023925999998</c:v>
                </c:pt>
                <c:pt idx="3">
                  <c:v>69.476928710999999</c:v>
                </c:pt>
                <c:pt idx="4">
                  <c:v>63.207794188999998</c:v>
                </c:pt>
                <c:pt idx="5">
                  <c:v>57.180419921999999</c:v>
                </c:pt>
                <c:pt idx="6">
                  <c:v>52.081176757999998</c:v>
                </c:pt>
                <c:pt idx="7">
                  <c:v>46.726654052999997</c:v>
                </c:pt>
                <c:pt idx="8">
                  <c:v>41.386413574000002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62391693409145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0.98039777190240995</c:v>
                </c:pt>
                <c:pt idx="1">
                  <c:v>0.98219032905161996</c:v>
                </c:pt>
                <c:pt idx="2">
                  <c:v>0.98402493453965201</c:v>
                </c:pt>
                <c:pt idx="3">
                  <c:v>0.98596940065903005</c:v>
                </c:pt>
                <c:pt idx="4">
                  <c:v>0.98809313693548895</c:v>
                </c:pt>
                <c:pt idx="5">
                  <c:v>0.99046622190158395</c:v>
                </c:pt>
                <c:pt idx="6">
                  <c:v>0.99315955383526899</c:v>
                </c:pt>
                <c:pt idx="7">
                  <c:v>0.99624505201706004</c:v>
                </c:pt>
                <c:pt idx="8">
                  <c:v>0.99979590994384104</c:v>
                </c:pt>
                <c:pt idx="9">
                  <c:v>1.0038733955296599</c:v>
                </c:pt>
                <c:pt idx="10">
                  <c:v>1.0084775314322301</c:v>
                </c:pt>
                <c:pt idx="11">
                  <c:v>1.01359073345204</c:v>
                </c:pt>
                <c:pt idx="12">
                  <c:v>1.01919571267188</c:v>
                </c:pt>
                <c:pt idx="13">
                  <c:v>1.02527537297883</c:v>
                </c:pt>
                <c:pt idx="14">
                  <c:v>1.0318127108056001</c:v>
                </c:pt>
                <c:pt idx="15">
                  <c:v>1.03879071866623</c:v>
                </c:pt>
                <c:pt idx="16">
                  <c:v>1.04619229224799</c:v>
                </c:pt>
                <c:pt idx="17">
                  <c:v>1.0540001408783399</c:v>
                </c:pt>
                <c:pt idx="18">
                  <c:v>1.0621967012410201</c:v>
                </c:pt>
                <c:pt idx="19">
                  <c:v>1.0707640542672201</c:v>
                </c:pt>
                <c:pt idx="20">
                  <c:v>1.07968384517885</c:v>
                </c:pt>
                <c:pt idx="21">
                  <c:v>1.08893720670891</c:v>
                </c:pt>
                <c:pt idx="22">
                  <c:v>1.09850468557116</c:v>
                </c:pt>
                <c:pt idx="23">
                  <c:v>1.1083661722964</c:v>
                </c:pt>
                <c:pt idx="24">
                  <c:v>1.1185008345959999</c:v>
                </c:pt>
                <c:pt idx="25">
                  <c:v>1.1288870544552401</c:v>
                </c:pt>
                <c:pt idx="26">
                  <c:v>1.1395023691992201</c:v>
                </c:pt>
                <c:pt idx="27">
                  <c:v>1.1503234168116701</c:v>
                </c:pt>
                <c:pt idx="28">
                  <c:v>1.16132588582351</c:v>
                </c:pt>
                <c:pt idx="29">
                  <c:v>1.1724844701211401</c:v>
                </c:pt>
                <c:pt idx="30">
                  <c:v>1.1837728782021999</c:v>
                </c:pt>
                <c:pt idx="31">
                  <c:v>1.19517229496879</c:v>
                </c:pt>
                <c:pt idx="32">
                  <c:v>1.20668148507537</c:v>
                </c:pt>
                <c:pt idx="33">
                  <c:v>1.21830150560989</c:v>
                </c:pt>
                <c:pt idx="34">
                  <c:v>1.2300334238397701</c:v>
                </c:pt>
                <c:pt idx="35">
                  <c:v>1.2418783173099499</c:v>
                </c:pt>
                <c:pt idx="36">
                  <c:v>1.25383727394183</c:v>
                </c:pt>
                <c:pt idx="37">
                  <c:v>1.2659113921332099</c:v>
                </c:pt>
                <c:pt idx="38">
                  <c:v>1.2781017808591499</c:v>
                </c:pt>
                <c:pt idx="39">
                  <c:v>1.2904095597738601</c:v>
                </c:pt>
                <c:pt idx="40">
                  <c:v>1.3028358593135201</c:v>
                </c:pt>
                <c:pt idx="41">
                  <c:v>1.3153818208001</c:v>
                </c:pt>
                <c:pt idx="42">
                  <c:v>1.3280485965462101</c:v>
                </c:pt>
                <c:pt idx="43">
                  <c:v>1.3408373499609001</c:v>
                </c:pt>
                <c:pt idx="44">
                  <c:v>1.35374925565656</c:v>
                </c:pt>
                <c:pt idx="45">
                  <c:v>1.3667854995567701</c:v>
                </c:pt>
                <c:pt idx="46">
                  <c:v>1.37994727900525</c:v>
                </c:pt>
                <c:pt idx="47">
                  <c:v>1.3932358028758201</c:v>
                </c:pt>
                <c:pt idx="48">
                  <c:v>1.4066522916833999</c:v>
                </c:pt>
                <c:pt idx="49">
                  <c:v>1.4201979776961999</c:v>
                </c:pt>
                <c:pt idx="50">
                  <c:v>1.43387410504879</c:v>
                </c:pt>
                <c:pt idx="51">
                  <c:v>1.44768192985646</c:v>
                </c:pt>
                <c:pt idx="52">
                  <c:v>1.4616227203305301</c:v>
                </c:pt>
                <c:pt idx="53">
                  <c:v>1.4756977568948799</c:v>
                </c:pt>
                <c:pt idx="54">
                  <c:v>1.4899083323035101</c:v>
                </c:pt>
                <c:pt idx="55">
                  <c:v>1.5042557517593</c:v>
                </c:pt>
                <c:pt idx="56">
                  <c:v>1.5187413330338899</c:v>
                </c:pt>
                <c:pt idx="57">
                  <c:v>1.53336640658871</c:v>
                </c:pt>
                <c:pt idx="58">
                  <c:v>1.54813231569719</c:v>
                </c:pt>
                <c:pt idx="59">
                  <c:v>1.56304041656808</c:v>
                </c:pt>
                <c:pt idx="60">
                  <c:v>1.57809207847012</c:v>
                </c:pt>
                <c:pt idx="61">
                  <c:v>1.5932886838576901</c:v>
                </c:pt>
                <c:pt idx="62">
                  <c:v>1.6086316284978599</c:v>
                </c:pt>
                <c:pt idx="63">
                  <c:v>1.6241223215985801</c:v>
                </c:pt>
                <c:pt idx="64">
                  <c:v>1.63976218593806</c:v>
                </c:pt>
                <c:pt idx="65">
                  <c:v>1.6555526579955</c:v>
                </c:pt>
                <c:pt idx="66">
                  <c:v>1.67149518808303</c:v>
                </c:pt>
                <c:pt idx="67">
                  <c:v>1.68759124047888</c:v>
                </c:pt>
                <c:pt idx="68">
                  <c:v>1.70384229356188</c:v>
                </c:pt>
                <c:pt idx="69">
                  <c:v>1.7202498399472701</c:v>
                </c:pt>
                <c:pt idx="70">
                  <c:v>1.7368153866237599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4E-4A75-B7F4-2CF4F11D5AEC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0.837082843738301</c:v>
                </c:pt>
                <c:pt idx="1">
                  <c:v>0.85688042294599398</c:v>
                </c:pt>
                <c:pt idx="2">
                  <c:v>0.87707393410175005</c:v>
                </c:pt>
                <c:pt idx="3">
                  <c:v>0.89754305423025205</c:v>
                </c:pt>
                <c:pt idx="4">
                  <c:v>0.91815434414361596</c:v>
                </c:pt>
                <c:pt idx="5">
                  <c:v>0.93876309433608296</c:v>
                </c:pt>
                <c:pt idx="6">
                  <c:v>0.959213719764894</c:v>
                </c:pt>
                <c:pt idx="7">
                  <c:v>0.97934060132920397</c:v>
                </c:pt>
                <c:pt idx="8">
                  <c:v>0.99896950824376296</c:v>
                </c:pt>
                <c:pt idx="9">
                  <c:v>0.98999431866183296</c:v>
                </c:pt>
                <c:pt idx="10">
                  <c:v>0.98145387303631604</c:v>
                </c:pt>
                <c:pt idx="11">
                  <c:v>0.97484315857318804</c:v>
                </c:pt>
                <c:pt idx="12">
                  <c:v>0.97001737107942798</c:v>
                </c:pt>
                <c:pt idx="13">
                  <c:v>0.96684295421642996</c:v>
                </c:pt>
                <c:pt idx="14">
                  <c:v>0.96519540188209096</c:v>
                </c:pt>
                <c:pt idx="15">
                  <c:v>0.96495728583298601</c:v>
                </c:pt>
                <c:pt idx="16">
                  <c:v>0.96601648752922897</c:v>
                </c:pt>
                <c:pt idx="17">
                  <c:v>0.968264624888029</c:v>
                </c:pt>
                <c:pt idx="18">
                  <c:v>0.97159567687874404</c:v>
                </c:pt>
                <c:pt idx="19">
                  <c:v>0.97590482164443004</c:v>
                </c:pt>
                <c:pt idx="20">
                  <c:v>0.981087516565465</c:v>
                </c:pt>
                <c:pt idx="21">
                  <c:v>0.98703886013891695</c:v>
                </c:pt>
                <c:pt idx="22">
                  <c:v>0.99365328353823101</c:v>
                </c:pt>
                <c:pt idx="23">
                  <c:v>1.0008246210249001</c:v>
                </c:pt>
                <c:pt idx="24">
                  <c:v>1.0084465990407101</c:v>
                </c:pt>
                <c:pt idx="25">
                  <c:v>1.01641375996317</c:v>
                </c:pt>
                <c:pt idx="26">
                  <c:v>1.0246227960062499</c:v>
                </c:pt>
                <c:pt idx="27">
                  <c:v>1.0329742132544699</c:v>
                </c:pt>
                <c:pt idx="28">
                  <c:v>1.0413741826476199</c:v>
                </c:pt>
                <c:pt idx="29">
                  <c:v>1.04973637715017</c:v>
                </c:pt>
                <c:pt idx="30">
                  <c:v>1.05798367834199</c:v>
                </c:pt>
                <c:pt idx="31">
                  <c:v>1.0660689724761301</c:v>
                </c:pt>
                <c:pt idx="32">
                  <c:v>1.0739935425563201</c:v>
                </c:pt>
                <c:pt idx="33">
                  <c:v>1.0817652152497199</c:v>
                </c:pt>
                <c:pt idx="34">
                  <c:v>1.0893923368401299</c:v>
                </c:pt>
                <c:pt idx="35">
                  <c:v>1.0968835606907501</c:v>
                </c:pt>
                <c:pt idx="36">
                  <c:v>1.10424766399874</c:v>
                </c:pt>
                <c:pt idx="37">
                  <c:v>1.11149339530436</c:v>
                </c:pt>
                <c:pt idx="38">
                  <c:v>1.11862935207211</c:v>
                </c:pt>
                <c:pt idx="39">
                  <c:v>1.1256638861742601</c:v>
                </c:pt>
                <c:pt idx="40">
                  <c:v>1.1326050342096401</c:v>
                </c:pt>
                <c:pt idx="41">
                  <c:v>1.1394604691705399</c:v>
                </c:pt>
                <c:pt idx="42">
                  <c:v>1.1462374699059801</c:v>
                </c:pt>
                <c:pt idx="43">
                  <c:v>1.1529429050047499</c:v>
                </c:pt>
                <c:pt idx="44">
                  <c:v>1.15958322804148</c:v>
                </c:pt>
                <c:pt idx="45">
                  <c:v>1.1661644815199499</c:v>
                </c:pt>
                <c:pt idx="46">
                  <c:v>1.17269230725822</c:v>
                </c:pt>
                <c:pt idx="47">
                  <c:v>1.1791719613553999</c:v>
                </c:pt>
                <c:pt idx="48">
                  <c:v>1.1856083322403801</c:v>
                </c:pt>
                <c:pt idx="49">
                  <c:v>1.1920059606196101</c:v>
                </c:pt>
                <c:pt idx="50">
                  <c:v>1.19836906040963</c:v>
                </c:pt>
                <c:pt idx="51">
                  <c:v>1.2047015399638501</c:v>
                </c:pt>
                <c:pt idx="52">
                  <c:v>1.21100702308486</c:v>
                </c:pt>
                <c:pt idx="53">
                  <c:v>1.21728886945849</c:v>
                </c:pt>
                <c:pt idx="54">
                  <c:v>1.2235501942606499</c:v>
                </c:pt>
                <c:pt idx="55">
                  <c:v>1.2297938867756799</c:v>
                </c:pt>
                <c:pt idx="56">
                  <c:v>1.2360226279325099</c:v>
                </c:pt>
                <c:pt idx="57">
                  <c:v>1.2422389067152699</c:v>
                </c:pt>
                <c:pt idx="58">
                  <c:v>1.24844503544145</c:v>
                </c:pt>
                <c:pt idx="59">
                  <c:v>1.25464316392749</c:v>
                </c:pt>
                <c:pt idx="60">
                  <c:v>1.2608352925795701</c:v>
                </c:pt>
                <c:pt idx="61">
                  <c:v>1.26702328445945</c:v>
                </c:pt>
                <c:pt idx="62">
                  <c:v>1.27320887638281</c:v>
                </c:pt>
                <c:pt idx="63">
                  <c:v>1.2793936891108799</c:v>
                </c:pt>
                <c:pt idx="64">
                  <c:v>1.2855792366981</c:v>
                </c:pt>
                <c:pt idx="65">
                  <c:v>1.2917669350576499</c:v>
                </c:pt>
                <c:pt idx="66">
                  <c:v>1.29795810980515</c:v>
                </c:pt>
                <c:pt idx="67">
                  <c:v>1.3041540034382499</c:v>
                </c:pt>
                <c:pt idx="68">
                  <c:v>1.31035578190673</c:v>
                </c:pt>
                <c:pt idx="69">
                  <c:v>1.3165645406242901</c:v>
                </c:pt>
                <c:pt idx="70">
                  <c:v>1.32278130996982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4E-4A75-B7F4-2CF4F11D5AEC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1.14824930213443</c:v>
                </c:pt>
                <c:pt idx="1">
                  <c:v>1.12582551386325</c:v>
                </c:pt>
                <c:pt idx="2">
                  <c:v>1.1040176137345299</c:v>
                </c:pt>
                <c:pt idx="3">
                  <c:v>1.08310755061176</c:v>
                </c:pt>
                <c:pt idx="4">
                  <c:v>1.06335939429624</c:v>
                </c:pt>
                <c:pt idx="5">
                  <c:v>1.04501694053259</c:v>
                </c:pt>
                <c:pt idx="6">
                  <c:v>1.02830670480405</c:v>
                </c:pt>
                <c:pt idx="7">
                  <c:v>1.0134412913356201</c:v>
                </c:pt>
                <c:pt idx="8">
                  <c:v>1.00062299528818</c:v>
                </c:pt>
                <c:pt idx="9">
                  <c:v>1.017947048034</c:v>
                </c:pt>
                <c:pt idx="10">
                  <c:v>1.0362452677039999</c:v>
                </c:pt>
                <c:pt idx="11">
                  <c:v>1.05387842742163</c:v>
                </c:pt>
                <c:pt idx="12">
                  <c:v>1.07086731815206</c:v>
                </c:pt>
                <c:pt idx="13">
                  <c:v>1.08723923141045</c:v>
                </c:pt>
                <c:pt idx="14">
                  <c:v>1.1030279134193901</c:v>
                </c:pt>
                <c:pt idx="15">
                  <c:v>1.1182734956559199</c:v>
                </c:pt>
                <c:pt idx="16">
                  <c:v>1.13302239298061</c:v>
                </c:pt>
                <c:pt idx="17">
                  <c:v>1.1473271545989201</c:v>
                </c:pt>
                <c:pt idx="18">
                  <c:v>1.1612462457139101</c:v>
                </c:pt>
                <c:pt idx="19">
                  <c:v>1.1748437291034499</c:v>
                </c:pt>
                <c:pt idx="20">
                  <c:v>1.1881888066633099</c:v>
                </c:pt>
                <c:pt idx="21">
                  <c:v>1.2013551725695</c:v>
                </c:pt>
                <c:pt idx="22">
                  <c:v>1.2144201244169299</c:v>
                </c:pt>
                <c:pt idx="23">
                  <c:v>1.2274633797807299</c:v>
                </c:pt>
                <c:pt idx="24">
                  <c:v>1.24056555714701</c:v>
                </c:pt>
                <c:pt idx="25">
                  <c:v>1.2538063059701401</c:v>
                </c:pt>
                <c:pt idx="26">
                  <c:v>1.2672621129178201</c:v>
                </c:pt>
                <c:pt idx="27">
                  <c:v>1.28100386852474</c:v>
                </c:pt>
                <c:pt idx="28">
                  <c:v>1.295094343183</c:v>
                </c:pt>
                <c:pt idx="29">
                  <c:v>1.3095857803912001</c:v>
                </c:pt>
                <c:pt idx="30">
                  <c:v>1.3245178123760599</c:v>
                </c:pt>
                <c:pt idx="31">
                  <c:v>1.3399103168186</c:v>
                </c:pt>
                <c:pt idx="32">
                  <c:v>1.3557625336907899</c:v>
                </c:pt>
                <c:pt idx="33">
                  <c:v>1.3720708871459599</c:v>
                </c:pt>
                <c:pt idx="34">
                  <c:v>1.38883134440941</c:v>
                </c:pt>
                <c:pt idx="35">
                  <c:v>1.4060396292505</c:v>
                </c:pt>
                <c:pt idx="36">
                  <c:v>1.42369140617687</c:v>
                </c:pt>
                <c:pt idx="37">
                  <c:v>1.4417824338882601</c:v>
                </c:pt>
                <c:pt idx="38">
                  <c:v>1.4603086886728101</c:v>
                </c:pt>
                <c:pt idx="39">
                  <c:v>1.4792664599155501</c:v>
                </c:pt>
                <c:pt idx="40">
                  <c:v>1.49865242078645</c:v>
                </c:pt>
                <c:pt idx="41">
                  <c:v>1.51846367759551</c:v>
                </c:pt>
                <c:pt idx="42">
                  <c:v>1.5386978013666099</c:v>
                </c:pt>
                <c:pt idx="43">
                  <c:v>1.55935284500732</c:v>
                </c:pt>
                <c:pt idx="44">
                  <c:v>1.5804273491312699</c:v>
                </c:pt>
                <c:pt idx="45">
                  <c:v>1.60192033919934</c:v>
                </c:pt>
                <c:pt idx="46">
                  <c:v>1.6238313162351901</c:v>
                </c:pt>
                <c:pt idx="47">
                  <c:v>1.64616024297577</c:v>
                </c:pt>
                <c:pt idx="48">
                  <c:v>1.66890752695638</c:v>
                </c:pt>
                <c:pt idx="49">
                  <c:v>1.69207400171384</c:v>
                </c:pt>
                <c:pt idx="50">
                  <c:v>1.7156609070219999</c:v>
                </c:pt>
                <c:pt idx="51">
                  <c:v>1.7396698688505099</c:v>
                </c:pt>
                <c:pt idx="52">
                  <c:v>1.7641028795559099</c:v>
                </c:pt>
                <c:pt idx="53">
                  <c:v>1.78896227866876</c:v>
                </c:pt>
                <c:pt idx="54">
                  <c:v>1.81425073452649</c:v>
                </c:pt>
                <c:pt idx="55">
                  <c:v>1.8399712269131401</c:v>
                </c:pt>
                <c:pt idx="56">
                  <c:v>1.8661270308002</c:v>
                </c:pt>
                <c:pt idx="57">
                  <c:v>1.8927217012320601</c:v>
                </c:pt>
                <c:pt idx="58">
                  <c:v>1.91975905936335</c:v>
                </c:pt>
                <c:pt idx="59">
                  <c:v>1.9472431796284899</c:v>
                </c:pt>
                <c:pt idx="60">
                  <c:v>1.9751783780060801</c:v>
                </c:pt>
                <c:pt idx="61">
                  <c:v>2.0035692013284301</c:v>
                </c:pt>
                <c:pt idx="62">
                  <c:v>2.0324204175793499</c:v>
                </c:pt>
                <c:pt idx="63">
                  <c:v>2.06173700711927</c:v>
                </c:pt>
                <c:pt idx="64">
                  <c:v>2.0915241547758301</c:v>
                </c:pt>
                <c:pt idx="65">
                  <c:v>2.1217872427379101</c:v>
                </c:pt>
                <c:pt idx="66">
                  <c:v>2.1525318441934602</c:v>
                </c:pt>
                <c:pt idx="67">
                  <c:v>2.1837637176535099</c:v>
                </c:pt>
                <c:pt idx="68">
                  <c:v>2.2154888019083199</c:v>
                </c:pt>
                <c:pt idx="69">
                  <c:v>2.2477132115645202</c:v>
                </c:pt>
                <c:pt idx="70">
                  <c:v>2.28044323311605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94E-4A75-B7F4-2CF4F11D5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3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Donor age (years)</a:t>
                </a: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357628481923630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1.57084009632442</c:v>
                </c:pt>
                <c:pt idx="1">
                  <c:v>1.5501404047435601</c:v>
                </c:pt>
                <c:pt idx="2">
                  <c:v>1.5297134826397101</c:v>
                </c:pt>
                <c:pt idx="3">
                  <c:v>1.5095557356024301</c:v>
                </c:pt>
                <c:pt idx="4">
                  <c:v>1.4896636165865</c:v>
                </c:pt>
                <c:pt idx="5">
                  <c:v>1.4700336252877499</c:v>
                </c:pt>
                <c:pt idx="6">
                  <c:v>1.4506623075271801</c:v>
                </c:pt>
                <c:pt idx="7">
                  <c:v>1.4315462546430899</c:v>
                </c:pt>
                <c:pt idx="8">
                  <c:v>1.4126821028913099</c:v>
                </c:pt>
                <c:pt idx="9">
                  <c:v>1.39406653285329</c:v>
                </c:pt>
                <c:pt idx="10">
                  <c:v>1.37569626885202</c:v>
                </c:pt>
                <c:pt idx="11">
                  <c:v>1.3575680783755899</c:v>
                </c:pt>
                <c:pt idx="12">
                  <c:v>1.33967877150843</c:v>
                </c:pt>
                <c:pt idx="13">
                  <c:v>1.32202520036994</c:v>
                </c:pt>
                <c:pt idx="14">
                  <c:v>1.3046042585606401</c:v>
                </c:pt>
                <c:pt idx="15">
                  <c:v>1.2874128806155101</c:v>
                </c:pt>
                <c:pt idx="16">
                  <c:v>1.27044804146459</c:v>
                </c:pt>
                <c:pt idx="17">
                  <c:v>1.25370675590067</c:v>
                </c:pt>
                <c:pt idx="18">
                  <c:v>1.23718607805401</c:v>
                </c:pt>
                <c:pt idx="19">
                  <c:v>1.22088310087398</c:v>
                </c:pt>
                <c:pt idx="20">
                  <c:v>1.2047949556174999</c:v>
                </c:pt>
                <c:pt idx="21">
                  <c:v>1.1889188113442499</c:v>
                </c:pt>
                <c:pt idx="22">
                  <c:v>1.1732518744185301</c:v>
                </c:pt>
                <c:pt idx="23">
                  <c:v>1.15779138801768</c:v>
                </c:pt>
                <c:pt idx="24">
                  <c:v>1.14253463164698</c:v>
                </c:pt>
                <c:pt idx="25">
                  <c:v>1.1274789206609399</c:v>
                </c:pt>
                <c:pt idx="26">
                  <c:v>1.11262160579089</c:v>
                </c:pt>
                <c:pt idx="27">
                  <c:v>1.0979600726787899</c:v>
                </c:pt>
                <c:pt idx="28">
                  <c:v>1.08349174141724</c:v>
                </c:pt>
                <c:pt idx="29">
                  <c:v>1.0692140660954601</c:v>
                </c:pt>
                <c:pt idx="30">
                  <c:v>1.0551412214717699</c:v>
                </c:pt>
                <c:pt idx="31">
                  <c:v>1.0413524120334401</c:v>
                </c:pt>
                <c:pt idx="32">
                  <c:v>1.02793886367799</c:v>
                </c:pt>
                <c:pt idx="33">
                  <c:v>1.01498699237815</c:v>
                </c:pt>
                <c:pt idx="34">
                  <c:v>1.0025787836761499</c:v>
                </c:pt>
                <c:pt idx="35">
                  <c:v>0.99079224057897597</c:v>
                </c:pt>
                <c:pt idx="36">
                  <c:v>0.97970189395195695</c:v>
                </c:pt>
                <c:pt idx="37">
                  <c:v>0.96937937069382496</c:v>
                </c:pt>
                <c:pt idx="38">
                  <c:v>0.95989401629083704</c:v>
                </c:pt>
                <c:pt idx="39">
                  <c:v>0.95131356978151305</c:v>
                </c:pt>
                <c:pt idx="40">
                  <c:v>0.94370489071395602</c:v>
                </c:pt>
                <c:pt idx="41">
                  <c:v>0.93713473934843505</c:v>
                </c:pt>
                <c:pt idx="42">
                  <c:v>0.93167061316063104</c:v>
                </c:pt>
                <c:pt idx="43">
                  <c:v>0.92738164465570605</c:v>
                </c:pt>
                <c:pt idx="44">
                  <c:v>0.92433956763941805</c:v>
                </c:pt>
                <c:pt idx="45">
                  <c:v>0.92261976144931002</c:v>
                </c:pt>
                <c:pt idx="46">
                  <c:v>0.92230238527792696</c:v>
                </c:pt>
                <c:pt idx="47">
                  <c:v>0.92347361768593095</c:v>
                </c:pt>
                <c:pt idx="48">
                  <c:v>0.92622701978684696</c:v>
                </c:pt>
                <c:pt idx="49">
                  <c:v>0.93066504448697895</c:v>
                </c:pt>
                <c:pt idx="50">
                  <c:v>0.936900718707118</c:v>
                </c:pt>
                <c:pt idx="51">
                  <c:v>0.94505953084829397</c:v>
                </c:pt>
                <c:pt idx="52">
                  <c:v>0.95528156207829196</c:v>
                </c:pt>
                <c:pt idx="53">
                  <c:v>0.96772390753795501</c:v>
                </c:pt>
                <c:pt idx="54">
                  <c:v>0.982563442579243</c:v>
                </c:pt>
                <c:pt idx="55">
                  <c:v>1</c:v>
                </c:pt>
                <c:pt idx="56">
                  <c:v>1.02020195086058</c:v>
                </c:pt>
                <c:pt idx="57">
                  <c:v>1.0431256611864901</c:v>
                </c:pt>
                <c:pt idx="58">
                  <c:v>1.06867165655478</c:v>
                </c:pt>
                <c:pt idx="59">
                  <c:v>1.0967357174150201</c:v>
                </c:pt>
                <c:pt idx="60">
                  <c:v>1.12720412725079</c:v>
                </c:pt>
                <c:pt idx="61">
                  <c:v>1.15994899254602</c:v>
                </c:pt>
                <c:pt idx="62">
                  <c:v>1.19482363508013</c:v>
                </c:pt>
                <c:pt idx="63">
                  <c:v>1.23165808226531</c:v>
                </c:pt>
                <c:pt idx="64">
                  <c:v>1.27025470677591</c:v>
                </c:pt>
                <c:pt idx="65">
                  <c:v>1.31038409255288</c:v>
                </c:pt>
                <c:pt idx="66">
                  <c:v>1.35183681574174</c:v>
                </c:pt>
                <c:pt idx="67">
                  <c:v>1.3946008554137199</c:v>
                </c:pt>
                <c:pt idx="68">
                  <c:v>1.4387176937872701</c:v>
                </c:pt>
                <c:pt idx="69">
                  <c:v>1.48423012533037</c:v>
                </c:pt>
                <c:pt idx="70">
                  <c:v>1.5311822982723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B0-45D3-8905-44A0D4A3EEDA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1.39980670186889</c:v>
                </c:pt>
                <c:pt idx="1">
                  <c:v>1.3847649460715501</c:v>
                </c:pt>
                <c:pt idx="2">
                  <c:v>1.3698832426566701</c:v>
                </c:pt>
                <c:pt idx="3">
                  <c:v>1.3551597988008399</c:v>
                </c:pt>
                <c:pt idx="4">
                  <c:v>1.3405928340397899</c:v>
                </c:pt>
                <c:pt idx="5">
                  <c:v>1.3261805793477099</c:v>
                </c:pt>
                <c:pt idx="6">
                  <c:v>1.3119212761152399</c:v>
                </c:pt>
                <c:pt idx="7">
                  <c:v>1.2978131750083901</c:v>
                </c:pt>
                <c:pt idx="8">
                  <c:v>1.28385453468732</c:v>
                </c:pt>
                <c:pt idx="9">
                  <c:v>1.2700436203597101</c:v>
                </c:pt>
                <c:pt idx="10">
                  <c:v>1.2563787021380901</c:v>
                </c:pt>
                <c:pt idx="11">
                  <c:v>1.2428580531639899</c:v>
                </c:pt>
                <c:pt idx="12">
                  <c:v>1.22947994745387</c:v>
                </c:pt>
                <c:pt idx="13">
                  <c:v>1.21624265741176</c:v>
                </c:pt>
                <c:pt idx="14">
                  <c:v>1.2031444509406299</c:v>
                </c:pt>
                <c:pt idx="15">
                  <c:v>1.19018358806916</c:v>
                </c:pt>
                <c:pt idx="16">
                  <c:v>1.17735831698995</c:v>
                </c:pt>
                <c:pt idx="17">
                  <c:v>1.16466686937994</c:v>
                </c:pt>
                <c:pt idx="18">
                  <c:v>1.15210745484066</c:v>
                </c:pt>
                <c:pt idx="19">
                  <c:v>1.1396782542539701</c:v>
                </c:pt>
                <c:pt idx="20">
                  <c:v>1.1273774117934501</c:v>
                </c:pt>
                <c:pt idx="21">
                  <c:v>1.1152030252604901</c:v>
                </c:pt>
                <c:pt idx="22">
                  <c:v>1.1031531343197201</c:v>
                </c:pt>
                <c:pt idx="23">
                  <c:v>1.0912257060842001</c:v>
                </c:pt>
                <c:pt idx="24">
                  <c:v>1.07941861733549</c:v>
                </c:pt>
                <c:pt idx="25">
                  <c:v>1.0677296324430501</c:v>
                </c:pt>
                <c:pt idx="26">
                  <c:v>1.05615637574986</c:v>
                </c:pt>
                <c:pt idx="27">
                  <c:v>1.04469629678994</c:v>
                </c:pt>
                <c:pt idx="28">
                  <c:v>1.0333466261579001</c:v>
                </c:pt>
                <c:pt idx="29">
                  <c:v>1.02210431910845</c:v>
                </c:pt>
                <c:pt idx="30">
                  <c:v>1.01098112663683</c:v>
                </c:pt>
                <c:pt idx="31">
                  <c:v>1.00004787117784</c:v>
                </c:pt>
                <c:pt idx="32">
                  <c:v>0.98938719858058599</c:v>
                </c:pt>
                <c:pt idx="33">
                  <c:v>0.97907841709714205</c:v>
                </c:pt>
                <c:pt idx="34">
                  <c:v>0.96919783749950505</c:v>
                </c:pt>
                <c:pt idx="35">
                  <c:v>0.95981918995127602</c:v>
                </c:pt>
                <c:pt idx="36">
                  <c:v>0.95101411762049903</c:v>
                </c:pt>
                <c:pt idx="37">
                  <c:v>0.94285274804116903</c:v>
                </c:pt>
                <c:pt idx="38">
                  <c:v>0.93540434397629102</c:v>
                </c:pt>
                <c:pt idx="39">
                  <c:v>0.92873803577351799</c:v>
                </c:pt>
                <c:pt idx="40">
                  <c:v>0.92292363669603505</c:v>
                </c:pt>
                <c:pt idx="41">
                  <c:v>0.91803254128856004</c:v>
                </c:pt>
                <c:pt idx="42">
                  <c:v>0.91413870453951096</c:v>
                </c:pt>
                <c:pt idx="43">
                  <c:v>0.911319696842255</c:v>
                </c:pt>
                <c:pt idx="44">
                  <c:v>0.90965782748432999</c:v>
                </c:pt>
                <c:pt idx="45">
                  <c:v>0.90924132907799304</c:v>
                </c:pt>
                <c:pt idx="46">
                  <c:v>0.910165598718508</c:v>
                </c:pt>
                <c:pt idx="47">
                  <c:v>0.91253450009897696</c:v>
                </c:pt>
                <c:pt idx="48">
                  <c:v>0.91646174457909502</c:v>
                </c:pt>
                <c:pt idx="49">
                  <c:v>0.92207238689849702</c:v>
                </c:pt>
                <c:pt idx="50">
                  <c:v>0.92950448995052504</c:v>
                </c:pt>
                <c:pt idx="51">
                  <c:v>0.93891102942664895</c:v>
                </c:pt>
                <c:pt idx="52">
                  <c:v>0.950462120837824</c:v>
                </c:pt>
                <c:pt idx="53">
                  <c:v>0.96434765815547896</c:v>
                </c:pt>
                <c:pt idx="54">
                  <c:v>0.980780457068962</c:v>
                </c:pt>
                <c:pt idx="55">
                  <c:v>1</c:v>
                </c:pt>
                <c:pt idx="56">
                  <c:v>1.0181931320295201</c:v>
                </c:pt>
                <c:pt idx="57">
                  <c:v>1.0388618040835</c:v>
                </c:pt>
                <c:pt idx="58">
                  <c:v>1.0618900320856199</c:v>
                </c:pt>
                <c:pt idx="59">
                  <c:v>1.0871605150063699</c:v>
                </c:pt>
                <c:pt idx="60">
                  <c:v>1.1145498242642899</c:v>
                </c:pt>
                <c:pt idx="61">
                  <c:v>1.1439239403149899</c:v>
                </c:pt>
                <c:pt idx="62">
                  <c:v>1.17513406677264</c:v>
                </c:pt>
                <c:pt idx="63">
                  <c:v>1.2080126913528</c:v>
                </c:pt>
                <c:pt idx="64">
                  <c:v>1.2423698969003301</c:v>
                </c:pt>
                <c:pt idx="65">
                  <c:v>1.2779899554110401</c:v>
                </c:pt>
                <c:pt idx="66">
                  <c:v>1.3146778699203101</c:v>
                </c:pt>
                <c:pt idx="67">
                  <c:v>1.35241671686319</c:v>
                </c:pt>
                <c:pt idx="68">
                  <c:v>1.39123713229125</c:v>
                </c:pt>
                <c:pt idx="69">
                  <c:v>1.43117048568954</c:v>
                </c:pt>
                <c:pt idx="70">
                  <c:v>1.4722489531098499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B0-45D3-8905-44A0D4A3EEDA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1.7627709632523401</c:v>
                </c:pt>
                <c:pt idx="1">
                  <c:v>1.7352658162206001</c:v>
                </c:pt>
                <c:pt idx="2">
                  <c:v>1.70819181234132</c:v>
                </c:pt>
                <c:pt idx="3">
                  <c:v>1.68154229553343</c:v>
                </c:pt>
                <c:pt idx="4">
                  <c:v>1.6553107209252</c:v>
                </c:pt>
                <c:pt idx="5">
                  <c:v>1.6294906539345899</c:v>
                </c:pt>
                <c:pt idx="6">
                  <c:v>1.60407576947873</c:v>
                </c:pt>
                <c:pt idx="7">
                  <c:v>1.57905985132983</c:v>
                </c:pt>
                <c:pt idx="8">
                  <c:v>1.5544367916381201</c:v>
                </c:pt>
                <c:pt idx="9">
                  <c:v>1.5302005906467699</c:v>
                </c:pt>
                <c:pt idx="10">
                  <c:v>1.5063453566290601</c:v>
                </c:pt>
                <c:pt idx="11">
                  <c:v>1.48286530608434</c:v>
                </c:pt>
                <c:pt idx="12">
                  <c:v>1.4597547642375599</c:v>
                </c:pt>
                <c:pt idx="13">
                  <c:v>1.4370081658971801</c:v>
                </c:pt>
                <c:pt idx="14">
                  <c:v>1.4146200567387699</c:v>
                </c:pt>
                <c:pt idx="15">
                  <c:v>1.3925850950974601</c:v>
                </c:pt>
                <c:pt idx="16">
                  <c:v>1.37089805437284</c:v>
                </c:pt>
                <c:pt idx="17">
                  <c:v>1.34955382617502</c:v>
                </c:pt>
                <c:pt idx="18">
                  <c:v>1.3285474243740201</c:v>
                </c:pt>
                <c:pt idx="19">
                  <c:v>1.30787399025647</c:v>
                </c:pt>
                <c:pt idx="20">
                  <c:v>1.2875287990489901</c:v>
                </c:pt>
                <c:pt idx="21">
                  <c:v>1.2675072681389601</c:v>
                </c:pt>
                <c:pt idx="22">
                  <c:v>1.2478049674177301</c:v>
                </c:pt>
                <c:pt idx="23">
                  <c:v>1.2284176322954701</c:v>
                </c:pt>
                <c:pt idx="24">
                  <c:v>1.2093411801021301</c:v>
                </c:pt>
                <c:pt idx="25">
                  <c:v>1.19057173080993</c:v>
                </c:pt>
                <c:pt idx="26">
                  <c:v>1.1721056333100199</c:v>
                </c:pt>
                <c:pt idx="27">
                  <c:v>1.1539394988773599</c:v>
                </c:pt>
                <c:pt idx="28">
                  <c:v>1.13607024400346</c:v>
                </c:pt>
                <c:pt idx="29">
                  <c:v>1.1184951455186001</c:v>
                </c:pt>
                <c:pt idx="30">
                  <c:v>1.10123024843457</c:v>
                </c:pt>
                <c:pt idx="31">
                  <c:v>1.0843629363168901</c:v>
                </c:pt>
                <c:pt idx="32">
                  <c:v>1.06799270192249</c:v>
                </c:pt>
                <c:pt idx="33">
                  <c:v>1.05221254672456</c:v>
                </c:pt>
                <c:pt idx="34">
                  <c:v>1.0371094306925299</c:v>
                </c:pt>
                <c:pt idx="35">
                  <c:v>1.0227647813973599</c:v>
                </c:pt>
                <c:pt idx="36">
                  <c:v>1.00925505019271</c:v>
                </c:pt>
                <c:pt idx="37">
                  <c:v>0.99665230469872201</c:v>
                </c:pt>
                <c:pt idx="38">
                  <c:v>0.98502484882014696</c:v>
                </c:pt>
                <c:pt idx="39">
                  <c:v>0.97443786427536705</c:v>
                </c:pt>
                <c:pt idx="40">
                  <c:v>0.96495407133098698</c:v>
                </c:pt>
                <c:pt idx="41">
                  <c:v>0.95663441130417803</c:v>
                </c:pt>
                <c:pt idx="42">
                  <c:v>0.94953875939905497</c:v>
                </c:pt>
                <c:pt idx="43">
                  <c:v>0.94372668320938302</c:v>
                </c:pt>
                <c:pt idx="44">
                  <c:v>0.93925826886653596</c:v>
                </c:pt>
                <c:pt idx="45">
                  <c:v>0.93619504194773195</c:v>
                </c:pt>
                <c:pt idx="46">
                  <c:v>0.93460101226308501</c:v>
                </c:pt>
                <c:pt idx="47">
                  <c:v>0.934543869266798</c:v>
                </c:pt>
                <c:pt idx="48">
                  <c:v>0.93609634800111796</c:v>
                </c:pt>
                <c:pt idx="49">
                  <c:v>0.93933777579362299</c:v>
                </c:pt>
                <c:pt idx="50">
                  <c:v>0.94435580054125001</c:v>
                </c:pt>
                <c:pt idx="51">
                  <c:v>0.95124829601010996</c:v>
                </c:pt>
                <c:pt idx="52">
                  <c:v>0.96012544091954499</c:v>
                </c:pt>
                <c:pt idx="53">
                  <c:v>0.97111197740840105</c:v>
                </c:pt>
                <c:pt idx="54">
                  <c:v>0.98434966942381896</c:v>
                </c:pt>
                <c:pt idx="55">
                  <c:v>1</c:v>
                </c:pt>
                <c:pt idx="56">
                  <c:v>1.02221473294082</c:v>
                </c:pt>
                <c:pt idx="57">
                  <c:v>1.0474070186705</c:v>
                </c:pt>
                <c:pt idx="58">
                  <c:v>1.07549659099865</c:v>
                </c:pt>
                <c:pt idx="59">
                  <c:v>1.1063952537374799</c:v>
                </c:pt>
                <c:pt idx="60">
                  <c:v>1.1400021038358901</c:v>
                </c:pt>
                <c:pt idx="61">
                  <c:v>1.1761985372367001</c:v>
                </c:pt>
                <c:pt idx="62">
                  <c:v>1.2148431054056901</c:v>
                </c:pt>
                <c:pt idx="63">
                  <c:v>1.25576630317573</c:v>
                </c:pt>
                <c:pt idx="64">
                  <c:v>1.29876538711386</c:v>
                </c:pt>
                <c:pt idx="65">
                  <c:v>1.3435993473543</c:v>
                </c:pt>
                <c:pt idx="66">
                  <c:v>1.3900460471777301</c:v>
                </c:pt>
                <c:pt idx="67">
                  <c:v>1.43810078777474</c:v>
                </c:pt>
                <c:pt idx="68">
                  <c:v>1.48781868624193</c:v>
                </c:pt>
                <c:pt idx="69">
                  <c:v>1.53925691380985</c:v>
                </c:pt>
                <c:pt idx="70">
                  <c:v>1.59247471400139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3B0-45D3-8905-44A0D4A3E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Recipient age (years)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492037084074168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8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0.89890804370852395</c:v>
                </c:pt>
                <c:pt idx="1">
                  <c:v>0.90465996014071803</c:v>
                </c:pt>
                <c:pt idx="2">
                  <c:v>0.91044868183110805</c:v>
                </c:pt>
                <c:pt idx="3">
                  <c:v>0.91627444428851001</c:v>
                </c:pt>
                <c:pt idx="4">
                  <c:v>0.92213748452871003</c:v>
                </c:pt>
                <c:pt idx="5">
                  <c:v>0.92803804108410604</c:v>
                </c:pt>
                <c:pt idx="6">
                  <c:v>0.93397635401341395</c:v>
                </c:pt>
                <c:pt idx="7">
                  <c:v>0.93995266491143104</c:v>
                </c:pt>
                <c:pt idx="8">
                  <c:v>0.94596725239569301</c:v>
                </c:pt>
                <c:pt idx="9">
                  <c:v>0.95212407280789002</c:v>
                </c:pt>
                <c:pt idx="10">
                  <c:v>0.958863334390334</c:v>
                </c:pt>
                <c:pt idx="11">
                  <c:v>0.96670531957306405</c:v>
                </c:pt>
                <c:pt idx="12">
                  <c:v>0.97618974603623998</c:v>
                </c:pt>
                <c:pt idx="13">
                  <c:v>0.98788324168666997</c:v>
                </c:pt>
                <c:pt idx="14">
                  <c:v>1.00237145032012</c:v>
                </c:pt>
                <c:pt idx="15">
                  <c:v>1.0198213817190001</c:v>
                </c:pt>
                <c:pt idx="16">
                  <c:v>1.03993063285743</c:v>
                </c:pt>
                <c:pt idx="17">
                  <c:v>1.06236121128559</c:v>
                </c:pt>
                <c:pt idx="18">
                  <c:v>1.0867517759370899</c:v>
                </c:pt>
                <c:pt idx="19">
                  <c:v>1.11270892988994</c:v>
                </c:pt>
                <c:pt idx="20">
                  <c:v>1.13979984299621</c:v>
                </c:pt>
                <c:pt idx="21">
                  <c:v>1.1676367821149001</c:v>
                </c:pt>
                <c:pt idx="22">
                  <c:v>1.1961535732130999</c:v>
                </c:pt>
                <c:pt idx="23">
                  <c:v>1.2253668200816199</c:v>
                </c:pt>
                <c:pt idx="24">
                  <c:v>1.2552935320199301</c:v>
                </c:pt>
                <c:pt idx="25">
                  <c:v>1.28595113373979</c:v>
                </c:pt>
                <c:pt idx="26">
                  <c:v>1.3173574755106601</c:v>
                </c:pt>
                <c:pt idx="27">
                  <c:v>1.34953084355303</c:v>
                </c:pt>
                <c:pt idx="28">
                  <c:v>1.3824899706854199</c:v>
                </c:pt>
                <c:pt idx="29">
                  <c:v>1.4162540472315399</c:v>
                </c:pt>
                <c:pt idx="30">
                  <c:v>1.45084273219376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A8-482A-956B-68102A9F98DE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0.81274780845366001</c:v>
                </c:pt>
                <c:pt idx="1">
                  <c:v>0.82456006719985597</c:v>
                </c:pt>
                <c:pt idx="2">
                  <c:v>0.83654190882816004</c:v>
                </c:pt>
                <c:pt idx="3">
                  <c:v>0.84869506790555005</c:v>
                </c:pt>
                <c:pt idx="4">
                  <c:v>0.86102095546651103</c:v>
                </c:pt>
                <c:pt idx="5">
                  <c:v>0.873520421126319</c:v>
                </c:pt>
                <c:pt idx="6">
                  <c:v>0.88619329736399799</c:v>
                </c:pt>
                <c:pt idx="7">
                  <c:v>0.89903745312745897</c:v>
                </c:pt>
                <c:pt idx="8">
                  <c:v>0.91204662626645105</c:v>
                </c:pt>
                <c:pt idx="9">
                  <c:v>0.92525117737947105</c:v>
                </c:pt>
                <c:pt idx="10">
                  <c:v>0.93882768045248199</c:v>
                </c:pt>
                <c:pt idx="11">
                  <c:v>0.95301105135533404</c:v>
                </c:pt>
                <c:pt idx="12">
                  <c:v>0.96809700110238395</c:v>
                </c:pt>
                <c:pt idx="13">
                  <c:v>0.98450890865199803</c:v>
                </c:pt>
                <c:pt idx="14">
                  <c:v>1.00181534145712</c:v>
                </c:pt>
                <c:pt idx="15">
                  <c:v>1.0156122150776701</c:v>
                </c:pt>
                <c:pt idx="16">
                  <c:v>1.0317221118559301</c:v>
                </c:pt>
                <c:pt idx="17">
                  <c:v>1.0494235392396301</c:v>
                </c:pt>
                <c:pt idx="18">
                  <c:v>1.0682326818063099</c:v>
                </c:pt>
                <c:pt idx="19">
                  <c:v>1.0878171442625</c:v>
                </c:pt>
                <c:pt idx="20">
                  <c:v>1.10791714208003</c:v>
                </c:pt>
                <c:pt idx="21">
                  <c:v>1.12834510823753</c:v>
                </c:pt>
                <c:pt idx="22">
                  <c:v>1.14909564671527</c:v>
                </c:pt>
                <c:pt idx="23">
                  <c:v>1.1701938946191299</c:v>
                </c:pt>
                <c:pt idx="24">
                  <c:v>1.19165681526079</c:v>
                </c:pt>
                <c:pt idx="25">
                  <c:v>1.2134973934178599</c:v>
                </c:pt>
                <c:pt idx="26">
                  <c:v>1.2357265292895301</c:v>
                </c:pt>
                <c:pt idx="27">
                  <c:v>1.25835397728624</c:v>
                </c:pt>
                <c:pt idx="28">
                  <c:v>1.2813888474453501</c:v>
                </c:pt>
                <c:pt idx="29">
                  <c:v>1.3048398901784</c:v>
                </c:pt>
                <c:pt idx="30">
                  <c:v>1.32871566655803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A8-482A-956B-68102A9F98DE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0.994202214560579</c:v>
                </c:pt>
                <c:pt idx="1">
                  <c:v>0.99254096340253795</c:v>
                </c:pt>
                <c:pt idx="2">
                  <c:v>0.99088496762721801</c:v>
                </c:pt>
                <c:pt idx="3">
                  <c:v>0.98923499028705497</c:v>
                </c:pt>
                <c:pt idx="4">
                  <c:v>0.98759215437702597</c:v>
                </c:pt>
                <c:pt idx="5">
                  <c:v>0.98595818125089996</c:v>
                </c:pt>
                <c:pt idx="6">
                  <c:v>0.98433584687550801</c:v>
                </c:pt>
                <c:pt idx="7">
                  <c:v>0.98272992877065701</c:v>
                </c:pt>
                <c:pt idx="8">
                  <c:v>0.98114944656747105</c:v>
                </c:pt>
                <c:pt idx="9">
                  <c:v>0.9797774617135</c:v>
                </c:pt>
                <c:pt idx="10">
                  <c:v>0.97932657204463902</c:v>
                </c:pt>
                <c:pt idx="11">
                  <c:v>0.98059636723186305</c:v>
                </c:pt>
                <c:pt idx="12">
                  <c:v>0.98435014175352997</c:v>
                </c:pt>
                <c:pt idx="13">
                  <c:v>0.99126914000361599</c:v>
                </c:pt>
                <c:pt idx="14">
                  <c:v>1.0029278678797999</c:v>
                </c:pt>
                <c:pt idx="15">
                  <c:v>1.02404799309322</c:v>
                </c:pt>
                <c:pt idx="16">
                  <c:v>1.04820446196491</c:v>
                </c:pt>
                <c:pt idx="17">
                  <c:v>1.0754583836207099</c:v>
                </c:pt>
                <c:pt idx="18">
                  <c:v>1.1055919207652201</c:v>
                </c:pt>
                <c:pt idx="19">
                  <c:v>1.13817029745033</c:v>
                </c:pt>
                <c:pt idx="20">
                  <c:v>1.1726000372691601</c:v>
                </c:pt>
                <c:pt idx="21">
                  <c:v>1.20829668599993</c:v>
                </c:pt>
                <c:pt idx="22">
                  <c:v>1.24513862253366</c:v>
                </c:pt>
                <c:pt idx="23">
                  <c:v>1.2831410680412401</c:v>
                </c:pt>
                <c:pt idx="24">
                  <c:v>1.3223285692250399</c:v>
                </c:pt>
                <c:pt idx="25">
                  <c:v>1.36273083678327</c:v>
                </c:pt>
                <c:pt idx="26">
                  <c:v>1.40438088618329</c:v>
                </c:pt>
                <c:pt idx="27">
                  <c:v>1.44731413463533</c:v>
                </c:pt>
                <c:pt idx="28">
                  <c:v>1.49156793650593</c:v>
                </c:pt>
                <c:pt idx="29">
                  <c:v>1.53718133649752</c:v>
                </c:pt>
                <c:pt idx="30">
                  <c:v>1.58419493841916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2A8-482A-956B-68102A9F9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4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Recipient BMI (kg/m</a:t>
                </a:r>
                <a:r>
                  <a:rPr lang="en-US" sz="1700" baseline="30000" dirty="0">
                    <a:solidFill>
                      <a:schemeClr val="bg2"/>
                    </a:solidFill>
                  </a:rPr>
                  <a:t>2</a:t>
                </a:r>
                <a:r>
                  <a:rPr lang="en-US" sz="1700" dirty="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14860172345712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5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733972567945136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1.3619407334001901</c:v>
                </c:pt>
                <c:pt idx="1">
                  <c:v>1.2706747214988401</c:v>
                </c:pt>
                <c:pt idx="2">
                  <c:v>1.1855246034276099</c:v>
                </c:pt>
                <c:pt idx="3">
                  <c:v>1.1060805425281</c:v>
                </c:pt>
                <c:pt idx="4">
                  <c:v>1.0357738700961401</c:v>
                </c:pt>
                <c:pt idx="5">
                  <c:v>0.99308141578115305</c:v>
                </c:pt>
                <c:pt idx="6">
                  <c:v>0.98388616595729805</c:v>
                </c:pt>
                <c:pt idx="7">
                  <c:v>0.99250895456308996</c:v>
                </c:pt>
                <c:pt idx="8">
                  <c:v>1.0046520143692701</c:v>
                </c:pt>
                <c:pt idx="9">
                  <c:v>1.0169445978707199</c:v>
                </c:pt>
                <c:pt idx="10">
                  <c:v>1.0293875892815401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FBF-440B-8977-FF7DEE1A145E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1.2290331847662901</c:v>
                </c:pt>
                <c:pt idx="1">
                  <c:v>1.17337653042461</c:v>
                </c:pt>
                <c:pt idx="2">
                  <c:v>1.12022339220411</c:v>
                </c:pt>
                <c:pt idx="3">
                  <c:v>1.0694288896394999</c:v>
                </c:pt>
                <c:pt idx="4">
                  <c:v>1.02335527902228</c:v>
                </c:pt>
                <c:pt idx="5">
                  <c:v>0.99021231252964703</c:v>
                </c:pt>
                <c:pt idx="6">
                  <c:v>0.97087471638116896</c:v>
                </c:pt>
                <c:pt idx="7">
                  <c:v>0.967213572687046</c:v>
                </c:pt>
                <c:pt idx="8">
                  <c:v>0.96541169883492195</c:v>
                </c:pt>
                <c:pt idx="9">
                  <c:v>0.96327727347859704</c:v>
                </c:pt>
                <c:pt idx="10">
                  <c:v>0.96102212888782801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FBF-440B-8977-FF7DEE1A145E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1.5092208935329501</c:v>
                </c:pt>
                <c:pt idx="1">
                  <c:v>1.3760410285962399</c:v>
                </c:pt>
                <c:pt idx="2">
                  <c:v>1.25463241984872</c:v>
                </c:pt>
                <c:pt idx="3">
                  <c:v>1.14398832723855</c:v>
                </c:pt>
                <c:pt idx="4">
                  <c:v>1.0483431628934601</c:v>
                </c:pt>
                <c:pt idx="5">
                  <c:v>0.99595883215234504</c:v>
                </c:pt>
                <c:pt idx="6">
                  <c:v>0.997071992121071</c:v>
                </c:pt>
                <c:pt idx="7">
                  <c:v>1.01846588251574</c:v>
                </c:pt>
                <c:pt idx="8">
                  <c:v>1.0454872995575999</c:v>
                </c:pt>
                <c:pt idx="9">
                  <c:v>1.0736019042614899</c:v>
                </c:pt>
                <c:pt idx="10">
                  <c:v>1.1026164508752401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FBF-440B-8977-FF7DEE1A1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16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Recipient eGFR (mL/min/1.73 m</a:t>
                </a:r>
                <a:r>
                  <a:rPr lang="en-US" sz="1700" baseline="30000" dirty="0">
                    <a:solidFill>
                      <a:schemeClr val="bg2"/>
                    </a:solidFill>
                  </a:rPr>
                  <a:t>2</a:t>
                </a:r>
                <a:r>
                  <a:rPr lang="en-US" sz="1700" dirty="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10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707090847515028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0.98486785375843999</c:v>
                </c:pt>
                <c:pt idx="1">
                  <c:v>0.984649222223419</c:v>
                </c:pt>
                <c:pt idx="2">
                  <c:v>0.98443063922257201</c:v>
                </c:pt>
                <c:pt idx="3">
                  <c:v>0.98421210474512599</c:v>
                </c:pt>
                <c:pt idx="4">
                  <c:v>0.983993618780308</c:v>
                </c:pt>
                <c:pt idx="5">
                  <c:v>0.98377518131734898</c:v>
                </c:pt>
                <c:pt idx="6">
                  <c:v>0.98355679234548199</c:v>
                </c:pt>
                <c:pt idx="7">
                  <c:v>0.98333845185394297</c:v>
                </c:pt>
                <c:pt idx="8">
                  <c:v>0.98312015983196899</c:v>
                </c:pt>
                <c:pt idx="9">
                  <c:v>0.98290191626880097</c:v>
                </c:pt>
                <c:pt idx="10">
                  <c:v>0.98268372115368097</c:v>
                </c:pt>
                <c:pt idx="11">
                  <c:v>0.98246557447585403</c:v>
                </c:pt>
                <c:pt idx="12">
                  <c:v>0.98224747622456698</c:v>
                </c:pt>
                <c:pt idx="13">
                  <c:v>0.98202942638907098</c:v>
                </c:pt>
                <c:pt idx="14">
                  <c:v>0.98181142495861795</c:v>
                </c:pt>
                <c:pt idx="15">
                  <c:v>0.98159347192246105</c:v>
                </c:pt>
                <c:pt idx="16">
                  <c:v>0.98137556726985797</c:v>
                </c:pt>
                <c:pt idx="17">
                  <c:v>0.98115771099006799</c:v>
                </c:pt>
                <c:pt idx="18">
                  <c:v>0.98093990307235301</c:v>
                </c:pt>
                <c:pt idx="19">
                  <c:v>0.98072504698595198</c:v>
                </c:pt>
                <c:pt idx="20">
                  <c:v>0.98052765520426699</c:v>
                </c:pt>
                <c:pt idx="21">
                  <c:v>0.98036513155790705</c:v>
                </c:pt>
                <c:pt idx="22">
                  <c:v>0.98025487111947496</c:v>
                </c:pt>
                <c:pt idx="23">
                  <c:v>0.98021426793768096</c:v>
                </c:pt>
                <c:pt idx="24">
                  <c:v>0.980260725860302</c:v>
                </c:pt>
                <c:pt idx="25">
                  <c:v>0.98041167245106897</c:v>
                </c:pt>
                <c:pt idx="26">
                  <c:v>0.9806845760117</c:v>
                </c:pt>
                <c:pt idx="27">
                  <c:v>0.98109696572799598</c:v>
                </c:pt>
                <c:pt idx="28">
                  <c:v>0.98166645496819205</c:v>
                </c:pt>
                <c:pt idx="29">
                  <c:v>0.98241076777261704</c:v>
                </c:pt>
                <c:pt idx="30">
                  <c:v>0.983347768586189</c:v>
                </c:pt>
                <c:pt idx="31">
                  <c:v>0.98449549529943303</c:v>
                </c:pt>
                <c:pt idx="32">
                  <c:v>0.98587219567958095</c:v>
                </c:pt>
                <c:pt idx="33">
                  <c:v>0.98749636729101797</c:v>
                </c:pt>
                <c:pt idx="34">
                  <c:v>0.98938680102388099</c:v>
                </c:pt>
                <c:pt idx="35">
                  <c:v>0.99156262837122999</c:v>
                </c:pt>
                <c:pt idx="36">
                  <c:v>0.99404337261890996</c:v>
                </c:pt>
                <c:pt idx="37">
                  <c:v>0.99684900413822197</c:v>
                </c:pt>
                <c:pt idx="38">
                  <c:v>1</c:v>
                </c:pt>
                <c:pt idx="39">
                  <c:v>1.00351146625309</c:v>
                </c:pt>
                <c:pt idx="40">
                  <c:v>1.0073751972345899</c:v>
                </c:pt>
                <c:pt idx="41">
                  <c:v>1.0115771936370499</c:v>
                </c:pt>
                <c:pt idx="42">
                  <c:v>1.0161035100615401</c:v>
                </c:pt>
                <c:pt idx="43">
                  <c:v>1.02094020246955</c:v>
                </c:pt>
                <c:pt idx="44">
                  <c:v>1.02607327789512</c:v>
                </c:pt>
                <c:pt idx="45">
                  <c:v>1.0314886463449899</c:v>
                </c:pt>
                <c:pt idx="46">
                  <c:v>1.03717207483683</c:v>
                </c:pt>
                <c:pt idx="47">
                  <c:v>1.04310914354687</c:v>
                </c:pt>
                <c:pt idx="48">
                  <c:v>1.04928520405894</c:v>
                </c:pt>
                <c:pt idx="49">
                  <c:v>1.0556853397258099</c:v>
                </c:pt>
                <c:pt idx="50">
                  <c:v>1.06229432817263</c:v>
                </c:pt>
                <c:pt idx="51">
                  <c:v>1.0690966059895599</c:v>
                </c:pt>
                <c:pt idx="52">
                  <c:v>1.0760762356772999</c:v>
                </c:pt>
                <c:pt idx="53">
                  <c:v>1.0832168749251201</c:v>
                </c:pt>
                <c:pt idx="54">
                  <c:v>1.0905017483155199</c:v>
                </c:pt>
                <c:pt idx="55">
                  <c:v>1.09791362156364</c:v>
                </c:pt>
                <c:pt idx="56">
                  <c:v>1.1054347784121099</c:v>
                </c:pt>
                <c:pt idx="57">
                  <c:v>1.1130470003136099</c:v>
                </c:pt>
                <c:pt idx="58">
                  <c:v>1.12073154904393</c:v>
                </c:pt>
                <c:pt idx="59">
                  <c:v>1.1284724932902701</c:v>
                </c:pt>
                <c:pt idx="60">
                  <c:v>1.1362669045938001</c:v>
                </c:pt>
                <c:pt idx="61">
                  <c:v>1.1441151522539299</c:v>
                </c:pt>
                <c:pt idx="62">
                  <c:v>1.15201760812086</c:v>
                </c:pt>
                <c:pt idx="63">
                  <c:v>1.15997464661315</c:v>
                </c:pt>
                <c:pt idx="64">
                  <c:v>1.1679866447355101</c:v>
                </c:pt>
                <c:pt idx="65">
                  <c:v>1.1760539820966101</c:v>
                </c:pt>
                <c:pt idx="66">
                  <c:v>1.1841770409271299</c:v>
                </c:pt>
                <c:pt idx="67">
                  <c:v>1.1923562060977999</c:v>
                </c:pt>
                <c:pt idx="68">
                  <c:v>1.2005918651377001</c:v>
                </c:pt>
                <c:pt idx="69">
                  <c:v>1.20888440825257</c:v>
                </c:pt>
                <c:pt idx="70">
                  <c:v>1.2172342283433299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1B-4200-9F5C-63B0ACD45757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0.92197653956859404</c:v>
                </c:pt>
                <c:pt idx="1">
                  <c:v>0.92364820928304803</c:v>
                </c:pt>
                <c:pt idx="2">
                  <c:v>0.925322541414068</c:v>
                </c:pt>
                <c:pt idx="3">
                  <c:v>0.92699950184998403</c:v>
                </c:pt>
                <c:pt idx="4">
                  <c:v>0.92867905092444503</c:v>
                </c:pt>
                <c:pt idx="5">
                  <c:v>0.930361142407089</c:v>
                </c:pt>
                <c:pt idx="6">
                  <c:v>0.93204572226677196</c:v>
                </c:pt>
                <c:pt idx="7">
                  <c:v>0.93373272714534306</c:v>
                </c:pt>
                <c:pt idx="8">
                  <c:v>0.93542208245996095</c:v>
                </c:pt>
                <c:pt idx="9">
                  <c:v>0.93711370002433003</c:v>
                </c:pt>
                <c:pt idx="10">
                  <c:v>0.93880747504074902</c:v>
                </c:pt>
                <c:pt idx="11">
                  <c:v>0.94050328226055302</c:v>
                </c:pt>
                <c:pt idx="12">
                  <c:v>0.94220097103283096</c:v>
                </c:pt>
                <c:pt idx="13">
                  <c:v>0.94390035884846601</c:v>
                </c:pt>
                <c:pt idx="14">
                  <c:v>0.945601222820183</c:v>
                </c:pt>
                <c:pt idx="15">
                  <c:v>0.94730328828966404</c:v>
                </c:pt>
                <c:pt idx="16">
                  <c:v>0.94900621337128899</c:v>
                </c:pt>
                <c:pt idx="17">
                  <c:v>0.95070956764693004</c:v>
                </c:pt>
                <c:pt idx="18">
                  <c:v>0.952412802276975</c:v>
                </c:pt>
                <c:pt idx="19">
                  <c:v>0.95411676763839204</c:v>
                </c:pt>
                <c:pt idx="20">
                  <c:v>0.95582845250050896</c:v>
                </c:pt>
                <c:pt idx="21">
                  <c:v>0.957556481199064</c:v>
                </c:pt>
                <c:pt idx="22">
                  <c:v>0.95930960412916499</c:v>
                </c:pt>
                <c:pt idx="23">
                  <c:v>0.961096731452453</c:v>
                </c:pt>
                <c:pt idx="24">
                  <c:v>0.96292697746224498</c:v>
                </c:pt>
                <c:pt idx="25">
                  <c:v>0.96480971974490004</c:v>
                </c:pt>
                <c:pt idx="26">
                  <c:v>0.96675467900906498</c:v>
                </c:pt>
                <c:pt idx="27">
                  <c:v>0.96877202792560702</c:v>
                </c:pt>
                <c:pt idx="28">
                  <c:v>0.97087254078122398</c:v>
                </c:pt>
                <c:pt idx="29">
                  <c:v>0.97306780043640495</c:v>
                </c:pt>
                <c:pt idx="30">
                  <c:v>0.97537048505233603</c:v>
                </c:pt>
                <c:pt idx="31">
                  <c:v>0.97779476378614705</c:v>
                </c:pt>
                <c:pt idx="32">
                  <c:v>0.98035683619775105</c:v>
                </c:pt>
                <c:pt idx="33">
                  <c:v>0.98307564961755101</c:v>
                </c:pt>
                <c:pt idx="34">
                  <c:v>0.98597381258077699</c:v>
                </c:pt>
                <c:pt idx="35">
                  <c:v>0.98907867574169395</c:v>
                </c:pt>
                <c:pt idx="36">
                  <c:v>0.99242346000357895</c:v>
                </c:pt>
                <c:pt idx="37">
                  <c:v>0.99604818036050402</c:v>
                </c:pt>
                <c:pt idx="38">
                  <c:v>1</c:v>
                </c:pt>
                <c:pt idx="39">
                  <c:v>1.00269737948228</c:v>
                </c:pt>
                <c:pt idx="40">
                  <c:v>1.00570294495487</c:v>
                </c:pt>
                <c:pt idx="41">
                  <c:v>1.0089771035780499</c:v>
                </c:pt>
                <c:pt idx="42">
                  <c:v>1.0124867280414001</c:v>
                </c:pt>
                <c:pt idx="43">
                  <c:v>1.0162045859564599</c:v>
                </c:pt>
                <c:pt idx="44">
                  <c:v>1.02010835646659</c:v>
                </c:pt>
                <c:pt idx="45">
                  <c:v>1.0241795640784801</c:v>
                </c:pt>
                <c:pt idx="46">
                  <c:v>1.0284026186478601</c:v>
                </c:pt>
                <c:pt idx="47">
                  <c:v>1.0327640328223699</c:v>
                </c:pt>
                <c:pt idx="48">
                  <c:v>1.03725181965498</c:v>
                </c:pt>
                <c:pt idx="49">
                  <c:v>1.04185504373612</c:v>
                </c:pt>
                <c:pt idx="50">
                  <c:v>1.04656349225558</c:v>
                </c:pt>
                <c:pt idx="51">
                  <c:v>1.0513674354262501</c:v>
                </c:pt>
                <c:pt idx="52">
                  <c:v>1.0562574518005701</c:v>
                </c:pt>
                <c:pt idx="53">
                  <c:v>1.0612243001092101</c:v>
                </c:pt>
                <c:pt idx="54">
                  <c:v>1.0662588242964799</c:v>
                </c:pt>
                <c:pt idx="55">
                  <c:v>1.0713518822558099</c:v>
                </c:pt>
                <c:pt idx="56">
                  <c:v>1.0764942915503399</c:v>
                </c:pt>
                <c:pt idx="57">
                  <c:v>1.08167678737527</c:v>
                </c:pt>
                <c:pt idx="58">
                  <c:v>1.08688998939878</c:v>
                </c:pt>
                <c:pt idx="59">
                  <c:v>1.0921261178022601</c:v>
                </c:pt>
                <c:pt idx="60">
                  <c:v>1.0973842033252501</c:v>
                </c:pt>
                <c:pt idx="61">
                  <c:v>1.1026648756556301</c:v>
                </c:pt>
                <c:pt idx="62">
                  <c:v>1.1079686566762099</c:v>
                </c:pt>
                <c:pt idx="63">
                  <c:v>1.1132959877053299</c:v>
                </c:pt>
                <c:pt idx="64">
                  <c:v>1.1186472489422501</c:v>
                </c:pt>
                <c:pt idx="65">
                  <c:v>1.1240227735938</c:v>
                </c:pt>
                <c:pt idx="66">
                  <c:v>1.12942285830131</c:v>
                </c:pt>
                <c:pt idx="67">
                  <c:v>1.13484777094828</c:v>
                </c:pt>
                <c:pt idx="68">
                  <c:v>1.1402977565841199</c:v>
                </c:pt>
                <c:pt idx="69">
                  <c:v>1.14577304197284</c:v>
                </c:pt>
                <c:pt idx="70">
                  <c:v>1.1512738391247199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1B-4200-9F5C-63B0ACD45757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1.0520492092137399</c:v>
                </c:pt>
                <c:pt idx="1">
                  <c:v>1.0496789590246201</c:v>
                </c:pt>
                <c:pt idx="2">
                  <c:v>1.0473144661095</c:v>
                </c:pt>
                <c:pt idx="3">
                  <c:v>1.044955758006</c:v>
                </c:pt>
                <c:pt idx="4">
                  <c:v>1.0426028678438899</c:v>
                </c:pt>
                <c:pt idx="5">
                  <c:v>1.04025583535442</c:v>
                </c:pt>
                <c:pt idx="6">
                  <c:v>1.0379147081070399</c:v>
                </c:pt>
                <c:pt idx="7">
                  <c:v>1.0355795430355501</c:v>
                </c:pt>
                <c:pt idx="8">
                  <c:v>1.0332504083357501</c:v>
                </c:pt>
                <c:pt idx="9">
                  <c:v>1.0309273858442101</c:v>
                </c:pt>
                <c:pt idx="10">
                  <c:v>1.02861057404611</c:v>
                </c:pt>
                <c:pt idx="11">
                  <c:v>1.02630009191479</c:v>
                </c:pt>
                <c:pt idx="12">
                  <c:v>1.023996083863</c:v>
                </c:pt>
                <c:pt idx="13">
                  <c:v>1.02169872619878</c:v>
                </c:pt>
                <c:pt idx="14">
                  <c:v>1.0194082356454199</c:v>
                </c:pt>
                <c:pt idx="15">
                  <c:v>1.0171248807342499</c:v>
                </c:pt>
                <c:pt idx="16">
                  <c:v>1.01484899726092</c:v>
                </c:pt>
                <c:pt idx="17">
                  <c:v>1.0125810095904899</c:v>
                </c:pt>
                <c:pt idx="18">
                  <c:v>1.0103214605464399</c:v>
                </c:pt>
                <c:pt idx="19">
                  <c:v>1.00807537442852</c:v>
                </c:pt>
                <c:pt idx="20">
                  <c:v>1.00586510069375</c:v>
                </c:pt>
                <c:pt idx="21">
                  <c:v>1.00371707574997</c:v>
                </c:pt>
                <c:pt idx="22">
                  <c:v>1.00165745054302</c:v>
                </c:pt>
                <c:pt idx="23">
                  <c:v>0.99971207852987698</c:v>
                </c:pt>
                <c:pt idx="24">
                  <c:v>0.99790650086116295</c:v>
                </c:pt>
                <c:pt idx="25">
                  <c:v>0.99626592457261898</c:v>
                </c:pt>
                <c:pt idx="26">
                  <c:v>0.99481518787480405</c:v>
                </c:pt>
                <c:pt idx="27">
                  <c:v>0.99357870418880101</c:v>
                </c:pt>
                <c:pt idx="28">
                  <c:v>0.99258037315010395</c:v>
                </c:pt>
                <c:pt idx="29">
                  <c:v>0.99184344215555997</c:v>
                </c:pt>
                <c:pt idx="30">
                  <c:v>0.99139029610020701</c:v>
                </c:pt>
                <c:pt idx="31">
                  <c:v>0.99124214626787999</c:v>
                </c:pt>
                <c:pt idx="32">
                  <c:v>0.99141858385330195</c:v>
                </c:pt>
                <c:pt idx="33">
                  <c:v>0.99193696415156096</c:v>
                </c:pt>
                <c:pt idx="34">
                  <c:v>0.992811603665257</c:v>
                </c:pt>
                <c:pt idx="35">
                  <c:v>0.99405281915028698</c:v>
                </c:pt>
                <c:pt idx="36">
                  <c:v>0.99566592938463405</c:v>
                </c:pt>
                <c:pt idx="37">
                  <c:v>0.99765047177909505</c:v>
                </c:pt>
                <c:pt idx="38">
                  <c:v>1</c:v>
                </c:pt>
                <c:pt idx="39">
                  <c:v>1.00432621397832</c:v>
                </c:pt>
                <c:pt idx="40">
                  <c:v>1.0090502300845601</c:v>
                </c:pt>
                <c:pt idx="41">
                  <c:v>1.0141839840149101</c:v>
                </c:pt>
                <c:pt idx="42">
                  <c:v>1.01973321186801</c:v>
                </c:pt>
                <c:pt idx="43">
                  <c:v>1.0256978874362499</c:v>
                </c:pt>
                <c:pt idx="44">
                  <c:v>1.03207307825334</c:v>
                </c:pt>
                <c:pt idx="45">
                  <c:v>1.0388498900541301</c:v>
                </c:pt>
                <c:pt idx="46">
                  <c:v>1.0460163104560001</c:v>
                </c:pt>
                <c:pt idx="47">
                  <c:v>1.05355788037812</c:v>
                </c:pt>
                <c:pt idx="48">
                  <c:v>1.06145819037777</c:v>
                </c:pt>
                <c:pt idx="49">
                  <c:v>1.0696992285178799</c:v>
                </c:pt>
                <c:pt idx="50">
                  <c:v>1.0782616133834699</c:v>
                </c:pt>
                <c:pt idx="51">
                  <c:v>1.08712474290684</c:v>
                </c:pt>
                <c:pt idx="52">
                  <c:v>1.0962668836234299</c:v>
                </c:pt>
                <c:pt idx="53">
                  <c:v>1.1056652189379701</c:v>
                </c:pt>
                <c:pt idx="54">
                  <c:v>1.1152958699908899</c:v>
                </c:pt>
                <c:pt idx="55">
                  <c:v>1.1251338989360899</c:v>
                </c:pt>
                <c:pt idx="56">
                  <c:v>1.1351533017078701</c:v>
                </c:pt>
                <c:pt idx="57">
                  <c:v>1.14532699542651</c:v>
                </c:pt>
                <c:pt idx="58">
                  <c:v>1.1556268042519899</c:v>
                </c:pt>
                <c:pt idx="59">
                  <c:v>1.16602849007529</c:v>
                </c:pt>
                <c:pt idx="60">
                  <c:v>1.1765273042594599</c:v>
                </c:pt>
                <c:pt idx="61">
                  <c:v>1.1871235862471201</c:v>
                </c:pt>
                <c:pt idx="62">
                  <c:v>1.19781779152653</c:v>
                </c:pt>
                <c:pt idx="63">
                  <c:v>1.20861046446298</c:v>
                </c:pt>
                <c:pt idx="64">
                  <c:v>1.2195022189259801</c:v>
                </c:pt>
                <c:pt idx="65">
                  <c:v>1.23049372423581</c:v>
                </c:pt>
                <c:pt idx="66">
                  <c:v>1.2415856948105299</c:v>
                </c:pt>
                <c:pt idx="67">
                  <c:v>1.2527788824327999</c:v>
                </c:pt>
                <c:pt idx="68">
                  <c:v>1.26407407040136</c:v>
                </c:pt>
                <c:pt idx="69">
                  <c:v>1.27547206905817</c:v>
                </c:pt>
                <c:pt idx="70">
                  <c:v>1.28697371233334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21B-4200-9F5C-63B0ACD45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6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Donor age (years)</a:t>
                </a: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733972567945136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Microsoft_Excel_Worksheet5!$B$2:$B$10002</c:f>
              <c:numCache>
                <c:formatCode>General</c:formatCode>
                <c:ptCount val="10001"/>
                <c:pt idx="0">
                  <c:v>1.1780462420200499</c:v>
                </c:pt>
                <c:pt idx="1">
                  <c:v>1.1729379652329599</c:v>
                </c:pt>
                <c:pt idx="2">
                  <c:v>1.16785183909735</c:v>
                </c:pt>
                <c:pt idx="3">
                  <c:v>1.1627877675629501</c:v>
                </c:pt>
                <c:pt idx="4">
                  <c:v>1.1577456549959799</c:v>
                </c:pt>
                <c:pt idx="5">
                  <c:v>1.15272540617737</c:v>
                </c:pt>
                <c:pt idx="6">
                  <c:v>1.14772692630092</c:v>
                </c:pt>
                <c:pt idx="7">
                  <c:v>1.1427501209715401</c:v>
                </c:pt>
                <c:pt idx="8">
                  <c:v>1.1377948962034601</c:v>
                </c:pt>
                <c:pt idx="9">
                  <c:v>1.13286115841844</c:v>
                </c:pt>
                <c:pt idx="10">
                  <c:v>1.1279488144440499</c:v>
                </c:pt>
                <c:pt idx="11">
                  <c:v>1.1230577715118399</c:v>
                </c:pt>
                <c:pt idx="12">
                  <c:v>1.11818793725564</c:v>
                </c:pt>
                <c:pt idx="13">
                  <c:v>1.1133392197098</c:v>
                </c:pt>
                <c:pt idx="14">
                  <c:v>1.1085115273074699</c:v>
                </c:pt>
                <c:pt idx="15">
                  <c:v>1.10370476887882</c:v>
                </c:pt>
                <c:pt idx="16">
                  <c:v>1.0989188536493799</c:v>
                </c:pt>
                <c:pt idx="17">
                  <c:v>1.0941536912383001</c:v>
                </c:pt>
                <c:pt idx="18">
                  <c:v>1.08940919165662</c:v>
                </c:pt>
                <c:pt idx="19">
                  <c:v>1.08468526530561</c:v>
                </c:pt>
                <c:pt idx="20">
                  <c:v>1.07998182297506</c:v>
                </c:pt>
                <c:pt idx="21">
                  <c:v>1.0752991854077401</c:v>
                </c:pt>
                <c:pt idx="22">
                  <c:v>1.0706403720803801</c:v>
                </c:pt>
                <c:pt idx="23">
                  <c:v>1.0660094458310201</c:v>
                </c:pt>
                <c:pt idx="24">
                  <c:v>1.0614104009790799</c:v>
                </c:pt>
                <c:pt idx="25">
                  <c:v>1.0568471612420201</c:v>
                </c:pt>
                <c:pt idx="26">
                  <c:v>1.0523235810435201</c:v>
                </c:pt>
                <c:pt idx="27">
                  <c:v>1.0478434469636499</c:v>
                </c:pt>
                <c:pt idx="28">
                  <c:v>1.0434104793266401</c:v>
                </c:pt>
                <c:pt idx="29">
                  <c:v>1.03902833392181</c:v>
                </c:pt>
                <c:pt idx="30">
                  <c:v>1.03470060385359</c:v>
                </c:pt>
                <c:pt idx="31">
                  <c:v>1.0304308215165301</c:v>
                </c:pt>
                <c:pt idx="32">
                  <c:v>1.0262224606916901</c:v>
                </c:pt>
                <c:pt idx="33">
                  <c:v>1.0220789387607001</c:v>
                </c:pt>
                <c:pt idx="34">
                  <c:v>1.0180036190342201</c:v>
                </c:pt>
                <c:pt idx="35">
                  <c:v>1.0139998131917201</c:v>
                </c:pt>
                <c:pt idx="36">
                  <c:v>1.0100707838296801</c:v>
                </c:pt>
                <c:pt idx="37">
                  <c:v>1.00621974711564</c:v>
                </c:pt>
                <c:pt idx="38">
                  <c:v>1.00244987554575</c:v>
                </c:pt>
                <c:pt idx="39">
                  <c:v>0.998764300803761</c:v>
                </c:pt>
                <c:pt idx="40">
                  <c:v>0.99516611671969502</c:v>
                </c:pt>
                <c:pt idx="41">
                  <c:v>0.99165711606174001</c:v>
                </c:pt>
                <c:pt idx="42">
                  <c:v>0.98823402981807795</c:v>
                </c:pt>
                <c:pt idx="43">
                  <c:v>0.98489238728983497</c:v>
                </c:pt>
                <c:pt idx="44">
                  <c:v>0.98162778801580897</c:v>
                </c:pt>
                <c:pt idx="45">
                  <c:v>0.97843589855823399</c:v>
                </c:pt>
                <c:pt idx="46">
                  <c:v>0.97531244948400697</c:v>
                </c:pt>
                <c:pt idx="47">
                  <c:v>0.97225323253589602</c:v>
                </c:pt>
                <c:pt idx="48">
                  <c:v>0.96925409798858497</c:v>
                </c:pt>
                <c:pt idx="49">
                  <c:v>0.96631095218470298</c:v>
                </c:pt>
                <c:pt idx="50">
                  <c:v>0.96341975524629697</c:v>
                </c:pt>
                <c:pt idx="51">
                  <c:v>0.96057651895743601</c:v>
                </c:pt>
                <c:pt idx="52">
                  <c:v>0.95777730481391299</c:v>
                </c:pt>
                <c:pt idx="53">
                  <c:v>0.95501822223619903</c:v>
                </c:pt>
                <c:pt idx="54">
                  <c:v>0.95229542694204505</c:v>
                </c:pt>
                <c:pt idx="55">
                  <c:v>0.94960511947527304</c:v>
                </c:pt>
                <c:pt idx="56">
                  <c:v>0.94694354388750901</c:v>
                </c:pt>
                <c:pt idx="57">
                  <c:v>0.94430698656971102</c:v>
                </c:pt>
                <c:pt idx="58">
                  <c:v>0.94169177523052805</c:v>
                </c:pt>
                <c:pt idx="59">
                  <c:v>0.93909427801859902</c:v>
                </c:pt>
                <c:pt idx="60">
                  <c:v>0.93651090278604898</c:v>
                </c:pt>
                <c:pt idx="61">
                  <c:v>0.93393809649049297</c:v>
                </c:pt>
                <c:pt idx="62">
                  <c:v>0.93137292924750603</c:v>
                </c:pt>
                <c:pt idx="63">
                  <c:v>0.92881480752821</c:v>
                </c:pt>
                <c:pt idx="64">
                  <c:v>0.926263711981272</c:v>
                </c:pt>
                <c:pt idx="65">
                  <c:v>0.92371962330850999</c:v>
                </c:pt>
                <c:pt idx="66">
                  <c:v>0.92118252226474795</c:v>
                </c:pt>
                <c:pt idx="67">
                  <c:v>0.91865238965766705</c:v>
                </c:pt>
                <c:pt idx="68">
                  <c:v>0.91612920634766304</c:v>
                </c:pt>
                <c:pt idx="69">
                  <c:v>0.91361295324770198</c:v>
                </c:pt>
                <c:pt idx="70">
                  <c:v>0.91110361132317097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81-41A1-8F48-8618390C4714}"/>
            </c:ext>
          </c:extLst>
        </c:ser>
        <c:ser>
          <c:idx val="1"/>
          <c:order val="1"/>
          <c:tx>
            <c:strRef>
              <c:f>Microsoft_Excel_Worksheet5!$C$1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Microsoft_Excel_Worksheet5!$C$2:$C$10002</c:f>
              <c:numCache>
                <c:formatCode>General</c:formatCode>
                <c:ptCount val="10001"/>
                <c:pt idx="0">
                  <c:v>1.10785794656228</c:v>
                </c:pt>
                <c:pt idx="1">
                  <c:v>1.10502142675844</c:v>
                </c:pt>
                <c:pt idx="2">
                  <c:v>1.10219179500527</c:v>
                </c:pt>
                <c:pt idx="3">
                  <c:v>1.09936899998757</c:v>
                </c:pt>
                <c:pt idx="4">
                  <c:v>1.0965529861372301</c:v>
                </c:pt>
                <c:pt idx="5">
                  <c:v>1.09374369290691</c:v>
                </c:pt>
                <c:pt idx="6">
                  <c:v>1.0909410538916899</c:v>
                </c:pt>
                <c:pt idx="7">
                  <c:v>1.0881449957604601</c:v>
                </c:pt>
                <c:pt idx="8">
                  <c:v>1.0853554369470599</c:v>
                </c:pt>
                <c:pt idx="9">
                  <c:v>1.0825722860361899</c:v>
                </c:pt>
                <c:pt idx="10">
                  <c:v>1.0797954397576399</c:v>
                </c:pt>
                <c:pt idx="11">
                  <c:v>1.07702478047382</c:v>
                </c:pt>
                <c:pt idx="12">
                  <c:v>1.0742601730052801</c:v>
                </c:pt>
                <c:pt idx="13">
                  <c:v>1.0715014605820301</c:v>
                </c:pt>
                <c:pt idx="14">
                  <c:v>1.06874845962787</c:v>
                </c:pt>
                <c:pt idx="15">
                  <c:v>1.0660009529671499</c:v>
                </c:pt>
                <c:pt idx="16">
                  <c:v>1.0632586808712701</c:v>
                </c:pt>
                <c:pt idx="17">
                  <c:v>1.06052132910351</c:v>
                </c:pt>
                <c:pt idx="18">
                  <c:v>1.0577885127276101</c:v>
                </c:pt>
                <c:pt idx="19">
                  <c:v>1.0550597538333899</c:v>
                </c:pt>
                <c:pt idx="20">
                  <c:v>1.05233445036123</c:v>
                </c:pt>
                <c:pt idx="21">
                  <c:v>1.0496115791879299</c:v>
                </c:pt>
                <c:pt idx="22">
                  <c:v>1.04688831500956</c:v>
                </c:pt>
                <c:pt idx="23">
                  <c:v>1.0441612395195901</c:v>
                </c:pt>
                <c:pt idx="24">
                  <c:v>1.0414271083895099</c:v>
                </c:pt>
                <c:pt idx="25">
                  <c:v>1.03868290521193</c:v>
                </c:pt>
                <c:pt idx="26">
                  <c:v>1.0359259053705601</c:v>
                </c:pt>
                <c:pt idx="27">
                  <c:v>1.0331537556621599</c:v>
                </c:pt>
                <c:pt idx="28">
                  <c:v>1.03036457439228</c:v>
                </c:pt>
                <c:pt idx="29">
                  <c:v>1.02755707775558</c:v>
                </c:pt>
                <c:pt idx="30">
                  <c:v>1.02473073941394</c:v>
                </c:pt>
                <c:pt idx="31">
                  <c:v>1.0218859910295801</c:v>
                </c:pt>
                <c:pt idx="32">
                  <c:v>1.01902447156706</c:v>
                </c:pt>
                <c:pt idx="33">
                  <c:v>1.0161493315226799</c:v>
                </c:pt>
                <c:pt idx="34">
                  <c:v>1.01326559345401</c:v>
                </c:pt>
                <c:pt idx="35">
                  <c:v>1.01038056041056</c:v>
                </c:pt>
                <c:pt idx="36">
                  <c:v>1.00750424734998</c:v>
                </c:pt>
                <c:pt idx="37">
                  <c:v>1.0046497870681099</c:v>
                </c:pt>
                <c:pt idx="38">
                  <c:v>1.0018337351188999</c:v>
                </c:pt>
                <c:pt idx="39">
                  <c:v>0.99845252145881502</c:v>
                </c:pt>
                <c:pt idx="40">
                  <c:v>0.993933216188855</c:v>
                </c:pt>
                <c:pt idx="41">
                  <c:v>0.98948763327435196</c:v>
                </c:pt>
                <c:pt idx="42">
                  <c:v>0.98509185436536095</c:v>
                </c:pt>
                <c:pt idx="43">
                  <c:v>0.98072535045213405</c:v>
                </c:pt>
                <c:pt idx="44">
                  <c:v>0.97637219242351703</c:v>
                </c:pt>
                <c:pt idx="45">
                  <c:v>0.97202060165270099</c:v>
                </c:pt>
                <c:pt idx="46">
                  <c:v>0.96766233435556304</c:v>
                </c:pt>
                <c:pt idx="47">
                  <c:v>0.96329203060687996</c:v>
                </c:pt>
                <c:pt idx="48">
                  <c:v>0.95890660994632804</c:v>
                </c:pt>
                <c:pt idx="49">
                  <c:v>0.95450475253758105</c:v>
                </c:pt>
                <c:pt idx="50">
                  <c:v>0.950086475588517</c:v>
                </c:pt>
                <c:pt idx="51">
                  <c:v>0.94565279862826002</c:v>
                </c:pt>
                <c:pt idx="52">
                  <c:v>0.94120548442288698</c:v>
                </c:pt>
                <c:pt idx="53">
                  <c:v>0.93674684091305205</c:v>
                </c:pt>
                <c:pt idx="54">
                  <c:v>0.932279570784046</c:v>
                </c:pt>
                <c:pt idx="55">
                  <c:v>0.92780665746878899</c:v>
                </c:pt>
                <c:pt idx="56">
                  <c:v>0.92333127868235298</c:v>
                </c:pt>
                <c:pt idx="57">
                  <c:v>0.91885674062419298</c:v>
                </c:pt>
                <c:pt idx="58">
                  <c:v>0.91438642764942002</c:v>
                </c:pt>
                <c:pt idx="59">
                  <c:v>0.90992376351033</c:v>
                </c:pt>
                <c:pt idx="60">
                  <c:v>0.905472181256886</c:v>
                </c:pt>
                <c:pt idx="61">
                  <c:v>0.90103509962244099</c:v>
                </c:pt>
                <c:pt idx="62">
                  <c:v>0.89661544214156996</c:v>
                </c:pt>
                <c:pt idx="63">
                  <c:v>0.89221422441717202</c:v>
                </c:pt>
                <c:pt idx="64">
                  <c:v>0.88783188304594396</c:v>
                </c:pt>
                <c:pt idx="65">
                  <c:v>0.88346874944826304</c:v>
                </c:pt>
                <c:pt idx="66">
                  <c:v>0.87912507418326102</c:v>
                </c:pt>
                <c:pt idx="67">
                  <c:v>0.87480104487598698</c:v>
                </c:pt>
                <c:pt idx="68">
                  <c:v>0.870496799624075</c:v>
                </c:pt>
                <c:pt idx="69">
                  <c:v>0.86621243715493002</c:v>
                </c:pt>
                <c:pt idx="70">
                  <c:v>0.86194802461326603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81-41A1-8F48-8618390C4714}"/>
            </c:ext>
          </c:extLst>
        </c:ser>
        <c:ser>
          <c:idx val="2"/>
          <c:order val="2"/>
          <c:tx>
            <c:strRef>
              <c:f>Microsoft_Excel_Worksheet5!$D$1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Microsoft_Excel_Worksheet5!$D$2:$D$10002</c:f>
              <c:numCache>
                <c:formatCode>General</c:formatCode>
                <c:ptCount val="10001"/>
                <c:pt idx="0">
                  <c:v>1.25268131410163</c:v>
                </c:pt>
                <c:pt idx="1">
                  <c:v>1.2450287722661399</c:v>
                </c:pt>
                <c:pt idx="2">
                  <c:v>1.2374233996874799</c:v>
                </c:pt>
                <c:pt idx="3">
                  <c:v>1.2298649428984401</c:v>
                </c:pt>
                <c:pt idx="4">
                  <c:v>1.2223531544825299</c:v>
                </c:pt>
                <c:pt idx="5">
                  <c:v>1.21488779378944</c:v>
                </c:pt>
                <c:pt idx="6">
                  <c:v>1.2074686278026301</c:v>
                </c:pt>
                <c:pt idx="7">
                  <c:v>1.2000954321972901</c:v>
                </c:pt>
                <c:pt idx="8">
                  <c:v>1.19276799263851</c:v>
                </c:pt>
                <c:pt idx="9">
                  <c:v>1.1854861063848401</c:v>
                </c:pt>
                <c:pt idx="10">
                  <c:v>1.1782495842835701</c:v>
                </c:pt>
                <c:pt idx="11">
                  <c:v>1.17105825327274</c:v>
                </c:pt>
                <c:pt idx="12">
                  <c:v>1.16391195954528</c:v>
                </c:pt>
                <c:pt idx="13">
                  <c:v>1.1568105725872999</c:v>
                </c:pt>
                <c:pt idx="14">
                  <c:v>1.14975399038366</c:v>
                </c:pt>
                <c:pt idx="15">
                  <c:v>1.14274214620086</c:v>
                </c:pt>
                <c:pt idx="16">
                  <c:v>1.1357750175305501</c:v>
                </c:pt>
                <c:pt idx="17">
                  <c:v>1.1288526380345401</c:v>
                </c:pt>
                <c:pt idx="18">
                  <c:v>1.1219751137262901</c:v>
                </c:pt>
                <c:pt idx="19">
                  <c:v>1.1151426452353399</c:v>
                </c:pt>
                <c:pt idx="20">
                  <c:v>1.10835555897288</c:v>
                </c:pt>
                <c:pt idx="21">
                  <c:v>1.1016154557223401</c:v>
                </c:pt>
                <c:pt idx="22">
                  <c:v>1.09493132160707</c:v>
                </c:pt>
                <c:pt idx="23">
                  <c:v>1.0883148077051701</c:v>
                </c:pt>
                <c:pt idx="24">
                  <c:v>1.08177714045561</c:v>
                </c:pt>
                <c:pt idx="25">
                  <c:v>1.0753290697486</c:v>
                </c:pt>
                <c:pt idx="26">
                  <c:v>1.0689808155962</c:v>
                </c:pt>
                <c:pt idx="27">
                  <c:v>1.0627420007208399</c:v>
                </c:pt>
                <c:pt idx="28">
                  <c:v>1.05662156427571</c:v>
                </c:pt>
                <c:pt idx="29">
                  <c:v>1.0506276508263499</c:v>
                </c:pt>
                <c:pt idx="30">
                  <c:v>1.0447674676249901</c:v>
                </c:pt>
                <c:pt idx="31">
                  <c:v>1.0390471023694601</c:v>
                </c:pt>
                <c:pt idx="32">
                  <c:v>1.03347129358788</c:v>
                </c:pt>
                <c:pt idx="33">
                  <c:v>1.0280431474503999</c:v>
                </c:pt>
                <c:pt idx="34">
                  <c:v>1.02276379960177</c:v>
                </c:pt>
                <c:pt idx="35">
                  <c:v>1.0176320303856901</c:v>
                </c:pt>
                <c:pt idx="36">
                  <c:v>1.01264385835576</c:v>
                </c:pt>
                <c:pt idx="37">
                  <c:v>1.0077921605300899</c:v>
                </c:pt>
                <c:pt idx="38">
                  <c:v>1.00306639490677</c:v>
                </c:pt>
                <c:pt idx="39">
                  <c:v>0.99907617750572397</c:v>
                </c:pt>
                <c:pt idx="40">
                  <c:v>0.99640054657231902</c:v>
                </c:pt>
                <c:pt idx="41">
                  <c:v>0.99383135550843904</c:v>
                </c:pt>
                <c:pt idx="42">
                  <c:v>0.99138622795703701</c:v>
                </c:pt>
                <c:pt idx="43">
                  <c:v>0.98907712959013006</c:v>
                </c:pt>
                <c:pt idx="44">
                  <c:v>0.98691167331692697</c:v>
                </c:pt>
                <c:pt idx="45">
                  <c:v>0.98489353616551301</c:v>
                </c:pt>
                <c:pt idx="46">
                  <c:v>0.98302304465739998</c:v>
                </c:pt>
                <c:pt idx="47">
                  <c:v>0.98129779770000702</c:v>
                </c:pt>
                <c:pt idx="48">
                  <c:v>0.97971324498456402</c:v>
                </c:pt>
                <c:pt idx="49">
                  <c:v>0.97826318185392502</c:v>
                </c:pt>
                <c:pt idx="50">
                  <c:v>0.97694015086772901</c:v>
                </c:pt>
                <c:pt idx="51">
                  <c:v>0.97573575641169996</c:v>
                </c:pt>
                <c:pt idx="52">
                  <c:v>0.97464090551818405</c:v>
                </c:pt>
                <c:pt idx="53">
                  <c:v>0.97364598946947201</c:v>
                </c:pt>
                <c:pt idx="54">
                  <c:v>0.972741019533505</c:v>
                </c:pt>
                <c:pt idx="55">
                  <c:v>0.97191572799635995</c:v>
                </c:pt>
                <c:pt idx="56">
                  <c:v>0.97115964336211102</c:v>
                </c:pt>
                <c:pt idx="57">
                  <c:v>0.97046214655683205</c:v>
                </c:pt>
                <c:pt idx="58">
                  <c:v>0.96981251331173401</c:v>
                </c:pt>
                <c:pt idx="59">
                  <c:v>0.96919994660328701</c:v>
                </c:pt>
                <c:pt idx="60">
                  <c:v>0.96861360204319302</c:v>
                </c:pt>
                <c:pt idx="61">
                  <c:v>0.96804260837538803</c:v>
                </c:pt>
                <c:pt idx="62">
                  <c:v>0.967477797686775</c:v>
                </c:pt>
                <c:pt idx="63">
                  <c:v>0.96691682678250501</c:v>
                </c:pt>
                <c:pt idx="64">
                  <c:v>0.96635915032680297</c:v>
                </c:pt>
                <c:pt idx="65">
                  <c:v>0.96580432869650001</c:v>
                </c:pt>
                <c:pt idx="66">
                  <c:v>0.96525200366330299</c:v>
                </c:pt>
                <c:pt idx="67">
                  <c:v>0.96470188046400696</c:v>
                </c:pt>
                <c:pt idx="68">
                  <c:v>0.96415371439119502</c:v>
                </c:pt>
                <c:pt idx="69">
                  <c:v>0.96360730063345301</c:v>
                </c:pt>
                <c:pt idx="70">
                  <c:v>0.96306246648522997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981-41A1-8F48-8618390C4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Ischemic time (hours)</a:t>
                </a:r>
              </a:p>
            </c:rich>
          </c:tx>
          <c:layout>
            <c:manualLayout>
              <c:xMode val="edge"/>
              <c:yMode val="edge"/>
              <c:x val="0.4028613569321533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1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814617729235458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1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0.98000421553043804</c:v>
                </c:pt>
                <c:pt idx="1">
                  <c:v>0.96703137305153797</c:v>
                </c:pt>
                <c:pt idx="2">
                  <c:v>0.954230259060451</c:v>
                </c:pt>
                <c:pt idx="3">
                  <c:v>0.94159860029489095</c:v>
                </c:pt>
                <c:pt idx="4">
                  <c:v>0.92927849925310702</c:v>
                </c:pt>
                <c:pt idx="5">
                  <c:v>0.91797480432636502</c:v>
                </c:pt>
                <c:pt idx="6">
                  <c:v>0.90850057956075303</c:v>
                </c:pt>
                <c:pt idx="7">
                  <c:v>0.90164176150429198</c:v>
                </c:pt>
                <c:pt idx="8">
                  <c:v>0.89817710226664205</c:v>
                </c:pt>
                <c:pt idx="9">
                  <c:v>0.89890516806880205</c:v>
                </c:pt>
                <c:pt idx="10">
                  <c:v>0.90467898240612399</c:v>
                </c:pt>
                <c:pt idx="11">
                  <c:v>0.91644970833139905</c:v>
                </c:pt>
                <c:pt idx="12">
                  <c:v>0.935321837761105</c:v>
                </c:pt>
                <c:pt idx="13">
                  <c:v>0.96262380960282501</c:v>
                </c:pt>
                <c:pt idx="14">
                  <c:v>1</c:v>
                </c:pt>
                <c:pt idx="15">
                  <c:v>1.0487723501114801</c:v>
                </c:pt>
                <c:pt idx="16">
                  <c:v>1.10746727072605</c:v>
                </c:pt>
                <c:pt idx="17">
                  <c:v>1.1734505490906</c:v>
                </c:pt>
                <c:pt idx="18">
                  <c:v>1.2440735448999301</c:v>
                </c:pt>
                <c:pt idx="19">
                  <c:v>1.3189469179756399</c:v>
                </c:pt>
                <c:pt idx="20">
                  <c:v>1.3983264731968601</c:v>
                </c:pt>
                <c:pt idx="21">
                  <c:v>1.4824834108140299</c:v>
                </c:pt>
                <c:pt idx="22">
                  <c:v>1.5717052530045199</c:v>
                </c:pt>
                <c:pt idx="23">
                  <c:v>1.66629682619221</c:v>
                </c:pt>
                <c:pt idx="24">
                  <c:v>1.7665813024868899</c:v>
                </c:pt>
                <c:pt idx="25">
                  <c:v>1.87290130380186</c:v>
                </c:pt>
                <c:pt idx="26">
                  <c:v>1.98562007242162</c:v>
                </c:pt>
                <c:pt idx="27">
                  <c:v>2.10512271201919</c:v>
                </c:pt>
                <c:pt idx="28">
                  <c:v>2.2318175033627701</c:v>
                </c:pt>
                <c:pt idx="29">
                  <c:v>2.36613729920701</c:v>
                </c:pt>
                <c:pt idx="30">
                  <c:v>2.50854100313444</c:v>
                </c:pt>
                <c:pt idx="31">
                  <c:v>2.65951513739956</c:v>
                </c:pt>
                <c:pt idx="32">
                  <c:v>2.8195755051321099</c:v>
                </c:pt>
                <c:pt idx="33">
                  <c:v>2.9892689525784801</c:v>
                </c:pt>
                <c:pt idx="34">
                  <c:v>3.1691752374019</c:v>
                </c:pt>
                <c:pt idx="35">
                  <c:v>3.3599090094244901</c:v>
                </c:pt>
                <c:pt idx="36">
                  <c:v>3.5621219105784401</c:v>
                </c:pt>
                <c:pt idx="37">
                  <c:v>3.7765048012405402</c:v>
                </c:pt>
                <c:pt idx="38">
                  <c:v>4.0037901205568103</c:v>
                </c:pt>
                <c:pt idx="39">
                  <c:v>4.2447543888206898</c:v>
                </c:pt>
                <c:pt idx="40">
                  <c:v>4.5002208604548404</c:v>
                </c:pt>
                <c:pt idx="41">
                  <c:v>4.7710623366595604</c:v>
                </c:pt>
                <c:pt idx="42">
                  <c:v>5.0582041473383699</c:v>
                </c:pt>
                <c:pt idx="43">
                  <c:v>5.3626273124875201</c:v>
                </c:pt>
                <c:pt idx="44">
                  <c:v>5.6853718938508004</c:v>
                </c:pt>
                <c:pt idx="45">
                  <c:v>6.02754054829051</c:v>
                </c:pt>
                <c:pt idx="46">
                  <c:v>6.3903022950146102</c:v>
                </c:pt>
                <c:pt idx="47">
                  <c:v>6.7748965095308398</c:v>
                </c:pt>
                <c:pt idx="48">
                  <c:v>7.1826371579731596</c:v>
                </c:pt>
                <c:pt idx="49">
                  <c:v>7.61491728626702</c:v>
                </c:pt>
                <c:pt idx="50">
                  <c:v>8.0732137794710201</c:v>
                </c:pt>
                <c:pt idx="51">
                  <c:v>8.5590924075539796</c:v>
                </c:pt>
                <c:pt idx="52">
                  <c:v>9.0742131748490102</c:v>
                </c:pt>
                <c:pt idx="53">
                  <c:v>9.6203359914575692</c:v>
                </c:pt>
                <c:pt idx="54">
                  <c:v>10.1993266859828</c:v>
                </c:pt>
                <c:pt idx="55">
                  <c:v>10.8131633801324</c:v>
                </c:pt>
                <c:pt idx="56">
                  <c:v>11.4639432469725</c:v>
                </c:pt>
                <c:pt idx="57">
                  <c:v>12.1538896759181</c:v>
                </c:pt>
                <c:pt idx="58">
                  <c:v>12.8853598689438</c:v>
                </c:pt>
                <c:pt idx="59">
                  <c:v>13.660852893964</c:v>
                </c:pt>
                <c:pt idx="60">
                  <c:v>14.4830182228993</c:v>
                </c:pt>
                <c:pt idx="61">
                  <c:v>15.354664783595901</c:v>
                </c:pt>
                <c:pt idx="62">
                  <c:v>16.278770556528201</c:v>
                </c:pt>
                <c:pt idx="63">
                  <c:v>17.258492749070001</c:v>
                </c:pt>
                <c:pt idx="64">
                  <c:v>18.297178582092201</c:v>
                </c:pt>
                <c:pt idx="65">
                  <c:v>19.398376725744001</c:v>
                </c:pt>
                <c:pt idx="66">
                  <c:v>20.565849423484099</c:v>
                </c:pt>
                <c:pt idx="67">
                  <c:v>21.803585345782398</c:v>
                </c:pt>
                <c:pt idx="68">
                  <c:v>23.1158132174188</c:v>
                </c:pt>
                <c:pt idx="69">
                  <c:v>24.507016264915499</c:v>
                </c:pt>
                <c:pt idx="70">
                  <c:v>25.9819475334867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15-4CFD-BC7C-2C99CC200F24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0.66028369165072698</c:v>
                </c:pt>
                <c:pt idx="1">
                  <c:v>0.67596842308371197</c:v>
                </c:pt>
                <c:pt idx="2">
                  <c:v>0.69169540857119605</c:v>
                </c:pt>
                <c:pt idx="3">
                  <c:v>0.70732175216724302</c:v>
                </c:pt>
                <c:pt idx="4">
                  <c:v>0.72268481811789398</c:v>
                </c:pt>
                <c:pt idx="5">
                  <c:v>0.73781370746795805</c:v>
                </c:pt>
                <c:pt idx="6">
                  <c:v>0.75285994673941203</c:v>
                </c:pt>
                <c:pt idx="7">
                  <c:v>0.76812434764230597</c:v>
                </c:pt>
                <c:pt idx="8">
                  <c:v>0.78417811382964497</c:v>
                </c:pt>
                <c:pt idx="9">
                  <c:v>0.80202417735231801</c:v>
                </c:pt>
                <c:pt idx="10">
                  <c:v>0.82326219215882002</c:v>
                </c:pt>
                <c:pt idx="11">
                  <c:v>0.85019978630207804</c:v>
                </c:pt>
                <c:pt idx="12">
                  <c:v>0.88589464370482196</c:v>
                </c:pt>
                <c:pt idx="13">
                  <c:v>0.93420719259312601</c:v>
                </c:pt>
                <c:pt idx="14">
                  <c:v>1</c:v>
                </c:pt>
                <c:pt idx="15">
                  <c:v>1.0107855543477899</c:v>
                </c:pt>
                <c:pt idx="16">
                  <c:v>1.0230633718486399</c:v>
                </c:pt>
                <c:pt idx="17">
                  <c:v>1.03601850526934</c:v>
                </c:pt>
                <c:pt idx="18">
                  <c:v>1.0491717598010699</c:v>
                </c:pt>
                <c:pt idx="19">
                  <c:v>1.06246421103115</c:v>
                </c:pt>
                <c:pt idx="20">
                  <c:v>1.0759116945857099</c:v>
                </c:pt>
                <c:pt idx="21">
                  <c:v>1.08952188765734</c:v>
                </c:pt>
                <c:pt idx="22">
                  <c:v>1.1032996112550599</c:v>
                </c:pt>
                <c:pt idx="23">
                  <c:v>1.11724848415369</c:v>
                </c:pt>
                <c:pt idx="24">
                  <c:v>1.13137155586042</c:v>
                </c:pt>
                <c:pt idx="25">
                  <c:v>1.1456715853900401</c:v>
                </c:pt>
                <c:pt idx="26">
                  <c:v>1.1601511774514801</c:v>
                </c:pt>
                <c:pt idx="27">
                  <c:v>1.17481285454007</c:v>
                </c:pt>
                <c:pt idx="28">
                  <c:v>1.18965909764983</c:v>
                </c:pt>
                <c:pt idx="29">
                  <c:v>1.2046923705355299</c:v>
                </c:pt>
                <c:pt idx="30">
                  <c:v>1.21991513485436</c:v>
                </c:pt>
                <c:pt idx="31">
                  <c:v>1.23532986000891</c:v>
                </c:pt>
                <c:pt idx="32">
                  <c:v>1.2509390297872101</c:v>
                </c:pt>
                <c:pt idx="33">
                  <c:v>1.2667451469997599</c:v>
                </c:pt>
                <c:pt idx="34">
                  <c:v>1.28275073682656</c:v>
                </c:pt>
                <c:pt idx="35">
                  <c:v>1.2989583493118</c:v>
                </c:pt>
                <c:pt idx="36">
                  <c:v>1.3153705612825799</c:v>
                </c:pt>
                <c:pt idx="37">
                  <c:v>1.3319899778708799</c:v>
                </c:pt>
                <c:pt idx="38">
                  <c:v>1.3488192337573199</c:v>
                </c:pt>
                <c:pt idx="39">
                  <c:v>1.3658609942170601</c:v>
                </c:pt>
                <c:pt idx="40">
                  <c:v>1.38311795602327</c:v>
                </c:pt>
                <c:pt idx="41">
                  <c:v>1.40059284824676</c:v>
                </c:pt>
                <c:pt idx="42">
                  <c:v>1.41828843297951</c:v>
                </c:pt>
                <c:pt idx="43">
                  <c:v>1.4362075060020401</c:v>
                </c:pt>
                <c:pt idx="44">
                  <c:v>1.45435289740908</c:v>
                </c:pt>
                <c:pt idx="45">
                  <c:v>1.47272747220452</c:v>
                </c:pt>
                <c:pt idx="46">
                  <c:v>1.4913341308735699</c:v>
                </c:pt>
                <c:pt idx="47">
                  <c:v>1.51017580993839</c:v>
                </c:pt>
                <c:pt idx="48">
                  <c:v>1.5292554825018001</c:v>
                </c:pt>
                <c:pt idx="49">
                  <c:v>1.54857615878278</c:v>
                </c:pt>
                <c:pt idx="50">
                  <c:v>1.5681408866465301</c:v>
                </c:pt>
                <c:pt idx="51">
                  <c:v>1.5879527521313199</c:v>
                </c:pt>
                <c:pt idx="52">
                  <c:v>1.6080148799740299</c:v>
                </c:pt>
                <c:pt idx="53">
                  <c:v>1.6283304341356</c:v>
                </c:pt>
                <c:pt idx="54">
                  <c:v>1.64890261832776</c:v>
                </c:pt>
                <c:pt idx="55">
                  <c:v>1.66973467654178</c:v>
                </c:pt>
                <c:pt idx="56">
                  <c:v>1.6908298935802699</c:v>
                </c:pt>
                <c:pt idx="57">
                  <c:v>1.7121915955923599</c:v>
                </c:pt>
                <c:pt idx="58">
                  <c:v>1.7338231506131101</c:v>
                </c:pt>
                <c:pt idx="59">
                  <c:v>1.7557279691074299</c:v>
                </c:pt>
                <c:pt idx="60">
                  <c:v>1.7779095045190001</c:v>
                </c:pt>
                <c:pt idx="61">
                  <c:v>1.8003712538244401</c:v>
                </c:pt>
                <c:pt idx="62">
                  <c:v>1.8231167580931</c:v>
                </c:pt>
                <c:pt idx="63">
                  <c:v>1.8461496030528399</c:v>
                </c:pt>
                <c:pt idx="64">
                  <c:v>1.8694734196617699</c:v>
                </c:pt>
                <c:pt idx="65">
                  <c:v>1.89309188468641</c:v>
                </c:pt>
                <c:pt idx="66">
                  <c:v>1.91700872128643</c:v>
                </c:pt>
                <c:pt idx="67">
                  <c:v>1.9412276996059501</c:v>
                </c:pt>
                <c:pt idx="68">
                  <c:v>1.96575263737196</c:v>
                </c:pt>
                <c:pt idx="69">
                  <c:v>1.9905874004995601</c:v>
                </c:pt>
                <c:pt idx="70">
                  <c:v>2.0157359037046301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15-4CFD-BC7C-2C99CC200F24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1.45453882111851</c:v>
                </c:pt>
                <c:pt idx="1">
                  <c:v>1.3834221311697801</c:v>
                </c:pt>
                <c:pt idx="2">
                  <c:v>1.31641091732482</c:v>
                </c:pt>
                <c:pt idx="3">
                  <c:v>1.2534718766399</c:v>
                </c:pt>
                <c:pt idx="4">
                  <c:v>1.1949310508875699</c:v>
                </c:pt>
                <c:pt idx="5">
                  <c:v>1.14212806410163</c:v>
                </c:pt>
                <c:pt idx="6">
                  <c:v>1.0963171923766999</c:v>
                </c:pt>
                <c:pt idx="7">
                  <c:v>1.05836752679936</c:v>
                </c:pt>
                <c:pt idx="8">
                  <c:v>1.02874856210455</c:v>
                </c:pt>
                <c:pt idx="9">
                  <c:v>1.0074889560665301</c:v>
                </c:pt>
                <c:pt idx="10">
                  <c:v>0.99414751339569596</c:v>
                </c:pt>
                <c:pt idx="11">
                  <c:v>0.98786200776848299</c:v>
                </c:pt>
                <c:pt idx="12">
                  <c:v>0.98750674971266805</c:v>
                </c:pt>
                <c:pt idx="13">
                  <c:v>0.99190480030679595</c:v>
                </c:pt>
                <c:pt idx="14">
                  <c:v>1</c:v>
                </c:pt>
                <c:pt idx="15">
                  <c:v>1.0881867450787699</c:v>
                </c:pt>
                <c:pt idx="16">
                  <c:v>1.19883458784494</c:v>
                </c:pt>
                <c:pt idx="17">
                  <c:v>1.32911350922545</c:v>
                </c:pt>
                <c:pt idx="18">
                  <c:v>1.47518170467467</c:v>
                </c:pt>
                <c:pt idx="19">
                  <c:v>1.6373454789118</c:v>
                </c:pt>
                <c:pt idx="20">
                  <c:v>1.8173581860694401</c:v>
                </c:pt>
                <c:pt idx="21">
                  <c:v>2.0171756880115201</c:v>
                </c:pt>
                <c:pt idx="22">
                  <c:v>2.2389724215636901</c:v>
                </c:pt>
                <c:pt idx="23">
                  <c:v>2.48516346395532</c:v>
                </c:pt>
                <c:pt idx="24">
                  <c:v>2.7584302275682302</c:v>
                </c:pt>
                <c:pt idx="25">
                  <c:v>3.0617494040305502</c:v>
                </c:pt>
                <c:pt idx="26">
                  <c:v>3.3984252644251098</c:v>
                </c:pt>
                <c:pt idx="27">
                  <c:v>3.7721255905000599</c:v>
                </c:pt>
                <c:pt idx="28">
                  <c:v>4.1869215964105999</c:v>
                </c:pt>
                <c:pt idx="29">
                  <c:v>4.6473322614385397</c:v>
                </c:pt>
                <c:pt idx="30">
                  <c:v>5.1583735496141898</c:v>
                </c:pt>
                <c:pt idx="31">
                  <c:v>5.7256130488146599</c:v>
                </c:pt>
                <c:pt idx="32">
                  <c:v>6.3552306226254203</c:v>
                </c:pt>
                <c:pt idx="33">
                  <c:v>7.0540857346196102</c:v>
                </c:pt>
                <c:pt idx="34">
                  <c:v>7.8297921778698196</c:v>
                </c:pt>
                <c:pt idx="35">
                  <c:v>8.6908010234453705</c:v>
                </c:pt>
                <c:pt idx="36">
                  <c:v>9.6464926913451396</c:v>
                </c:pt>
                <c:pt idx="37">
                  <c:v>10.707279146792001</c:v>
                </c:pt>
                <c:pt idx="38">
                  <c:v>11.8847173351863</c:v>
                </c:pt>
                <c:pt idx="39">
                  <c:v>13.191635091490999</c:v>
                </c:pt>
                <c:pt idx="40">
                  <c:v>14.642270895753001</c:v>
                </c:pt>
                <c:pt idx="41">
                  <c:v>16.252428997324799</c:v>
                </c:pt>
                <c:pt idx="42">
                  <c:v>18.039651597807801</c:v>
                </c:pt>
                <c:pt idx="43">
                  <c:v>20.023409968584499</c:v>
                </c:pt>
                <c:pt idx="44">
                  <c:v>22.225316585109901</c:v>
                </c:pt>
                <c:pt idx="45">
                  <c:v>24.669360589099501</c:v>
                </c:pt>
                <c:pt idx="46">
                  <c:v>27.382169143912002</c:v>
                </c:pt>
                <c:pt idx="47">
                  <c:v>30.3932975305211</c:v>
                </c:pt>
                <c:pt idx="48">
                  <c:v>33.735551144598197</c:v>
                </c:pt>
                <c:pt idx="49">
                  <c:v>37.445342902778101</c:v>
                </c:pt>
                <c:pt idx="50">
                  <c:v>41.5630899519631</c:v>
                </c:pt>
                <c:pt idx="51">
                  <c:v>46.1336540036991</c:v>
                </c:pt>
                <c:pt idx="52">
                  <c:v>51.206830090983402</c:v>
                </c:pt>
                <c:pt idx="53">
                  <c:v>56.837889072351899</c:v>
                </c:pt>
                <c:pt idx="54">
                  <c:v>63.088179793722503</c:v>
                </c:pt>
                <c:pt idx="55">
                  <c:v>70.025797468374506</c:v>
                </c:pt>
                <c:pt idx="56">
                  <c:v>77.726325556928003</c:v>
                </c:pt>
                <c:pt idx="57">
                  <c:v>86.273659229873502</c:v>
                </c:pt>
                <c:pt idx="58">
                  <c:v>95.760919384122502</c:v>
                </c:pt>
                <c:pt idx="59">
                  <c:v>106.291467171533</c:v>
                </c:pt>
                <c:pt idx="60">
                  <c:v>117.980030092466</c:v>
                </c:pt>
                <c:pt idx="61">
                  <c:v>130.95395192284599</c:v>
                </c:pt>
                <c:pt idx="62">
                  <c:v>145.35458009242799</c:v>
                </c:pt>
                <c:pt idx="63">
                  <c:v>161.33880562938199</c:v>
                </c:pt>
                <c:pt idx="64">
                  <c:v>179.08077244850401</c:v>
                </c:pt>
                <c:pt idx="65">
                  <c:v>198.773774605357</c:v>
                </c:pt>
                <c:pt idx="66">
                  <c:v>220.63236218643499</c:v>
                </c:pt>
                <c:pt idx="67">
                  <c:v>244.89467877844501</c:v>
                </c:pt>
                <c:pt idx="68">
                  <c:v>271.82505598311701</c:v>
                </c:pt>
                <c:pt idx="69">
                  <c:v>301.71689324372602</c:v>
                </c:pt>
                <c:pt idx="70">
                  <c:v>334.89585435879201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615-4CFD-BC7C-2C99CC200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>
                    <a:solidFill>
                      <a:schemeClr val="bg2"/>
                    </a:solidFill>
                  </a:rPr>
                  <a:t>Recipient age (years)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>
                    <a:solidFill>
                      <a:schemeClr val="bg2"/>
                    </a:solidFill>
                  </a:rPr>
                  <a:t>Hazard Ratio of 10-Year Death/Retransplant</a:t>
                </a:r>
              </a:p>
            </c:rich>
          </c:tx>
          <c:layout>
            <c:manualLayout>
              <c:xMode val="edge"/>
              <c:yMode val="edge"/>
              <c:x val="4.1716024434998713E-3"/>
              <c:y val="0.1787736008805351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9650495191618E-2"/>
          <c:y val="0.1735444988513847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1992-2000 (N = 535)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73.134887695000003</c:v>
                </c:pt>
                <c:pt idx="2">
                  <c:v>60.940093994000001</c:v>
                </c:pt>
                <c:pt idx="3">
                  <c:v>50.516815186000002</c:v>
                </c:pt>
                <c:pt idx="4">
                  <c:v>44.200439453000001</c:v>
                </c:pt>
                <c:pt idx="5">
                  <c:v>39.436676024999997</c:v>
                </c:pt>
                <c:pt idx="6">
                  <c:v>34.533111572000003</c:v>
                </c:pt>
                <c:pt idx="7">
                  <c:v>30.150634766</c:v>
                </c:pt>
                <c:pt idx="8">
                  <c:v>27.587417602999999</c:v>
                </c:pt>
                <c:pt idx="9">
                  <c:v>25.376617432</c:v>
                </c:pt>
                <c:pt idx="10">
                  <c:v>24.020874023000001</c:v>
                </c:pt>
                <c:pt idx="11">
                  <c:v>22.17515564</c:v>
                </c:pt>
                <c:pt idx="12">
                  <c:v>21.215805054</c:v>
                </c:pt>
                <c:pt idx="13">
                  <c:v>18.523971558</c:v>
                </c:pt>
                <c:pt idx="14">
                  <c:v>18.270217895999998</c:v>
                </c:pt>
                <c:pt idx="15">
                  <c:v>17.001449585</c:v>
                </c:pt>
                <c:pt idx="16">
                  <c:v>16.747695922999998</c:v>
                </c:pt>
                <c:pt idx="17">
                  <c:v>15.974731445</c:v>
                </c:pt>
                <c:pt idx="18">
                  <c:v>14.605888367</c:v>
                </c:pt>
                <c:pt idx="19">
                  <c:v>13.918258667</c:v>
                </c:pt>
                <c:pt idx="20">
                  <c:v>13.164794922</c:v>
                </c:pt>
                <c:pt idx="21">
                  <c:v>13.164794922</c:v>
                </c:pt>
                <c:pt idx="22">
                  <c:v>12.471908569</c:v>
                </c:pt>
                <c:pt idx="23">
                  <c:v>11.432579041</c:v>
                </c:pt>
                <c:pt idx="24">
                  <c:v>11.432579041</c:v>
                </c:pt>
                <c:pt idx="25">
                  <c:v>11.432579041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2001-2009 (N = 759)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82.405883789000001</c:v>
                </c:pt>
                <c:pt idx="2">
                  <c:v>71.415954589999998</c:v>
                </c:pt>
                <c:pt idx="3">
                  <c:v>61.592590332</c:v>
                </c:pt>
                <c:pt idx="4">
                  <c:v>54.688049315999997</c:v>
                </c:pt>
                <c:pt idx="5">
                  <c:v>48.193908690999997</c:v>
                </c:pt>
                <c:pt idx="6">
                  <c:v>42.986602783000002</c:v>
                </c:pt>
                <c:pt idx="7">
                  <c:v>39.782226563000002</c:v>
                </c:pt>
                <c:pt idx="8">
                  <c:v>36.151275634999998</c:v>
                </c:pt>
                <c:pt idx="9">
                  <c:v>33.154479979999998</c:v>
                </c:pt>
                <c:pt idx="10">
                  <c:v>30.145523071</c:v>
                </c:pt>
                <c:pt idx="11">
                  <c:v>27.912292480000001</c:v>
                </c:pt>
                <c:pt idx="12">
                  <c:v>25.864761352999999</c:v>
                </c:pt>
                <c:pt idx="13">
                  <c:v>22.649765015</c:v>
                </c:pt>
                <c:pt idx="14">
                  <c:v>21.919128418</c:v>
                </c:pt>
                <c:pt idx="15">
                  <c:v>21.042358398000001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2010-2017 (N = 758)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0">
                  <c:v>100</c:v>
                </c:pt>
                <c:pt idx="1">
                  <c:v>84.183532714999998</c:v>
                </c:pt>
                <c:pt idx="2">
                  <c:v>75.040161132999998</c:v>
                </c:pt>
                <c:pt idx="3">
                  <c:v>66.289123535000002</c:v>
                </c:pt>
                <c:pt idx="4">
                  <c:v>59.073669434000003</c:v>
                </c:pt>
                <c:pt idx="5">
                  <c:v>52.300323486000003</c:v>
                </c:pt>
                <c:pt idx="6">
                  <c:v>46.152099608999997</c:v>
                </c:pt>
                <c:pt idx="7">
                  <c:v>43.721496582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0"/>
              <c:y val="0.162391693409145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 (N = 39,936)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100</c:v>
                </c:pt>
                <c:pt idx="1">
                  <c:v>78.297058105000005</c:v>
                </c:pt>
                <c:pt idx="2">
                  <c:v>75.336608886999997</c:v>
                </c:pt>
                <c:pt idx="3">
                  <c:v>72.980163574000002</c:v>
                </c:pt>
                <c:pt idx="4">
                  <c:v>70.639099121000001</c:v>
                </c:pt>
                <c:pt idx="5">
                  <c:v>68.266296386999997</c:v>
                </c:pt>
                <c:pt idx="6">
                  <c:v>65.886779785000002</c:v>
                </c:pt>
                <c:pt idx="7">
                  <c:v>63.324371337999999</c:v>
                </c:pt>
                <c:pt idx="8">
                  <c:v>60.624420166</c:v>
                </c:pt>
                <c:pt idx="9">
                  <c:v>57.731445313000002</c:v>
                </c:pt>
                <c:pt idx="10">
                  <c:v>54.859405518000003</c:v>
                </c:pt>
                <c:pt idx="11">
                  <c:v>51.775115966999998</c:v>
                </c:pt>
                <c:pt idx="12">
                  <c:v>48.410095214999998</c:v>
                </c:pt>
                <c:pt idx="13">
                  <c:v>44.817932128999999</c:v>
                </c:pt>
                <c:pt idx="14">
                  <c:v>41.669036865000002</c:v>
                </c:pt>
                <c:pt idx="15">
                  <c:v>38.320098877</c:v>
                </c:pt>
                <c:pt idx="16">
                  <c:v>35.095886229999998</c:v>
                </c:pt>
                <c:pt idx="17">
                  <c:v>32.029479979999998</c:v>
                </c:pt>
                <c:pt idx="18">
                  <c:v>29.074157714999998</c:v>
                </c:pt>
                <c:pt idx="19">
                  <c:v>26.062561035000002</c:v>
                </c:pt>
                <c:pt idx="20">
                  <c:v>23.423416138</c:v>
                </c:pt>
                <c:pt idx="21">
                  <c:v>20.979171752999999</c:v>
                </c:pt>
                <c:pt idx="22">
                  <c:v>18.777297974</c:v>
                </c:pt>
                <c:pt idx="23">
                  <c:v>16.995452880999999</c:v>
                </c:pt>
                <c:pt idx="24">
                  <c:v>14.585700988999999</c:v>
                </c:pt>
                <c:pt idx="25">
                  <c:v>12.838508606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 (N = 50,356)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Sheet1!$C$2:$C$31</c:f>
              <c:numCache>
                <c:formatCode>General</c:formatCode>
                <c:ptCount val="30"/>
                <c:pt idx="0">
                  <c:v>100</c:v>
                </c:pt>
                <c:pt idx="1">
                  <c:v>87.441101074000002</c:v>
                </c:pt>
                <c:pt idx="2">
                  <c:v>83.567077636999997</c:v>
                </c:pt>
                <c:pt idx="3">
                  <c:v>80.371643066000004</c:v>
                </c:pt>
                <c:pt idx="4">
                  <c:v>77.222778320000003</c:v>
                </c:pt>
                <c:pt idx="5">
                  <c:v>73.853454589999998</c:v>
                </c:pt>
                <c:pt idx="6">
                  <c:v>70.276550293</c:v>
                </c:pt>
                <c:pt idx="7">
                  <c:v>66.549560546999999</c:v>
                </c:pt>
                <c:pt idx="8">
                  <c:v>62.595520020000002</c:v>
                </c:pt>
                <c:pt idx="9">
                  <c:v>58.601013184000003</c:v>
                </c:pt>
                <c:pt idx="10">
                  <c:v>54.603057861000003</c:v>
                </c:pt>
                <c:pt idx="11">
                  <c:v>50.387786865000002</c:v>
                </c:pt>
                <c:pt idx="12">
                  <c:v>46.502685546999999</c:v>
                </c:pt>
                <c:pt idx="13">
                  <c:v>42.720825195000003</c:v>
                </c:pt>
                <c:pt idx="14">
                  <c:v>38.984802246000001</c:v>
                </c:pt>
                <c:pt idx="15">
                  <c:v>35.077697753999999</c:v>
                </c:pt>
                <c:pt idx="16">
                  <c:v>31.443435668999999</c:v>
                </c:pt>
                <c:pt idx="17">
                  <c:v>27.99281311</c:v>
                </c:pt>
                <c:pt idx="18">
                  <c:v>24.804138183999999</c:v>
                </c:pt>
                <c:pt idx="19">
                  <c:v>21.82472229</c:v>
                </c:pt>
                <c:pt idx="20">
                  <c:v>18.892761230000001</c:v>
                </c:pt>
                <c:pt idx="21">
                  <c:v>16.482086182</c:v>
                </c:pt>
                <c:pt idx="22">
                  <c:v>14.524711609000001</c:v>
                </c:pt>
                <c:pt idx="23">
                  <c:v>12.672119141</c:v>
                </c:pt>
                <c:pt idx="24">
                  <c:v>10.523963928000001</c:v>
                </c:pt>
                <c:pt idx="25">
                  <c:v>9.2527084351000006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(N = 6,848)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Sheet1!$D$2:$D$31</c:f>
              <c:numCache>
                <c:formatCode>General</c:formatCode>
                <c:ptCount val="30"/>
                <c:pt idx="0">
                  <c:v>100</c:v>
                </c:pt>
                <c:pt idx="1">
                  <c:v>81.057861328000001</c:v>
                </c:pt>
                <c:pt idx="2">
                  <c:v>77.423217773000005</c:v>
                </c:pt>
                <c:pt idx="3">
                  <c:v>74.564086914000001</c:v>
                </c:pt>
                <c:pt idx="4">
                  <c:v>71.853637695000003</c:v>
                </c:pt>
                <c:pt idx="5">
                  <c:v>69.223754882999998</c:v>
                </c:pt>
                <c:pt idx="6">
                  <c:v>66.287536621000001</c:v>
                </c:pt>
                <c:pt idx="7">
                  <c:v>63.6171875</c:v>
                </c:pt>
                <c:pt idx="8">
                  <c:v>60.841339111000003</c:v>
                </c:pt>
                <c:pt idx="9">
                  <c:v>57.602081298999998</c:v>
                </c:pt>
                <c:pt idx="10">
                  <c:v>54.832397460999999</c:v>
                </c:pt>
                <c:pt idx="11">
                  <c:v>51.337799072000003</c:v>
                </c:pt>
                <c:pt idx="12">
                  <c:v>48.019714354999998</c:v>
                </c:pt>
                <c:pt idx="13">
                  <c:v>45.532562255999999</c:v>
                </c:pt>
                <c:pt idx="14">
                  <c:v>43.151367188000002</c:v>
                </c:pt>
                <c:pt idx="15">
                  <c:v>40.393157959</c:v>
                </c:pt>
                <c:pt idx="16">
                  <c:v>36.652801513999997</c:v>
                </c:pt>
                <c:pt idx="17">
                  <c:v>34.430480957</c:v>
                </c:pt>
                <c:pt idx="18">
                  <c:v>32.345733643000003</c:v>
                </c:pt>
                <c:pt idx="19">
                  <c:v>29.900848389</c:v>
                </c:pt>
                <c:pt idx="20">
                  <c:v>27.423095703000001</c:v>
                </c:pt>
                <c:pt idx="21">
                  <c:v>24.899505614999999</c:v>
                </c:pt>
                <c:pt idx="22">
                  <c:v>22.231018066000001</c:v>
                </c:pt>
                <c:pt idx="23">
                  <c:v>20.288070679</c:v>
                </c:pt>
                <c:pt idx="24">
                  <c:v>19.159881592000001</c:v>
                </c:pt>
                <c:pt idx="25">
                  <c:v>17.859603881999998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76048189869030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yrs (N = 15,512)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85.978027343999997</c:v>
                </c:pt>
                <c:pt idx="2">
                  <c:v>81.947204589999998</c:v>
                </c:pt>
                <c:pt idx="3">
                  <c:v>78.496520996000001</c:v>
                </c:pt>
                <c:pt idx="4">
                  <c:v>75.467956543</c:v>
                </c:pt>
                <c:pt idx="5">
                  <c:v>72.254333496000001</c:v>
                </c:pt>
                <c:pt idx="6">
                  <c:v>69.441955566000004</c:v>
                </c:pt>
                <c:pt idx="7">
                  <c:v>66.637817382999998</c:v>
                </c:pt>
                <c:pt idx="8">
                  <c:v>63.900360106999997</c:v>
                </c:pt>
                <c:pt idx="9">
                  <c:v>61.178436279000003</c:v>
                </c:pt>
                <c:pt idx="10">
                  <c:v>58.596710205000001</c:v>
                </c:pt>
                <c:pt idx="11">
                  <c:v>55.751953125</c:v>
                </c:pt>
                <c:pt idx="12">
                  <c:v>53.163116455000001</c:v>
                </c:pt>
                <c:pt idx="13">
                  <c:v>50.452758789000001</c:v>
                </c:pt>
                <c:pt idx="14">
                  <c:v>48.305236815999997</c:v>
                </c:pt>
                <c:pt idx="15">
                  <c:v>45.788940429999997</c:v>
                </c:pt>
                <c:pt idx="16">
                  <c:v>43.613220214999998</c:v>
                </c:pt>
                <c:pt idx="17">
                  <c:v>41.155090332</c:v>
                </c:pt>
                <c:pt idx="18">
                  <c:v>38.687469481999997</c:v>
                </c:pt>
                <c:pt idx="19">
                  <c:v>36.051147460999999</c:v>
                </c:pt>
                <c:pt idx="20">
                  <c:v>33.622283936000002</c:v>
                </c:pt>
                <c:pt idx="21">
                  <c:v>31.36390686</c:v>
                </c:pt>
                <c:pt idx="22">
                  <c:v>29.523223877</c:v>
                </c:pt>
                <c:pt idx="23">
                  <c:v>27.608276366999998</c:v>
                </c:pt>
                <c:pt idx="24">
                  <c:v>24.952056885000001</c:v>
                </c:pt>
                <c:pt idx="25">
                  <c:v>23.244628905999999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yrs (N = 54,268)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83.557678222999996</c:v>
                </c:pt>
                <c:pt idx="2">
                  <c:v>80.268554687999995</c:v>
                </c:pt>
                <c:pt idx="3">
                  <c:v>77.557800293</c:v>
                </c:pt>
                <c:pt idx="4">
                  <c:v>74.912292480000005</c:v>
                </c:pt>
                <c:pt idx="5">
                  <c:v>72.157043457</c:v>
                </c:pt>
                <c:pt idx="6">
                  <c:v>69.318420410000002</c:v>
                </c:pt>
                <c:pt idx="7">
                  <c:v>66.300048828000001</c:v>
                </c:pt>
                <c:pt idx="8">
                  <c:v>63.081451416</c:v>
                </c:pt>
                <c:pt idx="9">
                  <c:v>59.645660399999997</c:v>
                </c:pt>
                <c:pt idx="10">
                  <c:v>56.258117675999998</c:v>
                </c:pt>
                <c:pt idx="11">
                  <c:v>52.651031494000001</c:v>
                </c:pt>
                <c:pt idx="12">
                  <c:v>49.035369873</c:v>
                </c:pt>
                <c:pt idx="13">
                  <c:v>45.492614746000001</c:v>
                </c:pt>
                <c:pt idx="14">
                  <c:v>42.055969238000003</c:v>
                </c:pt>
                <c:pt idx="15">
                  <c:v>38.465118408000002</c:v>
                </c:pt>
                <c:pt idx="16">
                  <c:v>34.977935791</c:v>
                </c:pt>
                <c:pt idx="17">
                  <c:v>31.799224853999998</c:v>
                </c:pt>
                <c:pt idx="18">
                  <c:v>28.814666748</c:v>
                </c:pt>
                <c:pt idx="19">
                  <c:v>25.717803955000001</c:v>
                </c:pt>
                <c:pt idx="20">
                  <c:v>22.809997558999999</c:v>
                </c:pt>
                <c:pt idx="21">
                  <c:v>20.177124023000001</c:v>
                </c:pt>
                <c:pt idx="22">
                  <c:v>17.735549927000001</c:v>
                </c:pt>
                <c:pt idx="23">
                  <c:v>15.667701721</c:v>
                </c:pt>
                <c:pt idx="24">
                  <c:v>13.283348083</c:v>
                </c:pt>
                <c:pt idx="25">
                  <c:v>11.615936279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60+ yrs (N = 27,360)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0">
                  <c:v>100</c:v>
                </c:pt>
                <c:pt idx="1">
                  <c:v>81.140441894999995</c:v>
                </c:pt>
                <c:pt idx="2">
                  <c:v>77.573364257999998</c:v>
                </c:pt>
                <c:pt idx="3">
                  <c:v>74.850036621000001</c:v>
                </c:pt>
                <c:pt idx="4">
                  <c:v>71.892028808999996</c:v>
                </c:pt>
                <c:pt idx="5">
                  <c:v>68.804321289000001</c:v>
                </c:pt>
                <c:pt idx="6">
                  <c:v>65.174621582</c:v>
                </c:pt>
                <c:pt idx="7">
                  <c:v>61.389282227000002</c:v>
                </c:pt>
                <c:pt idx="8">
                  <c:v>57.299560546999999</c:v>
                </c:pt>
                <c:pt idx="9">
                  <c:v>53.196411132999998</c:v>
                </c:pt>
                <c:pt idx="10">
                  <c:v>49.013793945000003</c:v>
                </c:pt>
                <c:pt idx="11">
                  <c:v>44.549499511999997</c:v>
                </c:pt>
                <c:pt idx="12">
                  <c:v>40.239044188999998</c:v>
                </c:pt>
                <c:pt idx="13">
                  <c:v>35.831115723000003</c:v>
                </c:pt>
                <c:pt idx="14">
                  <c:v>31.698028564000001</c:v>
                </c:pt>
                <c:pt idx="15">
                  <c:v>27.371612549000002</c:v>
                </c:pt>
                <c:pt idx="16">
                  <c:v>23.22328186</c:v>
                </c:pt>
                <c:pt idx="17">
                  <c:v>19.410888671999999</c:v>
                </c:pt>
                <c:pt idx="18">
                  <c:v>15.885711669999999</c:v>
                </c:pt>
                <c:pt idx="19">
                  <c:v>13.0414505</c:v>
                </c:pt>
                <c:pt idx="20">
                  <c:v>10.352737426999999</c:v>
                </c:pt>
                <c:pt idx="21">
                  <c:v>8.3168411254999999</c:v>
                </c:pt>
                <c:pt idx="22">
                  <c:v>6.9805679320999996</c:v>
                </c:pt>
                <c:pt idx="23">
                  <c:v>5.7872161865000002</c:v>
                </c:pt>
                <c:pt idx="24">
                  <c:v>4.1330680846999996</c:v>
                </c:pt>
                <c:pt idx="25">
                  <c:v>3.2373580933000001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0"/>
              <c:y val="0.176048189869030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07165568002888E-2"/>
          <c:y val="0.1687647803684528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(N = 21,477)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100</c:v>
                </c:pt>
                <c:pt idx="1">
                  <c:v>83.233276367000002</c:v>
                </c:pt>
                <c:pt idx="2">
                  <c:v>79.831481933999996</c:v>
                </c:pt>
                <c:pt idx="3">
                  <c:v>76.972534179999997</c:v>
                </c:pt>
                <c:pt idx="4">
                  <c:v>74.290283203000001</c:v>
                </c:pt>
                <c:pt idx="5">
                  <c:v>71.444030761999997</c:v>
                </c:pt>
                <c:pt idx="6">
                  <c:v>68.652099609000004</c:v>
                </c:pt>
                <c:pt idx="7">
                  <c:v>65.736389160000002</c:v>
                </c:pt>
                <c:pt idx="8">
                  <c:v>62.694091796999999</c:v>
                </c:pt>
                <c:pt idx="9">
                  <c:v>59.422637938999998</c:v>
                </c:pt>
                <c:pt idx="10">
                  <c:v>55.983581543</c:v>
                </c:pt>
                <c:pt idx="11">
                  <c:v>52.517700195000003</c:v>
                </c:pt>
                <c:pt idx="12">
                  <c:v>49.420043945000003</c:v>
                </c:pt>
                <c:pt idx="13">
                  <c:v>46.072265625</c:v>
                </c:pt>
                <c:pt idx="14">
                  <c:v>42.729614257999998</c:v>
                </c:pt>
                <c:pt idx="15">
                  <c:v>39.490997313999998</c:v>
                </c:pt>
                <c:pt idx="16">
                  <c:v>36.197723388999997</c:v>
                </c:pt>
                <c:pt idx="17">
                  <c:v>33.036285399999997</c:v>
                </c:pt>
                <c:pt idx="18">
                  <c:v>29.868072510000001</c:v>
                </c:pt>
                <c:pt idx="19">
                  <c:v>26.699325561999999</c:v>
                </c:pt>
                <c:pt idx="20">
                  <c:v>24.111572266</c:v>
                </c:pt>
                <c:pt idx="21">
                  <c:v>22.088882446</c:v>
                </c:pt>
                <c:pt idx="22">
                  <c:v>19.810501099</c:v>
                </c:pt>
                <c:pt idx="23">
                  <c:v>18.070495605000001</c:v>
                </c:pt>
                <c:pt idx="24">
                  <c:v>15.501029967999999</c:v>
                </c:pt>
                <c:pt idx="25">
                  <c:v>13.499359131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(N = 75,663)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100</c:v>
                </c:pt>
                <c:pt idx="1">
                  <c:v>83.268066406000003</c:v>
                </c:pt>
                <c:pt idx="2">
                  <c:v>79.761230468999997</c:v>
                </c:pt>
                <c:pt idx="3">
                  <c:v>76.939514160000002</c:v>
                </c:pt>
                <c:pt idx="4">
                  <c:v>74.118408203000001</c:v>
                </c:pt>
                <c:pt idx="5">
                  <c:v>71.182556152000004</c:v>
                </c:pt>
                <c:pt idx="6">
                  <c:v>68.066833496000001</c:v>
                </c:pt>
                <c:pt idx="7">
                  <c:v>64.805114746000001</c:v>
                </c:pt>
                <c:pt idx="8">
                  <c:v>61.344268798999998</c:v>
                </c:pt>
                <c:pt idx="9">
                  <c:v>57.786224365000002</c:v>
                </c:pt>
                <c:pt idx="10">
                  <c:v>54.309265136999997</c:v>
                </c:pt>
                <c:pt idx="11">
                  <c:v>50.538330078000001</c:v>
                </c:pt>
                <c:pt idx="12">
                  <c:v>46.765655518000003</c:v>
                </c:pt>
                <c:pt idx="13">
                  <c:v>43.058776854999998</c:v>
                </c:pt>
                <c:pt idx="14">
                  <c:v>39.612945557000003</c:v>
                </c:pt>
                <c:pt idx="15">
                  <c:v>35.900939940999997</c:v>
                </c:pt>
                <c:pt idx="16">
                  <c:v>32.390594481999997</c:v>
                </c:pt>
                <c:pt idx="17">
                  <c:v>29.145812987999999</c:v>
                </c:pt>
                <c:pt idx="18">
                  <c:v>26.146057128999999</c:v>
                </c:pt>
                <c:pt idx="19">
                  <c:v>23.236221313000001</c:v>
                </c:pt>
                <c:pt idx="20">
                  <c:v>20.417160033999998</c:v>
                </c:pt>
                <c:pt idx="21">
                  <c:v>17.910202026</c:v>
                </c:pt>
                <c:pt idx="22">
                  <c:v>15.871070862</c:v>
                </c:pt>
                <c:pt idx="23">
                  <c:v>14.035736084</c:v>
                </c:pt>
                <c:pt idx="24">
                  <c:v>11.922981262</c:v>
                </c:pt>
                <c:pt idx="25">
                  <c:v>10.591011047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76048189869030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0923215821243E-2"/>
          <c:y val="0.17354458556316393"/>
          <c:w val="0.8673059617547807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30 (N = 1,600)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Sheet1!$B$2:$B$29</c:f>
              <c:numCache>
                <c:formatCode>General</c:formatCode>
                <c:ptCount val="28"/>
                <c:pt idx="0">
                  <c:v>100</c:v>
                </c:pt>
                <c:pt idx="1">
                  <c:v>70.858886718999997</c:v>
                </c:pt>
                <c:pt idx="2">
                  <c:v>66.668395996000001</c:v>
                </c:pt>
                <c:pt idx="3">
                  <c:v>62.729949951000002</c:v>
                </c:pt>
                <c:pt idx="4">
                  <c:v>60.117095947000003</c:v>
                </c:pt>
                <c:pt idx="5">
                  <c:v>57.249725341999998</c:v>
                </c:pt>
                <c:pt idx="6">
                  <c:v>54.184600830000001</c:v>
                </c:pt>
                <c:pt idx="7">
                  <c:v>50.627929688000002</c:v>
                </c:pt>
                <c:pt idx="8">
                  <c:v>48.195892334</c:v>
                </c:pt>
                <c:pt idx="9">
                  <c:v>44.380493164000001</c:v>
                </c:pt>
                <c:pt idx="10">
                  <c:v>41.932861328000001</c:v>
                </c:pt>
                <c:pt idx="11">
                  <c:v>38.965423584</c:v>
                </c:pt>
                <c:pt idx="12">
                  <c:v>35.712127686000002</c:v>
                </c:pt>
                <c:pt idx="13">
                  <c:v>31.559448241999998</c:v>
                </c:pt>
                <c:pt idx="14">
                  <c:v>29.033294678000001</c:v>
                </c:pt>
                <c:pt idx="15">
                  <c:v>25.956695557</c:v>
                </c:pt>
                <c:pt idx="16">
                  <c:v>22.987960815000001</c:v>
                </c:pt>
                <c:pt idx="17">
                  <c:v>19.851455688000001</c:v>
                </c:pt>
                <c:pt idx="18">
                  <c:v>16.858489989999999</c:v>
                </c:pt>
                <c:pt idx="19">
                  <c:v>15.172645569</c:v>
                </c:pt>
                <c:pt idx="20">
                  <c:v>12.996154785</c:v>
                </c:pt>
                <c:pt idx="21">
                  <c:v>10.944129944</c:v>
                </c:pt>
                <c:pt idx="22">
                  <c:v>9.8497161865000002</c:v>
                </c:pt>
                <c:pt idx="23">
                  <c:v>4.9248580933000001</c:v>
                </c:pt>
                <c:pt idx="24">
                  <c:v>4.9248580933000001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30-59 (N = 12,151)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100</c:v>
                </c:pt>
                <c:pt idx="1">
                  <c:v>84.415161132999998</c:v>
                </c:pt>
                <c:pt idx="2">
                  <c:v>80.522033691000004</c:v>
                </c:pt>
                <c:pt idx="3">
                  <c:v>77.701965332</c:v>
                </c:pt>
                <c:pt idx="4">
                  <c:v>74.553222656000003</c:v>
                </c:pt>
                <c:pt idx="5">
                  <c:v>71.202331543</c:v>
                </c:pt>
                <c:pt idx="6">
                  <c:v>67.514099121000001</c:v>
                </c:pt>
                <c:pt idx="7">
                  <c:v>63.551788330000001</c:v>
                </c:pt>
                <c:pt idx="8">
                  <c:v>59.412017822000003</c:v>
                </c:pt>
                <c:pt idx="9">
                  <c:v>55.781829834</c:v>
                </c:pt>
                <c:pt idx="10">
                  <c:v>51.477874755999999</c:v>
                </c:pt>
                <c:pt idx="11">
                  <c:v>47.217895507999998</c:v>
                </c:pt>
                <c:pt idx="12">
                  <c:v>43.226715087999999</c:v>
                </c:pt>
                <c:pt idx="13">
                  <c:v>39.354797363000003</c:v>
                </c:pt>
                <c:pt idx="14">
                  <c:v>35.734252929999997</c:v>
                </c:pt>
                <c:pt idx="15">
                  <c:v>32.198760986000003</c:v>
                </c:pt>
                <c:pt idx="16">
                  <c:v>28.144989014</c:v>
                </c:pt>
                <c:pt idx="17">
                  <c:v>24.691299438000001</c:v>
                </c:pt>
                <c:pt idx="18">
                  <c:v>21.652801514</c:v>
                </c:pt>
                <c:pt idx="19">
                  <c:v>18.858016968000001</c:v>
                </c:pt>
                <c:pt idx="20">
                  <c:v>16.401992797999998</c:v>
                </c:pt>
                <c:pt idx="21">
                  <c:v>14.26197052</c:v>
                </c:pt>
                <c:pt idx="22">
                  <c:v>12.353286743</c:v>
                </c:pt>
                <c:pt idx="23">
                  <c:v>10.737342834</c:v>
                </c:pt>
                <c:pt idx="24">
                  <c:v>7.7354850768999999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 60 (N = 34,995)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100</c:v>
                </c:pt>
                <c:pt idx="1">
                  <c:v>89.385681152000004</c:v>
                </c:pt>
                <c:pt idx="2">
                  <c:v>85.669372558999996</c:v>
                </c:pt>
                <c:pt idx="3">
                  <c:v>82.484741210999999</c:v>
                </c:pt>
                <c:pt idx="4">
                  <c:v>79.423522949000002</c:v>
                </c:pt>
                <c:pt idx="5">
                  <c:v>76.116638183999996</c:v>
                </c:pt>
                <c:pt idx="6">
                  <c:v>72.665466308999996</c:v>
                </c:pt>
                <c:pt idx="7">
                  <c:v>69.125854492000002</c:v>
                </c:pt>
                <c:pt idx="8">
                  <c:v>65.433654785000002</c:v>
                </c:pt>
                <c:pt idx="9">
                  <c:v>61.574279785000002</c:v>
                </c:pt>
                <c:pt idx="10">
                  <c:v>57.788909912000001</c:v>
                </c:pt>
                <c:pt idx="11">
                  <c:v>53.813690186000002</c:v>
                </c:pt>
                <c:pt idx="12">
                  <c:v>50.185394287000001</c:v>
                </c:pt>
                <c:pt idx="13">
                  <c:v>46.286834716999998</c:v>
                </c:pt>
                <c:pt idx="14">
                  <c:v>42.638244628999999</c:v>
                </c:pt>
                <c:pt idx="15">
                  <c:v>38.765472412000001</c:v>
                </c:pt>
                <c:pt idx="16">
                  <c:v>35.021911621000001</c:v>
                </c:pt>
                <c:pt idx="17">
                  <c:v>31.500762939000001</c:v>
                </c:pt>
                <c:pt idx="18">
                  <c:v>27.996063232000001</c:v>
                </c:pt>
                <c:pt idx="19">
                  <c:v>24.713699341000002</c:v>
                </c:pt>
                <c:pt idx="20">
                  <c:v>21.883712768999999</c:v>
                </c:pt>
                <c:pt idx="21">
                  <c:v>19.115097045999999</c:v>
                </c:pt>
                <c:pt idx="22">
                  <c:v>16.587509154999999</c:v>
                </c:pt>
                <c:pt idx="23">
                  <c:v>14.300170897999999</c:v>
                </c:pt>
                <c:pt idx="24">
                  <c:v>10.479743958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684754768"/>
        <c:crosses val="autoZero"/>
        <c:crossBetween val="midCat"/>
        <c:majorUnit val="1"/>
      </c:valAx>
      <c:valAx>
        <c:axId val="6847547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Freedom</a:t>
                </a:r>
                <a:r>
                  <a:rPr lang="en-US" sz="1600" baseline="0" dirty="0"/>
                  <a:t> from Death/Retransplant</a:t>
                </a:r>
                <a:r>
                  <a:rPr lang="en-US" sz="16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2.2785991100904264E-3"/>
              <c:y val="0.169219941639087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84756728"/>
        <c:crosses val="autoZero"/>
        <c:crossBetween val="midCat"/>
        <c:majorUnit val="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172168756683193E-2"/>
          <c:y val="4.418268127800435E-2"/>
          <c:w val="0.86495168659473121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0.1069</cdr:x>
      <cdr:y>0.56851</cdr:y>
    </cdr:from>
    <cdr:to>
      <cdr:x>0.46254</cdr:x>
      <cdr:y>0.67952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2384F8-6560-FFDE-A06F-E20A10BA372D}"/>
            </a:ext>
          </a:extLst>
        </cdr:cNvPr>
        <cdr:cNvSpPr txBox="1"/>
      </cdr:nvSpPr>
      <cdr:spPr>
        <a:xfrm xmlns:a="http://schemas.openxmlformats.org/drawingml/2006/main">
          <a:off x="1191669" y="3172151"/>
          <a:ext cx="3964390" cy="619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All pairwise comparisons were significant at p &lt; 0.05.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0.09305</cdr:x>
      <cdr:y>0.73239</cdr:y>
    </cdr:from>
    <cdr:to>
      <cdr:x>0.44869</cdr:x>
      <cdr:y>0.84341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FC0522-8BF5-0A70-167D-ABC02FBE16D0}"/>
            </a:ext>
          </a:extLst>
        </cdr:cNvPr>
        <cdr:cNvSpPr txBox="1"/>
      </cdr:nvSpPr>
      <cdr:spPr>
        <a:xfrm xmlns:a="http://schemas.openxmlformats.org/drawingml/2006/main">
          <a:off x="1037278" y="4086551"/>
          <a:ext cx="3964391" cy="619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All pairwise comparisons were significant at p &lt; 0.05.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0.08165</cdr:x>
      <cdr:y>0.74682</cdr:y>
    </cdr:from>
    <cdr:to>
      <cdr:x>0.43729</cdr:x>
      <cdr:y>0.85783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14CB35-13F5-2CA0-AEC0-0E1DBEB1508F}"/>
            </a:ext>
          </a:extLst>
        </cdr:cNvPr>
        <cdr:cNvSpPr txBox="1"/>
      </cdr:nvSpPr>
      <cdr:spPr>
        <a:xfrm xmlns:a="http://schemas.openxmlformats.org/drawingml/2006/main">
          <a:off x="866878" y="3968622"/>
          <a:ext cx="3775587" cy="589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All pairwise comparisons were significant at p &lt; 0.05 except 2001-2009 vs. 2010-2017.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0.1069</cdr:x>
      <cdr:y>0.59582</cdr:y>
    </cdr:from>
    <cdr:to>
      <cdr:x>0.46254</cdr:x>
      <cdr:y>0.70684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99A911-D913-1726-8DA4-F004EC1A1DBC}"/>
            </a:ext>
          </a:extLst>
        </cdr:cNvPr>
        <cdr:cNvSpPr txBox="1"/>
      </cdr:nvSpPr>
      <cdr:spPr>
        <a:xfrm xmlns:a="http://schemas.openxmlformats.org/drawingml/2006/main">
          <a:off x="1191669" y="3324551"/>
          <a:ext cx="3964390" cy="619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All pairwise comparisons were significant at p &lt; 0.05 except North America vs. Other.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0.08258</cdr:x>
      <cdr:y>0.71774</cdr:y>
    </cdr:from>
    <cdr:to>
      <cdr:x>0.43822</cdr:x>
      <cdr:y>0.82875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4B5B31E-A02E-F75B-453F-77396382248D}"/>
            </a:ext>
          </a:extLst>
        </cdr:cNvPr>
        <cdr:cNvSpPr txBox="1"/>
      </cdr:nvSpPr>
      <cdr:spPr>
        <a:xfrm xmlns:a="http://schemas.openxmlformats.org/drawingml/2006/main">
          <a:off x="876709" y="3814096"/>
          <a:ext cx="3775587" cy="589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All pairwise comparisons were significant at p &lt; 0.05 except Europe vs. Other.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10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52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38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56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76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91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227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37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418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88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967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902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093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6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 N =124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 America N=614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N=21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46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 N =79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 America N=145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N=10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69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593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477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824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9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pairwise comparisons were significant at p &lt; 0.05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3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894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990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32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191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657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54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82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05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582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6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043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91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546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05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39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989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546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716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05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360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14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287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034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5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0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91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496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62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698187-20C9-9485-9BDD-6B9376D1736B}"/>
              </a:ext>
            </a:extLst>
          </p:cNvPr>
          <p:cNvGrpSpPr/>
          <p:nvPr userDrawn="1"/>
        </p:nvGrpSpPr>
        <p:grpSpPr>
          <a:xfrm>
            <a:off x="93786" y="6516073"/>
            <a:ext cx="4715932" cy="711201"/>
            <a:chOff x="1" y="6067776"/>
            <a:chExt cx="4952999" cy="7902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C9A308-F979-9E89-0102-8E266A3E6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</p:pic>
        <p:sp>
          <p:nvSpPr>
            <p:cNvPr id="6" name="logo_year">
              <a:extLst>
                <a:ext uri="{FF2B5EF4-FFF2-40B4-BE49-F238E27FC236}">
                  <a16:creationId xmlns:a16="http://schemas.microsoft.com/office/drawing/2014/main" id="{8E162080-0100-1246-C2CD-B6EA25C637FF}"/>
                </a:ext>
              </a:extLst>
            </p:cNvPr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Arial"/>
                  <a:cs typeface="Arial"/>
                </a:rPr>
                <a:t>2023</a:t>
              </a:r>
            </a:p>
          </p:txBody>
        </p:sp>
      </p:grpSp>
      <p:sp>
        <p:nvSpPr>
          <p:cNvPr id="7" name="logo_citation">
            <a:extLst>
              <a:ext uri="{FF2B5EF4-FFF2-40B4-BE49-F238E27FC236}">
                <a16:creationId xmlns:a16="http://schemas.microsoft.com/office/drawing/2014/main" id="{B605808D-470A-B741-4AB7-D61F2E79DDA7}"/>
              </a:ext>
            </a:extLst>
          </p:cNvPr>
          <p:cNvSpPr txBox="1"/>
          <p:nvPr userDrawn="1"/>
        </p:nvSpPr>
        <p:spPr>
          <a:xfrm>
            <a:off x="2888932" y="6976778"/>
            <a:ext cx="19371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JHLT. 2023 Oct; 42(10): 1321-1333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0931-B77B-5601-B08A-C3EE4C076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06CBE-14A1-392F-98FA-5D1DC19B0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F2AF-AAFF-E8E8-C593-39D3FD1A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AA69-D72F-DC9E-7073-1E8FC738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CF94-6173-9CE7-BF64-22EE577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33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AEC2-3346-9ED9-FFB8-B35EED02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92A3-319C-63C8-911D-CB5B0F50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E9483-E8D5-1E2E-552E-95033A0A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59C8-D0ED-EECD-B341-76E890E8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6C176-D958-B950-7EB9-DE0FE9FE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E5DC72-C15F-6160-65AE-F3579CF0033C}"/>
              </a:ext>
            </a:extLst>
          </p:cNvPr>
          <p:cNvGrpSpPr/>
          <p:nvPr userDrawn="1"/>
        </p:nvGrpSpPr>
        <p:grpSpPr>
          <a:xfrm>
            <a:off x="54259" y="6538268"/>
            <a:ext cx="4951729" cy="723108"/>
            <a:chOff x="1" y="6104762"/>
            <a:chExt cx="4952999" cy="753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7FEF5F-C65C-A30E-4091-0E827687A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" name="logo_year">
              <a:extLst>
                <a:ext uri="{FF2B5EF4-FFF2-40B4-BE49-F238E27FC236}">
                  <a16:creationId xmlns:a16="http://schemas.microsoft.com/office/drawing/2014/main" id="{0D64C636-FDDF-18F7-A18E-7E9C8A7BDEF0}"/>
                </a:ext>
              </a:extLst>
            </p:cNvPr>
            <p:cNvSpPr txBox="1"/>
            <p:nvPr/>
          </p:nvSpPr>
          <p:spPr>
            <a:xfrm>
              <a:off x="2971800" y="6104762"/>
              <a:ext cx="1885813" cy="399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chemeClr val="tx1"/>
                  </a:solidFill>
                  <a:latin typeface="Arial"/>
                  <a:cs typeface="Arial"/>
                </a:rPr>
                <a:t>2023</a:t>
              </a:r>
            </a:p>
          </p:txBody>
        </p:sp>
      </p:grpSp>
      <p:sp>
        <p:nvSpPr>
          <p:cNvPr id="10" name="logo_citation">
            <a:extLst>
              <a:ext uri="{FF2B5EF4-FFF2-40B4-BE49-F238E27FC236}">
                <a16:creationId xmlns:a16="http://schemas.microsoft.com/office/drawing/2014/main" id="{22D6251D-5CF7-1F66-CD4D-8B26438215B7}"/>
              </a:ext>
            </a:extLst>
          </p:cNvPr>
          <p:cNvSpPr txBox="1"/>
          <p:nvPr userDrawn="1"/>
        </p:nvSpPr>
        <p:spPr>
          <a:xfrm>
            <a:off x="3025296" y="6992295"/>
            <a:ext cx="2034032" cy="24006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8804" tIns="48006" rIns="0" rtlCol="0" anchor="ctr" anchorCtr="0">
            <a:spAutoFit/>
          </a:bodyPr>
          <a:lstStyle/>
          <a:p>
            <a:r>
              <a:rPr lang="en-US" sz="945" b="1" dirty="0">
                <a:solidFill>
                  <a:schemeClr val="tx1"/>
                </a:solidFill>
                <a:latin typeface="Arial"/>
                <a:cs typeface="Arial"/>
              </a:rPr>
              <a:t>JHLT. 2023 Oct; 42(10): 1321-1333</a:t>
            </a:r>
          </a:p>
        </p:txBody>
      </p:sp>
    </p:spTree>
    <p:extLst>
      <p:ext uri="{BB962C8B-B14F-4D97-AF65-F5344CB8AC3E}">
        <p14:creationId xmlns:p14="http://schemas.microsoft.com/office/powerpoint/2010/main" val="150728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1136-164E-95B3-0229-8AF586A1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26AB-7C16-648E-D3D1-987B34AD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B3176-205E-7D3E-BCC3-00BB4897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3050-9975-656A-95F2-88C979C1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FD12F-1789-BB89-3430-A6E7EF24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9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C983-55E2-FB89-1C45-3EDFB2AC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ABD0-E663-294E-3643-C47946742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E2AF0-7352-946B-D0C2-D1D06CA7A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49811-9CD2-1815-C11B-8A617311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A66A-7E7C-B206-C66D-6D596562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E9DB1-C363-6F5D-1F45-FE131402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5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4D13-8796-0F29-E395-22D544A3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0A470-F7F4-881A-3CB2-9E2C8955F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1FFF6-7F0A-B59F-416C-8633E0BE4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ED437-729A-7705-6C68-4365592EC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AB802-7DDF-50DA-B1F6-6B1BF6A52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3A60A-2034-89E6-AF09-8C3FCDCE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018E5-62CB-B508-4091-B32AC042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0201A-2539-8870-DE41-9D9001E3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89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C357-7870-4B7A-CCAA-E9E18BC9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CECC8-2EF9-1BA9-A604-0293149C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A7DC4-F861-1561-47F0-B7CCBE9B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B4B43-FD85-6B23-8EF4-6C902057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71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C408C-1859-8CD8-EC3E-280A7C0D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00F2B-F307-2D03-1F9D-BC433873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ED25B-40DE-6907-5C26-25B51572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97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9E47-DFE8-92C2-F551-930697BE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885DA-1ECC-F8B1-166C-829C0A95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FEB95-E5EF-03B2-DDDB-49B0223B8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5DA83-068C-5B83-B1F4-E31CCEF9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99BDF-C0A2-AC49-6842-7CC47CFF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43E52-1A3C-265E-50D4-1433BBF1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5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2B609F-B796-FBAA-1BD1-529D51031DE1}"/>
              </a:ext>
            </a:extLst>
          </p:cNvPr>
          <p:cNvGrpSpPr/>
          <p:nvPr userDrawn="1"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157CF4-3CE7-B9E1-36C7-559189348334}"/>
                </a:ext>
              </a:extLst>
            </p:cNvPr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6B74100-10BD-D354-81C9-9E8D17E79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8" name="logo_year">
                <a:extLst>
                  <a:ext uri="{FF2B5EF4-FFF2-40B4-BE49-F238E27FC236}">
                    <a16:creationId xmlns:a16="http://schemas.microsoft.com/office/drawing/2014/main" id="{5683186A-F309-5339-F1FA-122CEFF25973}"/>
                  </a:ext>
                </a:extLst>
              </p:cNvPr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2023</a:t>
                </a:r>
              </a:p>
            </p:txBody>
          </p:sp>
        </p:grpSp>
        <p:sp>
          <p:nvSpPr>
            <p:cNvPr id="6" name="logo_citation">
              <a:extLst>
                <a:ext uri="{FF2B5EF4-FFF2-40B4-BE49-F238E27FC236}">
                  <a16:creationId xmlns:a16="http://schemas.microsoft.com/office/drawing/2014/main" id="{C4E3456D-C51F-4F08-F973-69EA2DED259E}"/>
                </a:ext>
              </a:extLst>
            </p:cNvPr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9" name="logo_citation">
            <a:extLst>
              <a:ext uri="{FF2B5EF4-FFF2-40B4-BE49-F238E27FC236}">
                <a16:creationId xmlns:a16="http://schemas.microsoft.com/office/drawing/2014/main" id="{6470A09A-0163-E6BC-B1B5-5A28F93583D5}"/>
              </a:ext>
            </a:extLst>
          </p:cNvPr>
          <p:cNvSpPr txBox="1"/>
          <p:nvPr userDrawn="1"/>
        </p:nvSpPr>
        <p:spPr>
          <a:xfrm>
            <a:off x="2860239" y="698656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JHLT. 2023 Oct; 42(10): 1321-1333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95E0-CEB0-BFEB-6C4C-FE7F3AB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1A1E4-739C-45EC-B3C7-AC5BB6AFD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CC0A6-6CD8-75B0-F5F8-235A802AF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3E293-65DB-4267-F92A-8EED4898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7A2E1-4214-6C69-6F09-5DE32B48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E982-4811-96E3-AE58-37B7E96A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6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B932-872C-004B-FC7F-CEB9E511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7E241-37CA-5992-940B-700920B3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FDF31-1154-7B3A-A643-E23F1DDD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69CFD-A5CB-9A50-7273-95567EB8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3361B-9836-0EAE-668C-B51A2227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8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DCB3B-CE0A-3EAF-D895-E52F9CC95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1B5CA-BC2E-2EA4-18F6-5A7F6D30D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6A698-E686-0F21-5AE7-5D545A77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F1A0-1240-D757-59D3-CD97F6FB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A6B74-3739-B345-252D-A03254AB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85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7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80060" indent="0" algn="ctr">
              <a:buNone/>
              <a:defRPr/>
            </a:lvl2pPr>
            <a:lvl3pPr marL="960120" indent="0" algn="ctr">
              <a:buNone/>
              <a:defRPr/>
            </a:lvl3pPr>
            <a:lvl4pPr marL="1440180" indent="0" algn="ctr">
              <a:buNone/>
              <a:defRPr/>
            </a:lvl4pPr>
            <a:lvl5pPr marL="1920240" indent="0" algn="ctr">
              <a:buNone/>
              <a:defRPr/>
            </a:lvl5pPr>
            <a:lvl6pPr marL="2400300" indent="0" algn="ctr">
              <a:buNone/>
              <a:defRPr/>
            </a:lvl6pPr>
            <a:lvl7pPr marL="2880360" indent="0" algn="ctr">
              <a:buNone/>
              <a:defRPr/>
            </a:lvl7pPr>
            <a:lvl8pPr marL="3360420" indent="0" algn="ctr">
              <a:buNone/>
              <a:defRPr/>
            </a:lvl8pPr>
            <a:lvl9pPr marL="384048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883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35C516-8EE5-DD9D-96D9-12FF561A15CB}"/>
              </a:ext>
            </a:extLst>
          </p:cNvPr>
          <p:cNvGrpSpPr/>
          <p:nvPr userDrawn="1"/>
        </p:nvGrpSpPr>
        <p:grpSpPr>
          <a:xfrm>
            <a:off x="56732" y="6502401"/>
            <a:ext cx="4951729" cy="758614"/>
            <a:chOff x="2" y="6146792"/>
            <a:chExt cx="4715932" cy="7112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D8A25C-9783-C0F0-AE40-E63223BC161D}"/>
                </a:ext>
              </a:extLst>
            </p:cNvPr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E4259F0-8E54-4034-008A-67A36BBF7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8" name="logo_year">
                <a:extLst>
                  <a:ext uri="{FF2B5EF4-FFF2-40B4-BE49-F238E27FC236}">
                    <a16:creationId xmlns:a16="http://schemas.microsoft.com/office/drawing/2014/main" id="{74CC1578-E89B-8CB3-9FA6-FE682B804F1D}"/>
                  </a:ext>
                </a:extLst>
              </p:cNvPr>
              <p:cNvSpPr txBox="1"/>
              <p:nvPr/>
            </p:nvSpPr>
            <p:spPr>
              <a:xfrm>
                <a:off x="2971800" y="6067776"/>
                <a:ext cx="1885813" cy="449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5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2023</a:t>
                </a:r>
              </a:p>
            </p:txBody>
          </p:sp>
        </p:grpSp>
        <p:sp>
          <p:nvSpPr>
            <p:cNvPr id="6" name="logo_citation">
              <a:extLst>
                <a:ext uri="{FF2B5EF4-FFF2-40B4-BE49-F238E27FC236}">
                  <a16:creationId xmlns:a16="http://schemas.microsoft.com/office/drawing/2014/main" id="{56469868-1936-B478-B435-E3A3FEC6CEFB}"/>
                </a:ext>
              </a:extLst>
            </p:cNvPr>
            <p:cNvSpPr txBox="1"/>
            <p:nvPr/>
          </p:nvSpPr>
          <p:spPr>
            <a:xfrm>
              <a:off x="2766436" y="6609530"/>
              <a:ext cx="1938528" cy="222897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45" b="1" dirty="0">
                  <a:solidFill>
                    <a:schemeClr val="bg1"/>
                  </a:solidFill>
                  <a:latin typeface="Arial"/>
                  <a:cs typeface="Arial"/>
                </a:rPr>
                <a:t>JHLT. 2023 Oct; 42(10): 1321-1333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21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2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80360" indent="0">
              <a:buNone/>
              <a:defRPr sz="1470"/>
            </a:lvl7pPr>
            <a:lvl8pPr marL="3360420" indent="0">
              <a:buNone/>
              <a:defRPr sz="1470"/>
            </a:lvl8pPr>
            <a:lvl9pPr marL="3840480" indent="0">
              <a:buNone/>
              <a:defRPr sz="1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785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297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411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870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15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709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906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246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553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0931-B77B-5601-B08A-C3EE4C076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06CBE-14A1-392F-98FA-5D1DC19B0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F2AF-AAFF-E8E8-C593-39D3FD1A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AA69-D72F-DC9E-7073-1E8FC738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CF94-6173-9CE7-BF64-22EE577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12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AEC2-3346-9ED9-FFB8-B35EED02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92A3-319C-63C8-911D-CB5B0F50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E9483-E8D5-1E2E-552E-95033A0A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59C8-D0ED-EECD-B341-76E890E8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6C176-D958-B950-7EB9-DE0FE9FE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D26808-6CE0-12D2-F642-6A2553E1030D}"/>
              </a:ext>
            </a:extLst>
          </p:cNvPr>
          <p:cNvGrpSpPr/>
          <p:nvPr userDrawn="1"/>
        </p:nvGrpSpPr>
        <p:grpSpPr>
          <a:xfrm>
            <a:off x="56732" y="6502401"/>
            <a:ext cx="4951729" cy="758614"/>
            <a:chOff x="2" y="6146792"/>
            <a:chExt cx="4715932" cy="7112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571773-35A7-3791-D512-55F163F709EF}"/>
                </a:ext>
              </a:extLst>
            </p:cNvPr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DDE2017-06AA-CC6C-4465-0D50A1CE59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1" name="logo_year">
                <a:extLst>
                  <a:ext uri="{FF2B5EF4-FFF2-40B4-BE49-F238E27FC236}">
                    <a16:creationId xmlns:a16="http://schemas.microsoft.com/office/drawing/2014/main" id="{59975E21-AEB2-F0A9-76C0-32FF9CD7EFA0}"/>
                  </a:ext>
                </a:extLst>
              </p:cNvPr>
              <p:cNvSpPr txBox="1"/>
              <p:nvPr/>
            </p:nvSpPr>
            <p:spPr>
              <a:xfrm>
                <a:off x="2971800" y="6067776"/>
                <a:ext cx="1885813" cy="399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90" b="1" dirty="0">
                    <a:solidFill>
                      <a:schemeClr val="tx1"/>
                    </a:solidFill>
                    <a:latin typeface="Arial"/>
                    <a:cs typeface="Arial"/>
                  </a:rPr>
                  <a:t>2023</a:t>
                </a:r>
              </a:p>
            </p:txBody>
          </p:sp>
        </p:grpSp>
        <p:sp>
          <p:nvSpPr>
            <p:cNvPr id="9" name="logo_citation">
              <a:extLst>
                <a:ext uri="{FF2B5EF4-FFF2-40B4-BE49-F238E27FC236}">
                  <a16:creationId xmlns:a16="http://schemas.microsoft.com/office/drawing/2014/main" id="{27BD709A-FCE0-E795-3687-810564D488D1}"/>
                </a:ext>
              </a:extLst>
            </p:cNvPr>
            <p:cNvSpPr txBox="1"/>
            <p:nvPr/>
          </p:nvSpPr>
          <p:spPr>
            <a:xfrm>
              <a:off x="2766436" y="6609530"/>
              <a:ext cx="1938528" cy="222897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45" b="1" dirty="0">
                  <a:solidFill>
                    <a:schemeClr val="tx1"/>
                  </a:solidFill>
                  <a:latin typeface="Arial"/>
                  <a:cs typeface="Arial"/>
                </a:rPr>
                <a:t>JHLT. 2023 Oct; 42(10): 1321-1333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48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1136-164E-95B3-0229-8AF586A1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26AB-7C16-648E-D3D1-987B34AD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B3176-205E-7D3E-BCC3-00BB4897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3050-9975-656A-95F2-88C979C1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FD12F-1789-BB89-3430-A6E7EF24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23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C983-55E2-FB89-1C45-3EDFB2AC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ABD0-E663-294E-3643-C47946742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E2AF0-7352-946B-D0C2-D1D06CA7A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49811-9CD2-1815-C11B-8A617311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A66A-7E7C-B206-C66D-6D596562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E9DB1-C363-6F5D-1F45-FE131402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74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4D13-8796-0F29-E395-22D544A3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0A470-F7F4-881A-3CB2-9E2C8955F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1FFF6-7F0A-B59F-416C-8633E0BE4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ED437-729A-7705-6C68-4365592EC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AB802-7DDF-50DA-B1F6-6B1BF6A52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3A60A-2034-89E6-AF09-8C3FCDCE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018E5-62CB-B508-4091-B32AC042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0201A-2539-8870-DE41-9D9001E3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13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C357-7870-4B7A-CCAA-E9E18BC9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CECC8-2EF9-1BA9-A604-0293149C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A7DC4-F861-1561-47F0-B7CCBE9B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B4B43-FD85-6B23-8EF4-6C902057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C408C-1859-8CD8-EC3E-280A7C0D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00F2B-F307-2D03-1F9D-BC433873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ED25B-40DE-6907-5C26-25B51572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02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9E47-DFE8-92C2-F551-930697BE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885DA-1ECC-F8B1-166C-829C0A95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FEB95-E5EF-03B2-DDDB-49B0223B8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5DA83-068C-5B83-B1F4-E31CCEF9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99BDF-C0A2-AC49-6842-7CC47CFF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43E52-1A3C-265E-50D4-1433BBF1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03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95E0-CEB0-BFEB-6C4C-FE7F3AB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1A1E4-739C-45EC-B3C7-AC5BB6AFD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CC0A6-6CD8-75B0-F5F8-235A802AF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3E293-65DB-4267-F92A-8EED4898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7A2E1-4214-6C69-6F09-5DE32B48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E982-4811-96E3-AE58-37B7E96A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20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B932-872C-004B-FC7F-CEB9E511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7E241-37CA-5992-940B-700920B3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FDF31-1154-7B3A-A643-E23F1DDD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69CFD-A5CB-9A50-7273-95567EB8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3361B-9836-0EAE-668C-B51A2227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17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DCB3B-CE0A-3EAF-D895-E52F9CC95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1B5CA-BC2E-2EA4-18F6-5A7F6D30D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6A698-E686-0F21-5AE7-5D545A77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F1A0-1240-D757-59D3-CD97F6FB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A6B74-3739-B345-252D-A03254AB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2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F8748-CF68-DAB6-0C71-1F9BA5FB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14D56-B770-979B-1A28-FD63EDD6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5152A-699A-2614-96FD-28B13284D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205B6-511F-84F8-E952-58D831A53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4EDD-B6AA-C76C-17EB-55C4025D8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B0A292-A99C-6D4D-32C5-D9DC49317894}"/>
              </a:ext>
            </a:extLst>
          </p:cNvPr>
          <p:cNvGrpSpPr/>
          <p:nvPr userDrawn="1"/>
        </p:nvGrpSpPr>
        <p:grpSpPr>
          <a:xfrm>
            <a:off x="54259" y="6538268"/>
            <a:ext cx="4951729" cy="723108"/>
            <a:chOff x="1" y="6104762"/>
            <a:chExt cx="4952999" cy="753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9D0C82-C91C-DE0F-3418-CFE82AB8E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logo_year">
              <a:extLst>
                <a:ext uri="{FF2B5EF4-FFF2-40B4-BE49-F238E27FC236}">
                  <a16:creationId xmlns:a16="http://schemas.microsoft.com/office/drawing/2014/main" id="{58A3A761-A07E-1DE6-8D73-FEFB920C8BB2}"/>
                </a:ext>
              </a:extLst>
            </p:cNvPr>
            <p:cNvSpPr txBox="1"/>
            <p:nvPr/>
          </p:nvSpPr>
          <p:spPr>
            <a:xfrm>
              <a:off x="2971800" y="6104762"/>
              <a:ext cx="1885813" cy="399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chemeClr val="tx1"/>
                  </a:solidFill>
                  <a:latin typeface="Arial"/>
                  <a:cs typeface="Arial"/>
                </a:rPr>
                <a:t>2023</a:t>
              </a:r>
            </a:p>
          </p:txBody>
        </p:sp>
      </p:grpSp>
      <p:sp>
        <p:nvSpPr>
          <p:cNvPr id="10" name="logo_citation">
            <a:extLst>
              <a:ext uri="{FF2B5EF4-FFF2-40B4-BE49-F238E27FC236}">
                <a16:creationId xmlns:a16="http://schemas.microsoft.com/office/drawing/2014/main" id="{F34D1274-EA77-6772-B19A-A1255EEFEFB1}"/>
              </a:ext>
            </a:extLst>
          </p:cNvPr>
          <p:cNvSpPr txBox="1"/>
          <p:nvPr userDrawn="1"/>
        </p:nvSpPr>
        <p:spPr>
          <a:xfrm>
            <a:off x="3025296" y="6992295"/>
            <a:ext cx="2034032" cy="24006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8804" tIns="48006" rIns="0" rtlCol="0" anchor="ctr" anchorCtr="0">
            <a:spAutoFit/>
          </a:bodyPr>
          <a:lstStyle/>
          <a:p>
            <a:r>
              <a:rPr lang="en-US" sz="945" b="1" dirty="0">
                <a:solidFill>
                  <a:schemeClr val="tx1"/>
                </a:solidFill>
                <a:latin typeface="Arial"/>
                <a:cs typeface="Arial"/>
              </a:rPr>
              <a:t>JHLT. 2023 Oct; 42(10): 1321-1333</a:t>
            </a:r>
          </a:p>
        </p:txBody>
      </p:sp>
    </p:spTree>
    <p:extLst>
      <p:ext uri="{BB962C8B-B14F-4D97-AF65-F5344CB8AC3E}">
        <p14:creationId xmlns:p14="http://schemas.microsoft.com/office/powerpoint/2010/main" val="9051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944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5pPr>
      <a:lvl6pPr marL="48006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6pPr>
      <a:lvl7pPr marL="96012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7pPr>
      <a:lvl8pPr marL="144018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8pPr>
      <a:lvl9pPr marL="192024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9pPr>
    </p:titleStyle>
    <p:bodyStyle>
      <a:lvl1pPr marL="360045" indent="-36004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36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940">
          <a:solidFill>
            <a:schemeClr val="tx1"/>
          </a:solidFill>
          <a:latin typeface="+mn-lt"/>
        </a:defRPr>
      </a:lvl2pPr>
      <a:lvl3pPr marL="120015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520">
          <a:solidFill>
            <a:schemeClr val="tx1"/>
          </a:solidFill>
          <a:latin typeface="+mn-lt"/>
        </a:defRPr>
      </a:lvl3pPr>
      <a:lvl4pPr marL="168021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4pPr>
      <a:lvl5pPr marL="216027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5pPr>
      <a:lvl6pPr marL="264033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6pPr>
      <a:lvl7pPr marL="312039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7pPr>
      <a:lvl8pPr marL="360045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8pPr>
      <a:lvl9pPr marL="408051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F8748-CF68-DAB6-0C71-1F9BA5FB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14D56-B770-979B-1A28-FD63EDD6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5152A-699A-2614-96FD-28B13284D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5A941-8C8A-4D67-A42C-F95B9FBDC95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205B6-511F-84F8-E952-58D831A53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4EDD-B6AA-C76C-17EB-55C4025D8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C9E8-4B14-4E9C-ADC9-7815DF026A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11734799" cy="1470025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SPECIAL REPORT: 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DEATH/RETRANSPLANT AMONG PRIMARY, DECEASED DONOR TRANSPLANT RECIPIENTS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F3A662-536A-1B24-BA00-8848DBBBE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0" y="5257800"/>
            <a:ext cx="8961120" cy="609600"/>
          </a:xfrm>
        </p:spPr>
        <p:txBody>
          <a:bodyPr/>
          <a:lstStyle/>
          <a:p>
            <a:r>
              <a:rPr lang="en-US" sz="1800" b="1" i="1" dirty="0">
                <a:solidFill>
                  <a:srgbClr val="0070C0"/>
                </a:solidFill>
              </a:rPr>
              <a:t>Based on ISHLT TTX Registry database as of April 19, 2019</a:t>
            </a:r>
          </a:p>
        </p:txBody>
      </p: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197523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51223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Pediatric Heart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Transplant Era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39665" y="2222581"/>
            <a:ext cx="3809508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- 1992-2000 = 11.3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- 2001-2009 = 15.1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- 2010-2017 = 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C0522-8BF5-0A70-167D-ABC02FBE16D0}"/>
              </a:ext>
            </a:extLst>
          </p:cNvPr>
          <p:cNvSpPr txBox="1"/>
          <p:nvPr/>
        </p:nvSpPr>
        <p:spPr>
          <a:xfrm>
            <a:off x="2110369" y="42672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pairwise comparisons were significant at p &lt; 0.05.</a:t>
            </a:r>
          </a:p>
        </p:txBody>
      </p:sp>
    </p:spTree>
    <p:extLst>
      <p:ext uri="{BB962C8B-B14F-4D97-AF65-F5344CB8AC3E}">
        <p14:creationId xmlns:p14="http://schemas.microsoft.com/office/powerpoint/2010/main" val="33945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155216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2458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Adult Lung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Transplant Era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Lung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19017" y="2222581"/>
            <a:ext cx="3830156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- 1992-2000 = 4.3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- 2001-2009 = 6.0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- 2010-2017 = 6.3 years</a:t>
            </a:r>
          </a:p>
        </p:txBody>
      </p:sp>
    </p:spTree>
    <p:extLst>
      <p:ext uri="{BB962C8B-B14F-4D97-AF65-F5344CB8AC3E}">
        <p14:creationId xmlns:p14="http://schemas.microsoft.com/office/powerpoint/2010/main" val="427092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8116" y="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Pediatric Lung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Transplant Era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6" y="819836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Lung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19017" y="2222581"/>
            <a:ext cx="3830156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- 1992-2000 = 3.1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- 2001-2009 = 4.7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- 2010-2017 = 5.5 years</a:t>
            </a:r>
          </a:p>
        </p:txBody>
      </p:sp>
    </p:spTree>
    <p:extLst>
      <p:ext uri="{BB962C8B-B14F-4D97-AF65-F5344CB8AC3E}">
        <p14:creationId xmlns:p14="http://schemas.microsoft.com/office/powerpoint/2010/main" val="376852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663225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0" y="57532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Adult Heart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Geographic Location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590800" y="887300"/>
            <a:ext cx="98656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402216" y="2200132"/>
            <a:ext cx="4139872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Europe = 11.6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North America = 11.1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Other = 11.4 years</a:t>
            </a:r>
          </a:p>
        </p:txBody>
      </p:sp>
    </p:spTree>
    <p:extLst>
      <p:ext uri="{BB962C8B-B14F-4D97-AF65-F5344CB8AC3E}">
        <p14:creationId xmlns:p14="http://schemas.microsoft.com/office/powerpoint/2010/main" val="51525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152633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-2524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Adult Heart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Age Group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19017" y="2222581"/>
            <a:ext cx="3830156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- 18-39 yrs = 13.2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- 40-59 yrs = 11.8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- 60+ yrs = 9.7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D5386-902E-0511-FAA1-6D7071A762E9}"/>
              </a:ext>
            </a:extLst>
          </p:cNvPr>
          <p:cNvSpPr txBox="1"/>
          <p:nvPr/>
        </p:nvSpPr>
        <p:spPr>
          <a:xfrm>
            <a:off x="2168848" y="44958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pairwise comparisons were significant at p &lt; 0.05.</a:t>
            </a:r>
          </a:p>
        </p:txBody>
      </p:sp>
    </p:spTree>
    <p:extLst>
      <p:ext uri="{BB962C8B-B14F-4D97-AF65-F5344CB8AC3E}">
        <p14:creationId xmlns:p14="http://schemas.microsoft.com/office/powerpoint/2010/main" val="2006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271936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-2458" y="24581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Adult Heart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Sex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711932" y="2129666"/>
            <a:ext cx="3809508" cy="77098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Female = 11.8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Male = 11.1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4023B5-1F0E-CB51-D931-DD311241E6D2}"/>
              </a:ext>
            </a:extLst>
          </p:cNvPr>
          <p:cNvSpPr txBox="1"/>
          <p:nvPr/>
        </p:nvSpPr>
        <p:spPr>
          <a:xfrm>
            <a:off x="2458557" y="44196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&lt; 0.0001</a:t>
            </a:r>
          </a:p>
        </p:txBody>
      </p:sp>
    </p:spTree>
    <p:extLst>
      <p:ext uri="{BB962C8B-B14F-4D97-AF65-F5344CB8AC3E}">
        <p14:creationId xmlns:p14="http://schemas.microsoft.com/office/powerpoint/2010/main" val="80167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782816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1955" y="9832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Adult Heart Recipients </a:t>
            </a:r>
          </a:p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eGFR (mL/min/1.73m</a:t>
            </a:r>
            <a:r>
              <a:rPr lang="en-US" sz="2520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80960" y="2206119"/>
            <a:ext cx="3850804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&lt; 30 = 7.2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- 30-59 = 10.3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≥ 60 = 12.0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EA988-F2DF-E00E-CCB9-B0F8A2151927}"/>
              </a:ext>
            </a:extLst>
          </p:cNvPr>
          <p:cNvSpPr txBox="1"/>
          <p:nvPr/>
        </p:nvSpPr>
        <p:spPr>
          <a:xfrm>
            <a:off x="2131634" y="44958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pairwise comparisons were significant at p &lt; 0.05.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B6B09-1D66-1508-76B5-DB24AD08AA5D}"/>
              </a:ext>
            </a:extLst>
          </p:cNvPr>
          <p:cNvSpPr txBox="1"/>
          <p:nvPr/>
        </p:nvSpPr>
        <p:spPr>
          <a:xfrm>
            <a:off x="7620000" y="6778687"/>
            <a:ext cx="500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GFR was estimated using the Cockcroft-Gault formula.</a:t>
            </a:r>
          </a:p>
        </p:txBody>
      </p:sp>
    </p:spTree>
    <p:extLst>
      <p:ext uri="{BB962C8B-B14F-4D97-AF65-F5344CB8AC3E}">
        <p14:creationId xmlns:p14="http://schemas.microsoft.com/office/powerpoint/2010/main" val="3014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49482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Pediatric Heart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Geographic Location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08693" y="2222581"/>
            <a:ext cx="3840480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Europe = 16.9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North America = 13.5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Other = 11.1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5B31E-A02E-F75B-453F-77396382248D}"/>
              </a:ext>
            </a:extLst>
          </p:cNvPr>
          <p:cNvSpPr txBox="1"/>
          <p:nvPr/>
        </p:nvSpPr>
        <p:spPr>
          <a:xfrm>
            <a:off x="2013155" y="4204764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pairwise comparisons were significant at p &lt; 0.05.</a:t>
            </a:r>
          </a:p>
        </p:txBody>
      </p:sp>
    </p:spTree>
    <p:extLst>
      <p:ext uri="{BB962C8B-B14F-4D97-AF65-F5344CB8AC3E}">
        <p14:creationId xmlns:p14="http://schemas.microsoft.com/office/powerpoint/2010/main" val="223219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789383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-2524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Pediatric Heart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Age Group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39665" y="2222581"/>
            <a:ext cx="3809508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&lt; 1 yr = 18.2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- 1-10 yrs = 14.5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- 11-17 yrs = 12.4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0B57FB-5276-4F6B-9871-77798AFCD38D}"/>
              </a:ext>
            </a:extLst>
          </p:cNvPr>
          <p:cNvSpPr txBox="1"/>
          <p:nvPr/>
        </p:nvSpPr>
        <p:spPr>
          <a:xfrm>
            <a:off x="2002832" y="4318327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pairwise comparisons were significant at p &lt; 0.05 except 1-10 yrs vs. 11-17 yrs.</a:t>
            </a:r>
          </a:p>
        </p:txBody>
      </p:sp>
    </p:spTree>
    <p:extLst>
      <p:ext uri="{BB962C8B-B14F-4D97-AF65-F5344CB8AC3E}">
        <p14:creationId xmlns:p14="http://schemas.microsoft.com/office/powerpoint/2010/main" val="422145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541628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2458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Pediatric Heart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Sex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309299" y="2117999"/>
            <a:ext cx="4191492" cy="77098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Female = 13.5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Male = 15.0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8CD6B-B592-7665-E202-DA10487D8B4F}"/>
              </a:ext>
            </a:extLst>
          </p:cNvPr>
          <p:cNvSpPr txBox="1"/>
          <p:nvPr/>
        </p:nvSpPr>
        <p:spPr>
          <a:xfrm>
            <a:off x="2387394" y="42672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0.0001</a:t>
            </a:r>
          </a:p>
        </p:txBody>
      </p:sp>
    </p:spTree>
    <p:extLst>
      <p:ext uri="{BB962C8B-B14F-4D97-AF65-F5344CB8AC3E}">
        <p14:creationId xmlns:p14="http://schemas.microsoft.com/office/powerpoint/2010/main" val="145599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0634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541572"/>
            <a:ext cx="116586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002060"/>
                </a:solidFill>
              </a:rPr>
              <a:t>Baseline Characteristics by Organ/Age Group: slides 3-6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002060"/>
                </a:solidFill>
              </a:rPr>
              <a:t>Kaplan-Meier Freedom from Death/Retransplant:  slides 7-28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002060"/>
                </a:solidFill>
              </a:rPr>
              <a:t>Competing Risk Cumulative Incidence of Retransplant: slides 29-40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002060"/>
                </a:solidFill>
              </a:rPr>
              <a:t>Multivariable Cox Models of Time to Death/Retransplant within 10 Years: slides 41-66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2023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9" name="logo_citation"/>
          <p:cNvSpPr txBox="1"/>
          <p:nvPr/>
        </p:nvSpPr>
        <p:spPr>
          <a:xfrm>
            <a:off x="2897946" y="699113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JHLT. 2023 Oct; 42(10): 1321-1333</a:t>
            </a:r>
          </a:p>
        </p:txBody>
      </p: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488694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24581" y="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Pediatric Heart Recipients </a:t>
            </a:r>
          </a:p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eGFR (mL/min/1.73m</a:t>
            </a:r>
            <a:r>
              <a:rPr lang="en-US" sz="2520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701607" y="2206119"/>
            <a:ext cx="3830156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&lt; 30 = 9.9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- 30-59 = 15.4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≥ 60 = 14.0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12910-9299-BDDC-16DA-3087F8170CCA}"/>
              </a:ext>
            </a:extLst>
          </p:cNvPr>
          <p:cNvSpPr txBox="1"/>
          <p:nvPr/>
        </p:nvSpPr>
        <p:spPr>
          <a:xfrm>
            <a:off x="2131634" y="42672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pairwise comparisons were significant at p &lt; 0.05 except 30-59 vs. 60+.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3971B-8996-092C-38F5-34959712BCDF}"/>
              </a:ext>
            </a:extLst>
          </p:cNvPr>
          <p:cNvSpPr txBox="1"/>
          <p:nvPr/>
        </p:nvSpPr>
        <p:spPr>
          <a:xfrm>
            <a:off x="7620000" y="6778687"/>
            <a:ext cx="500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GFR was estimated using the modified Schwartz formula.</a:t>
            </a:r>
          </a:p>
        </p:txBody>
      </p:sp>
    </p:spTree>
    <p:extLst>
      <p:ext uri="{BB962C8B-B14F-4D97-AF65-F5344CB8AC3E}">
        <p14:creationId xmlns:p14="http://schemas.microsoft.com/office/powerpoint/2010/main" val="730157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222855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Adult Lung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Geographic Location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Lung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49988" y="2222581"/>
            <a:ext cx="3799185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Europe = 6.8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North America = 5.4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Other = 6.2 years</a:t>
            </a:r>
          </a:p>
        </p:txBody>
      </p:sp>
    </p:spTree>
    <p:extLst>
      <p:ext uri="{BB962C8B-B14F-4D97-AF65-F5344CB8AC3E}">
        <p14:creationId xmlns:p14="http://schemas.microsoft.com/office/powerpoint/2010/main" val="226660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037887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-18732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Adult Lung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Age Group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Lung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577721" y="2222581"/>
            <a:ext cx="3871452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- 18-39 yrs = 7.0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- 40-59 yrs = 6.2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- 60+ yrs = 4.8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3239D-5A31-5D17-4469-E203C238801C}"/>
              </a:ext>
            </a:extLst>
          </p:cNvPr>
          <p:cNvSpPr txBox="1"/>
          <p:nvPr/>
        </p:nvSpPr>
        <p:spPr>
          <a:xfrm>
            <a:off x="2131634" y="52578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pairwise comparisons were significant at p &lt; 0.05.</a:t>
            </a:r>
          </a:p>
        </p:txBody>
      </p:sp>
    </p:spTree>
    <p:extLst>
      <p:ext uri="{BB962C8B-B14F-4D97-AF65-F5344CB8AC3E}">
        <p14:creationId xmlns:p14="http://schemas.microsoft.com/office/powerpoint/2010/main" val="216132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733080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Adult Lung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Sex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Lung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60312" y="2119343"/>
            <a:ext cx="3871452" cy="77098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Female = 6.2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Male = 5.6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3B4DE-CE73-1F0B-2BEA-AD4A1D644277}"/>
              </a:ext>
            </a:extLst>
          </p:cNvPr>
          <p:cNvSpPr txBox="1"/>
          <p:nvPr/>
        </p:nvSpPr>
        <p:spPr>
          <a:xfrm>
            <a:off x="2057400" y="42672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&lt; 0.0001</a:t>
            </a:r>
          </a:p>
        </p:txBody>
      </p:sp>
    </p:spTree>
    <p:extLst>
      <p:ext uri="{BB962C8B-B14F-4D97-AF65-F5344CB8AC3E}">
        <p14:creationId xmlns:p14="http://schemas.microsoft.com/office/powerpoint/2010/main" val="2432849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39470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-2524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Adult Lung Recipients </a:t>
            </a:r>
          </a:p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eGFR (mL/min/1.73m</a:t>
            </a:r>
            <a:r>
              <a:rPr lang="en-US" sz="2520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Lung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711932" y="2159462"/>
            <a:ext cx="3830156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&lt; 60 = 4.7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- 60-89 = 5.3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≥ 90 = 5.8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29F0A-2B3A-26C8-C794-AFAE578CB1F4}"/>
              </a:ext>
            </a:extLst>
          </p:cNvPr>
          <p:cNvSpPr txBox="1"/>
          <p:nvPr/>
        </p:nvSpPr>
        <p:spPr>
          <a:xfrm>
            <a:off x="2103281" y="51816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pairwise comparisons were significant at p &lt; 0.05.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4ECB8-7EEF-744C-A2C4-84126F9E013A}"/>
              </a:ext>
            </a:extLst>
          </p:cNvPr>
          <p:cNvSpPr txBox="1"/>
          <p:nvPr/>
        </p:nvSpPr>
        <p:spPr>
          <a:xfrm>
            <a:off x="7467600" y="6781800"/>
            <a:ext cx="500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GFR was estimated using the Cockcroft-Gault formula.</a:t>
            </a:r>
          </a:p>
        </p:txBody>
      </p:sp>
    </p:spTree>
    <p:extLst>
      <p:ext uri="{BB962C8B-B14F-4D97-AF65-F5344CB8AC3E}">
        <p14:creationId xmlns:p14="http://schemas.microsoft.com/office/powerpoint/2010/main" val="872486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111653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2458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Pediatric Lung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Geographic Location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Lung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39665" y="2222581"/>
            <a:ext cx="3809508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Europe = 5.5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North America = 4.1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Other = 4.1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91158-9E81-11B0-882B-E1D58D30658A}"/>
              </a:ext>
            </a:extLst>
          </p:cNvPr>
          <p:cNvSpPr txBox="1"/>
          <p:nvPr/>
        </p:nvSpPr>
        <p:spPr>
          <a:xfrm>
            <a:off x="2013155" y="5216503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pairwise comparisons were significant at p &lt; 0.05 except Europe vs.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494271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680370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18234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Pediatric Lung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Age Group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Lung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08693" y="2222581"/>
            <a:ext cx="3840480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&lt; 1 yr = 4.8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- 1-10 yrs = 5.6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- 11-17 yrs = 4.2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A5F824-59F3-E177-47B0-1024ACEC2CC4}"/>
              </a:ext>
            </a:extLst>
          </p:cNvPr>
          <p:cNvSpPr txBox="1"/>
          <p:nvPr/>
        </p:nvSpPr>
        <p:spPr>
          <a:xfrm>
            <a:off x="2131634" y="50292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pairwise comparisons were significant at p &lt; 0.05 except 1-10 yrs vs. 11-17 yrs.</a:t>
            </a:r>
          </a:p>
        </p:txBody>
      </p:sp>
    </p:spTree>
    <p:extLst>
      <p:ext uri="{BB962C8B-B14F-4D97-AF65-F5344CB8AC3E}">
        <p14:creationId xmlns:p14="http://schemas.microsoft.com/office/powerpoint/2010/main" val="1664852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680977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15490" y="30834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Pediatric Lung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Sex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Lung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91284" y="2119343"/>
            <a:ext cx="3819832" cy="77098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Female = 4.2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Male = 4.9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44E48-CFED-1783-1941-DBE2FDAD0520}"/>
              </a:ext>
            </a:extLst>
          </p:cNvPr>
          <p:cNvSpPr txBox="1"/>
          <p:nvPr/>
        </p:nvSpPr>
        <p:spPr>
          <a:xfrm>
            <a:off x="2286000" y="44196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0.0130</a:t>
            </a:r>
          </a:p>
        </p:txBody>
      </p:sp>
    </p:spTree>
    <p:extLst>
      <p:ext uri="{BB962C8B-B14F-4D97-AF65-F5344CB8AC3E}">
        <p14:creationId xmlns:p14="http://schemas.microsoft.com/office/powerpoint/2010/main" val="215527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802346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Pediatric Lung Recipients </a:t>
            </a:r>
          </a:p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eGFR (mL/min/1.73m</a:t>
            </a:r>
            <a:r>
              <a:rPr lang="en-US" sz="2520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87394" y="820142"/>
            <a:ext cx="856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Lung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742903" y="2160638"/>
            <a:ext cx="3809508" cy="77098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&lt; 90 = 4.0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≥ 90 = 4.7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29B22-3E0B-9A6A-9B0C-626EFB0F7ADF}"/>
              </a:ext>
            </a:extLst>
          </p:cNvPr>
          <p:cNvSpPr txBox="1"/>
          <p:nvPr/>
        </p:nvSpPr>
        <p:spPr>
          <a:xfrm>
            <a:off x="2209800" y="4419600"/>
            <a:ext cx="3964366" cy="6194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60120"/>
            <a:r>
              <a:rPr lang="en-US" sz="1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0.8017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33B78-CD79-D666-4232-89355BF77FB9}"/>
              </a:ext>
            </a:extLst>
          </p:cNvPr>
          <p:cNvSpPr txBox="1"/>
          <p:nvPr/>
        </p:nvSpPr>
        <p:spPr>
          <a:xfrm>
            <a:off x="7391400" y="6751950"/>
            <a:ext cx="500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GFR was estimated using the modified Schwartz formula.</a:t>
            </a:r>
          </a:p>
        </p:txBody>
      </p:sp>
    </p:spTree>
    <p:extLst>
      <p:ext uri="{BB962C8B-B14F-4D97-AF65-F5344CB8AC3E}">
        <p14:creationId xmlns:p14="http://schemas.microsoft.com/office/powerpoint/2010/main" val="236333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423160"/>
            <a:ext cx="9753600" cy="1219200"/>
          </a:xfrm>
        </p:spPr>
        <p:txBody>
          <a:bodyPr/>
          <a:lstStyle/>
          <a:p>
            <a:r>
              <a:rPr lang="en-US" dirty="0">
                <a:solidFill>
                  <a:srgbClr val="004F8A"/>
                </a:solidFill>
              </a:rPr>
              <a:t>Competing Risk </a:t>
            </a:r>
            <a:br>
              <a:rPr lang="en-US" dirty="0">
                <a:solidFill>
                  <a:srgbClr val="004F8A"/>
                </a:solidFill>
              </a:rPr>
            </a:br>
            <a:r>
              <a:rPr lang="en-US" dirty="0">
                <a:solidFill>
                  <a:srgbClr val="004F8A"/>
                </a:solidFill>
              </a:rPr>
              <a:t>Cumulative Incidence of Retransplant</a:t>
            </a:r>
          </a:p>
        </p:txBody>
      </p:sp>
    </p:spTree>
    <p:extLst>
      <p:ext uri="{BB962C8B-B14F-4D97-AF65-F5344CB8AC3E}">
        <p14:creationId xmlns:p14="http://schemas.microsoft.com/office/powerpoint/2010/main" val="82233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2057400"/>
            <a:ext cx="10881360" cy="1219200"/>
          </a:xfrm>
        </p:spPr>
        <p:txBody>
          <a:bodyPr/>
          <a:lstStyle/>
          <a:p>
            <a:r>
              <a:rPr lang="en-US" dirty="0">
                <a:solidFill>
                  <a:srgbClr val="004F8A"/>
                </a:solidFill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262600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F102B3-3677-6A30-65E7-1655536C6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391868"/>
              </p:ext>
            </p:extLst>
          </p:nvPr>
        </p:nvGraphicFramePr>
        <p:xfrm>
          <a:off x="857352" y="1349058"/>
          <a:ext cx="11333030" cy="505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0C052EA-803F-6F2B-63AA-9AFE9DB69D19}"/>
              </a:ext>
            </a:extLst>
          </p:cNvPr>
          <p:cNvSpPr txBox="1">
            <a:spLocks/>
          </p:cNvSpPr>
          <p:nvPr/>
        </p:nvSpPr>
        <p:spPr bwMode="auto">
          <a:xfrm>
            <a:off x="1160145" y="-23337"/>
            <a:ext cx="1048131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800" kern="0" dirty="0">
                <a:solidFill>
                  <a:srgbClr val="002060"/>
                </a:solidFill>
                <a:latin typeface="Arial"/>
              </a:rPr>
              <a:t>Cumulative Incidence of Retransplant</a:t>
            </a:r>
            <a:br>
              <a:rPr lang="en-US" sz="2800" kern="0" dirty="0">
                <a:solidFill>
                  <a:srgbClr val="002060"/>
                </a:solidFill>
                <a:latin typeface="Arial"/>
              </a:rPr>
            </a:br>
            <a:r>
              <a:rPr lang="en-US" sz="2800" kern="0" dirty="0">
                <a:solidFill>
                  <a:srgbClr val="002060"/>
                </a:solidFill>
                <a:latin typeface="Arial"/>
              </a:rPr>
              <a:t>By Age Group and Organ</a:t>
            </a:r>
          </a:p>
        </p:txBody>
      </p:sp>
      <p:sp>
        <p:nvSpPr>
          <p:cNvPr id="6" name="title_cohort">
            <a:extLst>
              <a:ext uri="{FF2B5EF4-FFF2-40B4-BE49-F238E27FC236}">
                <a16:creationId xmlns:a16="http://schemas.microsoft.com/office/drawing/2014/main" id="{DFDFA971-BD6C-3514-53F3-91BFB8D9CF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9475" y="897653"/>
            <a:ext cx="1104265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0120">
              <a:defRPr/>
            </a:pPr>
            <a:r>
              <a:rPr lang="en-US" sz="2200" b="1" kern="0" dirty="0">
                <a:solidFill>
                  <a:srgbClr val="0070C0"/>
                </a:solidFill>
                <a:latin typeface="Arial"/>
              </a:rPr>
              <a:t>(Deceased Donor Transplants: January 1992 – June 2017)</a:t>
            </a:r>
          </a:p>
        </p:txBody>
      </p:sp>
    </p:spTree>
    <p:extLst>
      <p:ext uri="{BB962C8B-B14F-4D97-AF65-F5344CB8AC3E}">
        <p14:creationId xmlns:p14="http://schemas.microsoft.com/office/powerpoint/2010/main" val="3699549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314693"/>
              </p:ext>
            </p:extLst>
          </p:nvPr>
        </p:nvGraphicFramePr>
        <p:xfrm>
          <a:off x="854300" y="1362256"/>
          <a:ext cx="11333030" cy="505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609600" y="44899"/>
            <a:ext cx="1188357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800" kern="0" dirty="0">
                <a:solidFill>
                  <a:srgbClr val="002060"/>
                </a:solidFill>
                <a:latin typeface="Arial"/>
              </a:rPr>
              <a:t>Cumulative Incidence of Retransplant for Pediatric Heart Recipients</a:t>
            </a:r>
            <a:br>
              <a:rPr lang="en-US" sz="2800" kern="0" dirty="0">
                <a:solidFill>
                  <a:srgbClr val="002060"/>
                </a:solidFill>
                <a:latin typeface="Arial"/>
              </a:rPr>
            </a:br>
            <a:r>
              <a:rPr lang="en-US" sz="2800" kern="0" dirty="0">
                <a:solidFill>
                  <a:srgbClr val="002060"/>
                </a:solidFill>
                <a:latin typeface="Arial"/>
              </a:rPr>
              <a:t>By Geographic Location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32550" y="942141"/>
            <a:ext cx="8376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0120">
              <a:defRPr/>
            </a:pPr>
            <a:r>
              <a:rPr lang="en-US" sz="2100" b="1" kern="0" dirty="0">
                <a:solidFill>
                  <a:srgbClr val="0070C0"/>
                </a:solidFill>
                <a:latin typeface="Arial"/>
              </a:rPr>
              <a:t>(Deceased Donor Lung Transplants: January 1992 – June 2017)</a:t>
            </a:r>
          </a:p>
        </p:txBody>
      </p:sp>
    </p:spTree>
    <p:extLst>
      <p:ext uri="{BB962C8B-B14F-4D97-AF65-F5344CB8AC3E}">
        <p14:creationId xmlns:p14="http://schemas.microsoft.com/office/powerpoint/2010/main" val="1726294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013862"/>
              </p:ext>
            </p:extLst>
          </p:nvPr>
        </p:nvGraphicFramePr>
        <p:xfrm>
          <a:off x="854300" y="1362256"/>
          <a:ext cx="11333030" cy="505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1160144" y="44899"/>
            <a:ext cx="1102718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600" kern="0" dirty="0">
                <a:solidFill>
                  <a:srgbClr val="002060"/>
                </a:solidFill>
                <a:latin typeface="Arial"/>
              </a:rPr>
              <a:t>Cumulative Incidence of Retransplant for Pediatric Lung Recipients</a:t>
            </a:r>
            <a:br>
              <a:rPr lang="en-US" sz="2600" kern="0" dirty="0">
                <a:solidFill>
                  <a:srgbClr val="002060"/>
                </a:solidFill>
                <a:latin typeface="Arial"/>
              </a:rPr>
            </a:br>
            <a:r>
              <a:rPr lang="en-US" sz="2600" kern="0" dirty="0">
                <a:solidFill>
                  <a:srgbClr val="002060"/>
                </a:solidFill>
                <a:latin typeface="Arial"/>
              </a:rPr>
              <a:t>By Geographic Location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32550" y="942141"/>
            <a:ext cx="8376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0120">
              <a:defRPr/>
            </a:pPr>
            <a:r>
              <a:rPr lang="en-US" sz="2100" b="1" kern="0" dirty="0">
                <a:solidFill>
                  <a:srgbClr val="0070C0"/>
                </a:solidFill>
                <a:latin typeface="Arial"/>
              </a:rPr>
              <a:t>(Deceased Donor Lung Transplants: January 1992 – June 2017)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40946-3413-7173-887D-C8C64F0BDF53}"/>
              </a:ext>
            </a:extLst>
          </p:cNvPr>
          <p:cNvSpPr txBox="1"/>
          <p:nvPr/>
        </p:nvSpPr>
        <p:spPr>
          <a:xfrm>
            <a:off x="7620000" y="6671058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  <a:latin typeface="+mj-lt"/>
              </a:rPr>
              <a:t>Note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: Rates are not shown due to small number of transplants in Other region.</a:t>
            </a:r>
          </a:p>
        </p:txBody>
      </p:sp>
    </p:spTree>
    <p:extLst>
      <p:ext uri="{BB962C8B-B14F-4D97-AF65-F5344CB8AC3E}">
        <p14:creationId xmlns:p14="http://schemas.microsoft.com/office/powerpoint/2010/main" val="4026454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29986"/>
              </p:ext>
            </p:extLst>
          </p:nvPr>
        </p:nvGraphicFramePr>
        <p:xfrm>
          <a:off x="1094331" y="1295399"/>
          <a:ext cx="11147200" cy="537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152400" y="2466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Retransplant for Adult Heart Recipients               by Age</a:t>
            </a:r>
          </a:p>
        </p:txBody>
      </p:sp>
      <p:sp>
        <p:nvSpPr>
          <p:cNvPr id="2" name="title_cohort">
            <a:extLst>
              <a:ext uri="{FF2B5EF4-FFF2-40B4-BE49-F238E27FC236}">
                <a16:creationId xmlns:a16="http://schemas.microsoft.com/office/drawing/2014/main" id="{FD1FECC4-0549-4FEF-77C6-7F435426AF73}"/>
              </a:ext>
            </a:extLst>
          </p:cNvPr>
          <p:cNvSpPr txBox="1"/>
          <p:nvPr/>
        </p:nvSpPr>
        <p:spPr>
          <a:xfrm>
            <a:off x="2362200" y="965730"/>
            <a:ext cx="906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20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030447"/>
              </p:ext>
            </p:extLst>
          </p:nvPr>
        </p:nvGraphicFramePr>
        <p:xfrm>
          <a:off x="1094331" y="1295399"/>
          <a:ext cx="11147200" cy="537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-23470" y="3429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Retransplant for Pediatric Heart Recipients </a:t>
            </a:r>
          </a:p>
          <a:p>
            <a:pPr defTabSz="960120"/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Age </a:t>
            </a:r>
          </a:p>
        </p:txBody>
      </p:sp>
      <p:sp>
        <p:nvSpPr>
          <p:cNvPr id="3" name="title_cohort">
            <a:extLst>
              <a:ext uri="{FF2B5EF4-FFF2-40B4-BE49-F238E27FC236}">
                <a16:creationId xmlns:a16="http://schemas.microsoft.com/office/drawing/2014/main" id="{971D291C-7314-38B5-92EB-CDBE7CF3FDEB}"/>
              </a:ext>
            </a:extLst>
          </p:cNvPr>
          <p:cNvSpPr txBox="1"/>
          <p:nvPr/>
        </p:nvSpPr>
        <p:spPr>
          <a:xfrm>
            <a:off x="2133600" y="975360"/>
            <a:ext cx="10842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5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633097"/>
              </p:ext>
            </p:extLst>
          </p:nvPr>
        </p:nvGraphicFramePr>
        <p:xfrm>
          <a:off x="854300" y="1371600"/>
          <a:ext cx="11333030" cy="505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1160145" y="44899"/>
            <a:ext cx="1048131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/>
              </a:rPr>
              <a:t>Cumulative Incidence of Retransplant for Adult Lung Recipients</a:t>
            </a:r>
            <a:br>
              <a:rPr lang="en-US" sz="2520" kern="0" dirty="0">
                <a:solidFill>
                  <a:srgbClr val="002060"/>
                </a:solidFill>
                <a:latin typeface="Arial"/>
              </a:rPr>
            </a:br>
            <a:r>
              <a:rPr lang="en-US" sz="2520" kern="0" dirty="0">
                <a:solidFill>
                  <a:srgbClr val="002060"/>
                </a:solidFill>
                <a:latin typeface="Arial"/>
              </a:rPr>
              <a:t>By Age Group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32550" y="942141"/>
            <a:ext cx="8376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0120">
              <a:defRPr/>
            </a:pPr>
            <a:r>
              <a:rPr lang="en-US" sz="2100" b="1" kern="0" dirty="0">
                <a:solidFill>
                  <a:srgbClr val="0070C0"/>
                </a:solidFill>
                <a:latin typeface="Arial"/>
              </a:rPr>
              <a:t>(Deceased Donor Lung Transplants: January 1992 – June 2017)</a:t>
            </a:r>
          </a:p>
        </p:txBody>
      </p:sp>
    </p:spTree>
    <p:extLst>
      <p:ext uri="{BB962C8B-B14F-4D97-AF65-F5344CB8AC3E}">
        <p14:creationId xmlns:p14="http://schemas.microsoft.com/office/powerpoint/2010/main" val="2829295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382447"/>
              </p:ext>
            </p:extLst>
          </p:nvPr>
        </p:nvGraphicFramePr>
        <p:xfrm>
          <a:off x="854300" y="1362256"/>
          <a:ext cx="11333030" cy="505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840012" y="0"/>
            <a:ext cx="1112157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600" kern="0" dirty="0">
                <a:solidFill>
                  <a:srgbClr val="002060"/>
                </a:solidFill>
                <a:latin typeface="Arial"/>
              </a:rPr>
              <a:t>Cumulative Incidence of Retransplant for Pediatric Lung Recipients By Age Group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32550" y="896546"/>
            <a:ext cx="8376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0120">
              <a:defRPr/>
            </a:pPr>
            <a:r>
              <a:rPr lang="en-US" sz="2100" b="1" kern="0" dirty="0">
                <a:solidFill>
                  <a:srgbClr val="0070C0"/>
                </a:solidFill>
                <a:latin typeface="Arial"/>
              </a:rPr>
              <a:t>(Deceased Donor Lung Transplants: January 1992 – June 2017)</a:t>
            </a:r>
          </a:p>
        </p:txBody>
      </p:sp>
    </p:spTree>
    <p:extLst>
      <p:ext uri="{BB962C8B-B14F-4D97-AF65-F5344CB8AC3E}">
        <p14:creationId xmlns:p14="http://schemas.microsoft.com/office/powerpoint/2010/main" val="749515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576075"/>
              </p:ext>
            </p:extLst>
          </p:nvPr>
        </p:nvGraphicFramePr>
        <p:xfrm>
          <a:off x="1094331" y="1295399"/>
          <a:ext cx="11147200" cy="537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67771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Retransplant for Adult Heart Recipients               by Transplant Era</a:t>
            </a:r>
          </a:p>
        </p:txBody>
      </p:sp>
      <p:sp>
        <p:nvSpPr>
          <p:cNvPr id="2" name="title_cohort">
            <a:extLst>
              <a:ext uri="{FF2B5EF4-FFF2-40B4-BE49-F238E27FC236}">
                <a16:creationId xmlns:a16="http://schemas.microsoft.com/office/drawing/2014/main" id="{BE19310A-D20F-C8D6-0E66-7011461745EA}"/>
              </a:ext>
            </a:extLst>
          </p:cNvPr>
          <p:cNvSpPr txBox="1"/>
          <p:nvPr/>
        </p:nvSpPr>
        <p:spPr>
          <a:xfrm>
            <a:off x="2590800" y="946202"/>
            <a:ext cx="10084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80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831461"/>
              </p:ext>
            </p:extLst>
          </p:nvPr>
        </p:nvGraphicFramePr>
        <p:xfrm>
          <a:off x="1094331" y="1371599"/>
          <a:ext cx="11147200" cy="53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268731" y="81433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tabLst>
                <a:tab pos="11487150" algn="l"/>
              </a:tabLst>
            </a:pP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Retransplant for Pediatric Heart Recipients               by Transplant Era</a:t>
            </a:r>
          </a:p>
        </p:txBody>
      </p:sp>
      <p:sp>
        <p:nvSpPr>
          <p:cNvPr id="2" name="title_cohort">
            <a:extLst>
              <a:ext uri="{FF2B5EF4-FFF2-40B4-BE49-F238E27FC236}">
                <a16:creationId xmlns:a16="http://schemas.microsoft.com/office/drawing/2014/main" id="{0A743E36-C798-3FEB-051F-974C633E0DF5}"/>
              </a:ext>
            </a:extLst>
          </p:cNvPr>
          <p:cNvSpPr txBox="1"/>
          <p:nvPr/>
        </p:nvSpPr>
        <p:spPr>
          <a:xfrm>
            <a:off x="2667000" y="1026313"/>
            <a:ext cx="109917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07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4300" y="1362256"/>
          <a:ext cx="11333030" cy="505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1160145" y="0"/>
            <a:ext cx="1048131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/>
              </a:rPr>
              <a:t>Cumulative Incidence of Retransplant for Adult Lung Recipients</a:t>
            </a:r>
            <a:br>
              <a:rPr lang="en-US" sz="2520" kern="0" dirty="0">
                <a:solidFill>
                  <a:srgbClr val="002060"/>
                </a:solidFill>
                <a:latin typeface="Arial"/>
              </a:rPr>
            </a:br>
            <a:r>
              <a:rPr lang="en-US" sz="2520" kern="0" dirty="0">
                <a:solidFill>
                  <a:srgbClr val="002060"/>
                </a:solidFill>
                <a:latin typeface="Arial"/>
              </a:rPr>
              <a:t>By Era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32550" y="896546"/>
            <a:ext cx="8376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0120">
              <a:defRPr/>
            </a:pPr>
            <a:r>
              <a:rPr lang="en-US" sz="2100" b="1" kern="0" dirty="0">
                <a:solidFill>
                  <a:srgbClr val="0070C0"/>
                </a:solidFill>
                <a:latin typeface="Arial"/>
              </a:rPr>
              <a:t>(Deceased Donor Lung Transplants: January 1992 – June 2017)</a:t>
            </a:r>
          </a:p>
        </p:txBody>
      </p:sp>
    </p:spTree>
    <p:extLst>
      <p:ext uri="{BB962C8B-B14F-4D97-AF65-F5344CB8AC3E}">
        <p14:creationId xmlns:p14="http://schemas.microsoft.com/office/powerpoint/2010/main" val="409732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8651-6627-D105-6261-59A16685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67160" cy="1219200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Primary Transplants, January 1992 – June 2017</a:t>
            </a:r>
            <a:br>
              <a:rPr lang="en-US" dirty="0"/>
            </a:br>
            <a:r>
              <a:rPr lang="en-US" sz="3200" dirty="0">
                <a:solidFill>
                  <a:srgbClr val="002060"/>
                </a:solidFill>
              </a:rPr>
              <a:t>Baseline characteristics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BA5AF-BE3D-3649-BC78-2B14A0AE835C}"/>
              </a:ext>
            </a:extLst>
          </p:cNvPr>
          <p:cNvSpPr txBox="1"/>
          <p:nvPr/>
        </p:nvSpPr>
        <p:spPr>
          <a:xfrm>
            <a:off x="2438400" y="4783167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percentiles)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03819-E6B1-B00D-825B-FE0045113548}"/>
              </a:ext>
            </a:extLst>
          </p:cNvPr>
          <p:cNvSpPr txBox="1"/>
          <p:nvPr/>
        </p:nvSpPr>
        <p:spPr>
          <a:xfrm>
            <a:off x="3657600" y="4482153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Summary statistics excluded transplants with 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E658E-F899-237E-0F60-C4DC1C2506B9}"/>
              </a:ext>
            </a:extLst>
          </p:cNvPr>
          <p:cNvSpPr txBox="1"/>
          <p:nvPr/>
        </p:nvSpPr>
        <p:spPr>
          <a:xfrm>
            <a:off x="1539239" y="5097184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* P-value was calculated using a chi-square (for categorical variables) or Kruskal-Wallis test (for categorical variables)</a:t>
            </a:r>
            <a:endParaRPr lang="en-US" sz="12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38AA1F-2225-1D0F-FBB8-CC8D6B17F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92796"/>
              </p:ext>
            </p:extLst>
          </p:nvPr>
        </p:nvGraphicFramePr>
        <p:xfrm>
          <a:off x="838200" y="1337103"/>
          <a:ext cx="11003279" cy="3145050"/>
        </p:xfrm>
        <a:graphic>
          <a:graphicData uri="http://schemas.openxmlformats.org/drawingml/2006/table">
            <a:tbl>
              <a:tblPr/>
              <a:tblGrid>
                <a:gridCol w="2899233">
                  <a:extLst>
                    <a:ext uri="{9D8B030D-6E8A-4147-A177-3AD203B41FA5}">
                      <a16:colId xmlns:a16="http://schemas.microsoft.com/office/drawing/2014/main" val="3756491980"/>
                    </a:ext>
                  </a:extLst>
                </a:gridCol>
                <a:gridCol w="1767151">
                  <a:extLst>
                    <a:ext uri="{9D8B030D-6E8A-4147-A177-3AD203B41FA5}">
                      <a16:colId xmlns:a16="http://schemas.microsoft.com/office/drawing/2014/main" val="1740043960"/>
                    </a:ext>
                  </a:extLst>
                </a:gridCol>
                <a:gridCol w="1656705">
                  <a:extLst>
                    <a:ext uri="{9D8B030D-6E8A-4147-A177-3AD203B41FA5}">
                      <a16:colId xmlns:a16="http://schemas.microsoft.com/office/drawing/2014/main" val="3429095078"/>
                    </a:ext>
                  </a:extLst>
                </a:gridCol>
                <a:gridCol w="1698122">
                  <a:extLst>
                    <a:ext uri="{9D8B030D-6E8A-4147-A177-3AD203B41FA5}">
                      <a16:colId xmlns:a16="http://schemas.microsoft.com/office/drawing/2014/main" val="2625664459"/>
                    </a:ext>
                  </a:extLst>
                </a:gridCol>
                <a:gridCol w="1629093">
                  <a:extLst>
                    <a:ext uri="{9D8B030D-6E8A-4147-A177-3AD203B41FA5}">
                      <a16:colId xmlns:a16="http://schemas.microsoft.com/office/drawing/2014/main" val="3052114580"/>
                    </a:ext>
                  </a:extLst>
                </a:gridCol>
                <a:gridCol w="1352975">
                  <a:extLst>
                    <a:ext uri="{9D8B030D-6E8A-4147-A177-3AD203B41FA5}">
                      <a16:colId xmlns:a16="http://schemas.microsoft.com/office/drawing/2014/main" val="2449787199"/>
                    </a:ext>
                  </a:extLst>
                </a:gridCol>
              </a:tblGrid>
              <a:tr h="542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 Heart                                        (N=97140)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Pediatric Heart                                        (N=11909)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 Lung                                        (N=60680)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Pediatric Lung                                        (N=2052)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36144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Geographic location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27758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Europe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39936 (41.1%)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3192 (26.8%)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21658 (35.7%)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789 (38.5%)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381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North America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50356 (51.8%)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8076 (67.8%)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34424 (56.7%)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1115 (54.3%)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367654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Other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6848 (7.0%)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 (5.4%)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4598 (7.6%)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 (7.2%)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7092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 era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45288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1992-2000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35159 (36.2%)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3376 (28.3%)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11341 (18.7%)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 (26.1%)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6896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2001-2009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31921 (32.9%)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4158 (34.9%)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20790 (34.3%)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759 (37.0%)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751041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2010-2017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30060 (30.9%)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4375 (36.7%)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28549 (47.0%)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 (36.9%)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4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695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4300" y="1362256"/>
          <a:ext cx="11333030" cy="505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1160145" y="44899"/>
            <a:ext cx="1048131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>
              <a:defRPr/>
            </a:pPr>
            <a:r>
              <a:rPr lang="en-US" sz="2520" kern="0" dirty="0">
                <a:solidFill>
                  <a:srgbClr val="002060"/>
                </a:solidFill>
                <a:latin typeface="Arial"/>
              </a:rPr>
              <a:t>Cumulative Incidence of Retransplant for Pediatric Lung Recipients</a:t>
            </a:r>
            <a:br>
              <a:rPr lang="en-US" sz="2520" kern="0" dirty="0">
                <a:solidFill>
                  <a:srgbClr val="002060"/>
                </a:solidFill>
                <a:latin typeface="Arial"/>
              </a:rPr>
            </a:br>
            <a:r>
              <a:rPr lang="en-US" sz="2520" kern="0" dirty="0">
                <a:solidFill>
                  <a:srgbClr val="002060"/>
                </a:solidFill>
                <a:latin typeface="Arial"/>
              </a:rPr>
              <a:t>By Era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332550" y="942141"/>
            <a:ext cx="8376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0120">
              <a:defRPr/>
            </a:pPr>
            <a:r>
              <a:rPr lang="en-US" sz="2100" b="1" kern="0" dirty="0">
                <a:solidFill>
                  <a:srgbClr val="0070C0"/>
                </a:solidFill>
                <a:latin typeface="Arial"/>
              </a:rPr>
              <a:t>(Deceased Donor Lung Transplants: January 1992 – June 2017)</a:t>
            </a:r>
          </a:p>
        </p:txBody>
      </p:sp>
    </p:spTree>
    <p:extLst>
      <p:ext uri="{BB962C8B-B14F-4D97-AF65-F5344CB8AC3E}">
        <p14:creationId xmlns:p14="http://schemas.microsoft.com/office/powerpoint/2010/main" val="3978569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23160"/>
            <a:ext cx="11430000" cy="121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004F8A"/>
                </a:solidFill>
              </a:rPr>
              <a:t>Multivariable Cox Model</a:t>
            </a:r>
            <a:br>
              <a:rPr lang="en-US" sz="3600" dirty="0">
                <a:solidFill>
                  <a:srgbClr val="004F8A"/>
                </a:solidFill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12B812-2926-2937-1E6B-F33CB241CEAD}"/>
              </a:ext>
            </a:extLst>
          </p:cNvPr>
          <p:cNvSpPr txBox="1">
            <a:spLocks/>
          </p:cNvSpPr>
          <p:nvPr/>
        </p:nvSpPr>
        <p:spPr bwMode="auto">
          <a:xfrm>
            <a:off x="533400" y="3429000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>
                <a:solidFill>
                  <a:srgbClr val="0070C0"/>
                </a:solidFill>
              </a:rPr>
              <a:t>Death/Retransplant Within 10 Years for Adult Heart</a:t>
            </a:r>
          </a:p>
        </p:txBody>
      </p:sp>
    </p:spTree>
    <p:extLst>
      <p:ext uri="{BB962C8B-B14F-4D97-AF65-F5344CB8AC3E}">
        <p14:creationId xmlns:p14="http://schemas.microsoft.com/office/powerpoint/2010/main" val="2076689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A324-A8D2-1DB9-BFF0-07359FD2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27" y="-198936"/>
            <a:ext cx="11689080" cy="917944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Adult Heart Transplants (January 1992- June 2017)</a:t>
            </a:r>
            <a:endParaRPr lang="en-US" sz="26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6896E9-20CA-E9BD-AB6A-C6418FC5B0E4}"/>
              </a:ext>
            </a:extLst>
          </p:cNvPr>
          <p:cNvSpPr txBox="1">
            <a:spLocks/>
          </p:cNvSpPr>
          <p:nvPr/>
        </p:nvSpPr>
        <p:spPr bwMode="auto">
          <a:xfrm>
            <a:off x="1447800" y="266689"/>
            <a:ext cx="101879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0" dirty="0">
                <a:solidFill>
                  <a:srgbClr val="002060"/>
                </a:solidFill>
              </a:rPr>
              <a:t>
Statistically Significant Categorical Risk Factors For 10-Year Death/Retransplant with 95% Confidence Limits
</a:t>
            </a:r>
          </a:p>
        </p:txBody>
      </p:sp>
      <p:sp>
        <p:nvSpPr>
          <p:cNvPr id="7" name="nvalue">
            <a:extLst>
              <a:ext uri="{FF2B5EF4-FFF2-40B4-BE49-F238E27FC236}">
                <a16:creationId xmlns:a16="http://schemas.microsoft.com/office/drawing/2014/main" id="{B2210682-1A90-911C-DA78-966F5D2E52C4}"/>
              </a:ext>
            </a:extLst>
          </p:cNvPr>
          <p:cNvSpPr txBox="1"/>
          <p:nvPr/>
        </p:nvSpPr>
        <p:spPr>
          <a:xfrm>
            <a:off x="9372600" y="665968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(N = 97,140)</a:t>
            </a:r>
          </a:p>
        </p:txBody>
      </p:sp>
      <p:pic>
        <p:nvPicPr>
          <p:cNvPr id="9" name="Content Placeholder 8" descr="A screenshot of a graph&#10;&#10;Description automatically generated">
            <a:extLst>
              <a:ext uri="{FF2B5EF4-FFF2-40B4-BE49-F238E27FC236}">
                <a16:creationId xmlns:a16="http://schemas.microsoft.com/office/drawing/2014/main" id="{A3940017-0C15-3011-7DC0-C118CDF8F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52" y="1066800"/>
            <a:ext cx="8253948" cy="5502633"/>
          </a:xfrm>
        </p:spPr>
      </p:pic>
    </p:spTree>
    <p:extLst>
      <p:ext uri="{BB962C8B-B14F-4D97-AF65-F5344CB8AC3E}">
        <p14:creationId xmlns:p14="http://schemas.microsoft.com/office/powerpoint/2010/main" val="2541668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1DE4394-EE67-E388-D5AF-DFBCD6748D41}"/>
              </a:ext>
            </a:extLst>
          </p:cNvPr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
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3846A4-7961-9860-C25B-B845AB6E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(January 1992- June 2017)
</a:t>
            </a:r>
          </a:p>
        </p:txBody>
      </p:sp>
      <p:graphicFrame>
        <p:nvGraphicFramePr>
          <p:cNvPr id="2" name="contTable">
            <a:extLst>
              <a:ext uri="{FF2B5EF4-FFF2-40B4-BE49-F238E27FC236}">
                <a16:creationId xmlns:a16="http://schemas.microsoft.com/office/drawing/2014/main" id="{84D6E226-00DE-E606-966E-E7AA13320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40766"/>
              </p:ext>
            </p:extLst>
          </p:nvPr>
        </p:nvGraphicFramePr>
        <p:xfrm>
          <a:off x="1905000" y="1600200"/>
          <a:ext cx="8991600" cy="281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28229896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4012186874"/>
                    </a:ext>
                  </a:extLst>
                </a:gridCol>
              </a:tblGrid>
              <a:tr h="7048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141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Donor age (years)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79825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Recipient BMI (kg/m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Ischemic time (hours)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8552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Recipient eGFR (mL/min/1.73 m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85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06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A1E9253-E938-6ECA-E4AD-5406DB302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110127"/>
              </p:ext>
            </p:extLst>
          </p:nvPr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18901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97,140)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(January 1992- June 2017)
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value"/>
          <p:cNvSpPr txBox="1"/>
          <p:nvPr/>
        </p:nvSpPr>
        <p:spPr>
          <a:xfrm>
            <a:off x="5943600" y="2018901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97,140)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4836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Recipient BMI (kg/m</a:t>
            </a:r>
            <a:r>
              <a:rPr lang="en-US" sz="2133" kern="0" baseline="30000" dirty="0">
                <a:solidFill>
                  <a:srgbClr val="0070C0"/>
                </a:solidFill>
              </a:rPr>
              <a:t>2</a:t>
            </a:r>
            <a:r>
              <a:rPr lang="en-US" sz="2133" kern="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(January 1992- June 2017)
</a:t>
            </a:r>
          </a:p>
        </p:txBody>
      </p:sp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9A27FCFE-CA60-5809-CC44-4043741E9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643646"/>
              </p:ext>
            </p:extLst>
          </p:nvPr>
        </p:nvGraphicFramePr>
        <p:xfrm>
          <a:off x="1406652" y="1541557"/>
          <a:ext cx="9988296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411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">
            <a:extLst>
              <a:ext uri="{FF2B5EF4-FFF2-40B4-BE49-F238E27FC236}">
                <a16:creationId xmlns:a16="http://schemas.microsoft.com/office/drawing/2014/main" id="{CF11027A-4081-C62B-236D-A8CC96B6B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129913"/>
              </p:ext>
            </p:extLst>
          </p:nvPr>
        </p:nvGraphicFramePr>
        <p:xfrm>
          <a:off x="1532860" y="1428832"/>
          <a:ext cx="9979152" cy="490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2082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540003" y="6751129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97,140)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82361" y="65553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1800" kern="0" dirty="0">
                <a:solidFill>
                  <a:srgbClr val="0070C0"/>
                </a:solidFill>
              </a:rPr>
              <a:t>Recipient eGFR (mL/min/1.73 m²)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116418" y="185163"/>
            <a:ext cx="10568763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Statistically Significant Risk Factors For 10-Year Death/Retransplant with 95% Confidence Limits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552" y="80365"/>
            <a:ext cx="9753600" cy="1056640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Adult Heart Transplants (January 1992- June 2017)
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DD918-FA2C-E96E-ED3E-2C00CE423BB7}"/>
              </a:ext>
            </a:extLst>
          </p:cNvPr>
          <p:cNvSpPr txBox="1"/>
          <p:nvPr/>
        </p:nvSpPr>
        <p:spPr>
          <a:xfrm>
            <a:off x="5455566" y="6432029"/>
            <a:ext cx="712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* GFR was estimated using the Cockcroft Gault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86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value"/>
          <p:cNvSpPr txBox="1"/>
          <p:nvPr/>
        </p:nvSpPr>
        <p:spPr>
          <a:xfrm>
            <a:off x="5943600" y="2018901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97,140)</a:t>
            </a:r>
          </a:p>
        </p:txBody>
      </p:sp>
      <p:sp>
        <p:nvSpPr>
          <p:cNvPr id="18" name="Title 4" hidden="1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Donor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(January 1992- June 2017)
</a:t>
            </a:r>
          </a:p>
        </p:txBody>
      </p:sp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0825F1DA-9DF7-9AAB-C654-FB787D13A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168720"/>
              </p:ext>
            </p:extLst>
          </p:nvPr>
        </p:nvGraphicFramePr>
        <p:xfrm>
          <a:off x="1371600" y="1527048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3583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value"/>
          <p:cNvSpPr txBox="1"/>
          <p:nvPr/>
        </p:nvSpPr>
        <p:spPr>
          <a:xfrm>
            <a:off x="5943600" y="2018901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97,140)</a:t>
            </a:r>
          </a:p>
        </p:txBody>
      </p:sp>
      <p:sp>
        <p:nvSpPr>
          <p:cNvPr id="18" name="Title 4" hidden="1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Ischemic time (hours)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(January 1992- June 2017)
</a:t>
            </a:r>
          </a:p>
        </p:txBody>
      </p:sp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A406DFC2-71A6-61E2-24AF-3F7690E5D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724452"/>
              </p:ext>
            </p:extLst>
          </p:nvPr>
        </p:nvGraphicFramePr>
        <p:xfrm>
          <a:off x="1333500" y="1565660"/>
          <a:ext cx="101346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8186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23160"/>
            <a:ext cx="11430000" cy="121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004F8A"/>
                </a:solidFill>
              </a:rPr>
              <a:t>Multivariable Cox Model</a:t>
            </a:r>
            <a:br>
              <a:rPr lang="en-US" sz="3600" dirty="0">
                <a:solidFill>
                  <a:srgbClr val="004F8A"/>
                </a:solidFill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12B812-2926-2937-1E6B-F33CB241CEAD}"/>
              </a:ext>
            </a:extLst>
          </p:cNvPr>
          <p:cNvSpPr txBox="1">
            <a:spLocks/>
          </p:cNvSpPr>
          <p:nvPr/>
        </p:nvSpPr>
        <p:spPr bwMode="auto">
          <a:xfrm>
            <a:off x="533400" y="3429000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>
                <a:solidFill>
                  <a:srgbClr val="0070C0"/>
                </a:solidFill>
              </a:rPr>
              <a:t>Death/Retransplant Within 10 Years for Pediatric Heart</a:t>
            </a:r>
          </a:p>
        </p:txBody>
      </p:sp>
    </p:spTree>
    <p:extLst>
      <p:ext uri="{BB962C8B-B14F-4D97-AF65-F5344CB8AC3E}">
        <p14:creationId xmlns:p14="http://schemas.microsoft.com/office/powerpoint/2010/main" val="17817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8651-6627-D105-6261-59A16685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18" y="0"/>
            <a:ext cx="11567160" cy="1219200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Primary Transplants, January 1992 – June 2017</a:t>
            </a:r>
            <a:br>
              <a:rPr lang="en-US" dirty="0"/>
            </a:br>
            <a:r>
              <a:rPr lang="en-US" sz="3200" dirty="0">
                <a:solidFill>
                  <a:srgbClr val="002060"/>
                </a:solidFill>
              </a:rPr>
              <a:t>Baseline characteristics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BA5AF-BE3D-3649-BC78-2B14A0AE835C}"/>
              </a:ext>
            </a:extLst>
          </p:cNvPr>
          <p:cNvSpPr txBox="1"/>
          <p:nvPr/>
        </p:nvSpPr>
        <p:spPr>
          <a:xfrm>
            <a:off x="2971800" y="4944777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percentiles)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03819-E6B1-B00D-825B-FE0045113548}"/>
              </a:ext>
            </a:extLst>
          </p:cNvPr>
          <p:cNvSpPr txBox="1"/>
          <p:nvPr/>
        </p:nvSpPr>
        <p:spPr>
          <a:xfrm>
            <a:off x="4038600" y="4673785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Summary statistics excluded transplants with 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E658E-F899-237E-0F60-C4DC1C2506B9}"/>
              </a:ext>
            </a:extLst>
          </p:cNvPr>
          <p:cNvSpPr txBox="1"/>
          <p:nvPr/>
        </p:nvSpPr>
        <p:spPr>
          <a:xfrm>
            <a:off x="1905000" y="5270762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* P-value was calculated using a chi-square (for categorical variables) or Kruskal-Wallis test (for categorical variables)</a:t>
            </a:r>
            <a:endParaRPr lang="en-US" sz="12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E07224-878D-5C04-794A-CA7FCB8F5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40613"/>
              </p:ext>
            </p:extLst>
          </p:nvPr>
        </p:nvGraphicFramePr>
        <p:xfrm>
          <a:off x="807722" y="1156901"/>
          <a:ext cx="11384277" cy="3415096"/>
        </p:xfrm>
        <a:graphic>
          <a:graphicData uri="http://schemas.openxmlformats.org/drawingml/2006/table">
            <a:tbl>
              <a:tblPr/>
              <a:tblGrid>
                <a:gridCol w="2999621">
                  <a:extLst>
                    <a:ext uri="{9D8B030D-6E8A-4147-A177-3AD203B41FA5}">
                      <a16:colId xmlns:a16="http://schemas.microsoft.com/office/drawing/2014/main" val="1529195751"/>
                    </a:ext>
                  </a:extLst>
                </a:gridCol>
                <a:gridCol w="1828341">
                  <a:extLst>
                    <a:ext uri="{9D8B030D-6E8A-4147-A177-3AD203B41FA5}">
                      <a16:colId xmlns:a16="http://schemas.microsoft.com/office/drawing/2014/main" val="746149271"/>
                    </a:ext>
                  </a:extLst>
                </a:gridCol>
                <a:gridCol w="1714069">
                  <a:extLst>
                    <a:ext uri="{9D8B030D-6E8A-4147-A177-3AD203B41FA5}">
                      <a16:colId xmlns:a16="http://schemas.microsoft.com/office/drawing/2014/main" val="2060295667"/>
                    </a:ext>
                  </a:extLst>
                </a:gridCol>
                <a:gridCol w="1756921">
                  <a:extLst>
                    <a:ext uri="{9D8B030D-6E8A-4147-A177-3AD203B41FA5}">
                      <a16:colId xmlns:a16="http://schemas.microsoft.com/office/drawing/2014/main" val="3829119374"/>
                    </a:ext>
                  </a:extLst>
                </a:gridCol>
                <a:gridCol w="1685502">
                  <a:extLst>
                    <a:ext uri="{9D8B030D-6E8A-4147-A177-3AD203B41FA5}">
                      <a16:colId xmlns:a16="http://schemas.microsoft.com/office/drawing/2014/main" val="3886907293"/>
                    </a:ext>
                  </a:extLst>
                </a:gridCol>
                <a:gridCol w="1399823">
                  <a:extLst>
                    <a:ext uri="{9D8B030D-6E8A-4147-A177-3AD203B41FA5}">
                      <a16:colId xmlns:a16="http://schemas.microsoft.com/office/drawing/2014/main" val="3489219543"/>
                    </a:ext>
                  </a:extLst>
                </a:gridCol>
              </a:tblGrid>
              <a:tr h="5618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 Heart                                        (N=97140)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Pediatric Heart                                        (N=11909)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 Lung                                        (N=60680)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Pediatric Lung                                        (N=2052)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06885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Recipient age (years)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 (26.0 - 67.0)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 (0.1 - 17.0)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55.0 (24.0 - 68.0)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 (0.0 - 17.0)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43242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Recipient male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89522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Recipient BMI (kg/m²)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 (19.3 - 33.7)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16.2 (12.1 - 26.3)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 (17.1 - 31.7)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16.8 (12.9 - 23.6)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99124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Recipient pre-transplant ECMO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0.5%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286695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Recipient pre-transplant ventilator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90790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Recipient pre-transplant dialysis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38742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Recipient eGFR (mL/min/1.73 m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)**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75.3 (35.2 - 142.6)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82.6 (27.1 - 159.7)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95.1 (53.9 - 162.2)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122.1 (60.1 - 214.8)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83509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Donor age (years)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33.0 (16.0 - 56.0)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 (0.2 - 38.7)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38.0 (16.0 - 62.0)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 (0.0 - 51.0)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54947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Ischemic time (hours)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 (1.5 - 5.0)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 (1.6 - 5.8)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 (2.4 - 7.6)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 (3.0 - 8.3)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183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65C94E-7285-88D5-5DF5-F4CF9443B667}"/>
              </a:ext>
            </a:extLst>
          </p:cNvPr>
          <p:cNvSpPr txBox="1"/>
          <p:nvPr/>
        </p:nvSpPr>
        <p:spPr>
          <a:xfrm>
            <a:off x="1908367" y="5609954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** GFR was estimated using the Cockcroft Gault formula for adults and modified Schwartz formula for pediatrics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00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10A324-A8D2-1DB9-BFF0-07359FD2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08723"/>
            <a:ext cx="11689080" cy="917944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Pediatric Heart Transplants (January 1992- June 2017)</a:t>
            </a:r>
            <a:endParaRPr lang="en-US" sz="26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6896E9-20CA-E9BD-AB6A-C6418FC5B0E4}"/>
              </a:ext>
            </a:extLst>
          </p:cNvPr>
          <p:cNvSpPr txBox="1">
            <a:spLocks/>
          </p:cNvSpPr>
          <p:nvPr/>
        </p:nvSpPr>
        <p:spPr bwMode="auto">
          <a:xfrm>
            <a:off x="1371600" y="268933"/>
            <a:ext cx="1043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 dirty="0">
                <a:solidFill>
                  <a:srgbClr val="002060"/>
                </a:solidFill>
              </a:rPr>
              <a:t>Pediatric Heart Transplants (January 1992- June 2017)</a:t>
            </a:r>
            <a:r>
              <a:rPr lang="en-US" sz="2000" b="1" kern="0" dirty="0">
                <a:solidFill>
                  <a:srgbClr val="002060"/>
                </a:solidFill>
              </a:rPr>
              <a:t>
Statistically Significant Categorical Risk Factors For 10-Year Death/Retransplant with 95% Confidence Limits
</a:t>
            </a:r>
          </a:p>
        </p:txBody>
      </p:sp>
      <p:sp>
        <p:nvSpPr>
          <p:cNvPr id="7" name="nvalue">
            <a:extLst>
              <a:ext uri="{FF2B5EF4-FFF2-40B4-BE49-F238E27FC236}">
                <a16:creationId xmlns:a16="http://schemas.microsoft.com/office/drawing/2014/main" id="{B2210682-1A90-911C-DA78-966F5D2E52C4}"/>
              </a:ext>
            </a:extLst>
          </p:cNvPr>
          <p:cNvSpPr txBox="1"/>
          <p:nvPr/>
        </p:nvSpPr>
        <p:spPr>
          <a:xfrm>
            <a:off x="9372600" y="655096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(N = 11,909)</a:t>
            </a:r>
          </a:p>
        </p:txBody>
      </p:sp>
      <p:pic>
        <p:nvPicPr>
          <p:cNvPr id="9" name="Content Placeholder 8" descr="A screenshot of a graph&#10;&#10;Description automatically generated">
            <a:extLst>
              <a:ext uri="{FF2B5EF4-FFF2-40B4-BE49-F238E27FC236}">
                <a16:creationId xmlns:a16="http://schemas.microsoft.com/office/drawing/2014/main" id="{E0DA1FF6-0571-4F00-14B3-554818730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04481"/>
            <a:ext cx="8115299" cy="5410200"/>
          </a:xfrm>
        </p:spPr>
      </p:pic>
    </p:spTree>
    <p:extLst>
      <p:ext uri="{BB962C8B-B14F-4D97-AF65-F5344CB8AC3E}">
        <p14:creationId xmlns:p14="http://schemas.microsoft.com/office/powerpoint/2010/main" val="2273842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233FBA-F452-59C8-C119-2B0BE2527733}"/>
              </a:ext>
            </a:extLst>
          </p:cNvPr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A177366-C1EF-B595-34BB-9A9274F8B8CC}"/>
              </a:ext>
            </a:extLst>
          </p:cNvPr>
          <p:cNvSpPr txBox="1">
            <a:spLocks/>
          </p:cNvSpPr>
          <p:nvPr/>
        </p:nvSpPr>
        <p:spPr bwMode="auto">
          <a:xfrm>
            <a:off x="1371600" y="5334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
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A17648-9959-589E-B5ED-935E3736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6" y="397807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(January 1992- June 2017)
</a:t>
            </a:r>
          </a:p>
        </p:txBody>
      </p:sp>
      <p:graphicFrame>
        <p:nvGraphicFramePr>
          <p:cNvPr id="7" name="contTable">
            <a:extLst>
              <a:ext uri="{FF2B5EF4-FFF2-40B4-BE49-F238E27FC236}">
                <a16:creationId xmlns:a16="http://schemas.microsoft.com/office/drawing/2014/main" id="{9507949A-42C8-8B87-4659-FF3210441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377754"/>
              </p:ext>
            </p:extLst>
          </p:nvPr>
        </p:nvGraphicFramePr>
        <p:xfrm>
          <a:off x="1905000" y="2057400"/>
          <a:ext cx="8915400" cy="1904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274824647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889614060"/>
                    </a:ext>
                  </a:extLst>
                </a:gridCol>
              </a:tblGrid>
              <a:tr h="5245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315904"/>
                  </a:ext>
                </a:extLst>
              </a:tr>
              <a:tr h="6902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Donor age (years)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77524"/>
                  </a:ext>
                </a:extLst>
              </a:tr>
              <a:tr h="6902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Recipient eGFR (mL/min/1.73 m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033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477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8F6C747-4047-F98E-74F3-F4EA39C4D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786959"/>
              </p:ext>
            </p:extLst>
          </p:nvPr>
        </p:nvGraphicFramePr>
        <p:xfrm>
          <a:off x="1591866" y="1518698"/>
          <a:ext cx="9901524" cy="51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2082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0.0011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92994" y="670834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11,909)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665828" y="41288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age (years)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65828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3708"/>
            <a:ext cx="94488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(January 1992- June 2017)
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">
            <a:extLst>
              <a:ext uri="{FF2B5EF4-FFF2-40B4-BE49-F238E27FC236}">
                <a16:creationId xmlns:a16="http://schemas.microsoft.com/office/drawing/2014/main" id="{D5430EEE-A216-218A-3801-945FB4F9B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973771"/>
              </p:ext>
            </p:extLst>
          </p:nvPr>
        </p:nvGraphicFramePr>
        <p:xfrm>
          <a:off x="1811079" y="1487020"/>
          <a:ext cx="9566148" cy="513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198120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0.0088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164320" y="666627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11,909)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828800" y="55519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1800" kern="0" dirty="0">
                <a:solidFill>
                  <a:srgbClr val="0070C0"/>
                </a:solidFill>
              </a:rPr>
              <a:t>Recipient eGFR (mL/min/1.73 m²)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676400" y="45241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627" y="353287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(January 1992- June 2017)
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27C56-06A0-874B-B597-B94F2E2B9CD6}"/>
              </a:ext>
            </a:extLst>
          </p:cNvPr>
          <p:cNvSpPr txBox="1"/>
          <p:nvPr/>
        </p:nvSpPr>
        <p:spPr>
          <a:xfrm>
            <a:off x="5455566" y="6432029"/>
            <a:ext cx="712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* GFR was estimated using the modified Schwartz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37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2C54EBCC-243D-758A-0FC9-FFA63C759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166667"/>
              </p:ext>
            </p:extLst>
          </p:nvPr>
        </p:nvGraphicFramePr>
        <p:xfrm>
          <a:off x="1330452" y="1518698"/>
          <a:ext cx="10140696" cy="537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2082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0.0004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92994" y="670834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11,909)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665828" y="41288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Donor age (years)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65828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3708"/>
            <a:ext cx="94488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Heart Transplants (January 1992- June 2017)
</a:t>
            </a:r>
          </a:p>
        </p:txBody>
      </p:sp>
    </p:spTree>
    <p:extLst>
      <p:ext uri="{BB962C8B-B14F-4D97-AF65-F5344CB8AC3E}">
        <p14:creationId xmlns:p14="http://schemas.microsoft.com/office/powerpoint/2010/main" val="3133110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23160"/>
            <a:ext cx="11430000" cy="121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004F8A"/>
                </a:solidFill>
              </a:rPr>
              <a:t>Multivariable Cox Model</a:t>
            </a:r>
            <a:br>
              <a:rPr lang="en-US" sz="3600" dirty="0">
                <a:solidFill>
                  <a:srgbClr val="004F8A"/>
                </a:solidFill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12B812-2926-2937-1E6B-F33CB241CEAD}"/>
              </a:ext>
            </a:extLst>
          </p:cNvPr>
          <p:cNvSpPr txBox="1">
            <a:spLocks/>
          </p:cNvSpPr>
          <p:nvPr/>
        </p:nvSpPr>
        <p:spPr bwMode="auto">
          <a:xfrm>
            <a:off x="533400" y="3429000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>
                <a:solidFill>
                  <a:srgbClr val="0070C0"/>
                </a:solidFill>
              </a:rPr>
              <a:t>Death/Retransplant Within 10 Years for Adult Lung</a:t>
            </a:r>
          </a:p>
        </p:txBody>
      </p:sp>
    </p:spTree>
    <p:extLst>
      <p:ext uri="{BB962C8B-B14F-4D97-AF65-F5344CB8AC3E}">
        <p14:creationId xmlns:p14="http://schemas.microsoft.com/office/powerpoint/2010/main" val="30755288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graph&#10;&#10;Description automatically generated">
            <a:extLst>
              <a:ext uri="{FF2B5EF4-FFF2-40B4-BE49-F238E27FC236}">
                <a16:creationId xmlns:a16="http://schemas.microsoft.com/office/drawing/2014/main" id="{99508673-6EDE-97F3-5C7A-7C8FCABC0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029244"/>
            <a:ext cx="8293261" cy="5528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0A324-A8D2-1DB9-BFF0-07359FD2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47" y="-243856"/>
            <a:ext cx="11689080" cy="917944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Adult Lung Transplants (January 1992- June 2017)</a:t>
            </a:r>
            <a:endParaRPr lang="en-US" sz="26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6896E9-20CA-E9BD-AB6A-C6418FC5B0E4}"/>
              </a:ext>
            </a:extLst>
          </p:cNvPr>
          <p:cNvSpPr txBox="1">
            <a:spLocks/>
          </p:cNvSpPr>
          <p:nvPr/>
        </p:nvSpPr>
        <p:spPr bwMode="auto">
          <a:xfrm>
            <a:off x="1447800" y="193850"/>
            <a:ext cx="1043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kern="0" dirty="0">
                <a:solidFill>
                  <a:srgbClr val="002060"/>
                </a:solidFill>
              </a:rPr>
              <a:t>
</a:t>
            </a:r>
            <a:r>
              <a:rPr lang="en-US" sz="2000" b="1" kern="0" dirty="0">
                <a:solidFill>
                  <a:srgbClr val="002060"/>
                </a:solidFill>
              </a:rPr>
              <a:t>Statistically Significant Categorical Risk Factors For 10-Year Death/Retransplant with 95% Confidence Limits
</a:t>
            </a:r>
          </a:p>
        </p:txBody>
      </p:sp>
      <p:sp>
        <p:nvSpPr>
          <p:cNvPr id="7" name="nvalue">
            <a:extLst>
              <a:ext uri="{FF2B5EF4-FFF2-40B4-BE49-F238E27FC236}">
                <a16:creationId xmlns:a16="http://schemas.microsoft.com/office/drawing/2014/main" id="{B2210682-1A90-911C-DA78-966F5D2E52C4}"/>
              </a:ext>
            </a:extLst>
          </p:cNvPr>
          <p:cNvSpPr txBox="1"/>
          <p:nvPr/>
        </p:nvSpPr>
        <p:spPr>
          <a:xfrm>
            <a:off x="9372600" y="665968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(N = 60,680)</a:t>
            </a:r>
          </a:p>
        </p:txBody>
      </p:sp>
    </p:spTree>
    <p:extLst>
      <p:ext uri="{BB962C8B-B14F-4D97-AF65-F5344CB8AC3E}">
        <p14:creationId xmlns:p14="http://schemas.microsoft.com/office/powerpoint/2010/main" val="39887602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088DF79-90E7-6CFB-41A1-2F25A0415F1D}"/>
              </a:ext>
            </a:extLst>
          </p:cNvPr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
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536FFC-DC7E-E471-A941-720D557F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(January 1992 - June 2017)
</a:t>
            </a:r>
          </a:p>
        </p:txBody>
      </p:sp>
      <p:graphicFrame>
        <p:nvGraphicFramePr>
          <p:cNvPr id="4" name="contTable">
            <a:extLst>
              <a:ext uri="{FF2B5EF4-FFF2-40B4-BE49-F238E27FC236}">
                <a16:creationId xmlns:a16="http://schemas.microsoft.com/office/drawing/2014/main" id="{363ECEC9-46AB-68E6-DBAC-838D51DDB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687773"/>
              </p:ext>
            </p:extLst>
          </p:nvPr>
        </p:nvGraphicFramePr>
        <p:xfrm>
          <a:off x="2247900" y="1676400"/>
          <a:ext cx="8305800" cy="25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4146821852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360300114"/>
                    </a:ext>
                  </a:extLst>
                </a:gridCol>
              </a:tblGrid>
              <a:tr h="635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116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Recipient eGFR (mL/min/1.73 m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267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Recipient BMI (kg/m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Donor age (years)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80398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Ischemic time (hours)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56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363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B1A77C74-CA18-AB45-FAAE-AC90631C10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207880"/>
              </p:ext>
            </p:extLst>
          </p:nvPr>
        </p:nvGraphicFramePr>
        <p:xfrm>
          <a:off x="1751457" y="1575799"/>
          <a:ext cx="10140696" cy="525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2082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164320" y="663868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60,680)</a:t>
            </a:r>
          </a:p>
        </p:txBody>
      </p:sp>
      <p:sp>
        <p:nvSpPr>
          <p:cNvPr id="18" name="Title 4" hidden="1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66240" y="73279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1900" kern="0" dirty="0">
                <a:solidFill>
                  <a:srgbClr val="0070C0"/>
                </a:solidFill>
              </a:rPr>
              <a:t>Recipient age (years)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2137410" y="387204"/>
            <a:ext cx="936879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rgbClr val="002060"/>
                </a:solidFill>
              </a:rPr>
              <a:t>
</a:t>
            </a:r>
            <a:r>
              <a:rPr lang="en-US" sz="2100" kern="0" dirty="0">
                <a:solidFill>
                  <a:srgbClr val="002060"/>
                </a:solidFill>
              </a:rPr>
              <a:t>Statistically Significant Risk Factors For 10-Year Death/Retransplant with 95% Confidence Limits</a:t>
            </a:r>
            <a:r>
              <a:rPr lang="en-US" sz="20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8286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(January 1992 - June 2017)
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52DF26F-3DE2-E250-89D4-C1B982AAB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552568"/>
              </p:ext>
            </p:extLst>
          </p:nvPr>
        </p:nvGraphicFramePr>
        <p:xfrm>
          <a:off x="1510792" y="1480880"/>
          <a:ext cx="10064496" cy="5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2082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164320" y="663868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60,680)</a:t>
            </a:r>
          </a:p>
        </p:txBody>
      </p:sp>
      <p:sp>
        <p:nvSpPr>
          <p:cNvPr id="18" name="Title 4" hidden="1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66240" y="73279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1900" kern="0" dirty="0">
                <a:solidFill>
                  <a:srgbClr val="0070C0"/>
                </a:solidFill>
              </a:rPr>
              <a:t>Recipient BMI (kg/m</a:t>
            </a:r>
            <a:r>
              <a:rPr lang="en-US" sz="1900" kern="0" baseline="30000" dirty="0">
                <a:solidFill>
                  <a:srgbClr val="0070C0"/>
                </a:solidFill>
              </a:rPr>
              <a:t>2</a:t>
            </a:r>
            <a:r>
              <a:rPr lang="en-US" sz="1900" kern="0" dirty="0">
                <a:solidFill>
                  <a:srgbClr val="0070C0"/>
                </a:solidFill>
              </a:rPr>
              <a:t>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2137410" y="387204"/>
            <a:ext cx="936879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rgbClr val="002060"/>
                </a:solidFill>
              </a:rPr>
              <a:t>
</a:t>
            </a:r>
            <a:r>
              <a:rPr lang="en-US" sz="2100" kern="0" dirty="0">
                <a:solidFill>
                  <a:srgbClr val="002060"/>
                </a:solidFill>
              </a:rPr>
              <a:t>Statistically Significant Risk Factors For 10-Year Death/Retransplant with 95% Confidence Limits</a:t>
            </a:r>
            <a:r>
              <a:rPr lang="en-US" sz="20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8286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(January 1992 - June 2017)
</a:t>
            </a:r>
          </a:p>
        </p:txBody>
      </p:sp>
    </p:spTree>
    <p:extLst>
      <p:ext uri="{BB962C8B-B14F-4D97-AF65-F5344CB8AC3E}">
        <p14:creationId xmlns:p14="http://schemas.microsoft.com/office/powerpoint/2010/main" val="197270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AE12FD-B90A-9941-1D7D-7C65BAEF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7" y="-76200"/>
            <a:ext cx="10880725" cy="12192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Primary Transplants, January 1992 – June 2017</a:t>
            </a:r>
            <a:br>
              <a:rPr lang="en-US" dirty="0"/>
            </a:br>
            <a:r>
              <a:rPr lang="en-US" sz="3000" dirty="0">
                <a:solidFill>
                  <a:srgbClr val="002060"/>
                </a:solidFill>
              </a:rPr>
              <a:t>Diagnosis by Age/Organ Group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4DC169A-787B-41C2-80F2-0078C556B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542844"/>
              </p:ext>
            </p:extLst>
          </p:nvPr>
        </p:nvGraphicFramePr>
        <p:xfrm>
          <a:off x="228600" y="1649730"/>
          <a:ext cx="5854700" cy="2057400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2074703546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60591616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377998076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Diagnosis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0187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Congenital Heart Disease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0658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Hypertrophic Cardiomyopathy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9797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Ischemic Cardiomyopathy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510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Non-Ischemic Cardiomyopathy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459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Restrictive Cardiomyopathy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2913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Valvular Heart Disease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6487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4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97140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2820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D597E1D-CC5F-F529-863A-10AE7453B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220088"/>
              </p:ext>
            </p:extLst>
          </p:nvPr>
        </p:nvGraphicFramePr>
        <p:xfrm>
          <a:off x="228600" y="4560859"/>
          <a:ext cx="5854700" cy="1104900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1568852223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99067751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00311532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Diagnosis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991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Congenital Heart Disease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149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Dilated Cardiomyopathy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7392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7309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2226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78C7CEC-3641-AB60-EF99-F96F33A20D25}"/>
              </a:ext>
            </a:extLst>
          </p:cNvPr>
          <p:cNvSpPr txBox="1"/>
          <p:nvPr/>
        </p:nvSpPr>
        <p:spPr>
          <a:xfrm>
            <a:off x="2362200" y="1185382"/>
            <a:ext cx="1500732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Adult Heart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E53ED-69F1-A04F-3562-5E41B2BF1F03}"/>
              </a:ext>
            </a:extLst>
          </p:cNvPr>
          <p:cNvSpPr txBox="1"/>
          <p:nvPr/>
        </p:nvSpPr>
        <p:spPr>
          <a:xfrm>
            <a:off x="2158618" y="4059557"/>
            <a:ext cx="190789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Pediatric Heart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ABE58C6-A682-7C35-7DB4-2F9E33F35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82848"/>
              </p:ext>
            </p:extLst>
          </p:nvPr>
        </p:nvGraphicFramePr>
        <p:xfrm>
          <a:off x="6553200" y="1664827"/>
          <a:ext cx="5854700" cy="1371600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315433881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976147725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82130152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Diagnosis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607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Cystic Fibrosis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042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Chronic Obstructive Pulmonary Disease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8622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Idiopathic Pulmonary Fibrosis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1623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2195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869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7628D72-4A0A-70C8-7F37-A6A741481FAA}"/>
              </a:ext>
            </a:extLst>
          </p:cNvPr>
          <p:cNvSpPr txBox="1"/>
          <p:nvPr/>
        </p:nvSpPr>
        <p:spPr>
          <a:xfrm>
            <a:off x="8839200" y="1185382"/>
            <a:ext cx="1471878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Adult Lung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769503-30A0-DE83-A83E-C79EC613147C}"/>
              </a:ext>
            </a:extLst>
          </p:cNvPr>
          <p:cNvSpPr txBox="1"/>
          <p:nvPr/>
        </p:nvSpPr>
        <p:spPr>
          <a:xfrm>
            <a:off x="8735089" y="4059556"/>
            <a:ext cx="187904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Pediatric Lung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9DF3D99-7430-8315-8C50-8F3CC75AC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9679"/>
              </p:ext>
            </p:extLst>
          </p:nvPr>
        </p:nvGraphicFramePr>
        <p:xfrm>
          <a:off x="6553200" y="4560859"/>
          <a:ext cx="5854700" cy="1600200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4087074764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4989225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93178935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Diagnosis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19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Cystic Fibrosis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2916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Interstitial Lung Disease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3906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Obliterative Bronchiolitis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6765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Pulmonary Vascular Disease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504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0568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08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137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">
            <a:extLst>
              <a:ext uri="{FF2B5EF4-FFF2-40B4-BE49-F238E27FC236}">
                <a16:creationId xmlns:a16="http://schemas.microsoft.com/office/drawing/2014/main" id="{2BD6FFD7-B53E-6180-B548-E17B14DF4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754206"/>
              </p:ext>
            </p:extLst>
          </p:nvPr>
        </p:nvGraphicFramePr>
        <p:xfrm>
          <a:off x="1509276" y="1509602"/>
          <a:ext cx="10064496" cy="515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2082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132420" y="667793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60,680)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64724" y="785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rgbClr val="0070C0"/>
                </a:solidFill>
              </a:rPr>
              <a:t>
Recipient eGFR (mL/min/1.73 m²)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776582" y="440379"/>
            <a:ext cx="9469118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653" y="135211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(January 1992 - June 2017)
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B3312-7DCF-3267-3B4C-DA8D0A260A30}"/>
              </a:ext>
            </a:extLst>
          </p:cNvPr>
          <p:cNvSpPr txBox="1"/>
          <p:nvPr/>
        </p:nvSpPr>
        <p:spPr>
          <a:xfrm>
            <a:off x="6096000" y="6400931"/>
            <a:ext cx="5956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</a:rPr>
              <a:t>* GFR was estimated using the Cockcroft Gault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150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2802A976-CE21-3762-3ADF-724ABC1CE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008092"/>
              </p:ext>
            </p:extLst>
          </p:nvPr>
        </p:nvGraphicFramePr>
        <p:xfrm>
          <a:off x="1751457" y="1480880"/>
          <a:ext cx="10140696" cy="5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2082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 hidden="1"/>
          <p:cNvSpPr txBox="1"/>
          <p:nvPr/>
        </p:nvSpPr>
        <p:spPr>
          <a:xfrm>
            <a:off x="9164320" y="663868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60,680)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66240" y="73279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1900" kern="0" dirty="0">
                <a:solidFill>
                  <a:srgbClr val="0070C0"/>
                </a:solidFill>
              </a:rPr>
              <a:t>Donor age (years)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2137410" y="387204"/>
            <a:ext cx="936879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rgbClr val="002060"/>
                </a:solidFill>
              </a:rPr>
              <a:t>
</a:t>
            </a:r>
            <a:r>
              <a:rPr lang="en-US" sz="2100" kern="0" dirty="0">
                <a:solidFill>
                  <a:srgbClr val="002060"/>
                </a:solidFill>
              </a:rPr>
              <a:t>Statistically Significant Risk Factors For 10-Year Death/Retransplant with 95% Confidence Limits</a:t>
            </a:r>
            <a:r>
              <a:rPr lang="en-US" sz="20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583" y="-9494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(January 1992 - June 2017)
</a:t>
            </a:r>
          </a:p>
        </p:txBody>
      </p:sp>
    </p:spTree>
    <p:extLst>
      <p:ext uri="{BB962C8B-B14F-4D97-AF65-F5344CB8AC3E}">
        <p14:creationId xmlns:p14="http://schemas.microsoft.com/office/powerpoint/2010/main" val="7164347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F10A4B18-7345-37B8-D1F5-4F1171729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854332"/>
              </p:ext>
            </p:extLst>
          </p:nvPr>
        </p:nvGraphicFramePr>
        <p:xfrm>
          <a:off x="1478893" y="1527048"/>
          <a:ext cx="10064496" cy="534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2082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132420" y="667793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60,680)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64724" y="785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rgbClr val="0070C0"/>
                </a:solidFill>
              </a:rPr>
              <a:t>
Ischemic time (hours)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776582" y="440379"/>
            <a:ext cx="9469118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653" y="135211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(January 1992 - June 2017)
</a:t>
            </a:r>
          </a:p>
        </p:txBody>
      </p:sp>
    </p:spTree>
    <p:extLst>
      <p:ext uri="{BB962C8B-B14F-4D97-AF65-F5344CB8AC3E}">
        <p14:creationId xmlns:p14="http://schemas.microsoft.com/office/powerpoint/2010/main" val="785840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23160"/>
            <a:ext cx="11430000" cy="121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004F8A"/>
                </a:solidFill>
              </a:rPr>
              <a:t>Multivariable Cox Model</a:t>
            </a:r>
            <a:br>
              <a:rPr lang="en-US" sz="3600" dirty="0">
                <a:solidFill>
                  <a:srgbClr val="004F8A"/>
                </a:solidFill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12B812-2926-2937-1E6B-F33CB241CEAD}"/>
              </a:ext>
            </a:extLst>
          </p:cNvPr>
          <p:cNvSpPr txBox="1">
            <a:spLocks/>
          </p:cNvSpPr>
          <p:nvPr/>
        </p:nvSpPr>
        <p:spPr bwMode="auto">
          <a:xfrm>
            <a:off x="533400" y="3429000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>
                <a:solidFill>
                  <a:srgbClr val="0070C0"/>
                </a:solidFill>
              </a:rPr>
              <a:t>Death/Retransplant Within 10 Years for Pediatric Lung</a:t>
            </a:r>
          </a:p>
        </p:txBody>
      </p:sp>
    </p:spTree>
    <p:extLst>
      <p:ext uri="{BB962C8B-B14F-4D97-AF65-F5344CB8AC3E}">
        <p14:creationId xmlns:p14="http://schemas.microsoft.com/office/powerpoint/2010/main" val="39243665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A324-A8D2-1DB9-BFF0-07359FD2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08723"/>
            <a:ext cx="11689080" cy="917944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Pediatric Lung Transplants (January 1992- June 2017)</a:t>
            </a:r>
            <a:endParaRPr lang="en-US" sz="26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6896E9-20CA-E9BD-AB6A-C6418FC5B0E4}"/>
              </a:ext>
            </a:extLst>
          </p:cNvPr>
          <p:cNvSpPr txBox="1">
            <a:spLocks/>
          </p:cNvSpPr>
          <p:nvPr/>
        </p:nvSpPr>
        <p:spPr bwMode="auto">
          <a:xfrm>
            <a:off x="1371600" y="268933"/>
            <a:ext cx="1043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0" dirty="0">
                <a:solidFill>
                  <a:srgbClr val="002060"/>
                </a:solidFill>
              </a:rPr>
              <a:t>
Statistically Significant Categorical Risk Factors For 10-Year Death/Retransplant with 95% Confidence Limits
</a:t>
            </a:r>
          </a:p>
        </p:txBody>
      </p:sp>
      <p:sp>
        <p:nvSpPr>
          <p:cNvPr id="7" name="nvalue">
            <a:extLst>
              <a:ext uri="{FF2B5EF4-FFF2-40B4-BE49-F238E27FC236}">
                <a16:creationId xmlns:a16="http://schemas.microsoft.com/office/drawing/2014/main" id="{B2210682-1A90-911C-DA78-966F5D2E52C4}"/>
              </a:ext>
            </a:extLst>
          </p:cNvPr>
          <p:cNvSpPr txBox="1"/>
          <p:nvPr/>
        </p:nvSpPr>
        <p:spPr>
          <a:xfrm>
            <a:off x="9144000" y="6705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(N = 2,052)</a:t>
            </a:r>
          </a:p>
        </p:txBody>
      </p:sp>
      <p:pic>
        <p:nvPicPr>
          <p:cNvPr id="9" name="Content Placeholder 8" descr="A screenshot of a graph&#10;&#10;Description automatically generated">
            <a:extLst>
              <a:ext uri="{FF2B5EF4-FFF2-40B4-BE49-F238E27FC236}">
                <a16:creationId xmlns:a16="http://schemas.microsoft.com/office/drawing/2014/main" id="{09D091B3-CFD0-85C3-D903-FEC6A1DB5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8212772" cy="5475181"/>
          </a:xfrm>
        </p:spPr>
      </p:pic>
    </p:spTree>
    <p:extLst>
      <p:ext uri="{BB962C8B-B14F-4D97-AF65-F5344CB8AC3E}">
        <p14:creationId xmlns:p14="http://schemas.microsoft.com/office/powerpoint/2010/main" val="13259462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>
            <a:extLst>
              <a:ext uri="{FF2B5EF4-FFF2-40B4-BE49-F238E27FC236}">
                <a16:creationId xmlns:a16="http://schemas.microsoft.com/office/drawing/2014/main" id="{C8BEC57A-6269-C081-2581-977D04A01A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71040" y="1788160"/>
          <a:ext cx="8859520" cy="1354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368671734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1813528542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</a:p>
                  </a:txBody>
                  <a:tcPr marL="97536" marR="97536" marT="48768" marB="48768"/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8139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448969795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8C2F2907-4834-F7D4-0D4B-34D4A354A7CB}"/>
              </a:ext>
            </a:extLst>
          </p:cNvPr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Risk Factors For 10-Year Death/Retransplant
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A2E9F-9EDB-FBCF-59C6-07A8A157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Transplants (January 1992 - June 2017)
</a:t>
            </a:r>
          </a:p>
        </p:txBody>
      </p:sp>
    </p:spTree>
    <p:extLst>
      <p:ext uri="{BB962C8B-B14F-4D97-AF65-F5344CB8AC3E}">
        <p14:creationId xmlns:p14="http://schemas.microsoft.com/office/powerpoint/2010/main" val="22686631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E8F88750-CDE7-686E-DF98-73C53A724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957031"/>
              </p:ext>
            </p:extLst>
          </p:nvPr>
        </p:nvGraphicFramePr>
        <p:xfrm>
          <a:off x="1292352" y="1558947"/>
          <a:ext cx="10216896" cy="539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1986755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0.0407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164320" y="663090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2,052)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59018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rgbClr val="0070C0"/>
                </a:solidFill>
              </a:rPr>
              <a:t>
Recipient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39560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10-Year Death/Retransplant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991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Transplants (January 1992 - June 2017)
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362200"/>
            <a:ext cx="10881360" cy="1219200"/>
          </a:xfrm>
        </p:spPr>
        <p:txBody>
          <a:bodyPr/>
          <a:lstStyle/>
          <a:p>
            <a:r>
              <a:rPr lang="en-US" dirty="0">
                <a:solidFill>
                  <a:srgbClr val="004F8A"/>
                </a:solidFill>
              </a:rPr>
              <a:t>Kaplan-Meier Freedom from Composite Outcome of Death/Retransplant</a:t>
            </a:r>
          </a:p>
        </p:txBody>
      </p:sp>
    </p:spTree>
    <p:extLst>
      <p:ext uri="{BB962C8B-B14F-4D97-AF65-F5344CB8AC3E}">
        <p14:creationId xmlns:p14="http://schemas.microsoft.com/office/powerpoint/2010/main" val="162116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838689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Age Group and Organ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590800" y="819836"/>
            <a:ext cx="9348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505455" y="2208407"/>
            <a:ext cx="4046958" cy="12234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Adult Heart = 11.3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Pediatric Heart = 14.2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Adult Lung = 5.8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Pediatric Lung = 4.6 years</a:t>
            </a:r>
          </a:p>
        </p:txBody>
      </p:sp>
    </p:spTree>
    <p:extLst>
      <p:ext uri="{BB962C8B-B14F-4D97-AF65-F5344CB8AC3E}">
        <p14:creationId xmlns:p14="http://schemas.microsoft.com/office/powerpoint/2010/main" val="192471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530844"/>
              </p:ext>
            </p:extLst>
          </p:nvPr>
        </p:nvGraphicFramePr>
        <p:xfrm>
          <a:off x="1094331" y="1095049"/>
          <a:ext cx="11147200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7008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Freedom from Death/Retransplant for Adult Heart Recipients </a:t>
            </a:r>
          </a:p>
          <a:p>
            <a:pPr defTabSz="960120"/>
            <a:r>
              <a:rPr lang="en-US" sz="252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Transplant Era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2895600" y="887300"/>
            <a:ext cx="10134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US" sz="21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(Deceased Donor Heart Transplants: January 1992 – June 2017)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values">
            <a:extLst>
              <a:ext uri="{FF2B5EF4-FFF2-40B4-BE49-F238E27FC236}">
                <a16:creationId xmlns:a16="http://schemas.microsoft.com/office/drawing/2014/main" id="{98266357-7A52-74EF-18AC-2E6DE34F30CD}"/>
              </a:ext>
            </a:extLst>
          </p:cNvPr>
          <p:cNvSpPr txBox="1"/>
          <p:nvPr/>
        </p:nvSpPr>
        <p:spPr>
          <a:xfrm>
            <a:off x="7649988" y="2222581"/>
            <a:ext cx="3799185" cy="997196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Median time to death/retransplant by group: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- 1992-2000 = 10.2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- 2001-2009 = 12.1 years</a:t>
            </a:r>
          </a:p>
          <a:p>
            <a:pPr defTabSz="960120">
              <a:defRPr/>
            </a:pPr>
            <a:r>
              <a:rPr lang="en-US" sz="1470" kern="0" dirty="0">
                <a:solidFill>
                  <a:srgbClr val="000000"/>
                </a:solidFill>
                <a:latin typeface="Arial"/>
              </a:rPr>
              <a:t>- 2010-2017 = NA</a:t>
            </a:r>
          </a:p>
        </p:txBody>
      </p:sp>
    </p:spTree>
    <p:extLst>
      <p:ext uri="{BB962C8B-B14F-4D97-AF65-F5344CB8AC3E}">
        <p14:creationId xmlns:p14="http://schemas.microsoft.com/office/powerpoint/2010/main" val="3991514957"/>
      </p:ext>
    </p:extLst>
  </p:cSld>
  <p:clrMapOvr>
    <a:masterClrMapping/>
  </p:clrMapOvr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3">
    <a:dk1>
      <a:srgbClr val="000000"/>
    </a:dk1>
    <a:lt1>
      <a:srgbClr val="FFFFFF"/>
    </a:lt1>
    <a:dk2>
      <a:srgbClr val="00004C"/>
    </a:dk2>
    <a:lt2>
      <a:srgbClr val="FFCC00"/>
    </a:lt2>
    <a:accent1>
      <a:srgbClr val="99CC66"/>
    </a:accent1>
    <a:accent2>
      <a:srgbClr val="B97E33"/>
    </a:accent2>
    <a:accent3>
      <a:srgbClr val="AAAAB2"/>
    </a:accent3>
    <a:accent4>
      <a:srgbClr val="DADADA"/>
    </a:accent4>
    <a:accent5>
      <a:srgbClr val="CAE2B8"/>
    </a:accent5>
    <a:accent6>
      <a:srgbClr val="A7722D"/>
    </a:accent6>
    <a:hlink>
      <a:srgbClr val="4C97CC"/>
    </a:hlink>
    <a:folHlink>
      <a:srgbClr val="6633CC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8B7E30E67F043BB7A79966395A08F" ma:contentTypeVersion="3" ma:contentTypeDescription="Create a new document." ma:contentTypeScope="" ma:versionID="6db5b8270ea78b8fc7d9fd9265ed4283">
  <xsd:schema xmlns:xsd="http://www.w3.org/2001/XMLSchema" xmlns:xs="http://www.w3.org/2001/XMLSchema" xmlns:p="http://schemas.microsoft.com/office/2006/metadata/properties" xmlns:ns2="e0151e3c-6491-443c-8327-950cc7aa8945" targetNamespace="http://schemas.microsoft.com/office/2006/metadata/properties" ma:root="true" ma:fieldsID="662f0f3ac71a04edf7026218730e4b1b" ns2:_="">
    <xsd:import namespace="e0151e3c-6491-443c-8327-950cc7aa8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51e3c-6491-443c-8327-950cc7aa89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1805D6-AC72-435D-A51A-1C2C01D7BD2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e0151e3c-6491-443c-8327-950cc7aa8945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8701A79-0D6F-45C8-8705-FA536D7636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51e3c-6491-443c-8327-950cc7aa8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66672</TotalTime>
  <Words>3891</Words>
  <Application>Microsoft Office PowerPoint</Application>
  <PresentationFormat>Custom</PresentationFormat>
  <Paragraphs>712</Paragraphs>
  <Slides>66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UNOSTemplate</vt:lpstr>
      <vt:lpstr>Office Theme</vt:lpstr>
      <vt:lpstr>1_UNOSTemplate</vt:lpstr>
      <vt:lpstr>1_Office Theme</vt:lpstr>
      <vt:lpstr>SPECIAL REPORT:  DEATH/RETRANSPLANT AMONG PRIMARY, DECEASED DONOR TRANSPLANT RECIPIENTS </vt:lpstr>
      <vt:lpstr>Table of Contents</vt:lpstr>
      <vt:lpstr>Baseline Characteristics</vt:lpstr>
      <vt:lpstr>Primary Transplants, January 1992 – June 2017 Baseline characteristics </vt:lpstr>
      <vt:lpstr>Primary Transplants, January 1992 – June 2017 Baseline characteristics </vt:lpstr>
      <vt:lpstr>Primary Transplants, January 1992 – June 2017 Diagnosis by Age/Organ Group</vt:lpstr>
      <vt:lpstr>Kaplan-Meier Freedom from Composite Outcome of Death/Retransplant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Competing Risk  Cumulative Incidence of Retransplant</vt:lpstr>
      <vt:lpstr>(Deceased Donor Transplants: January 1992 – June 2017)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Multivariable Cox Model </vt:lpstr>
      <vt:lpstr>Adult Heart Transplants (January 1992- June 2017)</vt:lpstr>
      <vt:lpstr>Adult Heart Transplants (January 1992- June 2017)
</vt:lpstr>
      <vt:lpstr>Adult Heart Transplants (January 1992- June 2017)
</vt:lpstr>
      <vt:lpstr>Adult Heart Transplants (January 1992- June 2017)
</vt:lpstr>
      <vt:lpstr>Adult Heart Transplants (January 1992- June 2017)
</vt:lpstr>
      <vt:lpstr>Adult Heart Transplants (January 1992- June 2017)
</vt:lpstr>
      <vt:lpstr>Adult Heart Transplants (January 1992- June 2017)
</vt:lpstr>
      <vt:lpstr>Multivariable Cox Model </vt:lpstr>
      <vt:lpstr>Pediatric Heart Transplants (January 1992- June 2017)</vt:lpstr>
      <vt:lpstr>Pediatric Heart Transplants (January 1992- June 2017)
</vt:lpstr>
      <vt:lpstr>Pediatric Heart Transplants (January 1992- June 2017)
</vt:lpstr>
      <vt:lpstr>Pediatric Heart Transplants (January 1992- June 2017)
</vt:lpstr>
      <vt:lpstr>Pediatric Heart Transplants (January 1992- June 2017)
</vt:lpstr>
      <vt:lpstr>Multivariable Cox Model </vt:lpstr>
      <vt:lpstr>Adult Lung Transplants (January 1992- June 2017)</vt:lpstr>
      <vt:lpstr>Adult Lung Transplants (January 1992 - June 2017)
</vt:lpstr>
      <vt:lpstr>Adult Lung Transplants (January 1992 - June 2017)
</vt:lpstr>
      <vt:lpstr>Adult Lung Transplants (January 1992 - June 2017)
</vt:lpstr>
      <vt:lpstr>Adult Lung Transplants (January 1992 - June 2017)
</vt:lpstr>
      <vt:lpstr>Adult Lung Transplants (January 1992 - June 2017)
</vt:lpstr>
      <vt:lpstr>Adult Lung Transplants (January 1992 - June 2017)
</vt:lpstr>
      <vt:lpstr>Multivariable Cox Model </vt:lpstr>
      <vt:lpstr>Pediatric Lung Transplants (January 1992- June 2017)</vt:lpstr>
      <vt:lpstr>Pediatric Lung Transplants (January 1992 - June 2017)
</vt:lpstr>
      <vt:lpstr>Pediatric Lung Transplants (January 1992 - June 2017)
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4307</cp:revision>
  <dcterms:created xsi:type="dcterms:W3CDTF">2009-06-30T12:53:17Z</dcterms:created>
  <dcterms:modified xsi:type="dcterms:W3CDTF">2023-11-06T23:42:08Z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0x0101004718B7E30E67F043BB7A79966395A08F</vt:lpwstr>
  </property>
</Properties>
</file>