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7.xml" ContentType="application/vnd.openxmlformats-officedocument.drawingml.chart+xml"/>
  <Override PartName="/ppt/drawings/drawing5.xml" ContentType="application/vnd.openxmlformats-officedocument.drawingml.chartshapes+xml"/>
  <Override PartName="/ppt/charts/chart18.xml" ContentType="application/vnd.openxmlformats-officedocument.drawingml.chart+xml"/>
  <Override PartName="/ppt/drawings/drawing6.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21.xml" ContentType="application/vnd.openxmlformats-officedocument.drawingml.chart+xml"/>
  <Override PartName="/ppt/drawings/drawing8.xml" ContentType="application/vnd.openxmlformats-officedocument.drawingml.chartshapes+xml"/>
  <Override PartName="/ppt/charts/chart22.xml" ContentType="application/vnd.openxmlformats-officedocument.drawingml.chart+xml"/>
  <Override PartName="/ppt/drawings/drawing9.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drawings/drawing10.xml" ContentType="application/vnd.openxmlformats-officedocument.drawingml.chartshapes+xml"/>
  <Override PartName="/ppt/notesSlides/notesSlide19.xml" ContentType="application/vnd.openxmlformats-officedocument.presentationml.notesSlide+xml"/>
  <Override PartName="/ppt/charts/chart25.xml" ContentType="application/vnd.openxmlformats-officedocument.drawingml.chart+xml"/>
  <Override PartName="/ppt/drawings/drawing11.xml" ContentType="application/vnd.openxmlformats-officedocument.drawingml.chartshapes+xml"/>
  <Override PartName="/ppt/charts/chart26.xml" ContentType="application/vnd.openxmlformats-officedocument.drawingml.chart+xml"/>
  <Override PartName="/ppt/drawings/drawing12.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drawings/drawing13.xml" ContentType="application/vnd.openxmlformats-officedocument.drawingml.chartshapes+xml"/>
  <Override PartName="/ppt/notesSlides/notesSlide20.xml" ContentType="application/vnd.openxmlformats-officedocument.presentationml.notesSlide+xml"/>
  <Override PartName="/ppt/charts/chart29.xml" ContentType="application/vnd.openxmlformats-officedocument.drawingml.chart+xml"/>
  <Override PartName="/ppt/notesSlides/notesSlide21.xml" ContentType="application/vnd.openxmlformats-officedocument.presentationml.notesSlide+xml"/>
  <Override PartName="/ppt/charts/chart30.xml" ContentType="application/vnd.openxmlformats-officedocument.drawingml.chart+xml"/>
  <Override PartName="/ppt/notesSlides/notesSlide22.xml" ContentType="application/vnd.openxmlformats-officedocument.presentationml.notesSlide+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notesSlides/notesSlide25.xml" ContentType="application/vnd.openxmlformats-officedocument.presentationml.notesSlide+xml"/>
  <Override PartName="/ppt/charts/chart3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5.xml" ContentType="application/vnd.openxmlformats-officedocument.drawingml.chart+xml"/>
  <Override PartName="/ppt/drawings/drawing14.xml" ContentType="application/vnd.openxmlformats-officedocument.drawingml.chartshapes+xml"/>
  <Override PartName="/ppt/notesSlides/notesSlide28.xml" ContentType="application/vnd.openxmlformats-officedocument.presentationml.notesSlide+xml"/>
  <Override PartName="/ppt/charts/chart36.xml" ContentType="application/vnd.openxmlformats-officedocument.drawingml.chart+xml"/>
  <Override PartName="/ppt/drawings/drawing15.xml" ContentType="application/vnd.openxmlformats-officedocument.drawingml.chartshapes+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30.xml" ContentType="application/vnd.openxmlformats-officedocument.presentationml.notesSlide+xml"/>
  <Override PartName="/ppt/charts/chart38.xml" ContentType="application/vnd.openxmlformats-officedocument.drawingml.chart+xml"/>
  <Override PartName="/ppt/notesSlides/notesSlide31.xml" ContentType="application/vnd.openxmlformats-officedocument.presentationml.notesSlide+xml"/>
  <Override PartName="/ppt/charts/chart39.xml" ContentType="application/vnd.openxmlformats-officedocument.drawingml.chart+xml"/>
  <Override PartName="/ppt/drawings/drawing16.xml" ContentType="application/vnd.openxmlformats-officedocument.drawingml.chartshapes+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40.xml" ContentType="application/vnd.openxmlformats-officedocument.presentationml.notesSlide+xml"/>
  <Override PartName="/ppt/charts/chart48.xml" ContentType="application/vnd.openxmlformats-officedocument.drawingml.chart+xml"/>
  <Override PartName="/ppt/notesSlides/notesSlide41.xml" ContentType="application/vnd.openxmlformats-officedocument.presentationml.notesSlide+xml"/>
  <Override PartName="/ppt/charts/chart49.xml" ContentType="application/vnd.openxmlformats-officedocument.drawingml.chart+xml"/>
  <Override PartName="/ppt/notesSlides/notesSlide42.xml" ContentType="application/vnd.openxmlformats-officedocument.presentationml.notesSlide+xml"/>
  <Override PartName="/ppt/charts/chart50.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55.xml" ContentType="application/vnd.openxmlformats-officedocument.drawingml.chart+xml"/>
  <Override PartName="/ppt/notesSlides/notesSlide49.xml" ContentType="application/vnd.openxmlformats-officedocument.presentationml.notesSlide+xml"/>
  <Override PartName="/ppt/charts/chart56.xml" ContentType="application/vnd.openxmlformats-officedocument.drawingml.chart+xml"/>
  <Override PartName="/ppt/drawings/drawing17.xml" ContentType="application/vnd.openxmlformats-officedocument.drawingml.chartshapes+xml"/>
  <Override PartName="/ppt/notesSlides/notesSlide50.xml" ContentType="application/vnd.openxmlformats-officedocument.presentationml.notesSlide+xml"/>
  <Override PartName="/ppt/charts/chart57.xml" ContentType="application/vnd.openxmlformats-officedocument.drawingml.chart+xml"/>
  <Override PartName="/ppt/drawings/drawing18.xml" ContentType="application/vnd.openxmlformats-officedocument.drawingml.chartshapes+xml"/>
  <Override PartName="/ppt/notesSlides/notesSlide51.xml" ContentType="application/vnd.openxmlformats-officedocument.presentationml.notesSlide+xml"/>
  <Override PartName="/ppt/charts/chart58.xml" ContentType="application/vnd.openxmlformats-officedocument.drawingml.chart+xml"/>
  <Override PartName="/ppt/drawings/drawing19.xml" ContentType="application/vnd.openxmlformats-officedocument.drawingml.chartshapes+xml"/>
  <Override PartName="/ppt/notesSlides/notesSlide52.xml" ContentType="application/vnd.openxmlformats-officedocument.presentationml.notesSlide+xml"/>
  <Override PartName="/ppt/charts/chart59.xml" ContentType="application/vnd.openxmlformats-officedocument.drawingml.chart+xml"/>
  <Override PartName="/ppt/notesSlides/notesSlide53.xml" ContentType="application/vnd.openxmlformats-officedocument.presentationml.notesSlide+xml"/>
  <Override PartName="/ppt/charts/chart60.xml" ContentType="application/vnd.openxmlformats-officedocument.drawingml.chart+xml"/>
  <Override PartName="/ppt/drawings/drawing20.xml" ContentType="application/vnd.openxmlformats-officedocument.drawingml.chartshapes+xml"/>
  <Override PartName="/ppt/notesSlides/notesSlide54.xml" ContentType="application/vnd.openxmlformats-officedocument.presentationml.notesSlide+xml"/>
  <Override PartName="/ppt/charts/chart61.xml" ContentType="application/vnd.openxmlformats-officedocument.drawingml.chart+xml"/>
  <Override PartName="/ppt/notesSlides/notesSlide55.xml" ContentType="application/vnd.openxmlformats-officedocument.presentationml.notesSlide+xml"/>
  <Override PartName="/ppt/charts/chart62.xml" ContentType="application/vnd.openxmlformats-officedocument.drawingml.chart+xml"/>
  <Override PartName="/ppt/notesSlides/notesSlide56.xml" ContentType="application/vnd.openxmlformats-officedocument.presentationml.notesSlide+xml"/>
  <Override PartName="/ppt/charts/chart63.xml" ContentType="application/vnd.openxmlformats-officedocument.drawingml.chart+xml"/>
  <Override PartName="/ppt/drawings/drawing21.xml" ContentType="application/vnd.openxmlformats-officedocument.drawingml.chartshapes+xml"/>
  <Override PartName="/ppt/notesSlides/notesSlide57.xml" ContentType="application/vnd.openxmlformats-officedocument.presentationml.notesSlide+xml"/>
  <Override PartName="/ppt/charts/chart64.xml" ContentType="application/vnd.openxmlformats-officedocument.drawingml.chart+xml"/>
  <Override PartName="/ppt/drawings/drawing22.xml" ContentType="application/vnd.openxmlformats-officedocument.drawingml.chartshapes+xml"/>
  <Override PartName="/ppt/notesSlides/notesSlide58.xml" ContentType="application/vnd.openxmlformats-officedocument.presentationml.notesSlide+xml"/>
  <Override PartName="/ppt/charts/chart65.xml" ContentType="application/vnd.openxmlformats-officedocument.drawingml.chart+xml"/>
  <Override PartName="/ppt/drawings/drawing23.xml" ContentType="application/vnd.openxmlformats-officedocument.drawingml.chartshapes+xml"/>
  <Override PartName="/ppt/notesSlides/notesSlide59.xml" ContentType="application/vnd.openxmlformats-officedocument.presentationml.notesSlide+xml"/>
  <Override PartName="/ppt/charts/chart66.xml" ContentType="application/vnd.openxmlformats-officedocument.drawingml.chart+xml"/>
  <Override PartName="/ppt/notesSlides/notesSlide60.xml" ContentType="application/vnd.openxmlformats-officedocument.presentationml.notesSlide+xml"/>
  <Override PartName="/ppt/charts/chart67.xml" ContentType="application/vnd.openxmlformats-officedocument.drawingml.chart+xml"/>
  <Override PartName="/ppt/drawings/drawing24.xml" ContentType="application/vnd.openxmlformats-officedocument.drawingml.chartshape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68.xml" ContentType="application/vnd.openxmlformats-officedocument.drawingml.chart+xml"/>
  <Override PartName="/ppt/drawings/drawing25.xml" ContentType="application/vnd.openxmlformats-officedocument.drawingml.chartshapes+xml"/>
  <Override PartName="/ppt/notesSlides/notesSlide63.xml" ContentType="application/vnd.openxmlformats-officedocument.presentationml.notesSlide+xml"/>
  <Override PartName="/ppt/charts/chart69.xml" ContentType="application/vnd.openxmlformats-officedocument.drawingml.chart+xml"/>
  <Override PartName="/ppt/drawings/drawing26.xml" ContentType="application/vnd.openxmlformats-officedocument.drawingml.chartshapes+xml"/>
  <Override PartName="/ppt/notesSlides/notesSlide64.xml" ContentType="application/vnd.openxmlformats-officedocument.presentationml.notesSlide+xml"/>
  <Override PartName="/ppt/charts/chart70.xml" ContentType="application/vnd.openxmlformats-officedocument.drawingml.chart+xml"/>
  <Override PartName="/ppt/drawings/drawing27.xml" ContentType="application/vnd.openxmlformats-officedocument.drawingml.chartshapes+xml"/>
  <Override PartName="/ppt/notesSlides/notesSlide65.xml" ContentType="application/vnd.openxmlformats-officedocument.presentationml.notesSlide+xml"/>
  <Override PartName="/ppt/charts/chart71.xml" ContentType="application/vnd.openxmlformats-officedocument.drawingml.chart+xml"/>
  <Override PartName="/ppt/drawings/drawing28.xml" ContentType="application/vnd.openxmlformats-officedocument.drawingml.chartshapes+xml"/>
  <Override PartName="/ppt/notesSlides/notesSlide66.xml" ContentType="application/vnd.openxmlformats-officedocument.presentationml.notesSlide+xml"/>
  <Override PartName="/ppt/charts/chart72.xml" ContentType="application/vnd.openxmlformats-officedocument.drawingml.chart+xml"/>
  <Override PartName="/ppt/drawings/drawing29.xml" ContentType="application/vnd.openxmlformats-officedocument.drawingml.chartshapes+xml"/>
  <Override PartName="/ppt/notesSlides/notesSlide67.xml" ContentType="application/vnd.openxmlformats-officedocument.presentationml.notesSlide+xml"/>
  <Override PartName="/ppt/charts/chart73.xml" ContentType="application/vnd.openxmlformats-officedocument.drawingml.chart+xml"/>
  <Override PartName="/ppt/drawings/drawing30.xml" ContentType="application/vnd.openxmlformats-officedocument.drawingml.chartshapes+xml"/>
  <Override PartName="/ppt/notesSlides/notesSlide68.xml" ContentType="application/vnd.openxmlformats-officedocument.presentationml.notesSlide+xml"/>
  <Override PartName="/ppt/charts/chart74.xml" ContentType="application/vnd.openxmlformats-officedocument.drawingml.chart+xml"/>
  <Override PartName="/ppt/drawings/drawing31.xml" ContentType="application/vnd.openxmlformats-officedocument.drawingml.chartshapes+xml"/>
  <Override PartName="/ppt/notesSlides/notesSlide69.xml" ContentType="application/vnd.openxmlformats-officedocument.presentationml.notesSlide+xml"/>
  <Override PartName="/ppt/charts/chart75.xml" ContentType="application/vnd.openxmlformats-officedocument.drawingml.chart+xml"/>
  <Override PartName="/ppt/drawings/drawing32.xml" ContentType="application/vnd.openxmlformats-officedocument.drawingml.chartshapes+xml"/>
  <Override PartName="/ppt/notesSlides/notesSlide70.xml" ContentType="application/vnd.openxmlformats-officedocument.presentationml.notesSlide+xml"/>
  <Override PartName="/ppt/charts/chart76.xml" ContentType="application/vnd.openxmlformats-officedocument.drawingml.chart+xml"/>
  <Override PartName="/ppt/drawings/drawing33.xml" ContentType="application/vnd.openxmlformats-officedocument.drawingml.chartshapes+xml"/>
  <Override PartName="/ppt/notesSlides/notesSlide71.xml" ContentType="application/vnd.openxmlformats-officedocument.presentationml.notesSlide+xml"/>
  <Override PartName="/ppt/charts/chart77.xml" ContentType="application/vnd.openxmlformats-officedocument.drawingml.chart+xml"/>
  <Override PartName="/ppt/drawings/drawing34.xml" ContentType="application/vnd.openxmlformats-officedocument.drawingml.chartshapes+xml"/>
  <Override PartName="/ppt/notesSlides/notesSlide72.xml" ContentType="application/vnd.openxmlformats-officedocument.presentationml.notesSlide+xml"/>
  <Override PartName="/ppt/charts/chart78.xml" ContentType="application/vnd.openxmlformats-officedocument.drawingml.chart+xml"/>
  <Override PartName="/ppt/drawings/drawing35.xml" ContentType="application/vnd.openxmlformats-officedocument.drawingml.chartshapes+xml"/>
  <Override PartName="/ppt/notesSlides/notesSlide73.xml" ContentType="application/vnd.openxmlformats-officedocument.presentationml.notesSlide+xml"/>
  <Override PartName="/ppt/charts/chart79.xml" ContentType="application/vnd.openxmlformats-officedocument.drawingml.chart+xml"/>
  <Override PartName="/ppt/drawings/drawing36.xml" ContentType="application/vnd.openxmlformats-officedocument.drawingml.chartshapes+xml"/>
  <Override PartName="/ppt/notesSlides/notesSlide74.xml" ContentType="application/vnd.openxmlformats-officedocument.presentationml.notesSlide+xml"/>
  <Override PartName="/ppt/charts/chart80.xml" ContentType="application/vnd.openxmlformats-officedocument.drawingml.chart+xml"/>
  <Override PartName="/ppt/notesSlides/notesSlide75.xml" ContentType="application/vnd.openxmlformats-officedocument.presentationml.notesSlide+xml"/>
  <Override PartName="/ppt/charts/chart81.xml" ContentType="application/vnd.openxmlformats-officedocument.drawingml.chart+xml"/>
  <Override PartName="/ppt/notesSlides/notesSlide76.xml" ContentType="application/vnd.openxmlformats-officedocument.presentationml.notesSlide+xml"/>
  <Override PartName="/ppt/charts/chart82.xml" ContentType="application/vnd.openxmlformats-officedocument.drawingml.chart+xml"/>
  <Override PartName="/ppt/drawings/drawing37.xml" ContentType="application/vnd.openxmlformats-officedocument.drawingml.chartshapes+xml"/>
  <Override PartName="/ppt/notesSlides/notesSlide77.xml" ContentType="application/vnd.openxmlformats-officedocument.presentationml.notesSlide+xml"/>
  <Override PartName="/ppt/charts/chart83.xml" ContentType="application/vnd.openxmlformats-officedocument.drawingml.chart+xml"/>
  <Override PartName="/ppt/drawings/drawing38.xml" ContentType="application/vnd.openxmlformats-officedocument.drawingml.chartshapes+xml"/>
  <Override PartName="/ppt/notesSlides/notesSlide78.xml" ContentType="application/vnd.openxmlformats-officedocument.presentationml.notesSlide+xml"/>
  <Override PartName="/ppt/charts/chart84.xml" ContentType="application/vnd.openxmlformats-officedocument.drawingml.chart+xml"/>
  <Override PartName="/ppt/drawings/drawing39.xml" ContentType="application/vnd.openxmlformats-officedocument.drawingml.chartshapes+xml"/>
  <Override PartName="/ppt/notesSlides/notesSlide79.xml" ContentType="application/vnd.openxmlformats-officedocument.presentationml.notesSlide+xml"/>
  <Override PartName="/ppt/charts/chart85.xml" ContentType="application/vnd.openxmlformats-officedocument.drawingml.chart+xml"/>
  <Override PartName="/ppt/drawings/drawing40.xml" ContentType="application/vnd.openxmlformats-officedocument.drawingml.chartshapes+xml"/>
  <Override PartName="/ppt/notesSlides/notesSlide80.xml" ContentType="application/vnd.openxmlformats-officedocument.presentationml.notesSlide+xml"/>
  <Override PartName="/ppt/charts/chart86.xml" ContentType="application/vnd.openxmlformats-officedocument.drawingml.chart+xml"/>
  <Override PartName="/ppt/drawings/drawing41.xml" ContentType="application/vnd.openxmlformats-officedocument.drawingml.chartshapes+xml"/>
  <Override PartName="/ppt/notesSlides/notesSlide81.xml" ContentType="application/vnd.openxmlformats-officedocument.presentationml.notesSlide+xml"/>
  <Override PartName="/ppt/charts/chart87.xml" ContentType="application/vnd.openxmlformats-officedocument.drawingml.chart+xml"/>
  <Override PartName="/ppt/drawings/drawing42.xml" ContentType="application/vnd.openxmlformats-officedocument.drawingml.chartshapes+xml"/>
  <Override PartName="/ppt/notesSlides/notesSlide82.xml" ContentType="application/vnd.openxmlformats-officedocument.presentationml.notesSlide+xml"/>
  <Override PartName="/ppt/charts/chart88.xml" ContentType="application/vnd.openxmlformats-officedocument.drawingml.chart+xml"/>
  <Override PartName="/ppt/drawings/drawing43.xml" ContentType="application/vnd.openxmlformats-officedocument.drawingml.chartshapes+xml"/>
  <Override PartName="/ppt/notesSlides/notesSlide83.xml" ContentType="application/vnd.openxmlformats-officedocument.presentationml.notesSlide+xml"/>
  <Override PartName="/ppt/charts/chart89.xml" ContentType="application/vnd.openxmlformats-officedocument.drawingml.chart+xml"/>
  <Override PartName="/ppt/drawings/drawing44.xml" ContentType="application/vnd.openxmlformats-officedocument.drawingml.chartshapes+xml"/>
  <Override PartName="/ppt/notesSlides/notesSlide84.xml" ContentType="application/vnd.openxmlformats-officedocument.presentationml.notesSlide+xml"/>
  <Override PartName="/ppt/charts/chart90.xml" ContentType="application/vnd.openxmlformats-officedocument.drawingml.chart+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91.xml" ContentType="application/vnd.openxmlformats-officedocument.drawingml.chart+xml"/>
  <Override PartName="/ppt/notesSlides/notesSlide88.xml" ContentType="application/vnd.openxmlformats-officedocument.presentationml.notesSlide+xml"/>
  <Override PartName="/ppt/charts/chart92.xml" ContentType="application/vnd.openxmlformats-officedocument.drawingml.chart+xml"/>
  <Override PartName="/ppt/notesSlides/notesSlide89.xml" ContentType="application/vnd.openxmlformats-officedocument.presentationml.notesSlide+xml"/>
  <Override PartName="/ppt/charts/chart93.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94.xml" ContentType="application/vnd.openxmlformats-officedocument.drawingml.chart+xml"/>
  <Override PartName="/ppt/drawings/drawing45.xml" ContentType="application/vnd.openxmlformats-officedocument.drawingml.chartshape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95.xml" ContentType="application/vnd.openxmlformats-officedocument.drawingml.chart+xml"/>
  <Override PartName="/ppt/notesSlides/notesSlide101.xml" ContentType="application/vnd.openxmlformats-officedocument.presentationml.notesSlide+xml"/>
  <Override PartName="/ppt/charts/chart96.xml" ContentType="application/vnd.openxmlformats-officedocument.drawingml.chart+xml"/>
  <Override PartName="/ppt/drawings/drawing46.xml" ContentType="application/vnd.openxmlformats-officedocument.drawingml.chartshapes+xml"/>
  <Override PartName="/ppt/notesSlides/notesSlide102.xml" ContentType="application/vnd.openxmlformats-officedocument.presentationml.notesSlide+xml"/>
  <Override PartName="/ppt/charts/chart97.xml" ContentType="application/vnd.openxmlformats-officedocument.drawingml.chart+xml"/>
  <Override PartName="/ppt/notesSlides/notesSlide103.xml" ContentType="application/vnd.openxmlformats-officedocument.presentationml.notesSlide+xml"/>
  <Override PartName="/ppt/charts/chart98.xml" ContentType="application/vnd.openxmlformats-officedocument.drawingml.chart+xml"/>
  <Override PartName="/ppt/notesSlides/notesSlide104.xml" ContentType="application/vnd.openxmlformats-officedocument.presentationml.notesSlide+xml"/>
  <Override PartName="/ppt/charts/chart99.xml" ContentType="application/vnd.openxmlformats-officedocument.drawingml.chart+xml"/>
  <Override PartName="/ppt/drawings/drawing47.xml" ContentType="application/vnd.openxmlformats-officedocument.drawingml.chartshapes+xml"/>
  <Override PartName="/ppt/notesSlides/notesSlide105.xml" ContentType="application/vnd.openxmlformats-officedocument.presentationml.notesSlide+xml"/>
  <Override PartName="/ppt/charts/chart100.xml" ContentType="application/vnd.openxmlformats-officedocument.drawingml.chart+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101.xml" ContentType="application/vnd.openxmlformats-officedocument.drawingml.chart+xml"/>
  <Override PartName="/ppt/notesSlides/notesSlide108.xml" ContentType="application/vnd.openxmlformats-officedocument.presentationml.notesSlide+xml"/>
  <Override PartName="/ppt/charts/chart102.xml" ContentType="application/vnd.openxmlformats-officedocument.drawingml.chart+xml"/>
  <Override PartName="/ppt/notesSlides/notesSlide109.xml" ContentType="application/vnd.openxmlformats-officedocument.presentationml.notesSlide+xml"/>
  <Override PartName="/ppt/charts/chart103.xml" ContentType="application/vnd.openxmlformats-officedocument.drawingml.chart+xml"/>
  <Override PartName="/ppt/notesSlides/notesSlide110.xml" ContentType="application/vnd.openxmlformats-officedocument.presentationml.notesSlide+xml"/>
  <Override PartName="/ppt/charts/chart104.xml" ContentType="application/vnd.openxmlformats-officedocument.drawingml.chart+xml"/>
  <Override PartName="/ppt/notesSlides/notesSlide111.xml" ContentType="application/vnd.openxmlformats-officedocument.presentationml.notesSlide+xml"/>
  <Override PartName="/ppt/charts/chart105.xml" ContentType="application/vnd.openxmlformats-officedocument.drawingml.chart+xml"/>
  <Override PartName="/ppt/notesSlides/notesSlide112.xml" ContentType="application/vnd.openxmlformats-officedocument.presentationml.notesSlide+xml"/>
  <Override PartName="/ppt/charts/chart106.xml" ContentType="application/vnd.openxmlformats-officedocument.drawingml.chart+xml"/>
  <Override PartName="/ppt/notesSlides/notesSlide113.xml" ContentType="application/vnd.openxmlformats-officedocument.presentationml.notesSlide+xml"/>
  <Override PartName="/ppt/charts/chart107.xml" ContentType="application/vnd.openxmlformats-officedocument.drawingml.chart+xml"/>
  <Override PartName="/ppt/notesSlides/notesSlide114.xml" ContentType="application/vnd.openxmlformats-officedocument.presentationml.notesSlide+xml"/>
  <Override PartName="/ppt/charts/chart108.xml" ContentType="application/vnd.openxmlformats-officedocument.drawingml.chart+xml"/>
  <Override PartName="/ppt/notesSlides/notesSlide115.xml" ContentType="application/vnd.openxmlformats-officedocument.presentationml.notesSlide+xml"/>
  <Override PartName="/ppt/charts/chart109.xml" ContentType="application/vnd.openxmlformats-officedocument.drawingml.chart+xml"/>
  <Override PartName="/ppt/notesSlides/notesSlide116.xml" ContentType="application/vnd.openxmlformats-officedocument.presentationml.notesSlide+xml"/>
  <Override PartName="/ppt/charts/chart110.xml" ContentType="application/vnd.openxmlformats-officedocument.drawingml.chart+xml"/>
  <Override PartName="/ppt/notesSlides/notesSlide117.xml" ContentType="application/vnd.openxmlformats-officedocument.presentationml.notesSlide+xml"/>
  <Override PartName="/ppt/charts/chart111.xml" ContentType="application/vnd.openxmlformats-officedocument.drawingml.chart+xml"/>
  <Override PartName="/ppt/notesSlides/notesSlide118.xml" ContentType="application/vnd.openxmlformats-officedocument.presentationml.notesSlide+xml"/>
  <Override PartName="/ppt/charts/chart112.xml" ContentType="application/vnd.openxmlformats-officedocument.drawingml.chart+xml"/>
  <Override PartName="/ppt/notesSlides/notesSlide119.xml" ContentType="application/vnd.openxmlformats-officedocument.presentationml.notesSlide+xml"/>
  <Override PartName="/ppt/charts/chart113.xml" ContentType="application/vnd.openxmlformats-officedocument.drawingml.chart+xml"/>
  <Override PartName="/ppt/notesSlides/notesSlide120.xml" ContentType="application/vnd.openxmlformats-officedocument.presentationml.notesSlide+xml"/>
  <Override PartName="/ppt/charts/chart114.xml" ContentType="application/vnd.openxmlformats-officedocument.drawingml.chart+xml"/>
  <Override PartName="/ppt/notesSlides/notesSlide121.xml" ContentType="application/vnd.openxmlformats-officedocument.presentationml.notesSlide+xml"/>
  <Override PartName="/ppt/charts/chart115.xml" ContentType="application/vnd.openxmlformats-officedocument.drawingml.chart+xml"/>
  <Override PartName="/ppt/notesSlides/notesSlide122.xml" ContentType="application/vnd.openxmlformats-officedocument.presentationml.notesSlide+xml"/>
  <Override PartName="/ppt/charts/chart116.xml" ContentType="application/vnd.openxmlformats-officedocument.drawingml.chart+xml"/>
  <Override PartName="/ppt/notesSlides/notesSlide123.xml" ContentType="application/vnd.openxmlformats-officedocument.presentationml.notesSlide+xml"/>
  <Override PartName="/ppt/charts/chart117.xml" ContentType="application/vnd.openxmlformats-officedocument.drawingml.chart+xml"/>
  <Override PartName="/ppt/notesSlides/notesSlide124.xml" ContentType="application/vnd.openxmlformats-officedocument.presentationml.notesSlide+xml"/>
  <Override PartName="/ppt/charts/chart118.xml" ContentType="application/vnd.openxmlformats-officedocument.drawingml.chart+xml"/>
  <Override PartName="/ppt/notesSlides/notesSlide125.xml" ContentType="application/vnd.openxmlformats-officedocument.presentationml.notesSlide+xml"/>
  <Override PartName="/ppt/charts/chart119.xml" ContentType="application/vnd.openxmlformats-officedocument.drawingml.chart+xml"/>
  <Override PartName="/ppt/notesSlides/notesSlide126.xml" ContentType="application/vnd.openxmlformats-officedocument.presentationml.notesSlide+xml"/>
  <Override PartName="/ppt/charts/chart120.xml" ContentType="application/vnd.openxmlformats-officedocument.drawingml.chart+xml"/>
  <Override PartName="/ppt/notesSlides/notesSlide127.xml" ContentType="application/vnd.openxmlformats-officedocument.presentationml.notesSlide+xml"/>
  <Override PartName="/ppt/charts/chart121.xml" ContentType="application/vnd.openxmlformats-officedocument.drawingml.chart+xml"/>
  <Override PartName="/ppt/notesSlides/notesSlide128.xml" ContentType="application/vnd.openxmlformats-officedocument.presentationml.notesSlide+xml"/>
  <Override PartName="/ppt/charts/chart122.xml" ContentType="application/vnd.openxmlformats-officedocument.drawingml.chart+xml"/>
  <Override PartName="/ppt/notesSlides/notesSlide129.xml" ContentType="application/vnd.openxmlformats-officedocument.presentationml.notesSlide+xml"/>
  <Override PartName="/ppt/charts/chart123.xml" ContentType="application/vnd.openxmlformats-officedocument.drawingml.chart+xml"/>
  <Override PartName="/ppt/notesSlides/notesSlide130.xml" ContentType="application/vnd.openxmlformats-officedocument.presentationml.notesSlide+xml"/>
  <Override PartName="/ppt/charts/chart124.xml" ContentType="application/vnd.openxmlformats-officedocument.drawingml.chart+xml"/>
  <Override PartName="/ppt/notesSlides/notesSlide131.xml" ContentType="application/vnd.openxmlformats-officedocument.presentationml.notesSlide+xml"/>
  <Override PartName="/ppt/charts/chart125.xml" ContentType="application/vnd.openxmlformats-officedocument.drawingml.chart+xml"/>
  <Override PartName="/ppt/notesSlides/notesSlide132.xml" ContentType="application/vnd.openxmlformats-officedocument.presentationml.notesSlide+xml"/>
  <Override PartName="/ppt/charts/chart126.xml" ContentType="application/vnd.openxmlformats-officedocument.drawingml.chart+xml"/>
  <Override PartName="/ppt/notesSlides/notesSlide133.xml" ContentType="application/vnd.openxmlformats-officedocument.presentationml.notesSlide+xml"/>
  <Override PartName="/ppt/charts/chart127.xml" ContentType="application/vnd.openxmlformats-officedocument.drawingml.chart+xml"/>
  <Override PartName="/ppt/notesSlides/notesSlide134.xml" ContentType="application/vnd.openxmlformats-officedocument.presentationml.notesSlide+xml"/>
  <Override PartName="/ppt/charts/chart128.xml" ContentType="application/vnd.openxmlformats-officedocument.drawingml.chart+xml"/>
  <Override PartName="/ppt/notesSlides/notesSlide135.xml" ContentType="application/vnd.openxmlformats-officedocument.presentationml.notesSlide+xml"/>
  <Override PartName="/ppt/charts/chart129.xml" ContentType="application/vnd.openxmlformats-officedocument.drawingml.chart+xml"/>
  <Override PartName="/ppt/notesSlides/notesSlide136.xml" ContentType="application/vnd.openxmlformats-officedocument.presentationml.notesSlide+xml"/>
  <Override PartName="/ppt/charts/chart130.xml" ContentType="application/vnd.openxmlformats-officedocument.drawingml.chart+xml"/>
  <Override PartName="/ppt/notesSlides/notesSlide137.xml" ContentType="application/vnd.openxmlformats-officedocument.presentationml.notesSlide+xml"/>
  <Override PartName="/ppt/charts/chart131.xml" ContentType="application/vnd.openxmlformats-officedocument.drawingml.chart+xml"/>
  <Override PartName="/ppt/notesSlides/notesSlide138.xml" ContentType="application/vnd.openxmlformats-officedocument.presentationml.notesSlide+xml"/>
  <Override PartName="/ppt/charts/chart132.xml" ContentType="application/vnd.openxmlformats-officedocument.drawingml.chart+xml"/>
  <Override PartName="/ppt/notesSlides/notesSlide139.xml" ContentType="application/vnd.openxmlformats-officedocument.presentationml.notesSlide+xml"/>
  <Override PartName="/ppt/charts/chart133.xml" ContentType="application/vnd.openxmlformats-officedocument.drawingml.chart+xml"/>
  <Override PartName="/ppt/notesSlides/notesSlide140.xml" ContentType="application/vnd.openxmlformats-officedocument.presentationml.notesSlide+xml"/>
  <Override PartName="/ppt/charts/chart134.xml" ContentType="application/vnd.openxmlformats-officedocument.drawingml.chart+xml"/>
  <Override PartName="/ppt/notesSlides/notesSlide141.xml" ContentType="application/vnd.openxmlformats-officedocument.presentationml.notesSlide+xml"/>
  <Override PartName="/ppt/charts/chart135.xml" ContentType="application/vnd.openxmlformats-officedocument.drawingml.chart+xml"/>
  <Override PartName="/ppt/notesSlides/notesSlide142.xml" ContentType="application/vnd.openxmlformats-officedocument.presentationml.notesSlide+xml"/>
  <Override PartName="/ppt/charts/chart136.xml" ContentType="application/vnd.openxmlformats-officedocument.drawingml.chart+xml"/>
  <Override PartName="/ppt/notesSlides/notesSlide143.xml" ContentType="application/vnd.openxmlformats-officedocument.presentationml.notesSlide+xml"/>
  <Override PartName="/ppt/charts/chart137.xml" ContentType="application/vnd.openxmlformats-officedocument.drawingml.chart+xml"/>
  <Override PartName="/ppt/notesSlides/notesSlide144.xml" ContentType="application/vnd.openxmlformats-officedocument.presentationml.notesSlide+xml"/>
  <Override PartName="/ppt/charts/chart138.xml" ContentType="application/vnd.openxmlformats-officedocument.drawingml.chart+xml"/>
  <Override PartName="/ppt/notesSlides/notesSlide145.xml" ContentType="application/vnd.openxmlformats-officedocument.presentationml.notesSlide+xml"/>
  <Override PartName="/ppt/charts/chart139.xml" ContentType="application/vnd.openxmlformats-officedocument.drawingml.chart+xml"/>
  <Override PartName="/ppt/notesSlides/notesSlide146.xml" ContentType="application/vnd.openxmlformats-officedocument.presentationml.notesSlide+xml"/>
  <Override PartName="/ppt/charts/chart140.xml" ContentType="application/vnd.openxmlformats-officedocument.drawingml.chart+xml"/>
  <Override PartName="/ppt/notesSlides/notesSlide147.xml" ContentType="application/vnd.openxmlformats-officedocument.presentationml.notesSlide+xml"/>
  <Override PartName="/ppt/charts/chart141.xml" ContentType="application/vnd.openxmlformats-officedocument.drawingml.chart+xml"/>
  <Override PartName="/ppt/notesSlides/notesSlide148.xml" ContentType="application/vnd.openxmlformats-officedocument.presentationml.notesSlide+xml"/>
  <Override PartName="/ppt/charts/chart142.xml" ContentType="application/vnd.openxmlformats-officedocument.drawingml.chart+xml"/>
  <Override PartName="/ppt/notesSlides/notesSlide149.xml" ContentType="application/vnd.openxmlformats-officedocument.presentationml.notesSlide+xml"/>
  <Override PartName="/ppt/charts/chart143.xml" ContentType="application/vnd.openxmlformats-officedocument.drawingml.chart+xml"/>
  <Override PartName="/ppt/drawings/drawing48.xml" ContentType="application/vnd.openxmlformats-officedocument.drawingml.chartshapes+xml"/>
  <Override PartName="/ppt/notesSlides/notesSlide150.xml" ContentType="application/vnd.openxmlformats-officedocument.presentationml.notesSlide+xml"/>
  <Override PartName="/ppt/charts/chart144.xml" ContentType="application/vnd.openxmlformats-officedocument.drawingml.chart+xml"/>
  <Override PartName="/ppt/drawings/drawing49.xml" ContentType="application/vnd.openxmlformats-officedocument.drawingml.chartshapes+xml"/>
  <Override PartName="/ppt/notesSlides/notesSlide151.xml" ContentType="application/vnd.openxmlformats-officedocument.presentationml.notesSlide+xml"/>
  <Override PartName="/ppt/charts/chart145.xml" ContentType="application/vnd.openxmlformats-officedocument.drawingml.chart+xml"/>
  <Override PartName="/ppt/drawings/drawing50.xml" ContentType="application/vnd.openxmlformats-officedocument.drawingml.chartshapes+xml"/>
  <Override PartName="/ppt/notesSlides/notesSlide152.xml" ContentType="application/vnd.openxmlformats-officedocument.presentationml.notesSlide+xml"/>
  <Override PartName="/ppt/charts/chart146.xml" ContentType="application/vnd.openxmlformats-officedocument.drawingml.chart+xml"/>
  <Override PartName="/ppt/notesSlides/notesSlide153.xml" ContentType="application/vnd.openxmlformats-officedocument.presentationml.notesSlide+xml"/>
  <Override PartName="/ppt/charts/chart147.xml" ContentType="application/vnd.openxmlformats-officedocument.drawingml.chart+xml"/>
  <Override PartName="/ppt/drawings/drawing51.xml" ContentType="application/vnd.openxmlformats-officedocument.drawingml.chartshapes+xml"/>
  <Override PartName="/ppt/notesSlides/notesSlide154.xml" ContentType="application/vnd.openxmlformats-officedocument.presentationml.notesSlide+xml"/>
  <Override PartName="/ppt/charts/chart148.xml" ContentType="application/vnd.openxmlformats-officedocument.drawingml.chart+xml"/>
  <Override PartName="/ppt/notesSlides/notesSlide155.xml" ContentType="application/vnd.openxmlformats-officedocument.presentationml.notesSlide+xml"/>
  <Override PartName="/ppt/charts/chart149.xml" ContentType="application/vnd.openxmlformats-officedocument.drawingml.chart+xml"/>
  <Override PartName="/ppt/notesSlides/notesSlide156.xml" ContentType="application/vnd.openxmlformats-officedocument.presentationml.notesSlide+xml"/>
  <Override PartName="/ppt/charts/chart150.xml" ContentType="application/vnd.openxmlformats-officedocument.drawingml.chart+xml"/>
  <Override PartName="/ppt/drawings/drawing52.xml" ContentType="application/vnd.openxmlformats-officedocument.drawingml.chartshapes+xml"/>
  <Override PartName="/ppt/notesSlides/notesSlide157.xml" ContentType="application/vnd.openxmlformats-officedocument.presentationml.notesSlide+xml"/>
  <Override PartName="/ppt/charts/chart151.xml" ContentType="application/vnd.openxmlformats-officedocument.drawingml.chart+xml"/>
  <Override PartName="/ppt/drawings/drawing53.xml" ContentType="application/vnd.openxmlformats-officedocument.drawingml.chartshapes+xml"/>
  <Override PartName="/ppt/notesSlides/notesSlide158.xml" ContentType="application/vnd.openxmlformats-officedocument.presentationml.notesSlide+xml"/>
  <Override PartName="/ppt/charts/chart152.xml" ContentType="application/vnd.openxmlformats-officedocument.drawingml.chart+xml"/>
  <Override PartName="/ppt/notesSlides/notesSlide159.xml" ContentType="application/vnd.openxmlformats-officedocument.presentationml.notesSlide+xml"/>
  <Override PartName="/ppt/charts/chart153.xml" ContentType="application/vnd.openxmlformats-officedocument.drawingml.chart+xml"/>
  <Override PartName="/ppt/drawings/drawing54.xml" ContentType="application/vnd.openxmlformats-officedocument.drawingml.chartshapes+xml"/>
  <Override PartName="/ppt/notesSlides/notesSlide160.xml" ContentType="application/vnd.openxmlformats-officedocument.presentationml.notesSlide+xml"/>
  <Override PartName="/ppt/charts/chart154.xml" ContentType="application/vnd.openxmlformats-officedocument.drawingml.chart+xml"/>
  <Override PartName="/ppt/drawings/drawing55.xml" ContentType="application/vnd.openxmlformats-officedocument.drawingml.chartshapes+xml"/>
  <Override PartName="/ppt/notesSlides/notesSlide161.xml" ContentType="application/vnd.openxmlformats-officedocument.presentationml.notesSlide+xml"/>
  <Override PartName="/ppt/charts/chart155.xml" ContentType="application/vnd.openxmlformats-officedocument.drawingml.chart+xml"/>
  <Override PartName="/ppt/drawings/drawing56.xml" ContentType="application/vnd.openxmlformats-officedocument.drawingml.chartshapes+xml"/>
  <Override PartName="/ppt/notesSlides/notesSlide162.xml" ContentType="application/vnd.openxmlformats-officedocument.presentationml.notesSlide+xml"/>
  <Override PartName="/ppt/charts/chart156.xml" ContentType="application/vnd.openxmlformats-officedocument.drawingml.chart+xml"/>
  <Override PartName="/ppt/drawings/drawing57.xml" ContentType="application/vnd.openxmlformats-officedocument.drawingml.chartshapes+xml"/>
  <Override PartName="/ppt/notesSlides/notesSlide163.xml" ContentType="application/vnd.openxmlformats-officedocument.presentationml.notesSlide+xml"/>
  <Override PartName="/ppt/charts/chart157.xml" ContentType="application/vnd.openxmlformats-officedocument.drawingml.chart+xml"/>
  <Override PartName="/ppt/drawings/drawing58.xml" ContentType="application/vnd.openxmlformats-officedocument.drawingml.chartshapes+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charts/chart15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8"/>
  </p:notesMasterIdLst>
  <p:sldIdLst>
    <p:sldId id="256" r:id="rId6"/>
    <p:sldId id="584" r:id="rId7"/>
    <p:sldId id="420" r:id="rId8"/>
    <p:sldId id="264" r:id="rId9"/>
    <p:sldId id="266" r:id="rId10"/>
    <p:sldId id="267" r:id="rId11"/>
    <p:sldId id="482" r:id="rId12"/>
    <p:sldId id="265" r:id="rId13"/>
    <p:sldId id="270" r:id="rId14"/>
    <p:sldId id="271" r:id="rId15"/>
    <p:sldId id="269" r:id="rId16"/>
    <p:sldId id="272" r:id="rId17"/>
    <p:sldId id="483" r:id="rId18"/>
    <p:sldId id="273" r:id="rId19"/>
    <p:sldId id="274" r:id="rId20"/>
    <p:sldId id="275" r:id="rId21"/>
    <p:sldId id="450" r:id="rId22"/>
    <p:sldId id="451" r:id="rId23"/>
    <p:sldId id="452" r:id="rId24"/>
    <p:sldId id="278" r:id="rId25"/>
    <p:sldId id="332" r:id="rId26"/>
    <p:sldId id="279" r:id="rId27"/>
    <p:sldId id="333" r:id="rId28"/>
    <p:sldId id="335" r:id="rId29"/>
    <p:sldId id="336" r:id="rId30"/>
    <p:sldId id="422" r:id="rId31"/>
    <p:sldId id="280" r:id="rId32"/>
    <p:sldId id="281" r:id="rId33"/>
    <p:sldId id="485" r:id="rId34"/>
    <p:sldId id="486" r:id="rId35"/>
    <p:sldId id="282" r:id="rId36"/>
    <p:sldId id="283" r:id="rId37"/>
    <p:sldId id="285" r:id="rId38"/>
    <p:sldId id="284" r:id="rId39"/>
    <p:sldId id="453" r:id="rId40"/>
    <p:sldId id="286" r:id="rId41"/>
    <p:sldId id="502" r:id="rId42"/>
    <p:sldId id="487" r:id="rId43"/>
    <p:sldId id="287" r:id="rId44"/>
    <p:sldId id="288" r:id="rId45"/>
    <p:sldId id="454" r:id="rId46"/>
    <p:sldId id="289" r:id="rId47"/>
    <p:sldId id="489" r:id="rId48"/>
    <p:sldId id="490" r:id="rId49"/>
    <p:sldId id="297" r:id="rId50"/>
    <p:sldId id="298" r:id="rId51"/>
    <p:sldId id="425" r:id="rId52"/>
    <p:sldId id="299" r:id="rId53"/>
    <p:sldId id="554" r:id="rId54"/>
    <p:sldId id="492" r:id="rId55"/>
    <p:sldId id="493" r:id="rId56"/>
    <p:sldId id="500" r:id="rId57"/>
    <p:sldId id="306" r:id="rId58"/>
    <p:sldId id="337" r:id="rId59"/>
    <p:sldId id="379" r:id="rId60"/>
    <p:sldId id="339" r:id="rId61"/>
    <p:sldId id="341" r:id="rId62"/>
    <p:sldId id="524" r:id="rId63"/>
    <p:sldId id="361" r:id="rId64"/>
    <p:sldId id="525" r:id="rId65"/>
    <p:sldId id="427" r:id="rId66"/>
    <p:sldId id="362" r:id="rId67"/>
    <p:sldId id="526" r:id="rId68"/>
    <p:sldId id="531" r:id="rId69"/>
    <p:sldId id="532" r:id="rId70"/>
    <p:sldId id="533" r:id="rId71"/>
    <p:sldId id="363" r:id="rId72"/>
    <p:sldId id="509" r:id="rId73"/>
    <p:sldId id="511" r:id="rId74"/>
    <p:sldId id="513" r:id="rId75"/>
    <p:sldId id="515" r:id="rId76"/>
    <p:sldId id="517" r:id="rId77"/>
    <p:sldId id="519" r:id="rId78"/>
    <p:sldId id="353" r:id="rId79"/>
    <p:sldId id="598" r:id="rId80"/>
    <p:sldId id="354" r:id="rId81"/>
    <p:sldId id="355" r:id="rId82"/>
    <p:sldId id="356" r:id="rId83"/>
    <p:sldId id="357" r:id="rId84"/>
    <p:sldId id="358" r:id="rId85"/>
    <p:sldId id="359" r:id="rId86"/>
    <p:sldId id="360" r:id="rId87"/>
    <p:sldId id="365" r:id="rId88"/>
    <p:sldId id="366" r:id="rId89"/>
    <p:sldId id="367" r:id="rId90"/>
    <p:sldId id="530" r:id="rId91"/>
    <p:sldId id="368" r:id="rId92"/>
    <p:sldId id="369" r:id="rId93"/>
    <p:sldId id="370" r:id="rId94"/>
    <p:sldId id="371" r:id="rId95"/>
    <p:sldId id="372" r:id="rId96"/>
    <p:sldId id="373" r:id="rId97"/>
    <p:sldId id="377" r:id="rId98"/>
    <p:sldId id="462" r:id="rId99"/>
    <p:sldId id="463" r:id="rId100"/>
    <p:sldId id="464" r:id="rId101"/>
    <p:sldId id="465" r:id="rId102"/>
    <p:sldId id="378" r:id="rId103"/>
    <p:sldId id="555" r:id="rId104"/>
    <p:sldId id="557" r:id="rId105"/>
    <p:sldId id="558" r:id="rId106"/>
    <p:sldId id="560" r:id="rId107"/>
    <p:sldId id="556" r:id="rId108"/>
    <p:sldId id="597" r:id="rId109"/>
    <p:sldId id="561" r:id="rId110"/>
    <p:sldId id="599" r:id="rId111"/>
    <p:sldId id="600" r:id="rId112"/>
    <p:sldId id="601" r:id="rId113"/>
    <p:sldId id="602" r:id="rId114"/>
    <p:sldId id="603" r:id="rId115"/>
    <p:sldId id="604" r:id="rId116"/>
    <p:sldId id="605" r:id="rId117"/>
    <p:sldId id="606" r:id="rId118"/>
    <p:sldId id="607" r:id="rId119"/>
    <p:sldId id="608" r:id="rId120"/>
    <p:sldId id="609" r:id="rId121"/>
    <p:sldId id="610" r:id="rId122"/>
    <p:sldId id="611" r:id="rId123"/>
    <p:sldId id="612" r:id="rId124"/>
    <p:sldId id="613" r:id="rId125"/>
    <p:sldId id="614" r:id="rId126"/>
    <p:sldId id="615" r:id="rId127"/>
    <p:sldId id="616" r:id="rId128"/>
    <p:sldId id="617" r:id="rId129"/>
    <p:sldId id="618" r:id="rId130"/>
    <p:sldId id="619" r:id="rId131"/>
    <p:sldId id="620" r:id="rId132"/>
    <p:sldId id="621" r:id="rId133"/>
    <p:sldId id="622" r:id="rId134"/>
    <p:sldId id="623" r:id="rId135"/>
    <p:sldId id="624" r:id="rId136"/>
    <p:sldId id="625" r:id="rId137"/>
    <p:sldId id="626" r:id="rId138"/>
    <p:sldId id="627" r:id="rId139"/>
    <p:sldId id="628" r:id="rId140"/>
    <p:sldId id="629" r:id="rId141"/>
    <p:sldId id="630" r:id="rId142"/>
    <p:sldId id="631" r:id="rId143"/>
    <p:sldId id="632" r:id="rId144"/>
    <p:sldId id="633" r:id="rId145"/>
    <p:sldId id="634" r:id="rId146"/>
    <p:sldId id="635" r:id="rId147"/>
    <p:sldId id="636" r:id="rId148"/>
    <p:sldId id="637" r:id="rId149"/>
    <p:sldId id="638" r:id="rId150"/>
    <p:sldId id="639" r:id="rId151"/>
    <p:sldId id="640" r:id="rId152"/>
    <p:sldId id="641" r:id="rId153"/>
    <p:sldId id="642" r:id="rId154"/>
    <p:sldId id="643" r:id="rId155"/>
    <p:sldId id="644" r:id="rId156"/>
    <p:sldId id="645" r:id="rId157"/>
    <p:sldId id="646" r:id="rId158"/>
    <p:sldId id="647" r:id="rId159"/>
    <p:sldId id="648" r:id="rId160"/>
    <p:sldId id="649" r:id="rId161"/>
    <p:sldId id="650" r:id="rId162"/>
    <p:sldId id="651" r:id="rId163"/>
    <p:sldId id="652" r:id="rId164"/>
    <p:sldId id="653" r:id="rId165"/>
    <p:sldId id="654" r:id="rId166"/>
    <p:sldId id="655" r:id="rId167"/>
    <p:sldId id="656" r:id="rId168"/>
    <p:sldId id="657" r:id="rId169"/>
    <p:sldId id="658" r:id="rId170"/>
    <p:sldId id="659" r:id="rId171"/>
    <p:sldId id="660" r:id="rId172"/>
    <p:sldId id="661" r:id="rId173"/>
    <p:sldId id="662" r:id="rId174"/>
    <p:sldId id="663" r:id="rId175"/>
    <p:sldId id="685" r:id="rId176"/>
    <p:sldId id="664" r:id="rId177"/>
    <p:sldId id="665" r:id="rId178"/>
    <p:sldId id="666" r:id="rId179"/>
    <p:sldId id="667" r:id="rId180"/>
    <p:sldId id="668" r:id="rId181"/>
    <p:sldId id="669" r:id="rId182"/>
    <p:sldId id="670" r:id="rId183"/>
    <p:sldId id="671" r:id="rId184"/>
    <p:sldId id="672" r:id="rId185"/>
    <p:sldId id="673" r:id="rId186"/>
    <p:sldId id="674" r:id="rId187"/>
    <p:sldId id="675" r:id="rId188"/>
    <p:sldId id="676" r:id="rId189"/>
    <p:sldId id="677" r:id="rId190"/>
    <p:sldId id="678" r:id="rId191"/>
    <p:sldId id="679" r:id="rId192"/>
    <p:sldId id="680" r:id="rId193"/>
    <p:sldId id="681" r:id="rId194"/>
    <p:sldId id="682" r:id="rId195"/>
    <p:sldId id="683" r:id="rId196"/>
    <p:sldId id="684" r:id="rId1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FFFF00"/>
    <a:srgbClr val="CC6600"/>
    <a:srgbClr val="FF9900"/>
    <a:srgbClr val="9933FF"/>
    <a:srgbClr val="00FF00"/>
    <a:srgbClr val="000066"/>
    <a:srgbClr val="0000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0220" autoAdjust="0"/>
  </p:normalViewPr>
  <p:slideViewPr>
    <p:cSldViewPr>
      <p:cViewPr varScale="1">
        <p:scale>
          <a:sx n="83" d="100"/>
          <a:sy n="83" d="100"/>
        </p:scale>
        <p:origin x="1620" y="90"/>
      </p:cViewPr>
      <p:guideLst>
        <p:guide orient="horz" pos="3360"/>
        <p:guide pos="2880"/>
      </p:guideLst>
    </p:cSldViewPr>
  </p:slideViewPr>
  <p:notesTextViewPr>
    <p:cViewPr>
      <p:scale>
        <a:sx n="100" d="100"/>
        <a:sy n="100" d="100"/>
      </p:scale>
      <p:origin x="0" y="0"/>
    </p:cViewPr>
  </p:notesTextViewPr>
  <p:sorterViewPr>
    <p:cViewPr>
      <p:scale>
        <a:sx n="100" d="100"/>
        <a:sy n="100" d="100"/>
      </p:scale>
      <p:origin x="0" y="4636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96" Type="http://schemas.openxmlformats.org/officeDocument/2006/relationships/slide" Target="slides/slide191.xml"/><Relationship Id="rId200"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1"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notesMaster" Target="notesMasters/notesMaster1.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commentAuthors" Target="commentAuthors.xml"/><Relationship Id="rId203"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2" Type="http://schemas.openxmlformats.org/officeDocument/2006/relationships/chartUserShapes" Target="../drawings/drawing51.xml"/><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2" Type="http://schemas.openxmlformats.org/officeDocument/2006/relationships/chartUserShapes" Target="../drawings/drawing52.xml"/><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2" Type="http://schemas.openxmlformats.org/officeDocument/2006/relationships/chartUserShapes" Target="../drawings/drawing53.xml"/><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2" Type="http://schemas.openxmlformats.org/officeDocument/2006/relationships/chartUserShapes" Target="../drawings/drawing54.xml"/><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2" Type="http://schemas.openxmlformats.org/officeDocument/2006/relationships/chartUserShapes" Target="../drawings/drawing55.xml"/><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2" Type="http://schemas.openxmlformats.org/officeDocument/2006/relationships/chartUserShapes" Target="../drawings/drawing56.xml"/><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2" Type="http://schemas.openxmlformats.org/officeDocument/2006/relationships/chartUserShapes" Target="../drawings/drawing57.xml"/><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2" Type="http://schemas.openxmlformats.org/officeDocument/2006/relationships/chartUserShapes" Target="../drawings/drawing58.xml"/><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3512414930462"/>
          <c:y val="3.7226668387763354E-2"/>
          <c:w val="0.87457099389125037"/>
          <c:h val="0.7663529968589996"/>
        </c:manualLayout>
      </c:layout>
      <c:barChart>
        <c:barDir val="col"/>
        <c:grouping val="stacked"/>
        <c:varyColors val="0"/>
        <c:ser>
          <c:idx val="0"/>
          <c:order val="0"/>
          <c:tx>
            <c:strRef>
              <c:f>Sheet1!$B$1</c:f>
              <c:strCache>
                <c:ptCount val="1"/>
                <c:pt idx="0">
                  <c:v>Europe</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Sheet1!$B$2:$B$33</c:f>
              <c:numCache>
                <c:formatCode>General</c:formatCode>
                <c:ptCount val="32"/>
                <c:pt idx="0">
                  <c:v>1</c:v>
                </c:pt>
                <c:pt idx="1">
                  <c:v>2</c:v>
                </c:pt>
                <c:pt idx="2">
                  <c:v>6</c:v>
                </c:pt>
                <c:pt idx="3">
                  <c:v>8</c:v>
                </c:pt>
                <c:pt idx="4">
                  <c:v>15</c:v>
                </c:pt>
                <c:pt idx="5">
                  <c:v>23</c:v>
                </c:pt>
                <c:pt idx="6">
                  <c:v>33</c:v>
                </c:pt>
                <c:pt idx="7">
                  <c:v>35</c:v>
                </c:pt>
                <c:pt idx="8">
                  <c:v>34</c:v>
                </c:pt>
                <c:pt idx="9">
                  <c:v>46</c:v>
                </c:pt>
                <c:pt idx="10">
                  <c:v>43</c:v>
                </c:pt>
                <c:pt idx="11">
                  <c:v>43</c:v>
                </c:pt>
                <c:pt idx="12">
                  <c:v>42</c:v>
                </c:pt>
                <c:pt idx="13">
                  <c:v>40</c:v>
                </c:pt>
                <c:pt idx="14">
                  <c:v>38</c:v>
                </c:pt>
                <c:pt idx="15">
                  <c:v>41</c:v>
                </c:pt>
                <c:pt idx="16">
                  <c:v>38</c:v>
                </c:pt>
                <c:pt idx="17">
                  <c:v>40</c:v>
                </c:pt>
                <c:pt idx="18">
                  <c:v>38</c:v>
                </c:pt>
                <c:pt idx="19">
                  <c:v>41</c:v>
                </c:pt>
                <c:pt idx="20">
                  <c:v>38</c:v>
                </c:pt>
                <c:pt idx="21">
                  <c:v>40</c:v>
                </c:pt>
                <c:pt idx="22">
                  <c:v>35</c:v>
                </c:pt>
                <c:pt idx="23">
                  <c:v>43</c:v>
                </c:pt>
                <c:pt idx="24">
                  <c:v>34</c:v>
                </c:pt>
                <c:pt idx="25">
                  <c:v>36</c:v>
                </c:pt>
                <c:pt idx="26">
                  <c:v>42</c:v>
                </c:pt>
                <c:pt idx="27">
                  <c:v>44</c:v>
                </c:pt>
                <c:pt idx="28">
                  <c:v>44</c:v>
                </c:pt>
                <c:pt idx="29">
                  <c:v>40</c:v>
                </c:pt>
                <c:pt idx="30">
                  <c:v>34</c:v>
                </c:pt>
                <c:pt idx="31">
                  <c:v>41</c:v>
                </c:pt>
              </c:numCache>
            </c:numRef>
          </c:val>
        </c:ser>
        <c:ser>
          <c:idx val="1"/>
          <c:order val="1"/>
          <c:tx>
            <c:strRef>
              <c:f>Sheet1!$C$1</c:f>
              <c:strCache>
                <c:ptCount val="1"/>
                <c:pt idx="0">
                  <c:v>North America</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Sheet1!$C$2:$C$33</c:f>
              <c:numCache>
                <c:formatCode>General</c:formatCode>
                <c:ptCount val="32"/>
                <c:pt idx="0">
                  <c:v>7</c:v>
                </c:pt>
                <c:pt idx="1">
                  <c:v>5</c:v>
                </c:pt>
                <c:pt idx="2">
                  <c:v>17</c:v>
                </c:pt>
                <c:pt idx="3">
                  <c:v>26</c:v>
                </c:pt>
                <c:pt idx="4">
                  <c:v>33</c:v>
                </c:pt>
                <c:pt idx="5">
                  <c:v>43</c:v>
                </c:pt>
                <c:pt idx="6">
                  <c:v>43</c:v>
                </c:pt>
                <c:pt idx="7">
                  <c:v>42</c:v>
                </c:pt>
                <c:pt idx="8">
                  <c:v>58</c:v>
                </c:pt>
                <c:pt idx="9">
                  <c:v>59</c:v>
                </c:pt>
                <c:pt idx="10">
                  <c:v>55</c:v>
                </c:pt>
                <c:pt idx="11">
                  <c:v>61</c:v>
                </c:pt>
                <c:pt idx="12">
                  <c:v>67</c:v>
                </c:pt>
                <c:pt idx="13">
                  <c:v>64</c:v>
                </c:pt>
                <c:pt idx="14">
                  <c:v>67</c:v>
                </c:pt>
                <c:pt idx="15">
                  <c:v>61</c:v>
                </c:pt>
                <c:pt idx="16">
                  <c:v>61</c:v>
                </c:pt>
                <c:pt idx="17">
                  <c:v>58</c:v>
                </c:pt>
                <c:pt idx="18">
                  <c:v>57</c:v>
                </c:pt>
                <c:pt idx="19">
                  <c:v>56</c:v>
                </c:pt>
                <c:pt idx="20">
                  <c:v>55</c:v>
                </c:pt>
                <c:pt idx="21">
                  <c:v>56</c:v>
                </c:pt>
                <c:pt idx="22">
                  <c:v>54</c:v>
                </c:pt>
                <c:pt idx="23">
                  <c:v>57</c:v>
                </c:pt>
                <c:pt idx="24">
                  <c:v>56</c:v>
                </c:pt>
                <c:pt idx="25">
                  <c:v>56</c:v>
                </c:pt>
                <c:pt idx="26">
                  <c:v>47</c:v>
                </c:pt>
                <c:pt idx="27">
                  <c:v>54</c:v>
                </c:pt>
                <c:pt idx="28">
                  <c:v>58</c:v>
                </c:pt>
                <c:pt idx="29">
                  <c:v>55</c:v>
                </c:pt>
                <c:pt idx="30">
                  <c:v>55</c:v>
                </c:pt>
                <c:pt idx="31">
                  <c:v>58</c:v>
                </c:pt>
              </c:numCache>
            </c:numRef>
          </c:val>
        </c:ser>
        <c:ser>
          <c:idx val="2"/>
          <c:order val="2"/>
          <c:tx>
            <c:strRef>
              <c:f>Sheet1!$D$1</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Sheet1!$D$2:$D$33</c:f>
              <c:numCache>
                <c:formatCode>General</c:formatCode>
                <c:ptCount val="32"/>
                <c:pt idx="0">
                  <c:v>0</c:v>
                </c:pt>
                <c:pt idx="1">
                  <c:v>1</c:v>
                </c:pt>
                <c:pt idx="2">
                  <c:v>1</c:v>
                </c:pt>
                <c:pt idx="3">
                  <c:v>2</c:v>
                </c:pt>
                <c:pt idx="4">
                  <c:v>3</c:v>
                </c:pt>
                <c:pt idx="5">
                  <c:v>3</c:v>
                </c:pt>
                <c:pt idx="6">
                  <c:v>5</c:v>
                </c:pt>
                <c:pt idx="7">
                  <c:v>5</c:v>
                </c:pt>
                <c:pt idx="8">
                  <c:v>5</c:v>
                </c:pt>
                <c:pt idx="9">
                  <c:v>6</c:v>
                </c:pt>
                <c:pt idx="10">
                  <c:v>7</c:v>
                </c:pt>
                <c:pt idx="11">
                  <c:v>6</c:v>
                </c:pt>
                <c:pt idx="12">
                  <c:v>3</c:v>
                </c:pt>
                <c:pt idx="13">
                  <c:v>10</c:v>
                </c:pt>
                <c:pt idx="14">
                  <c:v>4</c:v>
                </c:pt>
                <c:pt idx="15">
                  <c:v>6</c:v>
                </c:pt>
                <c:pt idx="16">
                  <c:v>7</c:v>
                </c:pt>
                <c:pt idx="17">
                  <c:v>4</c:v>
                </c:pt>
                <c:pt idx="18">
                  <c:v>5</c:v>
                </c:pt>
                <c:pt idx="19">
                  <c:v>8</c:v>
                </c:pt>
                <c:pt idx="20">
                  <c:v>6</c:v>
                </c:pt>
                <c:pt idx="21">
                  <c:v>7</c:v>
                </c:pt>
                <c:pt idx="22">
                  <c:v>9</c:v>
                </c:pt>
                <c:pt idx="23">
                  <c:v>9</c:v>
                </c:pt>
                <c:pt idx="24">
                  <c:v>10</c:v>
                </c:pt>
                <c:pt idx="25">
                  <c:v>10</c:v>
                </c:pt>
                <c:pt idx="26">
                  <c:v>12</c:v>
                </c:pt>
                <c:pt idx="27">
                  <c:v>7</c:v>
                </c:pt>
                <c:pt idx="28">
                  <c:v>11</c:v>
                </c:pt>
                <c:pt idx="29">
                  <c:v>16</c:v>
                </c:pt>
                <c:pt idx="30">
                  <c:v>15</c:v>
                </c:pt>
                <c:pt idx="31">
                  <c:v>9</c:v>
                </c:pt>
              </c:numCache>
            </c:numRef>
          </c:val>
        </c:ser>
        <c:dLbls>
          <c:showLegendKey val="0"/>
          <c:showVal val="0"/>
          <c:showCatName val="0"/>
          <c:showSerName val="0"/>
          <c:showPercent val="0"/>
          <c:showBubbleSize val="0"/>
        </c:dLbls>
        <c:gapWidth val="25"/>
        <c:overlap val="100"/>
        <c:axId val="803813032"/>
        <c:axId val="803816168"/>
      </c:barChart>
      <c:catAx>
        <c:axId val="803813032"/>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803816168"/>
        <c:crosses val="autoZero"/>
        <c:auto val="1"/>
        <c:lblAlgn val="ctr"/>
        <c:lblOffset val="100"/>
        <c:tickLblSkip val="1"/>
        <c:noMultiLvlLbl val="0"/>
      </c:catAx>
      <c:valAx>
        <c:axId val="803816168"/>
        <c:scaling>
          <c:orientation val="minMax"/>
          <c:max val="12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03813032"/>
        <c:crosses val="autoZero"/>
        <c:crossBetween val="between"/>
        <c:majorUnit val="10"/>
      </c:valAx>
      <c:spPr>
        <a:solidFill>
          <a:schemeClr val="bg2"/>
        </a:solidFill>
        <a:ln>
          <a:solidFill>
            <a:schemeClr val="tx1"/>
          </a:solidFill>
        </a:ln>
      </c:spPr>
    </c:plotArea>
    <c:legend>
      <c:legendPos val="l"/>
      <c:layout>
        <c:manualLayout>
          <c:xMode val="edge"/>
          <c:yMode val="edge"/>
          <c:x val="0.11356932153392331"/>
          <c:y val="4.9553590637235918E-2"/>
          <c:w val="0.18271235453975893"/>
          <c:h val="0.1851826513489092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06"/>
          <c:w val="0.86362491052259061"/>
          <c:h val="0.69196645341207363"/>
        </c:manualLayout>
      </c:layout>
      <c:barChart>
        <c:barDir val="col"/>
        <c:grouping val="percentStacked"/>
        <c:varyColors val="0"/>
        <c:ser>
          <c:idx val="0"/>
          <c:order val="0"/>
          <c:tx>
            <c:strRef>
              <c:f>Sheet1!$B$1</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Sheet1!$A$2:$A$7</c:f>
              <c:strCache>
                <c:ptCount val="6"/>
                <c:pt idx="0">
                  <c:v>&lt;1</c:v>
                </c:pt>
                <c:pt idx="1">
                  <c:v>1-10</c:v>
                </c:pt>
                <c:pt idx="2">
                  <c:v>11-17</c:v>
                </c:pt>
                <c:pt idx="3">
                  <c:v>18-34</c:v>
                </c:pt>
                <c:pt idx="4">
                  <c:v>35-49</c:v>
                </c:pt>
                <c:pt idx="5">
                  <c:v>50-65</c:v>
                </c:pt>
              </c:strCache>
            </c:strRef>
          </c:cat>
          <c:val>
            <c:numRef>
              <c:f>Sheet1!$B$2:$B$7</c:f>
              <c:numCache>
                <c:formatCode>General</c:formatCode>
                <c:ptCount val="6"/>
                <c:pt idx="0">
                  <c:v>841</c:v>
                </c:pt>
                <c:pt idx="1">
                  <c:v>434</c:v>
                </c:pt>
                <c:pt idx="2">
                  <c:v>0</c:v>
                </c:pt>
                <c:pt idx="3">
                  <c:v>0</c:v>
                </c:pt>
                <c:pt idx="4">
                  <c:v>0</c:v>
                </c:pt>
                <c:pt idx="5">
                  <c:v>0</c:v>
                </c:pt>
              </c:numCache>
            </c:numRef>
          </c:val>
        </c:ser>
        <c:ser>
          <c:idx val="1"/>
          <c:order val="1"/>
          <c:tx>
            <c:strRef>
              <c:f>Sheet1!$C$1</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Sheet1!$A$2:$A$7</c:f>
              <c:strCache>
                <c:ptCount val="6"/>
                <c:pt idx="0">
                  <c:v>&lt;1</c:v>
                </c:pt>
                <c:pt idx="1">
                  <c:v>1-10</c:v>
                </c:pt>
                <c:pt idx="2">
                  <c:v>11-17</c:v>
                </c:pt>
                <c:pt idx="3">
                  <c:v>18-34</c:v>
                </c:pt>
                <c:pt idx="4">
                  <c:v>35-49</c:v>
                </c:pt>
                <c:pt idx="5">
                  <c:v>50-65</c:v>
                </c:pt>
              </c:strCache>
            </c:strRef>
          </c:cat>
          <c:val>
            <c:numRef>
              <c:f>Sheet1!$C$2:$C$7</c:f>
              <c:numCache>
                <c:formatCode>General</c:formatCode>
                <c:ptCount val="6"/>
                <c:pt idx="0">
                  <c:v>121</c:v>
                </c:pt>
                <c:pt idx="1">
                  <c:v>1058</c:v>
                </c:pt>
                <c:pt idx="2">
                  <c:v>57</c:v>
                </c:pt>
                <c:pt idx="3">
                  <c:v>12</c:v>
                </c:pt>
                <c:pt idx="4">
                  <c:v>3</c:v>
                </c:pt>
                <c:pt idx="5">
                  <c:v>0</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Sheet1!$A$2:$A$7</c:f>
              <c:strCache>
                <c:ptCount val="6"/>
                <c:pt idx="0">
                  <c:v>&lt;1</c:v>
                </c:pt>
                <c:pt idx="1">
                  <c:v>1-10</c:v>
                </c:pt>
                <c:pt idx="2">
                  <c:v>11-17</c:v>
                </c:pt>
                <c:pt idx="3">
                  <c:v>18-34</c:v>
                </c:pt>
                <c:pt idx="4">
                  <c:v>35-49</c:v>
                </c:pt>
                <c:pt idx="5">
                  <c:v>50-65</c:v>
                </c:pt>
              </c:strCache>
            </c:strRef>
          </c:cat>
          <c:val>
            <c:numRef>
              <c:f>Sheet1!$D$2:$D$7</c:f>
              <c:numCache>
                <c:formatCode>General</c:formatCode>
                <c:ptCount val="6"/>
                <c:pt idx="0">
                  <c:v>0</c:v>
                </c:pt>
                <c:pt idx="1">
                  <c:v>384</c:v>
                </c:pt>
                <c:pt idx="2">
                  <c:v>268</c:v>
                </c:pt>
                <c:pt idx="3">
                  <c:v>111</c:v>
                </c:pt>
                <c:pt idx="4">
                  <c:v>34</c:v>
                </c:pt>
                <c:pt idx="5">
                  <c:v>6</c:v>
                </c:pt>
              </c:numCache>
            </c:numRef>
          </c:val>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Sheet1!$A$2:$A$7</c:f>
              <c:strCache>
                <c:ptCount val="6"/>
                <c:pt idx="0">
                  <c:v>&lt;1</c:v>
                </c:pt>
                <c:pt idx="1">
                  <c:v>1-10</c:v>
                </c:pt>
                <c:pt idx="2">
                  <c:v>11-17</c:v>
                </c:pt>
                <c:pt idx="3">
                  <c:v>18-34</c:v>
                </c:pt>
                <c:pt idx="4">
                  <c:v>35-49</c:v>
                </c:pt>
                <c:pt idx="5">
                  <c:v>50-65</c:v>
                </c:pt>
              </c:strCache>
            </c:strRef>
          </c:cat>
          <c:val>
            <c:numRef>
              <c:f>Sheet1!$E$2:$E$7</c:f>
              <c:numCache>
                <c:formatCode>General</c:formatCode>
                <c:ptCount val="6"/>
                <c:pt idx="0">
                  <c:v>0</c:v>
                </c:pt>
                <c:pt idx="1">
                  <c:v>144</c:v>
                </c:pt>
                <c:pt idx="2">
                  <c:v>819</c:v>
                </c:pt>
                <c:pt idx="3">
                  <c:v>791</c:v>
                </c:pt>
                <c:pt idx="4">
                  <c:v>270</c:v>
                </c:pt>
                <c:pt idx="5">
                  <c:v>53</c:v>
                </c:pt>
              </c:numCache>
            </c:numRef>
          </c:val>
        </c:ser>
        <c:dLbls>
          <c:showLegendKey val="0"/>
          <c:showVal val="0"/>
          <c:showCatName val="0"/>
          <c:showSerName val="0"/>
          <c:showPercent val="0"/>
          <c:showBubbleSize val="0"/>
        </c:dLbls>
        <c:gapWidth val="40"/>
        <c:overlap val="100"/>
        <c:axId val="757926632"/>
        <c:axId val="757927024"/>
      </c:barChart>
      <c:catAx>
        <c:axId val="757926632"/>
        <c:scaling>
          <c:orientation val="minMax"/>
        </c:scaling>
        <c:delete val="0"/>
        <c:axPos val="b"/>
        <c:title>
          <c:tx>
            <c:rich>
              <a:bodyPr/>
              <a:lstStyle/>
              <a:p>
                <a:pPr>
                  <a:defRPr sz="1700"/>
                </a:pPr>
                <a:r>
                  <a:rPr lang="en-US" sz="1700" dirty="0" smtClean="0"/>
                  <a:t>Donor </a:t>
                </a:r>
                <a:r>
                  <a:rPr lang="en-US" sz="1700" baseline="0" dirty="0" smtClean="0"/>
                  <a:t> </a:t>
                </a:r>
                <a:r>
                  <a:rPr lang="en-US" sz="1700" dirty="0" smtClean="0"/>
                  <a:t>Age</a:t>
                </a:r>
                <a:endParaRPr lang="en-US" sz="1700" dirty="0"/>
              </a:p>
            </c:rich>
          </c:tx>
          <c:layout>
            <c:manualLayout>
              <c:xMode val="edge"/>
              <c:yMode val="edge"/>
              <c:x val="0.46777808747357918"/>
              <c:y val="0.9059694881889766"/>
            </c:manualLayout>
          </c:layout>
          <c:overlay val="0"/>
        </c:title>
        <c:numFmt formatCode="General" sourceLinked="0"/>
        <c:majorTickMark val="out"/>
        <c:minorTickMark val="none"/>
        <c:tickLblPos val="nextTo"/>
        <c:txPr>
          <a:bodyPr/>
          <a:lstStyle/>
          <a:p>
            <a:pPr>
              <a:defRPr sz="1500" b="1"/>
            </a:pPr>
            <a:endParaRPr lang="en-US"/>
          </a:p>
        </c:txPr>
        <c:crossAx val="757927024"/>
        <c:crosses val="autoZero"/>
        <c:auto val="1"/>
        <c:lblAlgn val="ctr"/>
        <c:lblOffset val="100"/>
        <c:noMultiLvlLbl val="0"/>
      </c:catAx>
      <c:valAx>
        <c:axId val="75792702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57926632"/>
        <c:crosses val="autoZero"/>
        <c:crossBetween val="between"/>
        <c:majorUnit val="0.2"/>
      </c:valAx>
      <c:spPr>
        <a:solidFill>
          <a:srgbClr val="000000"/>
        </a:solidFill>
        <a:ln w="12700">
          <a:solidFill>
            <a:srgbClr val="FFFFFF"/>
          </a:solidFill>
        </a:ln>
      </c:spPr>
    </c:plotArea>
    <c:legend>
      <c:legendPos val="t"/>
      <c:layout>
        <c:manualLayout>
          <c:xMode val="edge"/>
          <c:yMode val="edge"/>
          <c:x val="0.25523424616170237"/>
          <c:y val="3.125E-2"/>
          <c:w val="0.59659721738322535"/>
          <c:h val="5.594693241469818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Retransplant (N = 381)</c:v>
                </c:pt>
              </c:strCache>
            </c:strRef>
          </c:tx>
          <c:spPr>
            <a:ln w="41275">
              <a:solidFill>
                <a:srgbClr val="FF99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99.733999999999995</c:v>
                </c:pt>
                <c:pt idx="14">
                  <c:v>99.198999999999998</c:v>
                </c:pt>
                <c:pt idx="15">
                  <c:v>98.391999999999996</c:v>
                </c:pt>
                <c:pt idx="16">
                  <c:v>98.122</c:v>
                </c:pt>
                <c:pt idx="17">
                  <c:v>97.850999999999999</c:v>
                </c:pt>
                <c:pt idx="18">
                  <c:v>97.58</c:v>
                </c:pt>
                <c:pt idx="19">
                  <c:v>96.495999999999995</c:v>
                </c:pt>
                <c:pt idx="20">
                  <c:v>95.953000000000003</c:v>
                </c:pt>
                <c:pt idx="21">
                  <c:v>95.138000000000005</c:v>
                </c:pt>
                <c:pt idx="22">
                  <c:v>94.591999999999999</c:v>
                </c:pt>
                <c:pt idx="23">
                  <c:v>94.591999999999999</c:v>
                </c:pt>
                <c:pt idx="24">
                  <c:v>94.314999999999998</c:v>
                </c:pt>
                <c:pt idx="25">
                  <c:v>94.314999999999998</c:v>
                </c:pt>
                <c:pt idx="26">
                  <c:v>94.028000000000006</c:v>
                </c:pt>
                <c:pt idx="27">
                  <c:v>94.028000000000006</c:v>
                </c:pt>
                <c:pt idx="28">
                  <c:v>93.736999999999995</c:v>
                </c:pt>
                <c:pt idx="29">
                  <c:v>92.864000000000004</c:v>
                </c:pt>
                <c:pt idx="30">
                  <c:v>92.864000000000004</c:v>
                </c:pt>
                <c:pt idx="31">
                  <c:v>92.28</c:v>
                </c:pt>
                <c:pt idx="32">
                  <c:v>92.28</c:v>
                </c:pt>
                <c:pt idx="33">
                  <c:v>91.988</c:v>
                </c:pt>
                <c:pt idx="34">
                  <c:v>91.397000000000006</c:v>
                </c:pt>
                <c:pt idx="35">
                  <c:v>90.796000000000006</c:v>
                </c:pt>
                <c:pt idx="36">
                  <c:v>90.492999999999995</c:v>
                </c:pt>
                <c:pt idx="37">
                  <c:v>90.180999999999997</c:v>
                </c:pt>
                <c:pt idx="38">
                  <c:v>89.543999999999997</c:v>
                </c:pt>
                <c:pt idx="39">
                  <c:v>89.222999999999999</c:v>
                </c:pt>
                <c:pt idx="40">
                  <c:v>87.938999999999993</c:v>
                </c:pt>
                <c:pt idx="41">
                  <c:v>87.617000000000004</c:v>
                </c:pt>
                <c:pt idx="42">
                  <c:v>86.972999999999999</c:v>
                </c:pt>
                <c:pt idx="43">
                  <c:v>86.65</c:v>
                </c:pt>
                <c:pt idx="44">
                  <c:v>86.65</c:v>
                </c:pt>
                <c:pt idx="45">
                  <c:v>86.65</c:v>
                </c:pt>
                <c:pt idx="46">
                  <c:v>86.323999999999998</c:v>
                </c:pt>
                <c:pt idx="47">
                  <c:v>85.989000000000004</c:v>
                </c:pt>
                <c:pt idx="48">
                  <c:v>84.968000000000004</c:v>
                </c:pt>
                <c:pt idx="49">
                  <c:v>84.613</c:v>
                </c:pt>
                <c:pt idx="50">
                  <c:v>83.537000000000006</c:v>
                </c:pt>
                <c:pt idx="51">
                  <c:v>82.817999999999998</c:v>
                </c:pt>
                <c:pt idx="52">
                  <c:v>82.457999999999998</c:v>
                </c:pt>
                <c:pt idx="53">
                  <c:v>82.457999999999998</c:v>
                </c:pt>
                <c:pt idx="54">
                  <c:v>82.457999999999998</c:v>
                </c:pt>
                <c:pt idx="55">
                  <c:v>81.369</c:v>
                </c:pt>
                <c:pt idx="56">
                  <c:v>80.277000000000001</c:v>
                </c:pt>
                <c:pt idx="57">
                  <c:v>79.911000000000001</c:v>
                </c:pt>
                <c:pt idx="58">
                  <c:v>79.168999999999997</c:v>
                </c:pt>
                <c:pt idx="59">
                  <c:v>78.796999999999997</c:v>
                </c:pt>
                <c:pt idx="60">
                  <c:v>77.266999999999996</c:v>
                </c:pt>
                <c:pt idx="61">
                  <c:v>76.474999999999994</c:v>
                </c:pt>
                <c:pt idx="62">
                  <c:v>75.662999999999997</c:v>
                </c:pt>
                <c:pt idx="63">
                  <c:v>74.418000000000006</c:v>
                </c:pt>
                <c:pt idx="64">
                  <c:v>74</c:v>
                </c:pt>
                <c:pt idx="65">
                  <c:v>73.581999999999994</c:v>
                </c:pt>
                <c:pt idx="66">
                  <c:v>73.581999999999994</c:v>
                </c:pt>
                <c:pt idx="67">
                  <c:v>73.162000000000006</c:v>
                </c:pt>
                <c:pt idx="68">
                  <c:v>73.162000000000006</c:v>
                </c:pt>
                <c:pt idx="69">
                  <c:v>73.162000000000006</c:v>
                </c:pt>
                <c:pt idx="70">
                  <c:v>73.162000000000006</c:v>
                </c:pt>
                <c:pt idx="71">
                  <c:v>72.728999999999999</c:v>
                </c:pt>
                <c:pt idx="72">
                  <c:v>72.728999999999999</c:v>
                </c:pt>
                <c:pt idx="73">
                  <c:v>72.265000000000001</c:v>
                </c:pt>
                <c:pt idx="74">
                  <c:v>72.265000000000001</c:v>
                </c:pt>
                <c:pt idx="75">
                  <c:v>71.793000000000006</c:v>
                </c:pt>
                <c:pt idx="76">
                  <c:v>71.320999999999998</c:v>
                </c:pt>
                <c:pt idx="77">
                  <c:v>70.37</c:v>
                </c:pt>
                <c:pt idx="78">
                  <c:v>69.894000000000005</c:v>
                </c:pt>
                <c:pt idx="79">
                  <c:v>69.894000000000005</c:v>
                </c:pt>
                <c:pt idx="80">
                  <c:v>69.412000000000006</c:v>
                </c:pt>
                <c:pt idx="81">
                  <c:v>69.412000000000006</c:v>
                </c:pt>
                <c:pt idx="82">
                  <c:v>68.92</c:v>
                </c:pt>
                <c:pt idx="83">
                  <c:v>68.92</c:v>
                </c:pt>
                <c:pt idx="84">
                  <c:v>68.421000000000006</c:v>
                </c:pt>
                <c:pt idx="85">
                  <c:v>67.902000000000001</c:v>
                </c:pt>
                <c:pt idx="86">
                  <c:v>67.902000000000001</c:v>
                </c:pt>
                <c:pt idx="87">
                  <c:v>66.798000000000002</c:v>
                </c:pt>
                <c:pt idx="88">
                  <c:v>66.242000000000004</c:v>
                </c:pt>
                <c:pt idx="89">
                  <c:v>65.685000000000002</c:v>
                </c:pt>
                <c:pt idx="90">
                  <c:v>65.685000000000002</c:v>
                </c:pt>
                <c:pt idx="91">
                  <c:v>65.685000000000002</c:v>
                </c:pt>
                <c:pt idx="92">
                  <c:v>65.685000000000002</c:v>
                </c:pt>
                <c:pt idx="93">
                  <c:v>64.552000000000007</c:v>
                </c:pt>
                <c:pt idx="94">
                  <c:v>64.552000000000007</c:v>
                </c:pt>
                <c:pt idx="95">
                  <c:v>64.552000000000007</c:v>
                </c:pt>
                <c:pt idx="96">
                  <c:v>64.552000000000007</c:v>
                </c:pt>
                <c:pt idx="97">
                  <c:v>64.552000000000007</c:v>
                </c:pt>
                <c:pt idx="98">
                  <c:v>63.938000000000002</c:v>
                </c:pt>
                <c:pt idx="99">
                  <c:v>62.683999999999997</c:v>
                </c:pt>
                <c:pt idx="100">
                  <c:v>62.683999999999997</c:v>
                </c:pt>
                <c:pt idx="101">
                  <c:v>62.051000000000002</c:v>
                </c:pt>
                <c:pt idx="102">
                  <c:v>62.051000000000002</c:v>
                </c:pt>
                <c:pt idx="103">
                  <c:v>60.783999999999999</c:v>
                </c:pt>
                <c:pt idx="104">
                  <c:v>60.151000000000003</c:v>
                </c:pt>
                <c:pt idx="105">
                  <c:v>60.151000000000003</c:v>
                </c:pt>
                <c:pt idx="106">
                  <c:v>59.511000000000003</c:v>
                </c:pt>
                <c:pt idx="107">
                  <c:v>59.511000000000003</c:v>
                </c:pt>
                <c:pt idx="108">
                  <c:v>58.819000000000003</c:v>
                </c:pt>
                <c:pt idx="109">
                  <c:v>58.110999999999997</c:v>
                </c:pt>
                <c:pt idx="110">
                  <c:v>57.384</c:v>
                </c:pt>
                <c:pt idx="111">
                  <c:v>57.384</c:v>
                </c:pt>
                <c:pt idx="112">
                  <c:v>56.658000000000001</c:v>
                </c:pt>
                <c:pt idx="113">
                  <c:v>55.932000000000002</c:v>
                </c:pt>
                <c:pt idx="114">
                  <c:v>55.195999999999998</c:v>
                </c:pt>
                <c:pt idx="115">
                  <c:v>55.195999999999998</c:v>
                </c:pt>
                <c:pt idx="116">
                  <c:v>55.195999999999998</c:v>
                </c:pt>
                <c:pt idx="117">
                  <c:v>55.195999999999998</c:v>
                </c:pt>
                <c:pt idx="118">
                  <c:v>55.195999999999998</c:v>
                </c:pt>
                <c:pt idx="119">
                  <c:v>55.195999999999998</c:v>
                </c:pt>
                <c:pt idx="120">
                  <c:v>54.396000000000001</c:v>
                </c:pt>
                <c:pt idx="121">
                  <c:v>54.396000000000001</c:v>
                </c:pt>
                <c:pt idx="122">
                  <c:v>53.570999999999998</c:v>
                </c:pt>
                <c:pt idx="123">
                  <c:v>52.747</c:v>
                </c:pt>
                <c:pt idx="124">
                  <c:v>52.747</c:v>
                </c:pt>
                <c:pt idx="125">
                  <c:v>52.747</c:v>
                </c:pt>
                <c:pt idx="126">
                  <c:v>52.747</c:v>
                </c:pt>
                <c:pt idx="127">
                  <c:v>52.747</c:v>
                </c:pt>
                <c:pt idx="128">
                  <c:v>52.747</c:v>
                </c:pt>
                <c:pt idx="129">
                  <c:v>52.747</c:v>
                </c:pt>
                <c:pt idx="130">
                  <c:v>52.747</c:v>
                </c:pt>
                <c:pt idx="131">
                  <c:v>52.747</c:v>
                </c:pt>
                <c:pt idx="132">
                  <c:v>52.747</c:v>
                </c:pt>
                <c:pt idx="133">
                  <c:v>52.747</c:v>
                </c:pt>
                <c:pt idx="134">
                  <c:v>52.747</c:v>
                </c:pt>
                <c:pt idx="135">
                  <c:v>51.77</c:v>
                </c:pt>
                <c:pt idx="136">
                  <c:v>51.77</c:v>
                </c:pt>
                <c:pt idx="137">
                  <c:v>51.77</c:v>
                </c:pt>
                <c:pt idx="138">
                  <c:v>50.755000000000003</c:v>
                </c:pt>
                <c:pt idx="139">
                  <c:v>50.755000000000003</c:v>
                </c:pt>
                <c:pt idx="140">
                  <c:v>50.755000000000003</c:v>
                </c:pt>
                <c:pt idx="141">
                  <c:v>49.74</c:v>
                </c:pt>
                <c:pt idx="142">
                  <c:v>48.725000000000001</c:v>
                </c:pt>
                <c:pt idx="143">
                  <c:v>47.688000000000002</c:v>
                </c:pt>
                <c:pt idx="144">
                  <c:v>47.688000000000002</c:v>
                </c:pt>
                <c:pt idx="145">
                  <c:v>47.688000000000002</c:v>
                </c:pt>
                <c:pt idx="146">
                  <c:v>46.433</c:v>
                </c:pt>
                <c:pt idx="147">
                  <c:v>46.433</c:v>
                </c:pt>
                <c:pt idx="148">
                  <c:v>46.433</c:v>
                </c:pt>
                <c:pt idx="149">
                  <c:v>46.433</c:v>
                </c:pt>
                <c:pt idx="150">
                  <c:v>45.179000000000002</c:v>
                </c:pt>
                <c:pt idx="151">
                  <c:v>45.179000000000002</c:v>
                </c:pt>
                <c:pt idx="152">
                  <c:v>45.179000000000002</c:v>
                </c:pt>
                <c:pt idx="153">
                  <c:v>45.179000000000002</c:v>
                </c:pt>
                <c:pt idx="154">
                  <c:v>45.179000000000002</c:v>
                </c:pt>
                <c:pt idx="155">
                  <c:v>45.179000000000002</c:v>
                </c:pt>
                <c:pt idx="156">
                  <c:v>45.179000000000002</c:v>
                </c:pt>
                <c:pt idx="157">
                  <c:v>45.179000000000002</c:v>
                </c:pt>
                <c:pt idx="158">
                  <c:v>45.179000000000002</c:v>
                </c:pt>
                <c:pt idx="159">
                  <c:v>45.179000000000002</c:v>
                </c:pt>
                <c:pt idx="160">
                  <c:v>45.179000000000002</c:v>
                </c:pt>
                <c:pt idx="161">
                  <c:v>43.621000000000002</c:v>
                </c:pt>
                <c:pt idx="162">
                  <c:v>43.621000000000002</c:v>
                </c:pt>
                <c:pt idx="163">
                  <c:v>43.621000000000002</c:v>
                </c:pt>
                <c:pt idx="164">
                  <c:v>42.063000000000002</c:v>
                </c:pt>
                <c:pt idx="165">
                  <c:v>42.063000000000002</c:v>
                </c:pt>
                <c:pt idx="166">
                  <c:v>42.063000000000002</c:v>
                </c:pt>
                <c:pt idx="167">
                  <c:v>42.063000000000002</c:v>
                </c:pt>
                <c:pt idx="168">
                  <c:v>42.063000000000002</c:v>
                </c:pt>
                <c:pt idx="169">
                  <c:v>42.063000000000002</c:v>
                </c:pt>
                <c:pt idx="170">
                  <c:v>42.063000000000002</c:v>
                </c:pt>
                <c:pt idx="171">
                  <c:v>42.063000000000002</c:v>
                </c:pt>
                <c:pt idx="172">
                  <c:v>42.063000000000002</c:v>
                </c:pt>
                <c:pt idx="173">
                  <c:v>42.063000000000002</c:v>
                </c:pt>
                <c:pt idx="174">
                  <c:v>42.063000000000002</c:v>
                </c:pt>
                <c:pt idx="175">
                  <c:v>42.063000000000002</c:v>
                </c:pt>
                <c:pt idx="176">
                  <c:v>42.063000000000002</c:v>
                </c:pt>
                <c:pt idx="177">
                  <c:v>42.063000000000002</c:v>
                </c:pt>
                <c:pt idx="178">
                  <c:v>42.063000000000002</c:v>
                </c:pt>
                <c:pt idx="179">
                  <c:v>42.063000000000002</c:v>
                </c:pt>
                <c:pt idx="180">
                  <c:v>42.063000000000002</c:v>
                </c:pt>
              </c:numCache>
            </c:numRef>
          </c:yVal>
          <c:smooth val="0"/>
        </c:ser>
        <c:ser>
          <c:idx val="1"/>
          <c:order val="1"/>
          <c:tx>
            <c:strRef>
              <c:f>Sheet1!$C$1</c:f>
              <c:strCache>
                <c:ptCount val="1"/>
                <c:pt idx="0">
                  <c:v>Primary (N=6,816)</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99.718999999999994</c:v>
                </c:pt>
                <c:pt idx="14">
                  <c:v>99.448999999999998</c:v>
                </c:pt>
                <c:pt idx="15">
                  <c:v>99.119</c:v>
                </c:pt>
                <c:pt idx="16">
                  <c:v>98.802000000000007</c:v>
                </c:pt>
                <c:pt idx="17">
                  <c:v>98.531000000000006</c:v>
                </c:pt>
                <c:pt idx="18">
                  <c:v>98.212999999999994</c:v>
                </c:pt>
                <c:pt idx="19">
                  <c:v>97.849000000000004</c:v>
                </c:pt>
                <c:pt idx="20">
                  <c:v>97.575000000000003</c:v>
                </c:pt>
                <c:pt idx="21">
                  <c:v>97.376000000000005</c:v>
                </c:pt>
                <c:pt idx="22">
                  <c:v>97.161000000000001</c:v>
                </c:pt>
                <c:pt idx="23">
                  <c:v>96.774000000000001</c:v>
                </c:pt>
                <c:pt idx="24">
                  <c:v>96.57</c:v>
                </c:pt>
                <c:pt idx="25">
                  <c:v>96.472999999999999</c:v>
                </c:pt>
                <c:pt idx="26">
                  <c:v>96.245000000000005</c:v>
                </c:pt>
                <c:pt idx="27">
                  <c:v>95.882000000000005</c:v>
                </c:pt>
                <c:pt idx="28">
                  <c:v>95.584000000000003</c:v>
                </c:pt>
                <c:pt idx="29">
                  <c:v>95.251999999999995</c:v>
                </c:pt>
                <c:pt idx="30">
                  <c:v>95.036000000000001</c:v>
                </c:pt>
                <c:pt idx="31">
                  <c:v>94.87</c:v>
                </c:pt>
                <c:pt idx="32">
                  <c:v>94.652000000000001</c:v>
                </c:pt>
                <c:pt idx="33">
                  <c:v>94.366</c:v>
                </c:pt>
                <c:pt idx="34">
                  <c:v>94.027000000000001</c:v>
                </c:pt>
                <c:pt idx="35">
                  <c:v>93.822000000000003</c:v>
                </c:pt>
                <c:pt idx="36">
                  <c:v>93.613</c:v>
                </c:pt>
                <c:pt idx="37">
                  <c:v>93.415999999999997</c:v>
                </c:pt>
                <c:pt idx="38">
                  <c:v>93.251000000000005</c:v>
                </c:pt>
                <c:pt idx="39">
                  <c:v>92.864999999999995</c:v>
                </c:pt>
                <c:pt idx="40">
                  <c:v>92.680999999999997</c:v>
                </c:pt>
                <c:pt idx="41">
                  <c:v>92.477000000000004</c:v>
                </c:pt>
                <c:pt idx="42">
                  <c:v>92.31</c:v>
                </c:pt>
                <c:pt idx="43">
                  <c:v>92.066999999999993</c:v>
                </c:pt>
                <c:pt idx="44">
                  <c:v>91.822999999999993</c:v>
                </c:pt>
                <c:pt idx="45">
                  <c:v>91.653999999999996</c:v>
                </c:pt>
                <c:pt idx="46">
                  <c:v>91.427000000000007</c:v>
                </c:pt>
                <c:pt idx="47">
                  <c:v>91.12</c:v>
                </c:pt>
                <c:pt idx="48">
                  <c:v>90.789000000000001</c:v>
                </c:pt>
                <c:pt idx="49">
                  <c:v>90.548000000000002</c:v>
                </c:pt>
                <c:pt idx="50">
                  <c:v>90.364999999999995</c:v>
                </c:pt>
                <c:pt idx="51">
                  <c:v>90.099000000000004</c:v>
                </c:pt>
                <c:pt idx="52">
                  <c:v>89.914000000000001</c:v>
                </c:pt>
                <c:pt idx="53">
                  <c:v>89.665999999999997</c:v>
                </c:pt>
                <c:pt idx="54">
                  <c:v>89.501000000000005</c:v>
                </c:pt>
                <c:pt idx="55">
                  <c:v>89.272999999999996</c:v>
                </c:pt>
                <c:pt idx="56">
                  <c:v>89.105999999999995</c:v>
                </c:pt>
                <c:pt idx="57">
                  <c:v>88.855000000000004</c:v>
                </c:pt>
                <c:pt idx="58">
                  <c:v>88.56</c:v>
                </c:pt>
                <c:pt idx="59">
                  <c:v>88.284000000000006</c:v>
                </c:pt>
                <c:pt idx="60">
                  <c:v>88.025999999999996</c:v>
                </c:pt>
                <c:pt idx="61">
                  <c:v>87.716999999999999</c:v>
                </c:pt>
                <c:pt idx="62">
                  <c:v>87.536000000000001</c:v>
                </c:pt>
                <c:pt idx="63">
                  <c:v>87.241</c:v>
                </c:pt>
                <c:pt idx="64">
                  <c:v>87.081000000000003</c:v>
                </c:pt>
                <c:pt idx="65">
                  <c:v>86.852000000000004</c:v>
                </c:pt>
                <c:pt idx="66">
                  <c:v>86.668000000000006</c:v>
                </c:pt>
                <c:pt idx="67">
                  <c:v>86.438000000000002</c:v>
                </c:pt>
                <c:pt idx="68">
                  <c:v>86.228999999999999</c:v>
                </c:pt>
                <c:pt idx="69">
                  <c:v>86.066000000000003</c:v>
                </c:pt>
                <c:pt idx="70">
                  <c:v>85.878</c:v>
                </c:pt>
                <c:pt idx="71">
                  <c:v>85.591999999999999</c:v>
                </c:pt>
                <c:pt idx="72">
                  <c:v>85.373000000000005</c:v>
                </c:pt>
                <c:pt idx="73">
                  <c:v>85.072999999999993</c:v>
                </c:pt>
                <c:pt idx="74">
                  <c:v>84.894000000000005</c:v>
                </c:pt>
                <c:pt idx="75">
                  <c:v>84.584999999999994</c:v>
                </c:pt>
                <c:pt idx="76">
                  <c:v>84.221999999999994</c:v>
                </c:pt>
                <c:pt idx="77">
                  <c:v>83.988</c:v>
                </c:pt>
                <c:pt idx="78">
                  <c:v>83.700999999999993</c:v>
                </c:pt>
                <c:pt idx="79">
                  <c:v>83.465000000000003</c:v>
                </c:pt>
                <c:pt idx="80">
                  <c:v>83.36</c:v>
                </c:pt>
                <c:pt idx="81">
                  <c:v>83.069000000000003</c:v>
                </c:pt>
                <c:pt idx="82">
                  <c:v>82.882999999999996</c:v>
                </c:pt>
                <c:pt idx="83">
                  <c:v>82.558000000000007</c:v>
                </c:pt>
                <c:pt idx="84">
                  <c:v>82.281999999999996</c:v>
                </c:pt>
                <c:pt idx="85">
                  <c:v>81.998000000000005</c:v>
                </c:pt>
                <c:pt idx="86">
                  <c:v>81.766999999999996</c:v>
                </c:pt>
                <c:pt idx="87">
                  <c:v>81.504999999999995</c:v>
                </c:pt>
                <c:pt idx="88">
                  <c:v>81.33</c:v>
                </c:pt>
                <c:pt idx="89">
                  <c:v>80.977999999999994</c:v>
                </c:pt>
                <c:pt idx="90">
                  <c:v>80.685000000000002</c:v>
                </c:pt>
                <c:pt idx="91">
                  <c:v>80.388999999999996</c:v>
                </c:pt>
                <c:pt idx="92">
                  <c:v>80.241</c:v>
                </c:pt>
                <c:pt idx="93">
                  <c:v>80.120999999999995</c:v>
                </c:pt>
                <c:pt idx="94">
                  <c:v>79.971000000000004</c:v>
                </c:pt>
                <c:pt idx="95">
                  <c:v>79.757000000000005</c:v>
                </c:pt>
                <c:pt idx="96">
                  <c:v>79.444999999999993</c:v>
                </c:pt>
                <c:pt idx="97">
                  <c:v>79.155000000000001</c:v>
                </c:pt>
                <c:pt idx="98">
                  <c:v>78.991</c:v>
                </c:pt>
                <c:pt idx="99">
                  <c:v>78.891999999999996</c:v>
                </c:pt>
                <c:pt idx="100">
                  <c:v>78.66</c:v>
                </c:pt>
                <c:pt idx="101">
                  <c:v>78.427000000000007</c:v>
                </c:pt>
                <c:pt idx="102">
                  <c:v>78.194000000000003</c:v>
                </c:pt>
                <c:pt idx="103">
                  <c:v>77.891999999999996</c:v>
                </c:pt>
                <c:pt idx="104">
                  <c:v>77.656000000000006</c:v>
                </c:pt>
                <c:pt idx="105">
                  <c:v>77.385999999999996</c:v>
                </c:pt>
                <c:pt idx="106">
                  <c:v>77.283000000000001</c:v>
                </c:pt>
                <c:pt idx="107">
                  <c:v>77.144000000000005</c:v>
                </c:pt>
                <c:pt idx="108">
                  <c:v>76.932000000000002</c:v>
                </c:pt>
                <c:pt idx="109">
                  <c:v>76.787000000000006</c:v>
                </c:pt>
                <c:pt idx="110">
                  <c:v>76.415999999999997</c:v>
                </c:pt>
                <c:pt idx="111">
                  <c:v>76.08</c:v>
                </c:pt>
                <c:pt idx="112">
                  <c:v>75.891999999999996</c:v>
                </c:pt>
                <c:pt idx="113">
                  <c:v>75.816000000000003</c:v>
                </c:pt>
                <c:pt idx="114">
                  <c:v>75.512</c:v>
                </c:pt>
                <c:pt idx="115">
                  <c:v>75.358999999999995</c:v>
                </c:pt>
                <c:pt idx="116">
                  <c:v>75.090999999999994</c:v>
                </c:pt>
                <c:pt idx="117">
                  <c:v>74.858999999999995</c:v>
                </c:pt>
                <c:pt idx="118">
                  <c:v>74.625</c:v>
                </c:pt>
                <c:pt idx="119">
                  <c:v>74.346999999999994</c:v>
                </c:pt>
                <c:pt idx="120">
                  <c:v>74.144999999999996</c:v>
                </c:pt>
                <c:pt idx="121">
                  <c:v>73.807000000000002</c:v>
                </c:pt>
                <c:pt idx="122">
                  <c:v>73.463999999999999</c:v>
                </c:pt>
                <c:pt idx="123">
                  <c:v>73.290999999999997</c:v>
                </c:pt>
                <c:pt idx="124">
                  <c:v>73.117000000000004</c:v>
                </c:pt>
                <c:pt idx="125">
                  <c:v>73.028999999999996</c:v>
                </c:pt>
                <c:pt idx="126">
                  <c:v>72.721999999999994</c:v>
                </c:pt>
                <c:pt idx="127">
                  <c:v>72.5</c:v>
                </c:pt>
                <c:pt idx="128">
                  <c:v>72.322000000000003</c:v>
                </c:pt>
                <c:pt idx="129">
                  <c:v>72.188000000000002</c:v>
                </c:pt>
                <c:pt idx="130">
                  <c:v>71.915000000000006</c:v>
                </c:pt>
                <c:pt idx="131">
                  <c:v>71.777000000000001</c:v>
                </c:pt>
                <c:pt idx="132">
                  <c:v>71.543000000000006</c:v>
                </c:pt>
                <c:pt idx="133">
                  <c:v>71.203999999999994</c:v>
                </c:pt>
                <c:pt idx="134">
                  <c:v>70.807000000000002</c:v>
                </c:pt>
                <c:pt idx="135">
                  <c:v>70.656999999999996</c:v>
                </c:pt>
                <c:pt idx="136">
                  <c:v>70.506</c:v>
                </c:pt>
                <c:pt idx="137">
                  <c:v>70.355000000000004</c:v>
                </c:pt>
                <c:pt idx="138">
                  <c:v>70.201999999999998</c:v>
                </c:pt>
                <c:pt idx="139">
                  <c:v>70.100999999999999</c:v>
                </c:pt>
                <c:pt idx="140">
                  <c:v>69.998000000000005</c:v>
                </c:pt>
                <c:pt idx="141">
                  <c:v>69.792000000000002</c:v>
                </c:pt>
                <c:pt idx="142">
                  <c:v>69.686999999999998</c:v>
                </c:pt>
                <c:pt idx="143">
                  <c:v>69.525000000000006</c:v>
                </c:pt>
                <c:pt idx="144">
                  <c:v>69.198999999999998</c:v>
                </c:pt>
                <c:pt idx="145">
                  <c:v>68.914000000000001</c:v>
                </c:pt>
                <c:pt idx="146">
                  <c:v>68.563000000000002</c:v>
                </c:pt>
                <c:pt idx="147">
                  <c:v>68.269000000000005</c:v>
                </c:pt>
                <c:pt idx="148">
                  <c:v>68.209999999999994</c:v>
                </c:pt>
                <c:pt idx="149">
                  <c:v>68.03</c:v>
                </c:pt>
                <c:pt idx="150">
                  <c:v>67.909000000000006</c:v>
                </c:pt>
                <c:pt idx="151">
                  <c:v>67.787999999999997</c:v>
                </c:pt>
                <c:pt idx="152">
                  <c:v>67.725999999999999</c:v>
                </c:pt>
                <c:pt idx="153">
                  <c:v>67.725999999999999</c:v>
                </c:pt>
                <c:pt idx="154">
                  <c:v>67.664000000000001</c:v>
                </c:pt>
                <c:pt idx="155">
                  <c:v>67.472999999999999</c:v>
                </c:pt>
                <c:pt idx="156">
                  <c:v>67.147999999999996</c:v>
                </c:pt>
                <c:pt idx="157">
                  <c:v>66.879000000000005</c:v>
                </c:pt>
                <c:pt idx="158">
                  <c:v>66.599999999999994</c:v>
                </c:pt>
                <c:pt idx="159">
                  <c:v>66.248999999999995</c:v>
                </c:pt>
                <c:pt idx="160">
                  <c:v>65.825000000000003</c:v>
                </c:pt>
                <c:pt idx="161">
                  <c:v>65.611999999999995</c:v>
                </c:pt>
                <c:pt idx="162">
                  <c:v>65.540000000000006</c:v>
                </c:pt>
                <c:pt idx="163">
                  <c:v>65.325000000000003</c:v>
                </c:pt>
                <c:pt idx="164">
                  <c:v>65.180000000000007</c:v>
                </c:pt>
                <c:pt idx="165">
                  <c:v>64.668999999999997</c:v>
                </c:pt>
                <c:pt idx="166">
                  <c:v>64.447000000000003</c:v>
                </c:pt>
                <c:pt idx="167">
                  <c:v>64.222999999999999</c:v>
                </c:pt>
                <c:pt idx="168">
                  <c:v>64.070999999999998</c:v>
                </c:pt>
                <c:pt idx="169">
                  <c:v>63.908999999999999</c:v>
                </c:pt>
                <c:pt idx="170">
                  <c:v>63.743000000000002</c:v>
                </c:pt>
                <c:pt idx="171">
                  <c:v>63.743000000000002</c:v>
                </c:pt>
                <c:pt idx="172">
                  <c:v>63.402000000000001</c:v>
                </c:pt>
                <c:pt idx="173">
                  <c:v>63.317</c:v>
                </c:pt>
                <c:pt idx="174">
                  <c:v>63.231000000000002</c:v>
                </c:pt>
                <c:pt idx="175">
                  <c:v>62.886000000000003</c:v>
                </c:pt>
                <c:pt idx="176">
                  <c:v>62.710999999999999</c:v>
                </c:pt>
                <c:pt idx="177">
                  <c:v>62.622999999999998</c:v>
                </c:pt>
                <c:pt idx="178">
                  <c:v>62.622999999999998</c:v>
                </c:pt>
                <c:pt idx="179">
                  <c:v>62.622999999999998</c:v>
                </c:pt>
                <c:pt idx="180">
                  <c:v>62.438000000000002</c:v>
                </c:pt>
              </c:numCache>
            </c:numRef>
          </c:yVal>
          <c:smooth val="0"/>
        </c:ser>
        <c:dLbls>
          <c:showLegendKey val="0"/>
          <c:showVal val="0"/>
          <c:showCatName val="0"/>
          <c:showSerName val="0"/>
          <c:showPercent val="0"/>
          <c:showBubbleSize val="0"/>
        </c:dLbls>
        <c:axId val="832164168"/>
        <c:axId val="832164560"/>
      </c:scatterChart>
      <c:valAx>
        <c:axId val="832164168"/>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2164560"/>
        <c:crosses val="autoZero"/>
        <c:crossBetween val="midCat"/>
        <c:majorUnit val="1"/>
      </c:valAx>
      <c:valAx>
        <c:axId val="832164560"/>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832164168"/>
        <c:crosses val="autoZero"/>
        <c:crossBetween val="midCat"/>
        <c:majorUnit val="20"/>
      </c:valAx>
      <c:spPr>
        <a:solidFill>
          <a:schemeClr val="bg2"/>
        </a:solidFill>
        <a:ln>
          <a:solidFill>
            <a:schemeClr val="tx1"/>
          </a:solidFill>
        </a:ln>
      </c:spPr>
    </c:plotArea>
    <c:legend>
      <c:legendPos val="r"/>
      <c:layout>
        <c:manualLayout>
          <c:xMode val="edge"/>
          <c:yMode val="edge"/>
          <c:x val="0.12475656167979003"/>
          <c:y val="0.71804749015748026"/>
          <c:w val="0.53960176991150455"/>
          <c:h val="9.6268864829396311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0.452525679426871</c:v>
                </c:pt>
                <c:pt idx="1">
                  <c:v>0.45880366505550801</c:v>
                </c:pt>
                <c:pt idx="2">
                  <c:v>0.46516874652277901</c:v>
                </c:pt>
                <c:pt idx="3">
                  <c:v>0.471622132127899</c:v>
                </c:pt>
                <c:pt idx="4">
                  <c:v>0.47816504693307799</c:v>
                </c:pt>
                <c:pt idx="5">
                  <c:v>0.48479873299607401</c:v>
                </c:pt>
                <c:pt idx="6">
                  <c:v>0.49152444960598002</c:v>
                </c:pt>
                <c:pt idx="7">
                  <c:v>0.49834347352227498</c:v>
                </c:pt>
                <c:pt idx="8">
                  <c:v>0.50525709921719797</c:v>
                </c:pt>
                <c:pt idx="9">
                  <c:v>0.51226663912147297</c:v>
                </c:pt>
                <c:pt idx="10">
                  <c:v>0.51937342387346197</c:v>
                </c:pt>
                <c:pt idx="11">
                  <c:v>0.52657880257175504</c:v>
                </c:pt>
                <c:pt idx="12">
                  <c:v>0.53388414303127796</c:v>
                </c:pt>
                <c:pt idx="13">
                  <c:v>0.54129083204294204</c:v>
                </c:pt>
                <c:pt idx="14">
                  <c:v>0.54880027563691003</c:v>
                </c:pt>
                <c:pt idx="15">
                  <c:v>0.55641389934950003</c:v>
                </c:pt>
                <c:pt idx="16">
                  <c:v>0.56413314849380003</c:v>
                </c:pt>
                <c:pt idx="17">
                  <c:v>0.57195948843403599</c:v>
                </c:pt>
                <c:pt idx="18">
                  <c:v>0.57989440486374899</c:v>
                </c:pt>
                <c:pt idx="19">
                  <c:v>0.58793940408781997</c:v>
                </c:pt>
                <c:pt idx="20">
                  <c:v>0.59609601330842099</c:v>
                </c:pt>
                <c:pt idx="21">
                  <c:v>0.60436578091492998</c:v>
                </c:pt>
                <c:pt idx="22">
                  <c:v>0.61275027677785798</c:v>
                </c:pt>
                <c:pt idx="23">
                  <c:v>0.62125109254686905</c:v>
                </c:pt>
                <c:pt idx="24">
                  <c:v>0.62986984195292095</c:v>
                </c:pt>
                <c:pt idx="25">
                  <c:v>0.63860816111460905</c:v>
                </c:pt>
                <c:pt idx="26">
                  <c:v>0.64746770884875104</c:v>
                </c:pt>
                <c:pt idx="27">
                  <c:v>0.65645016698528502</c:v>
                </c:pt>
                <c:pt idx="28">
                  <c:v>0.66555724068653699</c:v>
                </c:pt>
                <c:pt idx="29">
                  <c:v>0.67479065877091304</c:v>
                </c:pt>
                <c:pt idx="30">
                  <c:v>0.68415217404108997</c:v>
                </c:pt>
                <c:pt idx="31">
                  <c:v>0.69364356361674895</c:v>
                </c:pt>
                <c:pt idx="32">
                  <c:v>0.70326662927193395</c:v>
                </c:pt>
                <c:pt idx="33">
                  <c:v>0.713023197777086</c:v>
                </c:pt>
                <c:pt idx="34">
                  <c:v>0.72291512124582202</c:v>
                </c:pt>
                <c:pt idx="35">
                  <c:v>0.73294427748653201</c:v>
                </c:pt>
                <c:pt idx="36">
                  <c:v>0.74311257035883704</c:v>
                </c:pt>
                <c:pt idx="37">
                  <c:v>0.75342193013501702</c:v>
                </c:pt>
                <c:pt idx="38">
                  <c:v>0.76387431386642701</c:v>
                </c:pt>
                <c:pt idx="39">
                  <c:v>0.774471705755019</c:v>
                </c:pt>
                <c:pt idx="40">
                  <c:v>0.78521611752999998</c:v>
                </c:pt>
                <c:pt idx="41">
                  <c:v>0.79610958882972904</c:v>
                </c:pt>
                <c:pt idx="42">
                  <c:v>0.807154187588903</c:v>
                </c:pt>
                <c:pt idx="43">
                  <c:v>0.81835201043112205</c:v>
                </c:pt>
                <c:pt idx="44">
                  <c:v>0.82970518306689101</c:v>
                </c:pt>
                <c:pt idx="45">
                  <c:v>0.84121586069715504</c:v>
                </c:pt>
                <c:pt idx="46">
                  <c:v>0.85288622842242201</c:v>
                </c:pt>
                <c:pt idx="47">
                  <c:v>0.86471850165756503</c:v>
                </c:pt>
                <c:pt idx="48">
                  <c:v>0.87671492655238503</c:v>
                </c:pt>
                <c:pt idx="49">
                  <c:v>0.88887778041799903</c:v>
                </c:pt>
                <c:pt idx="50">
                  <c:v>0.90120937215914898</c:v>
                </c:pt>
                <c:pt idx="51">
                  <c:v>0.91371204271250395</c:v>
                </c:pt>
                <c:pt idx="52">
                  <c:v>0.92638816549105196</c:v>
                </c:pt>
                <c:pt idx="53">
                  <c:v>0.93924014683464596</c:v>
                </c:pt>
                <c:pt idx="54">
                  <c:v>0.95227042646680804</c:v>
                </c:pt>
                <c:pt idx="55">
                  <c:v>0.96548147795786499</c:v>
                </c:pt>
                <c:pt idx="56">
                  <c:v>0.978875809194516</c:v>
                </c:pt>
                <c:pt idx="57">
                  <c:v>0.99245596285590798</c:v>
                </c:pt>
                <c:pt idx="58">
                  <c:v>1.00622451689632</c:v>
                </c:pt>
                <c:pt idx="59">
                  <c:v>1.02018408503455</c:v>
                </c:pt>
                <c:pt idx="60">
                  <c:v>1.0343373172500601</c:v>
                </c:pt>
                <c:pt idx="61">
                  <c:v>1.0486869002860599</c:v>
                </c:pt>
                <c:pt idx="62">
                  <c:v>1.0632355581595101</c:v>
                </c:pt>
                <c:pt idx="63">
                  <c:v>1.0779860526782701</c:v>
                </c:pt>
                <c:pt idx="64">
                  <c:v>1.0929411839653</c:v>
                </c:pt>
                <c:pt idx="65">
                  <c:v>1.10810379099032</c:v>
                </c:pt>
                <c:pt idx="66">
                  <c:v>1.1234767521086499</c:v>
                </c:pt>
                <c:pt idx="67">
                  <c:v>1.13906298560766</c:v>
                </c:pt>
                <c:pt idx="68">
                  <c:v>1.1548654502607401</c:v>
                </c:pt>
                <c:pt idx="69">
                  <c:v>1.170887145889</c:v>
                </c:pt>
                <c:pt idx="70">
                  <c:v>1.1871311139306699</c:v>
                </c:pt>
                <c:pt idx="71">
                  <c:v>1.2036004380185299</c:v>
                </c:pt>
                <c:pt idx="72">
                  <c:v>1.2202982445652699</c:v>
                </c:pt>
                <c:pt idx="73">
                  <c:v>1.2372277033569401</c:v>
                </c:pt>
                <c:pt idx="74">
                  <c:v>1.25439202815474</c:v>
                </c:pt>
                <c:pt idx="75">
                  <c:v>1.27179447730504</c:v>
                </c:pt>
                <c:pt idx="76">
                  <c:v>1.2894383543579699</c:v>
                </c:pt>
                <c:pt idx="77">
                  <c:v>1.3073270086944999</c:v>
                </c:pt>
                <c:pt idx="78">
                  <c:v>1.3254638361622899</c:v>
                </c:pt>
                <c:pt idx="79">
                  <c:v>1.3438522797203301</c:v>
                </c:pt>
                <c:pt idx="80">
                  <c:v>1.3624958300925001</c:v>
                </c:pt>
                <c:pt idx="81">
                  <c:v>1.3813980264302399</c:v>
                </c:pt>
                <c:pt idx="82">
                  <c:v>1.40056245698441</c:v>
                </c:pt>
                <c:pt idx="83">
                  <c:v>1.4199927597864399</c:v>
                </c:pt>
                <c:pt idx="84">
                  <c:v>1.43969262333893</c:v>
                </c:pt>
                <c:pt idx="85">
                  <c:v>1.45966578731588</c:v>
                </c:pt>
                <c:pt idx="86">
                  <c:v>1.4799160432726</c:v>
                </c:pt>
                <c:pt idx="87">
                  <c:v>1.5004472353654299</c:v>
                </c:pt>
                <c:pt idx="88">
                  <c:v>1.52126326108154</c:v>
                </c:pt>
                <c:pt idx="89">
                  <c:v>1.54236807197877</c:v>
                </c:pt>
                <c:pt idx="90">
                  <c:v>1.56376567443575</c:v>
                </c:pt>
                <c:pt idx="91">
                  <c:v>1.58546013041247</c:v>
                </c:pt>
                <c:pt idx="92">
                  <c:v>1.6074555582213601</c:v>
                </c:pt>
                <c:pt idx="93">
                  <c:v>1.62975613330909</c:v>
                </c:pt>
                <c:pt idx="94">
                  <c:v>1.65236608904918</c:v>
                </c:pt>
                <c:pt idx="95">
                  <c:v>1.67528971754566</c:v>
                </c:pt>
                <c:pt idx="96">
                  <c:v>1.69853137044782</c:v>
                </c:pt>
                <c:pt idx="97">
                  <c:v>1.7220954597763301</c:v>
                </c:pt>
                <c:pt idx="98">
                  <c:v>1.7459864587607601</c:v>
                </c:pt>
                <c:pt idx="99">
                  <c:v>1.77020890268875</c:v>
                </c:pt>
                <c:pt idx="100">
                  <c:v>1.79476738976696</c:v>
                </c:pt>
                <c:pt idx="101">
                  <c:v>1.8196665819939599</c:v>
                </c:pt>
                <c:pt idx="102">
                  <c:v>1.84491120604521</c:v>
                </c:pt>
                <c:pt idx="103">
                  <c:v>1.87050605417036</c:v>
                </c:pt>
                <c:pt idx="104">
                  <c:v>1.8964559851029701</c:v>
                </c:pt>
                <c:pt idx="105">
                  <c:v>1.9227659249828299</c:v>
                </c:pt>
                <c:pt idx="106">
                  <c:v>1.9494408682911599</c:v>
                </c:pt>
                <c:pt idx="107">
                  <c:v>1.9764858787986499</c:v>
                </c:pt>
                <c:pt idx="108">
                  <c:v>2.00390609052678</c:v>
                </c:pt>
                <c:pt idx="109">
                  <c:v>2.0317067087224099</c:v>
                </c:pt>
                <c:pt idx="110">
                  <c:v>2.0598930108458999</c:v>
                </c:pt>
                <c:pt idx="111">
                  <c:v>2.08847034757295</c:v>
                </c:pt>
                <c:pt idx="112">
                  <c:v>2.1174441438103302</c:v>
                </c:pt>
                <c:pt idx="113">
                  <c:v>2.1468198997257</c:v>
                </c:pt>
                <c:pt idx="114">
                  <c:v>2.1766031917917199</c:v>
                </c:pt>
                <c:pt idx="115">
                  <c:v>2.20679967384467</c:v>
                </c:pt>
                <c:pt idx="116">
                  <c:v>2.23741507815769</c:v>
                </c:pt>
                <c:pt idx="117">
                  <c:v>2.2684552165289702</c:v>
                </c:pt>
                <c:pt idx="118">
                  <c:v>2.2999259813850301</c:v>
                </c:pt>
                <c:pt idx="119">
                  <c:v>2.3318333468992898</c:v>
                </c:pt>
                <c:pt idx="120">
                  <c:v>2.3641833701261499</c:v>
                </c:pt>
                <c:pt idx="121">
                  <c:v>2.3969821921508201</c:v>
                </c:pt>
                <c:pt idx="122">
                  <c:v>2.4302360392550901</c:v>
                </c:pt>
                <c:pt idx="123">
                  <c:v>2.4639512240993202</c:v>
                </c:pt>
                <c:pt idx="124">
                  <c:v>2.4981341469207301</c:v>
                </c:pt>
                <c:pt idx="125">
                  <c:v>2.5327912967484201</c:v>
                </c:pt>
                <c:pt idx="126">
                  <c:v>2.56792925263517</c:v>
                </c:pt>
                <c:pt idx="127">
                  <c:v>2.60355468490636</c:v>
                </c:pt>
                <c:pt idx="128">
                  <c:v>2.6396743564262501</c:v>
                </c:pt>
                <c:pt idx="129">
                  <c:v>2.6762951238817201</c:v>
                </c:pt>
                <c:pt idx="130">
                  <c:v>2.7134239390839898</c:v>
                </c:pt>
                <c:pt idx="131">
                  <c:v>2.75106785028819</c:v>
                </c:pt>
                <c:pt idx="132">
                  <c:v>2.78923400353144</c:v>
                </c:pt>
                <c:pt idx="133">
                  <c:v>2.82792964398935</c:v>
                </c:pt>
                <c:pt idx="134">
                  <c:v>2.8671621173514001</c:v>
                </c:pt>
                <c:pt idx="135">
                  <c:v>2.9069388712154001</c:v>
                </c:pt>
                <c:pt idx="136">
                  <c:v>2.94726745650128</c:v>
                </c:pt>
                <c:pt idx="137">
                  <c:v>2.9881555288844801</c:v>
                </c:pt>
                <c:pt idx="138">
                  <c:v>3.0296108502492798</c:v>
                </c:pt>
                <c:pt idx="139">
                  <c:v>3.0716412901622498</c:v>
                </c:pt>
                <c:pt idx="140">
                  <c:v>3.1142548273661199</c:v>
                </c:pt>
                <c:pt idx="141">
                  <c:v>3.1574595512944401</c:v>
                </c:pt>
                <c:pt idx="142">
                  <c:v>3.20126366360721</c:v>
                </c:pt>
                <c:pt idx="143">
                  <c:v>3.2456754797478</c:v>
                </c:pt>
                <c:pt idx="144">
                  <c:v>3.2907034305215102</c:v>
                </c:pt>
                <c:pt idx="145">
                  <c:v>3.3363560636960101</c:v>
                </c:pt>
                <c:pt idx="146">
                  <c:v>3.3826420456239901</c:v>
                </c:pt>
                <c:pt idx="147">
                  <c:v>3.4295701628882802</c:v>
                </c:pt>
                <c:pt idx="148">
                  <c:v>3.4771493239698801</c:v>
                </c:pt>
                <c:pt idx="149">
                  <c:v>3.5253885609390498</c:v>
                </c:pt>
                <c:pt idx="150">
                  <c:v>3.5742970311698699</c:v>
                </c:pt>
                <c:pt idx="151">
                  <c:v>3.6238840190786701</c:v>
                </c:pt>
                <c:pt idx="152">
                  <c:v>3.6741589378864501</c:v>
                </c:pt>
                <c:pt idx="153">
                  <c:v>3.7251313314058399</c:v>
                </c:pt>
                <c:pt idx="154">
                  <c:v>3.7768108758528398</c:v>
                </c:pt>
                <c:pt idx="155">
                  <c:v>3.8292073816836498</c:v>
                </c:pt>
                <c:pt idx="156">
                  <c:v>3.8823307954570399</c:v>
                </c:pt>
                <c:pt idx="157">
                  <c:v>3.9361912017225098</c:v>
                </c:pt>
                <c:pt idx="158">
                  <c:v>3.9907988249346902</c:v>
                </c:pt>
                <c:pt idx="159">
                  <c:v>4.04616403139425</c:v>
                </c:pt>
                <c:pt idx="160">
                  <c:v>4.10229733121575</c:v>
                </c:pt>
                <c:pt idx="161">
                  <c:v>4.1592093803228503</c:v>
                </c:pt>
                <c:pt idx="162">
                  <c:v>4.2169109824711004</c:v>
                </c:pt>
                <c:pt idx="163">
                  <c:v>4.2754130912988701</c:v>
                </c:pt>
                <c:pt idx="164">
                  <c:v>4.3347268124067</c:v>
                </c:pt>
                <c:pt idx="165">
                  <c:v>4.3948634054655003</c:v>
                </c:pt>
                <c:pt idx="166">
                  <c:v>4.4558342863540199</c:v>
                </c:pt>
                <c:pt idx="167">
                  <c:v>4.5176510293259202</c:v>
                </c:pt>
                <c:pt idx="168">
                  <c:v>4.5803253692069701</c:v>
                </c:pt>
                <c:pt idx="169">
                  <c:v>4.6438692036226801</c:v>
                </c:pt>
                <c:pt idx="170">
                  <c:v>4.7082945952568904</c:v>
                </c:pt>
                <c:pt idx="171">
                  <c:v>4.7736137741415998</c:v>
                </c:pt>
                <c:pt idx="172">
                  <c:v>4.8398391399786798</c:v>
                </c:pt>
                <c:pt idx="173">
                  <c:v>4.9069832644937401</c:v>
                </c:pt>
                <c:pt idx="174">
                  <c:v>4.9750588938225899</c:v>
                </c:pt>
                <c:pt idx="175">
                  <c:v>5.0440789509309303</c:v>
                </c:pt>
                <c:pt idx="176">
                  <c:v>5.1140565380675502</c:v>
                </c:pt>
                <c:pt idx="177">
                  <c:v>5.1850049392515096</c:v>
                </c:pt>
                <c:pt idx="178">
                  <c:v>5.2569376227939202</c:v>
                </c:pt>
                <c:pt idx="179">
                  <c:v>5.3298682438546701</c:v>
                </c:pt>
                <c:pt idx="180">
                  <c:v>5.4038106470345797</c:v>
                </c:pt>
                <c:pt idx="181">
                  <c:v>5.4787788690035999</c:v>
                </c:pt>
                <c:pt idx="182">
                  <c:v>5.5547871411653897</c:v>
                </c:pt>
                <c:pt idx="183">
                  <c:v>5.6318498923589502</c:v>
                </c:pt>
                <c:pt idx="184">
                  <c:v>5.7099817515976303</c:v>
                </c:pt>
                <c:pt idx="185">
                  <c:v>5.7891975508462101</c:v>
                </c:pt>
                <c:pt idx="186">
                  <c:v>5.8695123278364898</c:v>
                </c:pt>
                <c:pt idx="187">
                  <c:v>5.9509413289219797</c:v>
                </c:pt>
                <c:pt idx="188">
                  <c:v>6.0335000119720696</c:v>
                </c:pt>
                <c:pt idx="189">
                  <c:v>6.1172040493065003</c:v>
                </c:pt>
                <c:pt idx="190">
                  <c:v>6.2020693306704704</c:v>
                </c:pt>
                <c:pt idx="191">
                  <c:v>6.2881119662509901</c:v>
                </c:pt>
                <c:pt idx="192">
                  <c:v>6.3753482897351699</c:v>
                </c:pt>
                <c:pt idx="193">
                  <c:v>6.4637948614108298</c:v>
                </c:pt>
                <c:pt idx="194">
                  <c:v>6.5534684713102402</c:v>
                </c:pt>
                <c:pt idx="195">
                  <c:v>6.6443861423973596</c:v>
                </c:pt>
                <c:pt idx="196">
                  <c:v>6.7365651337993704</c:v>
                </c:pt>
                <c:pt idx="197">
                  <c:v>6.8300229440830398</c:v>
                </c:pt>
                <c:pt idx="198">
                  <c:v>6.9247773145764802</c:v>
                </c:pt>
                <c:pt idx="199">
                  <c:v>7.0208462327370498</c:v>
                </c:pt>
                <c:pt idx="200">
                  <c:v>7.11824793556596</c:v>
                </c:pt>
                <c:pt idx="201">
                  <c:v>7.2170009130702502</c:v>
                </c:pt>
                <c:pt idx="202">
                  <c:v>7.31712391177276</c:v>
                </c:pt>
                <c:pt idx="203">
                  <c:v>7.4186359382708797</c:v>
                </c:pt>
                <c:pt idx="204">
                  <c:v>7.5215562628445802</c:v>
                </c:pt>
                <c:pt idx="205">
                  <c:v>7.6259044231145596</c:v>
                </c:pt>
                <c:pt idx="206">
                  <c:v>7.7317002277511104</c:v>
                </c:pt>
                <c:pt idx="207">
                  <c:v>7.8389637602344404</c:v>
                </c:pt>
                <c:pt idx="208">
                  <c:v>7.9477153826671803</c:v>
                </c:pt>
                <c:pt idx="209">
                  <c:v>8.0579757396397795</c:v>
                </c:pt>
                <c:pt idx="210">
                  <c:v>8.1697657621495008</c:v>
                </c:pt>
                <c:pt idx="211">
                  <c:v>8.2831066715738206</c:v>
                </c:pt>
                <c:pt idx="212">
                  <c:v>8.3980199836989193</c:v>
                </c:pt>
                <c:pt idx="213">
                  <c:v>8.5145275128040794</c:v>
                </c:pt>
                <c:pt idx="214">
                  <c:v>8.6326513758027801</c:v>
                </c:pt>
                <c:pt idx="215">
                  <c:v>8.75241399644114</c:v>
                </c:pt>
                <c:pt idx="216">
                  <c:v>8.8738381095547307</c:v>
                </c:pt>
                <c:pt idx="217">
                  <c:v>8.9969467653843598</c:v>
                </c:pt>
                <c:pt idx="218">
                  <c:v>9.1217633339517405</c:v>
                </c:pt>
                <c:pt idx="219">
                  <c:v>9.2483115094959398</c:v>
                </c:pt>
                <c:pt idx="220">
                  <c:v>9.3766153149712395</c:v>
                </c:pt>
                <c:pt idx="221">
                  <c:v>9.5066991066075506</c:v>
                </c:pt>
                <c:pt idx="222">
                  <c:v>9.6385875785339206</c:v>
                </c:pt>
                <c:pt idx="223">
                  <c:v>9.77230576746636</c:v>
                </c:pt>
                <c:pt idx="224">
                  <c:v>9.9078790574606295</c:v>
                </c:pt>
                <c:pt idx="225">
                  <c:v>10.0453331847309</c:v>
                </c:pt>
                <c:pt idx="226">
                  <c:v>10.184694242535301</c:v>
                </c:pt>
                <c:pt idx="227">
                  <c:v>10.3259886861295</c:v>
                </c:pt>
                <c:pt idx="228">
                  <c:v>10.4692433377884</c:v>
                </c:pt>
                <c:pt idx="229">
                  <c:v>10.614485391898</c:v>
                </c:pt>
                <c:pt idx="230">
                  <c:v>10.7617424201182</c:v>
                </c:pt>
                <c:pt idx="231">
                  <c:v>10.911042376616001</c:v>
                </c:pt>
                <c:pt idx="232">
                  <c:v>11.062413603372899</c:v>
                </c:pt>
                <c:pt idx="233">
                  <c:v>11.2158848355645</c:v>
                </c:pt>
                <c:pt idx="234">
                  <c:v>11.371485207015899</c:v>
                </c:pt>
                <c:pt idx="235">
                  <c:v>11.5292442557318</c:v>
                </c:pt>
                <c:pt idx="236">
                  <c:v>11.689191929504</c:v>
                </c:pt>
                <c:pt idx="237">
                  <c:v>11.851358591596499</c:v>
                </c:pt>
                <c:pt idx="238">
                  <c:v>12.015775026509299</c:v>
                </c:pt>
                <c:pt idx="239">
                  <c:v>12.1824724458224</c:v>
                </c:pt>
                <c:pt idx="240">
                  <c:v>12.351482494120599</c:v>
                </c:pt>
                <c:pt idx="241">
                  <c:v>12.5228372550011</c:v>
                </c:pt>
                <c:pt idx="242">
                  <c:v>12.696569257163301</c:v>
                </c:pt>
                <c:pt idx="243">
                  <c:v>12.872711480584501</c:v>
                </c:pt>
                <c:pt idx="244">
                  <c:v>13.0512973627803</c:v>
                </c:pt>
                <c:pt idx="245">
                  <c:v>13.232360805151901</c:v>
                </c:pt>
                <c:pt idx="246">
                  <c:v>13.415936179422101</c:v>
                </c:pt>
                <c:pt idx="247">
                  <c:v>13.602058334159899</c:v>
                </c:pt>
                <c:pt idx="248">
                  <c:v>13.790762601395899</c:v>
                </c:pt>
                <c:pt idx="249">
                  <c:v>13.982084803329601</c:v>
                </c:pt>
                <c:pt idx="250">
                  <c:v>14.1760612591296</c:v>
                </c:pt>
                <c:pt idx="251">
                  <c:v>14.3727287918278</c:v>
                </c:pt>
                <c:pt idx="252">
                  <c:v>14.5721247353103</c:v>
                </c:pt>
                <c:pt idx="253">
                  <c:v>14.774286941404</c:v>
                </c:pt>
                <c:pt idx="254">
                  <c:v>14.9792537870622</c:v>
                </c:pt>
                <c:pt idx="255">
                  <c:v>15.1870641816502</c:v>
                </c:pt>
                <c:pt idx="256">
                  <c:v>15.3977575743308</c:v>
                </c:pt>
                <c:pt idx="257">
                  <c:v>15.611373961553999</c:v>
                </c:pt>
                <c:pt idx="258">
                  <c:v>15.827953894648701</c:v>
                </c:pt>
                <c:pt idx="259">
                  <c:v>16.047538487521201</c:v>
                </c:pt>
                <c:pt idx="260">
                  <c:v>16.270169424460001</c:v>
                </c:pt>
                <c:pt idx="261">
                  <c:v>16.495888968048298</c:v>
                </c:pt>
                <c:pt idx="262">
                  <c:v>16.724739967187499</c:v>
                </c:pt>
                <c:pt idx="263">
                  <c:v>16.9567658652308</c:v>
                </c:pt>
                <c:pt idx="264">
                  <c:v>17.192010708230399</c:v>
                </c:pt>
                <c:pt idx="265">
                  <c:v>17.430519153298899</c:v>
                </c:pt>
                <c:pt idx="266">
                  <c:v>17.672336477086301</c:v>
                </c:pt>
                <c:pt idx="267">
                  <c:v>17.917508584375501</c:v>
                </c:pt>
                <c:pt idx="268">
                  <c:v>18.166082016796199</c:v>
                </c:pt>
                <c:pt idx="269">
                  <c:v>18.4181039616603</c:v>
                </c:pt>
                <c:pt idx="270">
                  <c:v>18.673622260918901</c:v>
                </c:pt>
                <c:pt idx="271">
                  <c:v>18.932685420245299</c:v>
                </c:pt>
                <c:pt idx="272">
                  <c:v>19.195342618241899</c:v>
                </c:pt>
                <c:pt idx="273">
                  <c:v>19.461643715776798</c:v>
                </c:pt>
                <c:pt idx="274">
                  <c:v>19.731639265448202</c:v>
                </c:pt>
                <c:pt idx="275">
                  <c:v>20.0053805211816</c:v>
                </c:pt>
                <c:pt idx="276">
                  <c:v>20.282919447958999</c:v>
                </c:pt>
                <c:pt idx="277">
                  <c:v>20.564308731684001</c:v>
                </c:pt>
                <c:pt idx="278">
                  <c:v>20.8496017891826</c:v>
                </c:pt>
                <c:pt idx="279">
                  <c:v>21.138852778344301</c:v>
                </c:pt>
                <c:pt idx="280">
                  <c:v>21.4321166084023</c:v>
                </c:pt>
                <c:pt idx="281">
                  <c:v>21.729448950357298</c:v>
                </c:pt>
                <c:pt idx="282">
                  <c:v>22.030906247546099</c:v>
                </c:pt>
                <c:pt idx="283">
                  <c:v>22.336545726355499</c:v>
                </c:pt>
                <c:pt idx="284">
                  <c:v>22.646425407086699</c:v>
                </c:pt>
                <c:pt idx="285">
                  <c:v>22.960604114968501</c:v>
                </c:pt>
                <c:pt idx="286">
                  <c:v>23.279141491324999</c:v>
                </c:pt>
                <c:pt idx="287">
                  <c:v>23.602098004897002</c:v>
                </c:pt>
                <c:pt idx="288">
                  <c:v>23.929534963321299</c:v>
                </c:pt>
                <c:pt idx="289">
                  <c:v>24.261514524768401</c:v>
                </c:pt>
                <c:pt idx="290">
                  <c:v>24.598099709742499</c:v>
                </c:pt>
                <c:pt idx="291">
                  <c:v>24.939354413044899</c:v>
                </c:pt>
                <c:pt idx="292">
                  <c:v>25.285343415903</c:v>
                </c:pt>
                <c:pt idx="293">
                  <c:v>25.6361323982679</c:v>
                </c:pt>
                <c:pt idx="294">
                  <c:v>25.991787951283101</c:v>
                </c:pt>
                <c:pt idx="295">
                  <c:v>26.352377589924998</c:v>
                </c:pt>
                <c:pt idx="296">
                  <c:v>26.717969765819799</c:v>
                </c:pt>
                <c:pt idx="297">
                  <c:v>27.088633880237801</c:v>
                </c:pt>
                <c:pt idx="298">
                  <c:v>27.464440297267899</c:v>
                </c:pt>
                <c:pt idx="299">
                  <c:v>27.845460357175099</c:v>
                </c:pt>
                <c:pt idx="300">
                  <c:v>28.231766389943299</c:v>
                </c:pt>
                <c:pt idx="301">
                  <c:v>28.6234317290055</c:v>
                </c:pt>
                <c:pt idx="302">
                  <c:v>29.020530725165301</c:v>
                </c:pt>
                <c:pt idx="303">
                  <c:v>29.423138760710899</c:v>
                </c:pt>
                <c:pt idx="304">
                  <c:v>29.831332263724999</c:v>
                </c:pt>
                <c:pt idx="305">
                  <c:v>30.245188722593699</c:v>
                </c:pt>
                <c:pt idx="306">
                  <c:v>30.664786700715698</c:v>
                </c:pt>
                <c:pt idx="307">
                  <c:v>31.090205851417</c:v>
                </c:pt>
                <c:pt idx="308">
                  <c:v>31.521526933070799</c:v>
                </c:pt>
                <c:pt idx="309">
                  <c:v>31.958831824428898</c:v>
                </c:pt>
                <c:pt idx="310">
                  <c:v>32.402203540164102</c:v>
                </c:pt>
                <c:pt idx="311">
                  <c:v>32.851726246630101</c:v>
                </c:pt>
                <c:pt idx="312">
                  <c:v>33.307485277837898</c:v>
                </c:pt>
                <c:pt idx="313">
                  <c:v>33.7695671516557</c:v>
                </c:pt>
                <c:pt idx="314">
                  <c:v>34.2380595862329</c:v>
                </c:pt>
                <c:pt idx="315">
                  <c:v>34.713051516650999</c:v>
                </c:pt>
                <c:pt idx="316">
                  <c:v>35.194633111807498</c:v>
                </c:pt>
                <c:pt idx="317">
                  <c:v>35.682895791531799</c:v>
                </c:pt>
                <c:pt idx="318">
                  <c:v>36.177932243940603</c:v>
                </c:pt>
                <c:pt idx="319">
                  <c:v>36.679836443032499</c:v>
                </c:pt>
                <c:pt idx="320">
                  <c:v>37.188703666527303</c:v>
                </c:pt>
                <c:pt idx="321">
                  <c:v>37.704630513953497</c:v>
                </c:pt>
                <c:pt idx="322">
                  <c:v>38.227714924985001</c:v>
                </c:pt>
                <c:pt idx="323">
                  <c:v>38.758056198034097</c:v>
                </c:pt>
                <c:pt idx="324">
                  <c:v>39.2957550091011</c:v>
                </c:pt>
                <c:pt idx="325">
                  <c:v>39.840913430886097</c:v>
                </c:pt>
                <c:pt idx="326">
                  <c:v>40.393634952165598</c:v>
                </c:pt>
                <c:pt idx="327">
                  <c:v>40.954024497437899</c:v>
                </c:pt>
                <c:pt idx="328">
                  <c:v>41.522188446841497</c:v>
                </c:pt>
                <c:pt idx="329">
                  <c:v>42.098234656349298</c:v>
                </c:pt>
                <c:pt idx="330">
                  <c:v>42.682272478243199</c:v>
                </c:pt>
                <c:pt idx="331">
                  <c:v>43.274412781872698</c:v>
                </c:pt>
                <c:pt idx="332">
                  <c:v>43.874767974701399</c:v>
                </c:pt>
                <c:pt idx="333">
                  <c:v>44.483452023645903</c:v>
                </c:pt>
                <c:pt idx="334">
                  <c:v>45.100580476710199</c:v>
                </c:pt>
                <c:pt idx="335">
                  <c:v>45.726270484920398</c:v>
                </c:pt>
                <c:pt idx="336">
                  <c:v>46.360640824564001</c:v>
                </c:pt>
                <c:pt idx="337">
                  <c:v>47.003811919737203</c:v>
                </c:pt>
                <c:pt idx="338">
                  <c:v>47.655905865205597</c:v>
                </c:pt>
                <c:pt idx="339">
                  <c:v>48.317046449581497</c:v>
                </c:pt>
                <c:pt idx="340">
                  <c:v>48.987359178823297</c:v>
                </c:pt>
                <c:pt idx="341">
                  <c:v>49.666971300060297</c:v>
                </c:pt>
                <c:pt idx="342">
                  <c:v>50.356011825748404</c:v>
                </c:pt>
                <c:pt idx="343">
                  <c:v>51.054611558161099</c:v>
                </c:pt>
                <c:pt idx="344">
                  <c:v>51.762903114219696</c:v>
                </c:pt>
                <c:pt idx="345">
                  <c:v>52.481020950668501</c:v>
                </c:pt>
                <c:pt idx="346">
                  <c:v>53.209101389599098</c:v>
                </c:pt>
                <c:pt idx="347">
                  <c:v>53.947282644328297</c:v>
                </c:pt>
                <c:pt idx="348">
                  <c:v>54.695704845636399</c:v>
                </c:pt>
                <c:pt idx="349">
                  <c:v>55.454510068367398</c:v>
                </c:pt>
                <c:pt idx="350">
                  <c:v>56.223842358400603</c:v>
                </c:pt>
                <c:pt idx="351">
                  <c:v>57.003847759994102</c:v>
                </c:pt>
                <c:pt idx="352">
                  <c:v>57.794674343509598</c:v>
                </c:pt>
                <c:pt idx="353">
                  <c:v>58.5964722335207</c:v>
                </c:pt>
                <c:pt idx="354">
                  <c:v>59.409393637310899</c:v>
                </c:pt>
                <c:pt idx="355">
                  <c:v>60.233592873768401</c:v>
                </c:pt>
                <c:pt idx="356">
                  <c:v>61.069226402680101</c:v>
                </c:pt>
                <c:pt idx="357">
                  <c:v>61.916452854433103</c:v>
                </c:pt>
                <c:pt idx="358">
                  <c:v>62.775433060127902</c:v>
                </c:pt>
                <c:pt idx="359">
                  <c:v>63.646330082109102</c:v>
                </c:pt>
                <c:pt idx="360">
                  <c:v>64.529309244920398</c:v>
                </c:pt>
                <c:pt idx="361">
                  <c:v>65.424538166687896</c:v>
                </c:pt>
                <c:pt idx="362">
                  <c:v>66.332186790940099</c:v>
                </c:pt>
                <c:pt idx="363">
                  <c:v>67.252427418868606</c:v>
                </c:pt>
                <c:pt idx="364">
                  <c:v>68.185434742035994</c:v>
                </c:pt>
                <c:pt idx="365">
                  <c:v>69.131385875538399</c:v>
                </c:pt>
                <c:pt idx="366">
                  <c:v>70.090460391627801</c:v>
                </c:pt>
                <c:pt idx="367">
                  <c:v>71.062840353800198</c:v>
                </c:pt>
                <c:pt idx="368">
                  <c:v>72.048710351357499</c:v>
                </c:pt>
                <c:pt idx="369">
                  <c:v>73.048257534448794</c:v>
                </c:pt>
                <c:pt idx="370">
                  <c:v>74.061671649597002</c:v>
                </c:pt>
                <c:pt idx="371">
                  <c:v>75.089145075719003</c:v>
                </c:pt>
                <c:pt idx="372">
                  <c:v>76.130872860645994</c:v>
                </c:pt>
                <c:pt idx="373">
                  <c:v>77.187052758149306</c:v>
                </c:pt>
                <c:pt idx="374">
                  <c:v>78.257885265480496</c:v>
                </c:pt>
                <c:pt idx="375">
                  <c:v>79.3435736614327</c:v>
                </c:pt>
                <c:pt idx="376">
                  <c:v>80.444324044929104</c:v>
                </c:pt>
                <c:pt idx="377">
                  <c:v>81.560345374147602</c:v>
                </c:pt>
                <c:pt idx="378">
                  <c:v>82.691849506187097</c:v>
                </c:pt>
                <c:pt idx="379">
                  <c:v>83.839051237285901</c:v>
                </c:pt>
                <c:pt idx="380">
                  <c:v>85.002168343596495</c:v>
                </c:pt>
                <c:pt idx="381">
                  <c:v>86.181421622526102</c:v>
                </c:pt>
                <c:pt idx="382">
                  <c:v>87.377034934652102</c:v>
                </c:pt>
                <c:pt idx="383">
                  <c:v>88.589235246217598</c:v>
                </c:pt>
                <c:pt idx="384">
                  <c:v>89.818252672216502</c:v>
                </c:pt>
                <c:pt idx="385">
                  <c:v>91.0643205200777</c:v>
                </c:pt>
                <c:pt idx="386">
                  <c:v>92.327675333953906</c:v>
                </c:pt>
                <c:pt idx="387">
                  <c:v>93.6085569396257</c:v>
                </c:pt>
                <c:pt idx="388">
                  <c:v>94.9072084900275</c:v>
                </c:pt>
                <c:pt idx="389">
                  <c:v>96.223876511406999</c:v>
                </c:pt>
                <c:pt idx="390">
                  <c:v>97.558810950123004</c:v>
                </c:pt>
                <c:pt idx="391">
                  <c:v>98.912265220093701</c:v>
                </c:pt>
                <c:pt idx="392">
                  <c:v>100.284496250903</c:v>
                </c:pt>
                <c:pt idx="393">
                  <c:v>101.67576453657399</c:v>
                </c:pt>
                <c:pt idx="394">
                  <c:v>103.086334185018</c:v>
                </c:pt>
                <c:pt idx="395">
                  <c:v>104.516472968174</c:v>
                </c:pt>
                <c:pt idx="396">
                  <c:v>105.966452372836</c:v>
                </c:pt>
                <c:pt idx="397">
                  <c:v>107.436547652196</c:v>
                </c:pt>
                <c:pt idx="398">
                  <c:v>108.92703787808701</c:v>
                </c:pt>
                <c:pt idx="399">
                  <c:v>110.438205993971</c:v>
                </c:pt>
                <c:pt idx="400">
                  <c:v>111.970338868642</c:v>
                </c:pt>
                <c:pt idx="401">
                  <c:v>113.523727350686</c:v>
                </c:pt>
                <c:pt idx="402">
                  <c:v>115.098666323695</c:v>
                </c:pt>
                <c:pt idx="403">
                  <c:v>116.695454762244</c:v>
                </c:pt>
                <c:pt idx="404">
                  <c:v>118.314395788646</c:v>
                </c:pt>
                <c:pt idx="405">
                  <c:v>119.955796730494</c:v>
                </c:pt>
                <c:pt idx="406">
                  <c:v>121.619969179005</c:v>
                </c:pt>
                <c:pt idx="407">
                  <c:v>123.307229048164</c:v>
                </c:pt>
                <c:pt idx="408">
                  <c:v>125.017896634701</c:v>
                </c:pt>
                <c:pt idx="409">
                  <c:v>126.752296678891</c:v>
                </c:pt>
                <c:pt idx="410">
                  <c:v>128.510758426199</c:v>
                </c:pt>
                <c:pt idx="411">
                  <c:v>130.29361568978399</c:v>
                </c:pt>
                <c:pt idx="412">
                  <c:v>132.10120691386501</c:v>
                </c:pt>
                <c:pt idx="413">
                  <c:v>133.93387523797301</c:v>
                </c:pt>
                <c:pt idx="414">
                  <c:v>135.79196856208301</c:v>
                </c:pt>
                <c:pt idx="415">
                  <c:v>137.67583961266399</c:v>
                </c:pt>
                <c:pt idx="416">
                  <c:v>139.58584600963499</c:v>
                </c:pt>
                <c:pt idx="417">
                  <c:v>141.52235033425001</c:v>
                </c:pt>
                <c:pt idx="418">
                  <c:v>143.48572019793201</c:v>
                </c:pt>
                <c:pt idx="419">
                  <c:v>145.476328312058</c:v>
                </c:pt>
                <c:pt idx="420">
                  <c:v>147.49455255870501</c:v>
                </c:pt>
                <c:pt idx="421">
                  <c:v>149.54077606239301</c:v>
                </c:pt>
                <c:pt idx="422">
                  <c:v>151.61538726280901</c:v>
                </c:pt>
                <c:pt idx="423">
                  <c:v>153.718779988547</c:v>
                </c:pt>
                <c:pt idx="424">
                  <c:v>155.85135353186899</c:v>
                </c:pt>
                <c:pt idx="425">
                  <c:v>158.01351272450401</c:v>
                </c:pt>
                <c:pt idx="426">
                  <c:v>160.20566801450099</c:v>
                </c:pt>
                <c:pt idx="427">
                  <c:v>162.428235544138</c:v>
                </c:pt>
                <c:pt idx="428">
                  <c:v>164.681637228927</c:v>
                </c:pt>
                <c:pt idx="429">
                  <c:v>166.96630083770401</c:v>
                </c:pt>
                <c:pt idx="430">
                  <c:v>169.28266007383201</c:v>
                </c:pt>
                <c:pt idx="431">
                  <c:v>171.63115465753501</c:v>
                </c:pt>
                <c:pt idx="432">
                  <c:v>174.012230409371</c:v>
                </c:pt>
                <c:pt idx="433">
                  <c:v>176.42633933485899</c:v>
                </c:pt>
                <c:pt idx="434">
                  <c:v>178.87393971028999</c:v>
                </c:pt>
                <c:pt idx="435">
                  <c:v>181.35549616971699</c:v>
                </c:pt>
                <c:pt idx="436">
                  <c:v>183.87147979316501</c:v>
                </c:pt>
                <c:pt idx="437">
                  <c:v>186.42236819605</c:v>
                </c:pt>
                <c:pt idx="438">
                  <c:v>189.00864561984901</c:v>
                </c:pt>
                <c:pt idx="439">
                  <c:v>191.63080302402699</c:v>
                </c:pt>
                <c:pt idx="440">
                  <c:v>194.28933817922999</c:v>
                </c:pt>
                <c:pt idx="441">
                  <c:v>196.98475576178899</c:v>
                </c:pt>
                <c:pt idx="442">
                  <c:v>199.71756744951301</c:v>
                </c:pt>
                <c:pt idx="443">
                  <c:v>202.48829201882799</c:v>
                </c:pt>
                <c:pt idx="444">
                  <c:v>205.297455443258</c:v>
                </c:pt>
                <c:pt idx="445">
                  <c:v>208.145590993269</c:v>
                </c:pt>
                <c:pt idx="446">
                  <c:v>211.03323933750099</c:v>
                </c:pt>
                <c:pt idx="447">
                  <c:v>213.96094864540899</c:v>
                </c:pt>
                <c:pt idx="448">
                  <c:v>216.929274691318</c:v>
                </c:pt>
                <c:pt idx="449">
                  <c:v>219.93878095992801</c:v>
                </c:pt>
                <c:pt idx="450">
                  <c:v>222.990038753287</c:v>
                </c:pt>
                <c:pt idx="451">
                  <c:v>226.08362729923499</c:v>
                </c:pt>
                <c:pt idx="452">
                  <c:v>229.22013386136501</c:v>
                </c:pt>
                <c:pt idx="453">
                  <c:v>232.40015385050299</c:v>
                </c:pt>
                <c:pt idx="454">
                  <c:v>235.62429093773801</c:v>
                </c:pt>
                <c:pt idx="455">
                  <c:v>238.89315716901601</c:v>
                </c:pt>
                <c:pt idx="456">
                  <c:v>242.207373081328</c:v>
                </c:pt>
                <c:pt idx="457">
                  <c:v>245.567567820509</c:v>
                </c:pt>
                <c:pt idx="458">
                  <c:v>248.97437926066601</c:v>
                </c:pt>
                <c:pt idx="459">
                  <c:v>252.428454125272</c:v>
                </c:pt>
                <c:pt idx="460">
                  <c:v>255.930448109932</c:v>
                </c:pt>
                <c:pt idx="461">
                  <c:v>259.481026006859</c:v>
                </c:pt>
                <c:pt idx="462">
                  <c:v>263.08086183106599</c:v>
                </c:pt>
                <c:pt idx="463">
                  <c:v>266.730638948327</c:v>
                </c:pt>
                <c:pt idx="464">
                  <c:v>270.43105020488798</c:v>
                </c:pt>
                <c:pt idx="465">
                  <c:v>274.18279805900698</c:v>
                </c:pt>
                <c:pt idx="466">
                  <c:v>277.98659471428999</c:v>
                </c:pt>
                <c:pt idx="467">
                  <c:v>281.84316225489903</c:v>
                </c:pt>
                <c:pt idx="468">
                  <c:v>285.75323278262402</c:v>
                </c:pt>
                <c:pt idx="469">
                  <c:v>289.71754855585903</c:v>
                </c:pt>
                <c:pt idx="470">
                  <c:v>293.73686213050701</c:v>
                </c:pt>
                <c:pt idx="471">
                  <c:v>297.811936502842</c:v>
                </c:pt>
                <c:pt idx="472">
                  <c:v>301.94354525434801</c:v>
                </c:pt>
                <c:pt idx="473">
                  <c:v>306.13247269856998</c:v>
                </c:pt>
                <c:pt idx="474">
                  <c:v>310.37951403000199</c:v>
                </c:pt>
                <c:pt idx="475">
                  <c:v>314.68547547504397</c:v>
                </c:pt>
                <c:pt idx="476">
                  <c:v>319.05117444504498</c:v>
                </c:pt>
                <c:pt idx="477">
                  <c:v>323.47743969147803</c:v>
                </c:pt>
                <c:pt idx="478">
                  <c:v>327.965111463261</c:v>
                </c:pt>
                <c:pt idx="479">
                  <c:v>332.51504166626802</c:v>
                </c:pt>
                <c:pt idx="480">
                  <c:v>337.128094025042</c:v>
                </c:pt>
                <c:pt idx="481">
                  <c:v>341.805144246765</c:v>
                </c:pt>
                <c:pt idx="482">
                  <c:v>346.54708018749</c:v>
                </c:pt>
                <c:pt idx="483">
                  <c:v>351.35480202068698</c:v>
                </c:pt>
                <c:pt idx="484">
                  <c:v>356.22922240812602</c:v>
                </c:pt>
                <c:pt idx="485">
                  <c:v>361.17126667312999</c:v>
                </c:pt>
                <c:pt idx="486">
                  <c:v>366.18187297622802</c:v>
                </c:pt>
                <c:pt idx="487">
                  <c:v>371.26199249325498</c:v>
                </c:pt>
                <c:pt idx="488">
                  <c:v>376.41258959590601</c:v>
                </c:pt>
                <c:pt idx="489">
                  <c:v>381.63464203481698</c:v>
                </c:pt>
                <c:pt idx="490">
                  <c:v>386.92914112516399</c:v>
                </c:pt>
                <c:pt idx="491">
                  <c:v>392.29709193485297</c:v>
                </c:pt>
                <c:pt idx="492">
                  <c:v>397.73951347530902</c:v>
                </c:pt>
                <c:pt idx="493">
                  <c:v>403.257438894926</c:v>
                </c:pt>
                <c:pt idx="494">
                  <c:v>408.851915675182</c:v>
                </c:pt>
                <c:pt idx="495">
                  <c:v>414.52400582949099</c:v>
                </c:pt>
                <c:pt idx="496">
                  <c:v>420.27478610480699</c:v>
                </c:pt>
                <c:pt idx="497">
                  <c:v>426.10534818602599</c:v>
                </c:pt>
                <c:pt idx="498">
                  <c:v>432.016798903221</c:v>
                </c:pt>
                <c:pt idx="499">
                  <c:v>438.01026044175399</c:v>
                </c:pt>
                <c:pt idx="500">
                  <c:v>444.08687055530902</c:v>
                </c:pt>
                <c:pt idx="501">
                  <c:v>450.24778278186699</c:v>
                </c:pt>
                <c:pt idx="502">
                  <c:v>456.49416666268797</c:v>
                </c:pt>
                <c:pt idx="503">
                  <c:v>462.82720796433102</c:v>
                </c:pt>
                <c:pt idx="504">
                  <c:v>469.248108903748</c:v>
                </c:pt>
                <c:pt idx="505">
                  <c:v>475.75808837649998</c:v>
                </c:pt>
                <c:pt idx="506">
                  <c:v>482.35838218815297</c:v>
                </c:pt>
                <c:pt idx="507">
                  <c:v>489.05024328886401</c:v>
                </c:pt>
                <c:pt idx="508">
                  <c:v>495.83494201123699</c:v>
                </c:pt>
                <c:pt idx="509">
                  <c:v>502.71376631147302</c:v>
                </c:pt>
                <c:pt idx="510">
                  <c:v>509.68802201386302</c:v>
                </c:pt>
                <c:pt idx="511">
                  <c:v>516.75903305868098</c:v>
                </c:pt>
                <c:pt idx="512">
                  <c:v>523.92814175350497</c:v>
                </c:pt>
                <c:pt idx="513">
                  <c:v>531.196709028035</c:v>
                </c:pt>
                <c:pt idx="514">
                  <c:v>538.56611469244001</c:v>
                </c:pt>
                <c:pt idx="515">
                  <c:v>546.03775769928905</c:v>
                </c:pt>
                <c:pt idx="516">
                  <c:v>553.61305640912201</c:v>
                </c:pt>
                <c:pt idx="517">
                  <c:v>561.29344885969795</c:v>
                </c:pt>
                <c:pt idx="518">
                  <c:v>569.08039303898101</c:v>
                </c:pt>
                <c:pt idx="519">
                  <c:v>576.975367161912</c:v>
                </c:pt>
                <c:pt idx="520">
                  <c:v>584.97986995102895</c:v>
                </c:pt>
                <c:pt idx="521">
                  <c:v>593.09542092096694</c:v>
                </c:pt>
                <c:pt idx="522">
                  <c:v>601.32356066690897</c:v>
                </c:pt>
                <c:pt idx="523">
                  <c:v>609.66585115704902</c:v>
                </c:pt>
                <c:pt idx="524">
                  <c:v>618.12387602910098</c:v>
                </c:pt>
                <c:pt idx="525">
                  <c:v>626.69924089091899</c:v>
                </c:pt>
                <c:pt idx="526">
                  <c:v>635.393573625302</c:v>
                </c:pt>
                <c:pt idx="527">
                  <c:v>644.20852469901695</c:v>
                </c:pt>
                <c:pt idx="528">
                  <c:v>653.14576747610704</c:v>
                </c:pt>
                <c:pt idx="529">
                  <c:v>662.206998535553</c:v>
                </c:pt>
                <c:pt idx="530">
                  <c:v>671.39393799333902</c:v>
                </c:pt>
                <c:pt idx="531">
                  <c:v>680.70832982899003</c:v>
                </c:pt>
                <c:pt idx="532">
                  <c:v>690.15194221662705</c:v>
                </c:pt>
                <c:pt idx="533">
                  <c:v>699.72656786063101</c:v>
                </c:pt>
                <c:pt idx="534">
                  <c:v>709.43402433595895</c:v>
                </c:pt>
                <c:pt idx="535">
                  <c:v>719.27615443316597</c:v>
                </c:pt>
                <c:pt idx="536">
                  <c:v>729.25482650824301</c:v>
                </c:pt>
                <c:pt idx="537">
                  <c:v>739.37193483727901</c:v>
                </c:pt>
                <c:pt idx="538">
                  <c:v>749.62939997606304</c:v>
                </c:pt>
                <c:pt idx="539">
                  <c:v>760.02916912466299</c:v>
                </c:pt>
                <c:pt idx="540">
                  <c:v>770.57321649707205</c:v>
                </c:pt>
                <c:pt idx="541">
                  <c:v>781.263543695978</c:v>
                </c:pt>
                <c:pt idx="542">
                  <c:v>792.10218009273103</c:v>
                </c:pt>
                <c:pt idx="543">
                  <c:v>803.09118321257904</c:v>
                </c:pt>
                <c:pt idx="544">
                  <c:v>814.23263912526704</c:v>
                </c:pt>
                <c:pt idx="545">
                  <c:v>825.52866284102299</c:v>
                </c:pt>
                <c:pt idx="546">
                  <c:v>836.98139871207195</c:v>
                </c:pt>
                <c:pt idx="547">
                  <c:v>848.59302083969396</c:v>
                </c:pt>
                <c:pt idx="548">
                  <c:v>860.36573348694105</c:v>
                </c:pt>
                <c:pt idx="549">
                  <c:v>872.30177149707799</c:v>
                </c:pt>
                <c:pt idx="550">
                  <c:v>884.40340071782896</c:v>
                </c:pt>
                <c:pt idx="551">
                  <c:v>896.67291843150895</c:v>
                </c:pt>
                <c:pt idx="552">
                  <c:v>909.11265379112501</c:v>
                </c:pt>
                <c:pt idx="553">
                  <c:v>921.724968262517</c:v>
                </c:pt>
                <c:pt idx="554">
                  <c:v>934.51225607265098</c:v>
                </c:pt>
                <c:pt idx="555">
                  <c:v>947.47694466411099</c:v>
                </c:pt>
                <c:pt idx="556">
                  <c:v>960.62149515591602</c:v>
                </c:pt>
                <c:pt idx="557">
                  <c:v>973.94840281071697</c:v>
                </c:pt>
                <c:pt idx="558">
                  <c:v>987.46019750847495</c:v>
                </c:pt>
                <c:pt idx="559">
                  <c:v>1001.15944422672</c:v>
                </c:pt>
                <c:pt idx="560">
                  <c:v>1015.04874352745</c:v>
                </c:pt>
                <c:pt idx="561">
                  <c:v>1029.1307320508499</c:v>
                </c:pt>
                <c:pt idx="562">
                  <c:v>1043.40808301574</c:v>
                </c:pt>
                <c:pt idx="563">
                  <c:v>1057.8835067271</c:v>
                </c:pt>
                <c:pt idx="564">
                  <c:v>1072.55975109055</c:v>
                </c:pt>
                <c:pt idx="565">
                  <c:v>1087.4396021339801</c:v>
                </c:pt>
                <c:pt idx="566">
                  <c:v>1102.5258845364599</c:v>
                </c:pt>
                <c:pt idx="567">
                  <c:v>1117.8214621644199</c:v>
                </c:pt>
                <c:pt idx="568">
                  <c:v>1133.32923861533</c:v>
                </c:pt>
                <c:pt idx="569">
                  <c:v>1149.0521577688901</c:v>
                </c:pt>
                <c:pt idx="570">
                  <c:v>1164.99320434588</c:v>
                </c:pt>
                <c:pt idx="571">
                  <c:v>1181.1554044747299</c:v>
                </c:pt>
                <c:pt idx="572">
                  <c:v>1197.5418262660201</c:v>
                </c:pt>
                <c:pt idx="573">
                  <c:v>1214.15558039487</c:v>
                </c:pt>
                <c:pt idx="574">
                  <c:v>1230.9998206914699</c:v>
                </c:pt>
                <c:pt idx="575">
                  <c:v>1248.07774473976</c:v>
                </c:pt>
                <c:pt idx="576">
                  <c:v>1265.39259448447</c:v>
                </c:pt>
                <c:pt idx="577">
                  <c:v>1282.94765684649</c:v>
                </c:pt>
                <c:pt idx="578">
                  <c:v>1300.74626434691</c:v>
                </c:pt>
                <c:pt idx="579">
                  <c:v>1318.79179573954</c:v>
                </c:pt>
                <c:pt idx="580">
                  <c:v>1337.08767665243</c:v>
                </c:pt>
                <c:pt idx="581">
                  <c:v>1355.6373802380499</c:v>
                </c:pt>
                <c:pt idx="582">
                  <c:v>1374.44442783268</c:v>
                </c:pt>
                <c:pt idx="583">
                  <c:v>1393.5123896248699</c:v>
                </c:pt>
                <c:pt idx="584">
                  <c:v>1412.8448853331099</c:v>
                </c:pt>
                <c:pt idx="585">
                  <c:v>1432.44558489307</c:v>
                </c:pt>
                <c:pt idx="586">
                  <c:v>1452.3182091542001</c:v>
                </c:pt>
                <c:pt idx="587">
                  <c:v>1472.4665305860899</c:v>
                </c:pt>
                <c:pt idx="588">
                  <c:v>1492.8943739946201</c:v>
                </c:pt>
                <c:pt idx="589">
                  <c:v>1513.60561724799</c:v>
                </c:pt>
                <c:pt idx="590">
                  <c:v>1534.6041920129401</c:v>
                </c:pt>
                <c:pt idx="591">
                  <c:v>1555.89408450105</c:v>
                </c:pt>
                <c:pt idx="592">
                  <c:v>1577.47933622543</c:v>
                </c:pt>
                <c:pt idx="593">
                  <c:v>1599.36404476802</c:v>
                </c:pt>
                <c:pt idx="594">
                  <c:v>1621.5523645573601</c:v>
                </c:pt>
                <c:pt idx="595">
                  <c:v>1644.04850765727</c:v>
                </c:pt>
                <c:pt idx="596">
                  <c:v>1666.8567445664401</c:v>
                </c:pt>
                <c:pt idx="597">
                  <c:v>1689.98140502911</c:v>
                </c:pt>
                <c:pt idx="598">
                  <c:v>1713.42687885697</c:v>
                </c:pt>
                <c:pt idx="599">
                  <c:v>1737.1976167625101</c:v>
                </c:pt>
                <c:pt idx="600">
                  <c:v>1761.2981312039101</c:v>
                </c:pt>
                <c:pt idx="601">
                  <c:v>1785.7329972416801</c:v>
                </c:pt>
                <c:pt idx="602">
                  <c:v>1810.5068534070599</c:v>
                </c:pt>
                <c:pt idx="603">
                  <c:v>1835.62440258268</c:v>
                </c:pt>
                <c:pt idx="604">
                  <c:v>1861.09041289525</c:v>
                </c:pt>
                <c:pt idx="605">
                  <c:v>1886.90971862072</c:v>
                </c:pt>
                <c:pt idx="606">
                  <c:v>1913.0872211019901</c:v>
                </c:pt>
                <c:pt idx="607">
                  <c:v>1939.6278896793399</c:v>
                </c:pt>
                <c:pt idx="608">
                  <c:v>1966.53676263375</c:v>
                </c:pt>
                <c:pt idx="609">
                  <c:v>1993.8189481433899</c:v>
                </c:pt>
                <c:pt idx="610">
                  <c:v>2021.4796252532501</c:v>
                </c:pt>
                <c:pt idx="611">
                  <c:v>2049.5240448583299</c:v>
                </c:pt>
                <c:pt idx="612">
                  <c:v>2077.9575307004202</c:v>
                </c:pt>
                <c:pt idx="613">
                  <c:v>2106.78548037871</c:v>
                </c:pt>
                <c:pt idx="614">
                  <c:v>2136.01336637446</c:v>
                </c:pt>
                <c:pt idx="615">
                  <c:v>2165.6467370898199</c:v>
                </c:pt>
                <c:pt idx="616">
                  <c:v>2195.6912179011001</c:v>
                </c:pt>
                <c:pt idx="617">
                  <c:v>2226.1525122266798</c:v>
                </c:pt>
                <c:pt idx="618">
                  <c:v>2257.03640260968</c:v>
                </c:pt>
                <c:pt idx="619">
                  <c:v>2288.3487518156699</c:v>
                </c:pt>
                <c:pt idx="620">
                  <c:v>2320.0955039456298</c:v>
                </c:pt>
                <c:pt idx="621">
                  <c:v>2352.2826855643202</c:v>
                </c:pt>
                <c:pt idx="622">
                  <c:v>2384.9164068443301</c:v>
                </c:pt>
                <c:pt idx="623">
                  <c:v>2418.0028627259699</c:v>
                </c:pt>
                <c:pt idx="624">
                  <c:v>2451.5483340933001</c:v>
                </c:pt>
                <c:pt idx="625">
                  <c:v>2485.5591889664101</c:v>
                </c:pt>
                <c:pt idx="626">
                  <c:v>2520.0418837103198</c:v>
                </c:pt>
                <c:pt idx="627">
                  <c:v>2555.00296426056</c:v>
                </c:pt>
                <c:pt idx="628">
                  <c:v>2590.4490673658402</c:v>
                </c:pt>
                <c:pt idx="629">
                  <c:v>2626.3869218478899</c:v>
                </c:pt>
                <c:pt idx="630">
                  <c:v>2662.82334987885</c:v>
                </c:pt>
                <c:pt idx="631">
                  <c:v>2699.7652682763</c:v>
                </c:pt>
                <c:pt idx="632">
                  <c:v>2737.2196898163002</c:v>
                </c:pt>
                <c:pt idx="633">
                  <c:v>2775.19372456467</c:v>
                </c:pt>
                <c:pt idx="634">
                  <c:v>2813.6945812266999</c:v>
                </c:pt>
                <c:pt idx="635">
                  <c:v>2852.72956851556</c:v>
                </c:pt>
                <c:pt idx="636">
                  <c:v>2892.3060965397999</c:v>
                </c:pt>
                <c:pt idx="637">
                  <c:v>2932.43167820997</c:v>
                </c:pt>
                <c:pt idx="638">
                  <c:v>2973.1139306648602</c:v>
                </c:pt>
                <c:pt idx="639">
                  <c:v>3014.3605767174099</c:v>
                </c:pt>
                <c:pt idx="640">
                  <c:v>3056.1794463208498</c:v>
                </c:pt>
                <c:pt idx="641">
                  <c:v>3098.5784780549998</c:v>
                </c:pt>
                <c:pt idx="642">
                  <c:v>3141.5657206332899</c:v>
                </c:pt>
                <c:pt idx="643">
                  <c:v>3185.1493344307</c:v>
                </c:pt>
                <c:pt idx="644">
                  <c:v>3229.3375930328302</c:v>
                </c:pt>
                <c:pt idx="645">
                  <c:v>3274.1388848064698</c:v>
                </c:pt>
                <c:pt idx="646">
                  <c:v>3319.5617144920898</c:v>
                </c:pt>
                <c:pt idx="647">
                  <c:v>3365.6147048181801</c:v>
                </c:pt>
                <c:pt idx="648">
                  <c:v>3412.3065981382101</c:v>
                </c:pt>
                <c:pt idx="649">
                  <c:v>3459.6462580902098</c:v>
                </c:pt>
                <c:pt idx="650">
                  <c:v>3507.64267127932</c:v>
                </c:pt>
                <c:pt idx="651">
                  <c:v>3556.3049489838099</c:v>
                </c:pt>
                <c:pt idx="652">
                  <c:v>3605.6423288846499</c:v>
                </c:pt>
                <c:pt idx="653">
                  <c:v>3655.6641768191298</c:v>
                </c:pt>
                <c:pt idx="654">
                  <c:v>3706.3799885588301</c:v>
                </c:pt>
                <c:pt idx="655">
                  <c:v>3757.79939161216</c:v>
                </c:pt>
                <c:pt idx="656">
                  <c:v>3809.9321470520699</c:v>
                </c:pt>
                <c:pt idx="657">
                  <c:v>3862.7881513689199</c:v>
                </c:pt>
                <c:pt idx="658">
                  <c:v>3916.37743834921</c:v>
                </c:pt>
                <c:pt idx="659">
                  <c:v>3970.7101809803398</c:v>
                </c:pt>
                <c:pt idx="660">
                  <c:v>4025.7966933816801</c:v>
                </c:pt>
                <c:pt idx="661">
                  <c:v>4081.6474327626402</c:v>
                </c:pt>
                <c:pt idx="662">
                  <c:v>4138.2730014077097</c:v>
                </c:pt>
                <c:pt idx="663">
                  <c:v>4195.6841486891499</c:v>
                </c:pt>
                <c:pt idx="664">
                  <c:v>4253.8917731075699</c:v>
                </c:pt>
                <c:pt idx="665">
                  <c:v>4312.9069243607801</c:v>
                </c:pt>
                <c:pt idx="666">
                  <c:v>4372.74080544147</c:v>
                </c:pt>
                <c:pt idx="667">
                  <c:v>4433.4047747637796</c:v>
                </c:pt>
                <c:pt idx="668">
                  <c:v>4494.9103483196204</c:v>
                </c:pt>
                <c:pt idx="669">
                  <c:v>4557.2692018646803</c:v>
                </c:pt>
                <c:pt idx="670">
                  <c:v>4620.4931731349197</c:v>
                </c:pt>
                <c:pt idx="671">
                  <c:v>4684.5942640937701</c:v>
                </c:pt>
                <c:pt idx="672">
                  <c:v>4749.5846432104199</c:v>
                </c:pt>
                <c:pt idx="673">
                  <c:v>4815.4766477698704</c:v>
                </c:pt>
                <c:pt idx="674">
                  <c:v>4882.2827862149297</c:v>
                </c:pt>
                <c:pt idx="675">
                  <c:v>4950.0157405206601</c:v>
                </c:pt>
                <c:pt idx="676">
                  <c:v>5018.6883686019501</c:v>
                </c:pt>
                <c:pt idx="677">
                  <c:v>5088.3137067542302</c:v>
                </c:pt>
                <c:pt idx="678">
                  <c:v>5158.90497212828</c:v>
                </c:pt>
                <c:pt idx="679">
                  <c:v>5230.4755652392396</c:v>
                </c:pt>
                <c:pt idx="680">
                  <c:v>5303.0390725104598</c:v>
                </c:pt>
                <c:pt idx="681">
                  <c:v>5376.6092688526596</c:v>
                </c:pt>
                <c:pt idx="682">
                  <c:v>5451.2001202788097</c:v>
                </c:pt>
                <c:pt idx="683">
                  <c:v>5526.8257865554096</c:v>
                </c:pt>
                <c:pt idx="684">
                  <c:v>5603.5006238904298</c:v>
                </c:pt>
                <c:pt idx="685">
                  <c:v>5681.2391876585298</c:v>
                </c:pt>
                <c:pt idx="686">
                  <c:v>5760.0562351643002</c:v>
                </c:pt>
                <c:pt idx="687">
                  <c:v>5839.96672844348</c:v>
                </c:pt>
                <c:pt idx="688">
                  <c:v>5920.9858371033797</c:v>
                </c:pt>
                <c:pt idx="689">
                  <c:v>6003.1289412025199</c:v>
                </c:pt>
                <c:pt idx="690">
                  <c:v>6086.4116341702502</c:v>
                </c:pt>
                <c:pt idx="691">
                  <c:v>6170.8497257669096</c:v>
                </c:pt>
                <c:pt idx="692">
                  <c:v>6256.4592450850196</c:v>
                </c:pt>
                <c:pt idx="693">
                  <c:v>6343.2564435921604</c:v>
                </c:pt>
                <c:pt idx="694">
                  <c:v>6431.2577982159701</c:v>
                </c:pt>
                <c:pt idx="695">
                  <c:v>6520.4800144720402</c:v>
                </c:pt>
                <c:pt idx="696">
                  <c:v>6610.9400296351896</c:v>
                </c:pt>
                <c:pt idx="697">
                  <c:v>6702.6550159546196</c:v>
                </c:pt>
                <c:pt idx="698">
                  <c:v>6795.6423839138497</c:v>
                </c:pt>
                <c:pt idx="699">
                  <c:v>6889.9197855357797</c:v>
                </c:pt>
                <c:pt idx="700">
                  <c:v>6985.5051177335799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0.27107692608008299</c:v>
                </c:pt>
                <c:pt idx="1">
                  <c:v>0.27729581222094601</c:v>
                </c:pt>
                <c:pt idx="2">
                  <c:v>0.283657368361031</c:v>
                </c:pt>
                <c:pt idx="3">
                  <c:v>0.290164867550884</c:v>
                </c:pt>
                <c:pt idx="4">
                  <c:v>0.29682165792943699</c:v>
                </c:pt>
                <c:pt idx="5">
                  <c:v>0.30363116444663901</c:v>
                </c:pt>
                <c:pt idx="6">
                  <c:v>0.31059689062561002</c:v>
                </c:pt>
                <c:pt idx="7">
                  <c:v>0.31772242036522402</c:v>
                </c:pt>
                <c:pt idx="8">
                  <c:v>0.32501141978403503</c:v>
                </c:pt>
                <c:pt idx="9">
                  <c:v>0.332467639106516</c:v>
                </c:pt>
                <c:pt idx="10">
                  <c:v>0.34009491459256802</c:v>
                </c:pt>
                <c:pt idx="11">
                  <c:v>0.34789717051129099</c:v>
                </c:pt>
                <c:pt idx="12">
                  <c:v>0.35587842116004298</c:v>
                </c:pt>
                <c:pt idx="13">
                  <c:v>0.36404277292980702</c:v>
                </c:pt>
                <c:pt idx="14">
                  <c:v>0.37239442641796</c:v>
                </c:pt>
                <c:pt idx="15">
                  <c:v>0.38093767858949001</c:v>
                </c:pt>
                <c:pt idx="16">
                  <c:v>0.38967692498780798</c:v>
                </c:pt>
                <c:pt idx="17">
                  <c:v>0.39861666199627999</c:v>
                </c:pt>
                <c:pt idx="18">
                  <c:v>0.40776148915162902</c:v>
                </c:pt>
                <c:pt idx="19">
                  <c:v>0.41711611151042599</c:v>
                </c:pt>
                <c:pt idx="20">
                  <c:v>0.42668534206985897</c:v>
                </c:pt>
                <c:pt idx="21">
                  <c:v>0.43647410424404598</c:v>
                </c:pt>
                <c:pt idx="22">
                  <c:v>0.44648743439715199</c:v>
                </c:pt>
                <c:pt idx="23">
                  <c:v>0.456730484434622</c:v>
                </c:pt>
                <c:pt idx="24">
                  <c:v>0.46720852445386302</c:v>
                </c:pt>
                <c:pt idx="25">
                  <c:v>0.477926945455733</c:v>
                </c:pt>
                <c:pt idx="26">
                  <c:v>0.48889126211823503</c:v>
                </c:pt>
                <c:pt idx="27">
                  <c:v>0.50010711563384502</c:v>
                </c:pt>
                <c:pt idx="28">
                  <c:v>0.51158027661193395</c:v>
                </c:pt>
                <c:pt idx="29">
                  <c:v>0.523316648047771</c:v>
                </c:pt>
                <c:pt idx="30">
                  <c:v>0.53532226835964403</c:v>
                </c:pt>
                <c:pt idx="31">
                  <c:v>0.54760331449565303</c:v>
                </c:pt>
                <c:pt idx="32">
                  <c:v>0.560166105111781</c:v>
                </c:pt>
                <c:pt idx="33">
                  <c:v>0.57301710382286797</c:v>
                </c:pt>
                <c:pt idx="34">
                  <c:v>0.58616292252817803</c:v>
                </c:pt>
                <c:pt idx="35">
                  <c:v>0.59961032481324505</c:v>
                </c:pt>
                <c:pt idx="36">
                  <c:v>0.61336622942977403</c:v>
                </c:pt>
                <c:pt idx="37">
                  <c:v>0.62743771385536895</c:v>
                </c:pt>
                <c:pt idx="38">
                  <c:v>0.64183201793493205</c:v>
                </c:pt>
                <c:pt idx="39">
                  <c:v>0.65655654760559201</c:v>
                </c:pt>
                <c:pt idx="40">
                  <c:v>0.67161887870710002</c:v>
                </c:pt>
                <c:pt idx="41">
                  <c:v>0.68702676087962999</c:v>
                </c:pt>
                <c:pt idx="42">
                  <c:v>0.70278812155100701</c:v>
                </c:pt>
                <c:pt idx="43">
                  <c:v>0.718911070015404</c:v>
                </c:pt>
                <c:pt idx="44">
                  <c:v>0.73540390160561897</c:v>
                </c:pt>
                <c:pt idx="45">
                  <c:v>0.75227510196105096</c:v>
                </c:pt>
                <c:pt idx="46">
                  <c:v>0.76953335139361101</c:v>
                </c:pt>
                <c:pt idx="47">
                  <c:v>0.787187529353781</c:v>
                </c:pt>
                <c:pt idx="48">
                  <c:v>0.80524671899912903</c:v>
                </c:pt>
                <c:pt idx="49">
                  <c:v>0.82372021186764299</c:v>
                </c:pt>
                <c:pt idx="50">
                  <c:v>0.84261751265826401</c:v>
                </c:pt>
                <c:pt idx="51">
                  <c:v>0.86194834412110399</c:v>
                </c:pt>
                <c:pt idx="52">
                  <c:v>0.88172265205984401</c:v>
                </c:pt>
                <c:pt idx="53">
                  <c:v>0.90195061044889502</c:v>
                </c:pt>
                <c:pt idx="54">
                  <c:v>0.92264262666796004</c:v>
                </c:pt>
                <c:pt idx="55">
                  <c:v>0.94380934685667695</c:v>
                </c:pt>
                <c:pt idx="56">
                  <c:v>0.96546166139210898</c:v>
                </c:pt>
                <c:pt idx="57">
                  <c:v>0.98761071049189197</c:v>
                </c:pt>
                <c:pt idx="58">
                  <c:v>1.0021973265501101</c:v>
                </c:pt>
                <c:pt idx="59">
                  <c:v>1.00709347027921</c:v>
                </c:pt>
                <c:pt idx="60">
                  <c:v>1.0120135336724101</c:v>
                </c:pt>
                <c:pt idx="61">
                  <c:v>1.01695763358705</c:v>
                </c:pt>
                <c:pt idx="62">
                  <c:v>1.0219258874513799</c:v>
                </c:pt>
                <c:pt idx="63">
                  <c:v>1.0269184132672999</c:v>
                </c:pt>
                <c:pt idx="64">
                  <c:v>1.0319353296132201</c:v>
                </c:pt>
                <c:pt idx="65">
                  <c:v>1.0369767556468701</c:v>
                </c:pt>
                <c:pt idx="66">
                  <c:v>1.0420428111080799</c:v>
                </c:pt>
                <c:pt idx="67">
                  <c:v>1.04713361632168</c:v>
                </c:pt>
                <c:pt idx="68">
                  <c:v>1.0522492922003299</c:v>
                </c:pt>
                <c:pt idx="69">
                  <c:v>1.0573899602474</c:v>
                </c:pt>
                <c:pt idx="70">
                  <c:v>1.06255574255985</c:v>
                </c:pt>
                <c:pt idx="71">
                  <c:v>1.06774676183114</c:v>
                </c:pt>
                <c:pt idx="72">
                  <c:v>1.0729631413541201</c:v>
                </c:pt>
                <c:pt idx="73">
                  <c:v>1.078205005024</c:v>
                </c:pt>
                <c:pt idx="74">
                  <c:v>1.0834724773412501</c:v>
                </c:pt>
                <c:pt idx="75">
                  <c:v>1.0887656834146</c:v>
                </c:pt>
                <c:pt idx="76">
                  <c:v>1.09408474896395</c:v>
                </c:pt>
                <c:pt idx="77">
                  <c:v>1.09942980032343</c:v>
                </c:pt>
                <c:pt idx="78">
                  <c:v>1.10480096444434</c:v>
                </c:pt>
                <c:pt idx="79">
                  <c:v>1.1101983688982</c:v>
                </c:pt>
                <c:pt idx="80">
                  <c:v>1.1156221418797601</c:v>
                </c:pt>
                <c:pt idx="81">
                  <c:v>1.1210724122100599</c:v>
                </c:pt>
                <c:pt idx="82">
                  <c:v>1.1265493093395</c:v>
                </c:pt>
                <c:pt idx="83">
                  <c:v>1.13205296335086</c:v>
                </c:pt>
                <c:pt idx="84">
                  <c:v>1.1375835049624501</c:v>
                </c:pt>
                <c:pt idx="85">
                  <c:v>1.14314106553121</c:v>
                </c:pt>
                <c:pt idx="86">
                  <c:v>1.1487257770557799</c:v>
                </c:pt>
                <c:pt idx="87">
                  <c:v>1.1543377721796799</c:v>
                </c:pt>
                <c:pt idx="88">
                  <c:v>1.15997718419445</c:v>
                </c:pt>
                <c:pt idx="89">
                  <c:v>1.1656441470428101</c:v>
                </c:pt>
                <c:pt idx="90">
                  <c:v>1.1713387953218599</c:v>
                </c:pt>
                <c:pt idx="91">
                  <c:v>1.1770612642862299</c:v>
                </c:pt>
                <c:pt idx="92">
                  <c:v>1.1828116898513601</c:v>
                </c:pt>
                <c:pt idx="93">
                  <c:v>1.18859020859667</c:v>
                </c:pt>
                <c:pt idx="94">
                  <c:v>1.19439695776884</c:v>
                </c:pt>
                <c:pt idx="95">
                  <c:v>1.20023207528503</c:v>
                </c:pt>
                <c:pt idx="96">
                  <c:v>1.20609569973621</c:v>
                </c:pt>
                <c:pt idx="97">
                  <c:v>1.2119879703904199</c:v>
                </c:pt>
                <c:pt idx="98">
                  <c:v>1.21790902719606</c:v>
                </c:pt>
                <c:pt idx="99">
                  <c:v>1.22385901078527</c:v>
                </c:pt>
                <c:pt idx="100">
                  <c:v>1.2298380624772001</c:v>
                </c:pt>
                <c:pt idx="101">
                  <c:v>1.2358463242814199</c:v>
                </c:pt>
                <c:pt idx="102">
                  <c:v>1.2418839389012699</c:v>
                </c:pt>
                <c:pt idx="103">
                  <c:v>1.2479510497372699</c:v>
                </c:pt>
                <c:pt idx="104">
                  <c:v>1.2540478008904801</c:v>
                </c:pt>
                <c:pt idx="105">
                  <c:v>1.2601743371659799</c:v>
                </c:pt>
                <c:pt idx="106">
                  <c:v>1.26633080407627</c:v>
                </c:pt>
                <c:pt idx="107">
                  <c:v>1.27251734784474</c:v>
                </c:pt>
                <c:pt idx="108">
                  <c:v>1.2787341154091301</c:v>
                </c:pt>
                <c:pt idx="109">
                  <c:v>1.2849812544250501</c:v>
                </c:pt>
                <c:pt idx="110">
                  <c:v>1.2912589132694601</c:v>
                </c:pt>
                <c:pt idx="111">
                  <c:v>1.2975672410442001</c:v>
                </c:pt>
                <c:pt idx="112">
                  <c:v>1.30390638757954</c:v>
                </c:pt>
                <c:pt idx="113">
                  <c:v>1.31027650343771</c:v>
                </c:pt>
                <c:pt idx="114">
                  <c:v>1.3166777399165299</c:v>
                </c:pt>
                <c:pt idx="115">
                  <c:v>1.32311024905296</c:v>
                </c:pt>
                <c:pt idx="116">
                  <c:v>1.3295741836267101</c:v>
                </c:pt>
                <c:pt idx="117">
                  <c:v>1.3360696971638899</c:v>
                </c:pt>
                <c:pt idx="118">
                  <c:v>1.34259694394066</c:v>
                </c:pt>
                <c:pt idx="119">
                  <c:v>1.34915607898685</c:v>
                </c:pt>
                <c:pt idx="120">
                  <c:v>1.3557472580897201</c:v>
                </c:pt>
                <c:pt idx="121">
                  <c:v>1.3623706377975799</c:v>
                </c:pt>
                <c:pt idx="122">
                  <c:v>1.3690263754235401</c:v>
                </c:pt>
                <c:pt idx="123">
                  <c:v>1.3757146290492701</c:v>
                </c:pt>
                <c:pt idx="124">
                  <c:v>1.3824355575287299</c:v>
                </c:pt>
                <c:pt idx="125">
                  <c:v>1.3891893204919401</c:v>
                </c:pt>
                <c:pt idx="126">
                  <c:v>1.39597607834876</c:v>
                </c:pt>
                <c:pt idx="127">
                  <c:v>1.40279599229276</c:v>
                </c:pt>
                <c:pt idx="128">
                  <c:v>1.4096492243049801</c:v>
                </c:pt>
                <c:pt idx="129">
                  <c:v>1.4165359371577899</c:v>
                </c:pt>
                <c:pt idx="130">
                  <c:v>1.4234562944188001</c:v>
                </c:pt>
                <c:pt idx="131">
                  <c:v>1.4304104604547001</c:v>
                </c:pt>
                <c:pt idx="132">
                  <c:v>1.43739860043518</c:v>
                </c:pt>
                <c:pt idx="133">
                  <c:v>1.4444208803368399</c:v>
                </c:pt>
                <c:pt idx="134">
                  <c:v>1.4514774669471699</c:v>
                </c:pt>
                <c:pt idx="135">
                  <c:v>1.4585685278684599</c:v>
                </c:pt>
                <c:pt idx="136">
                  <c:v>1.46569423152181</c:v>
                </c:pt>
                <c:pt idx="137">
                  <c:v>1.4728547471511499</c:v>
                </c:pt>
                <c:pt idx="138">
                  <c:v>1.4800502448271999</c:v>
                </c:pt>
                <c:pt idx="139">
                  <c:v>1.4872808954515699</c:v>
                </c:pt>
                <c:pt idx="140">
                  <c:v>1.4945468707607801</c:v>
                </c:pt>
                <c:pt idx="141">
                  <c:v>1.50184834333037</c:v>
                </c:pt>
                <c:pt idx="142">
                  <c:v>1.50918548657896</c:v>
                </c:pt>
                <c:pt idx="143">
                  <c:v>1.5165584747724099</c:v>
                </c:pt>
                <c:pt idx="144">
                  <c:v>1.5239674830279299</c:v>
                </c:pt>
                <c:pt idx="145">
                  <c:v>1.5314126873182401</c:v>
                </c:pt>
                <c:pt idx="146">
                  <c:v>1.5388942644757899</c:v>
                </c:pt>
                <c:pt idx="147">
                  <c:v>1.5464123921969</c:v>
                </c:pt>
                <c:pt idx="148">
                  <c:v>1.5539672490460199</c:v>
                </c:pt>
                <c:pt idx="149">
                  <c:v>1.56155901445995</c:v>
                </c:pt>
                <c:pt idx="150">
                  <c:v>1.5691878687521299</c:v>
                </c:pt>
                <c:pt idx="151">
                  <c:v>1.5768539931169001</c:v>
                </c:pt>
                <c:pt idx="152">
                  <c:v>1.5845575696337899</c:v>
                </c:pt>
                <c:pt idx="153">
                  <c:v>1.5922987812718801</c:v>
                </c:pt>
                <c:pt idx="154">
                  <c:v>1.6000778118941399</c:v>
                </c:pt>
                <c:pt idx="155">
                  <c:v>1.6078948462617499</c:v>
                </c:pt>
                <c:pt idx="156">
                  <c:v>1.6157500700385601</c:v>
                </c:pt>
                <c:pt idx="157">
                  <c:v>1.6236436697954499</c:v>
                </c:pt>
                <c:pt idx="158">
                  <c:v>1.63157583301477</c:v>
                </c:pt>
                <c:pt idx="159">
                  <c:v>1.6395467480948001</c:v>
                </c:pt>
                <c:pt idx="160">
                  <c:v>1.64755660435422</c:v>
                </c:pt>
                <c:pt idx="161">
                  <c:v>1.6556055920366299</c:v>
                </c:pt>
                <c:pt idx="162">
                  <c:v>1.6636939023150199</c:v>
                </c:pt>
                <c:pt idx="163">
                  <c:v>1.67182172729635</c:v>
                </c:pt>
                <c:pt idx="164">
                  <c:v>1.6799892600260999</c:v>
                </c:pt>
                <c:pt idx="165">
                  <c:v>1.6881966944928699</c:v>
                </c:pt>
                <c:pt idx="166">
                  <c:v>1.6964442256329499</c:v>
                </c:pt>
                <c:pt idx="167">
                  <c:v>1.70473204933498</c:v>
                </c:pt>
                <c:pt idx="168">
                  <c:v>1.7130603624446099</c:v>
                </c:pt>
                <c:pt idx="169">
                  <c:v>1.7214293627691499</c:v>
                </c:pt>
                <c:pt idx="170">
                  <c:v>1.72983924908228</c:v>
                </c:pt>
                <c:pt idx="171">
                  <c:v>1.7382902211287701</c:v>
                </c:pt>
                <c:pt idx="172">
                  <c:v>1.7467824796292299</c:v>
                </c:pt>
                <c:pt idx="173">
                  <c:v>1.7553162262848601</c:v>
                </c:pt>
                <c:pt idx="174">
                  <c:v>1.7638916637822799</c:v>
                </c:pt>
                <c:pt idx="175">
                  <c:v>1.77250899579829</c:v>
                </c:pt>
                <c:pt idx="176">
                  <c:v>1.7811684270047301</c:v>
                </c:pt>
                <c:pt idx="177">
                  <c:v>1.78987016307339</c:v>
                </c:pt>
                <c:pt idx="178">
                  <c:v>1.79861441068079</c:v>
                </c:pt>
                <c:pt idx="179">
                  <c:v>1.8074013775131901</c:v>
                </c:pt>
                <c:pt idx="180">
                  <c:v>1.81623127227148</c:v>
                </c:pt>
                <c:pt idx="181">
                  <c:v>1.8251043046761199</c:v>
                </c:pt>
                <c:pt idx="182">
                  <c:v>1.8340206854721499</c:v>
                </c:pt>
                <c:pt idx="183">
                  <c:v>1.8429806264341999</c:v>
                </c:pt>
                <c:pt idx="184">
                  <c:v>1.85198434037148</c:v>
                </c:pt>
                <c:pt idx="185">
                  <c:v>1.86103204113288</c:v>
                </c:pt>
                <c:pt idx="186">
                  <c:v>1.8701239436120101</c:v>
                </c:pt>
                <c:pt idx="187">
                  <c:v>1.8792602637523499</c:v>
                </c:pt>
                <c:pt idx="188">
                  <c:v>1.88844121855233</c:v>
                </c:pt>
                <c:pt idx="189">
                  <c:v>1.89766702607051</c:v>
                </c:pt>
                <c:pt idx="190">
                  <c:v>1.90693790543076</c:v>
                </c:pt>
                <c:pt idx="191">
                  <c:v>1.9162540768274501</c:v>
                </c:pt>
                <c:pt idx="192">
                  <c:v>1.9256157615307199</c:v>
                </c:pt>
                <c:pt idx="193">
                  <c:v>1.9350231818916599</c:v>
                </c:pt>
                <c:pt idx="194">
                  <c:v>1.94447656134767</c:v>
                </c:pt>
                <c:pt idx="195">
                  <c:v>1.9539761244277201</c:v>
                </c:pt>
                <c:pt idx="196">
                  <c:v>1.9635220967577001</c:v>
                </c:pt>
                <c:pt idx="197">
                  <c:v>1.97311470506576</c:v>
                </c:pt>
                <c:pt idx="198">
                  <c:v>1.9827541771877399</c:v>
                </c:pt>
                <c:pt idx="199">
                  <c:v>1.9924407420725201</c:v>
                </c:pt>
                <c:pt idx="200">
                  <c:v>2.0021746297875098</c:v>
                </c:pt>
                <c:pt idx="201">
                  <c:v>2.0119560715240699</c:v>
                </c:pt>
                <c:pt idx="202">
                  <c:v>2.0217852996030601</c:v>
                </c:pt>
                <c:pt idx="203">
                  <c:v>2.0316625474802898</c:v>
                </c:pt>
                <c:pt idx="204">
                  <c:v>2.0415880497521099</c:v>
                </c:pt>
                <c:pt idx="205">
                  <c:v>2.0515620421609801</c:v>
                </c:pt>
                <c:pt idx="206">
                  <c:v>2.0615847616010301</c:v>
                </c:pt>
                <c:pt idx="207">
                  <c:v>2.0716564461237401</c:v>
                </c:pt>
                <c:pt idx="208">
                  <c:v>2.0817773349435602</c:v>
                </c:pt>
                <c:pt idx="209">
                  <c:v>2.0919476684435998</c:v>
                </c:pt>
                <c:pt idx="210">
                  <c:v>2.10216768818134</c:v>
                </c:pt>
                <c:pt idx="211">
                  <c:v>2.1124376368943598</c:v>
                </c:pt>
                <c:pt idx="212">
                  <c:v>2.1227577585061401</c:v>
                </c:pt>
                <c:pt idx="213">
                  <c:v>2.1331282981317798</c:v>
                </c:pt>
                <c:pt idx="214">
                  <c:v>2.1435495020839102</c:v>
                </c:pt>
                <c:pt idx="215">
                  <c:v>2.1540216178784801</c:v>
                </c:pt>
                <c:pt idx="216">
                  <c:v>2.1645448942406502</c:v>
                </c:pt>
                <c:pt idx="217">
                  <c:v>2.17511958111072</c:v>
                </c:pt>
                <c:pt idx="218">
                  <c:v>2.1857459296500399</c:v>
                </c:pt>
                <c:pt idx="219">
                  <c:v>2.19642419224698</c:v>
                </c:pt>
                <c:pt idx="220">
                  <c:v>2.2071546225229501</c:v>
                </c:pt>
                <c:pt idx="221">
                  <c:v>2.21793747533839</c:v>
                </c:pt>
                <c:pt idx="222">
                  <c:v>2.2287730067988401</c:v>
                </c:pt>
                <c:pt idx="223">
                  <c:v>2.2396614742610099</c:v>
                </c:pt>
                <c:pt idx="224">
                  <c:v>2.2506031363389298</c:v>
                </c:pt>
                <c:pt idx="225">
                  <c:v>2.2615982529100398</c:v>
                </c:pt>
                <c:pt idx="226">
                  <c:v>2.2726470851213998</c:v>
                </c:pt>
                <c:pt idx="227">
                  <c:v>2.2837498953958701</c:v>
                </c:pt>
                <c:pt idx="228">
                  <c:v>2.2949069474383701</c:v>
                </c:pt>
                <c:pt idx="229">
                  <c:v>2.3061185062420999</c:v>
                </c:pt>
                <c:pt idx="230">
                  <c:v>2.3173848380948998</c:v>
                </c:pt>
                <c:pt idx="231">
                  <c:v>2.3287062105854801</c:v>
                </c:pt>
                <c:pt idx="232">
                  <c:v>2.3400828926098902</c:v>
                </c:pt>
                <c:pt idx="233">
                  <c:v>2.3515151543777999</c:v>
                </c:pt>
                <c:pt idx="234">
                  <c:v>2.36300326741899</c:v>
                </c:pt>
                <c:pt idx="235">
                  <c:v>2.3745475045897599</c:v>
                </c:pt>
                <c:pt idx="236">
                  <c:v>2.3861481400794502</c:v>
                </c:pt>
                <c:pt idx="237">
                  <c:v>2.3978054494168801</c:v>
                </c:pt>
                <c:pt idx="238">
                  <c:v>2.4095197094769998</c:v>
                </c:pt>
                <c:pt idx="239">
                  <c:v>2.4212911984873502</c:v>
                </c:pt>
                <c:pt idx="240">
                  <c:v>2.4331201960347801</c:v>
                </c:pt>
                <c:pt idx="241">
                  <c:v>2.4450069830719801</c:v>
                </c:pt>
                <c:pt idx="242">
                  <c:v>2.4569518419242602</c:v>
                </c:pt>
                <c:pt idx="243">
                  <c:v>2.46895505629616</c:v>
                </c:pt>
                <c:pt idx="244">
                  <c:v>2.4810169112782798</c:v>
                </c:pt>
                <c:pt idx="245">
                  <c:v>2.4931376933539502</c:v>
                </c:pt>
                <c:pt idx="246">
                  <c:v>2.5053176904061401</c:v>
                </c:pt>
                <c:pt idx="247">
                  <c:v>2.5175571917242201</c:v>
                </c:pt>
                <c:pt idx="248">
                  <c:v>2.5298564880108398</c:v>
                </c:pt>
                <c:pt idx="249">
                  <c:v>2.5422158713888998</c:v>
                </c:pt>
                <c:pt idx="250">
                  <c:v>2.5546356354083799</c:v>
                </c:pt>
                <c:pt idx="251">
                  <c:v>2.5671160750534301</c:v>
                </c:pt>
                <c:pt idx="252">
                  <c:v>2.5796574867492699</c:v>
                </c:pt>
                <c:pt idx="253">
                  <c:v>2.5922601683693198</c:v>
                </c:pt>
                <c:pt idx="254">
                  <c:v>2.6049244192421899</c:v>
                </c:pt>
                <c:pt idx="255">
                  <c:v>2.6176505401588601</c:v>
                </c:pt>
                <c:pt idx="256">
                  <c:v>2.6304388333798099</c:v>
                </c:pt>
                <c:pt idx="257">
                  <c:v>2.6432896026421502</c:v>
                </c:pt>
                <c:pt idx="258">
                  <c:v>2.6562031531668899</c:v>
                </c:pt>
                <c:pt idx="259">
                  <c:v>2.6691797916661701</c:v>
                </c:pt>
                <c:pt idx="260">
                  <c:v>2.6822198263505399</c:v>
                </c:pt>
                <c:pt idx="261">
                  <c:v>2.6953235669362998</c:v>
                </c:pt>
                <c:pt idx="262">
                  <c:v>2.70849132465281</c:v>
                </c:pt>
                <c:pt idx="263">
                  <c:v>2.7217234122499301</c:v>
                </c:pt>
                <c:pt idx="264">
                  <c:v>2.73502014400544</c:v>
                </c:pt>
                <c:pt idx="265">
                  <c:v>2.7483818357324798</c:v>
                </c:pt>
                <c:pt idx="266">
                  <c:v>2.7618088047870799</c:v>
                </c:pt>
                <c:pt idx="267">
                  <c:v>2.7753013700756699</c:v>
                </c:pt>
                <c:pt idx="268">
                  <c:v>2.7888598520626702</c:v>
                </c:pt>
                <c:pt idx="269">
                  <c:v>2.80248457277811</c:v>
                </c:pt>
                <c:pt idx="270">
                  <c:v>2.8161758558252701</c:v>
                </c:pt>
                <c:pt idx="271">
                  <c:v>2.8299340263883499</c:v>
                </c:pt>
                <c:pt idx="272">
                  <c:v>2.8437594112402098</c:v>
                </c:pt>
                <c:pt idx="273">
                  <c:v>2.8576523387501398</c:v>
                </c:pt>
                <c:pt idx="274">
                  <c:v>2.8716131388916399</c:v>
                </c:pt>
                <c:pt idx="275">
                  <c:v>2.8856421432502701</c:v>
                </c:pt>
                <c:pt idx="276">
                  <c:v>2.8997396850315198</c:v>
                </c:pt>
                <c:pt idx="277">
                  <c:v>2.9139060990687198</c:v>
                </c:pt>
                <c:pt idx="278">
                  <c:v>2.928141721831</c:v>
                </c:pt>
                <c:pt idx="279">
                  <c:v>2.94244689143129</c:v>
                </c:pt>
                <c:pt idx="280">
                  <c:v>2.95682194763432</c:v>
                </c:pt>
                <c:pt idx="281">
                  <c:v>2.97126723186472</c:v>
                </c:pt>
                <c:pt idx="282">
                  <c:v>2.9857830872151299</c:v>
                </c:pt>
                <c:pt idx="283">
                  <c:v>3.0003698584543201</c:v>
                </c:pt>
                <c:pt idx="284">
                  <c:v>3.0150278920354099</c:v>
                </c:pt>
                <c:pt idx="285">
                  <c:v>3.0297575361040701</c:v>
                </c:pt>
                <c:pt idx="286">
                  <c:v>3.0445591405068102</c:v>
                </c:pt>
                <c:pt idx="287">
                  <c:v>3.0594330567993002</c:v>
                </c:pt>
                <c:pt idx="288">
                  <c:v>3.07437963825467</c:v>
                </c:pt>
                <c:pt idx="289">
                  <c:v>3.0893992398719798</c:v>
                </c:pt>
                <c:pt idx="290">
                  <c:v>3.10449221838455</c:v>
                </c:pt>
                <c:pt idx="291">
                  <c:v>3.1196589322685302</c:v>
                </c:pt>
                <c:pt idx="292">
                  <c:v>3.1348997417513602</c:v>
                </c:pt>
                <c:pt idx="293">
                  <c:v>3.15021500882033</c:v>
                </c:pt>
                <c:pt idx="294">
                  <c:v>3.1656050972312002</c:v>
                </c:pt>
                <c:pt idx="295">
                  <c:v>3.1810703725168201</c:v>
                </c:pt>
                <c:pt idx="296">
                  <c:v>3.1966112019958199</c:v>
                </c:pt>
                <c:pt idx="297">
                  <c:v>3.21222795478131</c:v>
                </c:pt>
                <c:pt idx="298">
                  <c:v>3.2279210017897002</c:v>
                </c:pt>
                <c:pt idx="299">
                  <c:v>3.2436907157494699</c:v>
                </c:pt>
                <c:pt idx="300">
                  <c:v>3.25953747121001</c:v>
                </c:pt>
                <c:pt idx="301">
                  <c:v>3.27546164455056</c:v>
                </c:pt>
                <c:pt idx="302">
                  <c:v>3.29146361398913</c:v>
                </c:pt>
                <c:pt idx="303">
                  <c:v>3.3075437595914501</c:v>
                </c:pt>
                <c:pt idx="304">
                  <c:v>3.32370246328006</c:v>
                </c:pt>
                <c:pt idx="305">
                  <c:v>3.3399401088433298</c:v>
                </c:pt>
                <c:pt idx="306">
                  <c:v>3.3562570819445998</c:v>
                </c:pt>
                <c:pt idx="307">
                  <c:v>3.37265377013131</c:v>
                </c:pt>
                <c:pt idx="308">
                  <c:v>3.3891305628442701</c:v>
                </c:pt>
                <c:pt idx="309">
                  <c:v>3.4056878514268298</c:v>
                </c:pt>
                <c:pt idx="310">
                  <c:v>3.4223260291342399</c:v>
                </c:pt>
                <c:pt idx="311">
                  <c:v>3.4390454911429398</c:v>
                </c:pt>
                <c:pt idx="312">
                  <c:v>3.4558466345599799</c:v>
                </c:pt>
                <c:pt idx="313">
                  <c:v>3.4727298584324302</c:v>
                </c:pt>
                <c:pt idx="314">
                  <c:v>3.4896955637569</c:v>
                </c:pt>
                <c:pt idx="315">
                  <c:v>3.5067441534889898</c:v>
                </c:pt>
                <c:pt idx="316">
                  <c:v>3.5238760325529199</c:v>
                </c:pt>
                <c:pt idx="317">
                  <c:v>3.5410916078511501</c:v>
                </c:pt>
                <c:pt idx="318">
                  <c:v>3.5583912882739899</c:v>
                </c:pt>
                <c:pt idx="319">
                  <c:v>3.5757754847093701</c:v>
                </c:pt>
                <c:pt idx="320">
                  <c:v>3.5932446100525599</c:v>
                </c:pt>
                <c:pt idx="321">
                  <c:v>3.6107990792160201</c:v>
                </c:pt>
                <c:pt idx="322">
                  <c:v>3.6284393091392002</c:v>
                </c:pt>
                <c:pt idx="323">
                  <c:v>3.64616571879847</c:v>
                </c:pt>
                <c:pt idx="324">
                  <c:v>3.6639787292170798</c:v>
                </c:pt>
                <c:pt idx="325">
                  <c:v>3.68187876347517</c:v>
                </c:pt>
                <c:pt idx="326">
                  <c:v>3.6998662467197501</c:v>
                </c:pt>
                <c:pt idx="327">
                  <c:v>3.7179416061749002</c:v>
                </c:pt>
                <c:pt idx="328">
                  <c:v>3.7361052711518199</c:v>
                </c:pt>
                <c:pt idx="329">
                  <c:v>3.7543576730591002</c:v>
                </c:pt>
                <c:pt idx="330">
                  <c:v>3.77269924541294</c:v>
                </c:pt>
                <c:pt idx="331">
                  <c:v>3.7911304238474099</c:v>
                </c:pt>
                <c:pt idx="332">
                  <c:v>3.8096516461248799</c:v>
                </c:pt>
                <c:pt idx="333">
                  <c:v>3.8282633521463101</c:v>
                </c:pt>
                <c:pt idx="334">
                  <c:v>3.84696598396182</c:v>
                </c:pt>
                <c:pt idx="335">
                  <c:v>3.8657599857810601</c:v>
                </c:pt>
                <c:pt idx="336">
                  <c:v>3.88464580398389</c:v>
                </c:pt>
                <c:pt idx="337">
                  <c:v>3.9036238871308599</c:v>
                </c:pt>
                <c:pt idx="338">
                  <c:v>3.9226946859739602</c:v>
                </c:pt>
                <c:pt idx="339">
                  <c:v>3.9418586534672801</c:v>
                </c:pt>
                <c:pt idx="340">
                  <c:v>3.9611162447777701</c:v>
                </c:pt>
                <c:pt idx="341">
                  <c:v>3.9804679172960502</c:v>
                </c:pt>
                <c:pt idx="342">
                  <c:v>3.9999141306473001</c:v>
                </c:pt>
                <c:pt idx="343">
                  <c:v>4.0194553467021299</c:v>
                </c:pt>
                <c:pt idx="344">
                  <c:v>4.0390920295876196</c:v>
                </c:pt>
                <c:pt idx="345">
                  <c:v>4.05882464569825</c:v>
                </c:pt>
                <c:pt idx="346">
                  <c:v>4.0786536637070601</c:v>
                </c:pt>
                <c:pt idx="347">
                  <c:v>4.0985795545767401</c:v>
                </c:pt>
                <c:pt idx="348">
                  <c:v>4.1186027915708197</c:v>
                </c:pt>
                <c:pt idx="349">
                  <c:v>4.1387238502649302</c:v>
                </c:pt>
                <c:pt idx="350">
                  <c:v>4.1589432085580702</c:v>
                </c:pt>
                <c:pt idx="351">
                  <c:v>4.1792613466839796</c:v>
                </c:pt>
                <c:pt idx="352">
                  <c:v>4.1996787472225101</c:v>
                </c:pt>
                <c:pt idx="353">
                  <c:v>4.2201958951111598</c:v>
                </c:pt>
                <c:pt idx="354">
                  <c:v>4.2408132776565202</c:v>
                </c:pt>
                <c:pt idx="355">
                  <c:v>4.2615313845458598</c:v>
                </c:pt>
                <c:pt idx="356">
                  <c:v>4.2823507078587904</c:v>
                </c:pt>
                <c:pt idx="357">
                  <c:v>4.3032717420789099</c:v>
                </c:pt>
                <c:pt idx="358">
                  <c:v>4.3242949841056202</c:v>
                </c:pt>
                <c:pt idx="359">
                  <c:v>4.3454209332658396</c:v>
                </c:pt>
                <c:pt idx="360">
                  <c:v>4.3666500913258997</c:v>
                </c:pt>
                <c:pt idx="361">
                  <c:v>4.3879829625034796</c:v>
                </c:pt>
                <c:pt idx="362">
                  <c:v>4.4094200534795602</c:v>
                </c:pt>
                <c:pt idx="363">
                  <c:v>4.4309618734105003</c:v>
                </c:pt>
                <c:pt idx="364">
                  <c:v>4.4526089339400299</c:v>
                </c:pt>
                <c:pt idx="365">
                  <c:v>4.4743617492115302</c:v>
                </c:pt>
                <c:pt idx="366">
                  <c:v>4.4962208358801599</c:v>
                </c:pt>
                <c:pt idx="367">
                  <c:v>4.5181867131251199</c:v>
                </c:pt>
                <c:pt idx="368">
                  <c:v>4.5402599026620596</c:v>
                </c:pt>
                <c:pt idx="369">
                  <c:v>4.5624409287554197</c:v>
                </c:pt>
                <c:pt idx="370">
                  <c:v>4.5847303182308403</c:v>
                </c:pt>
                <c:pt idx="371">
                  <c:v>4.6071286004877701</c:v>
                </c:pt>
                <c:pt idx="372">
                  <c:v>4.6296363075119702</c:v>
                </c:pt>
                <c:pt idx="373">
                  <c:v>4.6522539738881701</c:v>
                </c:pt>
                <c:pt idx="374">
                  <c:v>4.6749821368127602</c:v>
                </c:pt>
                <c:pt idx="375">
                  <c:v>4.6978213361065704</c:v>
                </c:pt>
                <c:pt idx="376">
                  <c:v>4.7207721142276604</c:v>
                </c:pt>
                <c:pt idx="377">
                  <c:v>4.74383501628422</c:v>
                </c:pt>
                <c:pt idx="378">
                  <c:v>4.7670105900475397</c:v>
                </c:pt>
                <c:pt idx="379">
                  <c:v>4.7902993859649499</c:v>
                </c:pt>
                <c:pt idx="380">
                  <c:v>4.8137019571729898</c:v>
                </c:pt>
                <c:pt idx="381">
                  <c:v>4.8372188595104602</c:v>
                </c:pt>
                <c:pt idx="382">
                  <c:v>4.8608506515316998</c:v>
                </c:pt>
                <c:pt idx="383">
                  <c:v>4.8845978945197599</c:v>
                </c:pt>
                <c:pt idx="384">
                  <c:v>4.90846115249985</c:v>
                </c:pt>
                <c:pt idx="385">
                  <c:v>4.93244099225263</c:v>
                </c:pt>
                <c:pt idx="386">
                  <c:v>4.9565379833277197</c:v>
                </c:pt>
                <c:pt idx="387">
                  <c:v>4.9807526980572501</c:v>
                </c:pt>
                <c:pt idx="388">
                  <c:v>5.0050857115693903</c:v>
                </c:pt>
                <c:pt idx="389">
                  <c:v>5.0295376018020903</c:v>
                </c:pt>
                <c:pt idx="390">
                  <c:v>5.0541089495167002</c:v>
                </c:pt>
                <c:pt idx="391">
                  <c:v>5.0788003383118996</c:v>
                </c:pt>
                <c:pt idx="392">
                  <c:v>5.1036123546374297</c:v>
                </c:pt>
                <c:pt idx="393">
                  <c:v>5.1285455878081097</c:v>
                </c:pt>
                <c:pt idx="394">
                  <c:v>5.1536006300177899</c:v>
                </c:pt>
                <c:pt idx="395">
                  <c:v>5.1787780763534297</c:v>
                </c:pt>
                <c:pt idx="396">
                  <c:v>5.2040785248092298</c:v>
                </c:pt>
                <c:pt idx="397">
                  <c:v>5.2295025763008498</c:v>
                </c:pt>
                <c:pt idx="398">
                  <c:v>5.2550508346796603</c:v>
                </c:pt>
                <c:pt idx="399">
                  <c:v>5.2807239067470997</c:v>
                </c:pt>
                <c:pt idx="400">
                  <c:v>5.3065224022690503</c:v>
                </c:pt>
                <c:pt idx="401">
                  <c:v>5.3324469339903802</c:v>
                </c:pt>
                <c:pt idx="402">
                  <c:v>5.3584981176494697</c:v>
                </c:pt>
                <c:pt idx="403">
                  <c:v>5.38467657199282</c:v>
                </c:pt>
                <c:pt idx="404">
                  <c:v>5.4109829187897498</c:v>
                </c:pt>
                <c:pt idx="405">
                  <c:v>5.4374177828471897</c:v>
                </c:pt>
                <c:pt idx="406">
                  <c:v>5.4639817920245202</c:v>
                </c:pt>
                <c:pt idx="407">
                  <c:v>5.4906755772484503</c:v>
                </c:pt>
                <c:pt idx="408">
                  <c:v>5.5174997725280299</c:v>
                </c:pt>
                <c:pt idx="409">
                  <c:v>5.5444550149697198</c:v>
                </c:pt>
                <c:pt idx="410">
                  <c:v>5.5715419447924601</c:v>
                </c:pt>
                <c:pt idx="411">
                  <c:v>5.5987612053429796</c:v>
                </c:pt>
                <c:pt idx="412">
                  <c:v>5.6261134431109898</c:v>
                </c:pt>
                <c:pt idx="413">
                  <c:v>5.6535993077445497</c:v>
                </c:pt>
                <c:pt idx="414">
                  <c:v>5.6812194520655703</c:v>
                </c:pt>
                <c:pt idx="415">
                  <c:v>5.7089745320852003</c:v>
                </c:pt>
                <c:pt idx="416">
                  <c:v>5.7368652070195099</c:v>
                </c:pt>
                <c:pt idx="417">
                  <c:v>5.7648921393051102</c:v>
                </c:pt>
                <c:pt idx="418">
                  <c:v>5.7930559946148703</c:v>
                </c:pt>
                <c:pt idx="419">
                  <c:v>5.8213574418737499</c:v>
                </c:pt>
                <c:pt idx="420">
                  <c:v>5.84979715327467</c:v>
                </c:pt>
                <c:pt idx="421">
                  <c:v>5.87837580429452</c:v>
                </c:pt>
                <c:pt idx="422">
                  <c:v>5.9070940737101401</c:v>
                </c:pt>
                <c:pt idx="423">
                  <c:v>5.9359526436144803</c:v>
                </c:pt>
                <c:pt idx="424">
                  <c:v>5.9649521994328003</c:v>
                </c:pt>
                <c:pt idx="425">
                  <c:v>5.9940934299389204</c:v>
                </c:pt>
                <c:pt idx="426">
                  <c:v>6.02337702727164</c:v>
                </c:pt>
                <c:pt idx="427">
                  <c:v>6.0528036869511102</c:v>
                </c:pt>
                <c:pt idx="428">
                  <c:v>6.0823741078953999</c:v>
                </c:pt>
                <c:pt idx="429">
                  <c:v>6.1120889924370703</c:v>
                </c:pt>
                <c:pt idx="430">
                  <c:v>6.1419490463398398</c:v>
                </c:pt>
                <c:pt idx="431">
                  <c:v>6.17195497881543</c:v>
                </c:pt>
                <c:pt idx="432">
                  <c:v>6.2021075025402999</c:v>
                </c:pt>
                <c:pt idx="433">
                  <c:v>6.23240733367264</c:v>
                </c:pt>
                <c:pt idx="434">
                  <c:v>6.26285519186938</c:v>
                </c:pt>
                <c:pt idx="435">
                  <c:v>6.2934518003032398</c:v>
                </c:pt>
                <c:pt idx="436">
                  <c:v>6.3241978856799603</c:v>
                </c:pt>
                <c:pt idx="437">
                  <c:v>6.3550941782555403</c:v>
                </c:pt>
                <c:pt idx="438">
                  <c:v>6.3861414118535302</c:v>
                </c:pt>
                <c:pt idx="439">
                  <c:v>6.4173403238825797</c:v>
                </c:pt>
                <c:pt idx="440">
                  <c:v>6.4486916553538203</c:v>
                </c:pt>
                <c:pt idx="441">
                  <c:v>6.4801961508985499</c:v>
                </c:pt>
                <c:pt idx="442">
                  <c:v>6.5118545587859202</c:v>
                </c:pt>
                <c:pt idx="443">
                  <c:v>6.5436676309406296</c:v>
                </c:pt>
                <c:pt idx="444">
                  <c:v>6.57563612296088</c:v>
                </c:pt>
                <c:pt idx="445">
                  <c:v>6.6077607941362499</c:v>
                </c:pt>
                <c:pt idx="446">
                  <c:v>6.6400424074657902</c:v>
                </c:pt>
                <c:pt idx="447">
                  <c:v>6.6724817296760897</c:v>
                </c:pt>
                <c:pt idx="448">
                  <c:v>6.7050795312395097</c:v>
                </c:pt>
                <c:pt idx="449">
                  <c:v>6.7378365863924996</c:v>
                </c:pt>
                <c:pt idx="450">
                  <c:v>6.7707536731539602</c:v>
                </c:pt>
                <c:pt idx="451">
                  <c:v>6.8038315733437296</c:v>
                </c:pt>
                <c:pt idx="452">
                  <c:v>6.8370710726011596</c:v>
                </c:pt>
                <c:pt idx="453">
                  <c:v>6.87047296040378</c:v>
                </c:pt>
                <c:pt idx="454">
                  <c:v>6.9040380300860296</c:v>
                </c:pt>
                <c:pt idx="455">
                  <c:v>6.9377670788581103</c:v>
                </c:pt>
                <c:pt idx="456">
                  <c:v>6.9716609078249299</c:v>
                </c:pt>
                <c:pt idx="457">
                  <c:v>7.0057203220051196</c:v>
                </c:pt>
                <c:pt idx="458">
                  <c:v>7.0399461303501401</c:v>
                </c:pt>
                <c:pt idx="459">
                  <c:v>7.0743391457635303</c:v>
                </c:pt>
                <c:pt idx="460">
                  <c:v>7.1089001851201896</c:v>
                </c:pt>
                <c:pt idx="461">
                  <c:v>7.1436300692857904</c:v>
                </c:pt>
                <c:pt idx="462">
                  <c:v>7.1785296231362601</c:v>
                </c:pt>
                <c:pt idx="463">
                  <c:v>7.2135996755773801</c:v>
                </c:pt>
                <c:pt idx="464">
                  <c:v>7.2488410595644801</c:v>
                </c:pt>
                <c:pt idx="465">
                  <c:v>7.28425461212223</c:v>
                </c:pt>
                <c:pt idx="466">
                  <c:v>7.3198411743644796</c:v>
                </c:pt>
                <c:pt idx="467">
                  <c:v>7.35560159151429</c:v>
                </c:pt>
                <c:pt idx="468">
                  <c:v>7.39153671292397</c:v>
                </c:pt>
                <c:pt idx="469">
                  <c:v>7.4276473920952704</c:v>
                </c:pt>
                <c:pt idx="470">
                  <c:v>7.4639344866996202</c:v>
                </c:pt>
                <c:pt idx="471">
                  <c:v>7.5003988585985697</c:v>
                </c:pt>
                <c:pt idx="472">
                  <c:v>7.5370413738641702</c:v>
                </c:pt>
                <c:pt idx="473">
                  <c:v>7.57386290279962</c:v>
                </c:pt>
                <c:pt idx="474">
                  <c:v>7.61086431995989</c:v>
                </c:pt>
                <c:pt idx="475">
                  <c:v>7.6480465041725196</c:v>
                </c:pt>
                <c:pt idx="476">
                  <c:v>7.6854103385584596</c:v>
                </c:pt>
                <c:pt idx="477">
                  <c:v>7.7229567105530901</c:v>
                </c:pt>
                <c:pt idx="478">
                  <c:v>7.7606865119272701</c:v>
                </c:pt>
                <c:pt idx="479">
                  <c:v>7.7986006388085203</c:v>
                </c:pt>
                <c:pt idx="480">
                  <c:v>7.8366999917023001</c:v>
                </c:pt>
                <c:pt idx="481">
                  <c:v>7.8749854755134399</c:v>
                </c:pt>
                <c:pt idx="482">
                  <c:v>7.9134579995675596</c:v>
                </c:pt>
                <c:pt idx="483">
                  <c:v>7.9521184776327196</c:v>
                </c:pt>
                <c:pt idx="484">
                  <c:v>7.99096782794114</c:v>
                </c:pt>
                <c:pt idx="485">
                  <c:v>8.0300069732109396</c:v>
                </c:pt>
                <c:pt idx="486">
                  <c:v>8.0692368406681201</c:v>
                </c:pt>
                <c:pt idx="487">
                  <c:v>8.1086583620685495</c:v>
                </c:pt>
                <c:pt idx="488">
                  <c:v>8.1482724737200893</c:v>
                </c:pt>
                <c:pt idx="489">
                  <c:v>8.1880801165048904</c:v>
                </c:pt>
                <c:pt idx="490">
                  <c:v>8.2280822359016508</c:v>
                </c:pt>
                <c:pt idx="491">
                  <c:v>8.2682797820081593</c:v>
                </c:pt>
                <c:pt idx="492">
                  <c:v>8.3086737095637808</c:v>
                </c:pt>
                <c:pt idx="493">
                  <c:v>8.3492649779722008</c:v>
                </c:pt>
                <c:pt idx="494">
                  <c:v>8.3900545513241909</c:v>
                </c:pt>
                <c:pt idx="495">
                  <c:v>8.43104339842046</c:v>
                </c:pt>
                <c:pt idx="496">
                  <c:v>8.4722324927947401</c:v>
                </c:pt>
                <c:pt idx="497">
                  <c:v>8.5136228127368696</c:v>
                </c:pt>
                <c:pt idx="498">
                  <c:v>8.5552153413160195</c:v>
                </c:pt>
                <c:pt idx="499">
                  <c:v>8.5970110664040806</c:v>
                </c:pt>
                <c:pt idx="500">
                  <c:v>8.6390109806990498</c:v>
                </c:pt>
                <c:pt idx="501">
                  <c:v>8.6812160817487207</c:v>
                </c:pt>
                <c:pt idx="502">
                  <c:v>8.7236273719742794</c:v>
                </c:pt>
                <c:pt idx="503">
                  <c:v>8.7662458586941607</c:v>
                </c:pt>
                <c:pt idx="504">
                  <c:v>8.80907255414796</c:v>
                </c:pt>
                <c:pt idx="505">
                  <c:v>8.8521084755204793</c:v>
                </c:pt>
                <c:pt idx="506">
                  <c:v>8.8953546449658791</c:v>
                </c:pt>
                <c:pt idx="507">
                  <c:v>8.9388120896319592</c:v>
                </c:pt>
                <c:pt idx="508">
                  <c:v>8.9824818416845904</c:v>
                </c:pt>
                <c:pt idx="509">
                  <c:v>9.0263649383321205</c:v>
                </c:pt>
                <c:pt idx="510">
                  <c:v>9.0704624218501504</c:v>
                </c:pt>
                <c:pt idx="511">
                  <c:v>9.1147753396062203</c:v>
                </c:pt>
                <c:pt idx="512">
                  <c:v>9.1593047440846398</c:v>
                </c:pt>
                <c:pt idx="513">
                  <c:v>9.2040516929115892</c:v>
                </c:pt>
                <c:pt idx="514">
                  <c:v>9.2490172488801701</c:v>
                </c:pt>
                <c:pt idx="515">
                  <c:v>9.2942024799756293</c:v>
                </c:pt>
                <c:pt idx="516">
                  <c:v>9.3396084594008109</c:v>
                </c:pt>
                <c:pt idx="517">
                  <c:v>9.3852362656015398</c:v>
                </c:pt>
                <c:pt idx="518">
                  <c:v>9.4310869822923404</c:v>
                </c:pt>
                <c:pt idx="519">
                  <c:v>9.4771616984820994</c:v>
                </c:pt>
                <c:pt idx="520">
                  <c:v>9.5234615084999508</c:v>
                </c:pt>
                <c:pt idx="521">
                  <c:v>9.5699875120212798</c:v>
                </c:pt>
                <c:pt idx="522">
                  <c:v>9.6167408140938697</c:v>
                </c:pt>
                <c:pt idx="523">
                  <c:v>9.6637225251640402</c:v>
                </c:pt>
                <c:pt idx="524">
                  <c:v>9.7109337611031705</c:v>
                </c:pt>
                <c:pt idx="525">
                  <c:v>9.7583756432340891</c:v>
                </c:pt>
                <c:pt idx="526">
                  <c:v>9.8060492983577507</c:v>
                </c:pt>
                <c:pt idx="527">
                  <c:v>9.8539558587799903</c:v>
                </c:pt>
                <c:pt idx="528">
                  <c:v>9.9020964623384309</c:v>
                </c:pt>
                <c:pt idx="529">
                  <c:v>9.9504722524294706</c:v>
                </c:pt>
                <c:pt idx="530">
                  <c:v>9.9990843780355192</c:v>
                </c:pt>
                <c:pt idx="531">
                  <c:v>10.047933993752199</c:v>
                </c:pt>
                <c:pt idx="532">
                  <c:v>10.0970222598158</c:v>
                </c:pt>
                <c:pt idx="533">
                  <c:v>10.1463503421308</c:v>
                </c:pt>
                <c:pt idx="534">
                  <c:v>10.1959194122977</c:v>
                </c:pt>
                <c:pt idx="535">
                  <c:v>10.2457306476407</c:v>
                </c:pt>
                <c:pt idx="536">
                  <c:v>10.295785231235699</c:v>
                </c:pt>
                <c:pt idx="537">
                  <c:v>10.3460843519384</c:v>
                </c:pt>
                <c:pt idx="538">
                  <c:v>10.3966292044125</c:v>
                </c:pt>
                <c:pt idx="539">
                  <c:v>10.447420989158299</c:v>
                </c:pt>
                <c:pt idx="540">
                  <c:v>10.4984609125408</c:v>
                </c:pt>
                <c:pt idx="541">
                  <c:v>10.549750186818899</c:v>
                </c:pt>
                <c:pt idx="542">
                  <c:v>10.6012900301734</c:v>
                </c:pt>
                <c:pt idx="543">
                  <c:v>10.653081666736901</c:v>
                </c:pt>
                <c:pt idx="544">
                  <c:v>10.7051263266221</c:v>
                </c:pt>
                <c:pt idx="545">
                  <c:v>10.757425245951399</c:v>
                </c:pt>
                <c:pt idx="546">
                  <c:v>10.8099796668861</c:v>
                </c:pt>
                <c:pt idx="547">
                  <c:v>10.862790837656201</c:v>
                </c:pt>
                <c:pt idx="548">
                  <c:v>10.9158600125894</c:v>
                </c:pt>
                <c:pt idx="549">
                  <c:v>10.9691884521416</c:v>
                </c:pt>
                <c:pt idx="550">
                  <c:v>11.0227774229266</c:v>
                </c:pt>
                <c:pt idx="551">
                  <c:v>11.0766281977458</c:v>
                </c:pt>
                <c:pt idx="552">
                  <c:v>11.1307420556192</c:v>
                </c:pt>
                <c:pt idx="553">
                  <c:v>11.1851202818148</c:v>
                </c:pt>
                <c:pt idx="554">
                  <c:v>11.2397641678802</c:v>
                </c:pt>
                <c:pt idx="555">
                  <c:v>11.2946750116723</c:v>
                </c:pt>
                <c:pt idx="556">
                  <c:v>11.349854117388899</c:v>
                </c:pt>
                <c:pt idx="557">
                  <c:v>11.4053027955991</c:v>
                </c:pt>
                <c:pt idx="558">
                  <c:v>11.4610223632749</c:v>
                </c:pt>
                <c:pt idx="559">
                  <c:v>11.5170141438219</c:v>
                </c:pt>
                <c:pt idx="560">
                  <c:v>11.5732794671114</c:v>
                </c:pt>
                <c:pt idx="561">
                  <c:v>11.6298196695115</c:v>
                </c:pt>
                <c:pt idx="562">
                  <c:v>11.6866360939191</c:v>
                </c:pt>
                <c:pt idx="563">
                  <c:v>11.743730089791599</c:v>
                </c:pt>
                <c:pt idx="564">
                  <c:v>11.8011030131791</c:v>
                </c:pt>
                <c:pt idx="565">
                  <c:v>11.858756226756601</c:v>
                </c:pt>
                <c:pt idx="566">
                  <c:v>11.916691099856299</c:v>
                </c:pt>
                <c:pt idx="567">
                  <c:v>11.9749090085001</c:v>
                </c:pt>
                <c:pt idx="568">
                  <c:v>12.033411335432399</c:v>
                </c:pt>
                <c:pt idx="569">
                  <c:v>12.092199470152799</c:v>
                </c:pt>
                <c:pt idx="570">
                  <c:v>12.1512748089492</c:v>
                </c:pt>
                <c:pt idx="571">
                  <c:v>12.210638754930899</c:v>
                </c:pt>
                <c:pt idx="572">
                  <c:v>12.270292718062199</c:v>
                </c:pt>
                <c:pt idx="573">
                  <c:v>12.330238115195201</c:v>
                </c:pt>
                <c:pt idx="574">
                  <c:v>12.3904763701044</c:v>
                </c:pt>
                <c:pt idx="575">
                  <c:v>12.451008913519599</c:v>
                </c:pt>
                <c:pt idx="576">
                  <c:v>12.511837183160599</c:v>
                </c:pt>
                <c:pt idx="577">
                  <c:v>12.5729626237709</c:v>
                </c:pt>
                <c:pt idx="578">
                  <c:v>12.6343866871521</c:v>
                </c:pt>
                <c:pt idx="579">
                  <c:v>12.6961108321988</c:v>
                </c:pt>
                <c:pt idx="580">
                  <c:v>12.758136524932301</c:v>
                </c:pt>
                <c:pt idx="581">
                  <c:v>12.820465238536601</c:v>
                </c:pt>
                <c:pt idx="582">
                  <c:v>12.883098453392501</c:v>
                </c:pt>
                <c:pt idx="583">
                  <c:v>12.946037657112999</c:v>
                </c:pt>
                <c:pt idx="584">
                  <c:v>13.009284344578999</c:v>
                </c:pt>
                <c:pt idx="585">
                  <c:v>13.072840017974199</c:v>
                </c:pt>
                <c:pt idx="586">
                  <c:v>13.136706186821201</c:v>
                </c:pt>
                <c:pt idx="587">
                  <c:v>13.2008843680173</c:v>
                </c:pt>
                <c:pt idx="588">
                  <c:v>13.2653760858705</c:v>
                </c:pt>
                <c:pt idx="589">
                  <c:v>13.3301828721353</c:v>
                </c:pt>
                <c:pt idx="590">
                  <c:v>13.39530626605</c:v>
                </c:pt>
                <c:pt idx="591">
                  <c:v>13.460747814372199</c:v>
                </c:pt>
                <c:pt idx="592">
                  <c:v>13.5265090714165</c:v>
                </c:pt>
                <c:pt idx="593">
                  <c:v>13.5925915990905</c:v>
                </c:pt>
                <c:pt idx="594">
                  <c:v>13.658996966932801</c:v>
                </c:pt>
                <c:pt idx="595">
                  <c:v>13.7257267521494</c:v>
                </c:pt>
                <c:pt idx="596">
                  <c:v>13.7927825396521</c:v>
                </c:pt>
                <c:pt idx="597">
                  <c:v>13.860165922095099</c:v>
                </c:pt>
                <c:pt idx="598">
                  <c:v>13.927878499913801</c:v>
                </c:pt>
                <c:pt idx="599">
                  <c:v>13.9959218813622</c:v>
                </c:pt>
                <c:pt idx="600">
                  <c:v>14.064297682551199</c:v>
                </c:pt>
                <c:pt idx="601">
                  <c:v>14.133007527487299</c:v>
                </c:pt>
                <c:pt idx="602">
                  <c:v>14.202053048110599</c:v>
                </c:pt>
                <c:pt idx="603">
                  <c:v>14.2714358843343</c:v>
                </c:pt>
                <c:pt idx="604">
                  <c:v>14.3411576840829</c:v>
                </c:pt>
                <c:pt idx="605">
                  <c:v>14.4112201033318</c:v>
                </c:pt>
                <c:pt idx="606">
                  <c:v>14.4816248061467</c:v>
                </c:pt>
                <c:pt idx="607">
                  <c:v>14.552373464722599</c:v>
                </c:pt>
                <c:pt idx="608">
                  <c:v>14.6234677594241</c:v>
                </c:pt>
                <c:pt idx="609">
                  <c:v>14.694909378824899</c:v>
                </c:pt>
                <c:pt idx="610">
                  <c:v>14.7667000197484</c:v>
                </c:pt>
                <c:pt idx="611">
                  <c:v>14.8388413873072</c:v>
                </c:pt>
                <c:pt idx="612">
                  <c:v>14.911335194944501</c:v>
                </c:pt>
                <c:pt idx="613">
                  <c:v>14.984183164474199</c:v>
                </c:pt>
                <c:pt idx="614">
                  <c:v>15.0573870261218</c:v>
                </c:pt>
                <c:pt idx="615">
                  <c:v>15.1309485185659</c:v>
                </c:pt>
                <c:pt idx="616">
                  <c:v>15.204869388979199</c:v>
                </c:pt>
                <c:pt idx="617">
                  <c:v>15.27915139307</c:v>
                </c:pt>
                <c:pt idx="618">
                  <c:v>15.3537962951241</c:v>
                </c:pt>
                <c:pt idx="619">
                  <c:v>15.428805868046201</c:v>
                </c:pt>
                <c:pt idx="620">
                  <c:v>15.5041818934027</c:v>
                </c:pt>
                <c:pt idx="621">
                  <c:v>15.5799261614637</c:v>
                </c:pt>
                <c:pt idx="622">
                  <c:v>15.6560404712452</c:v>
                </c:pt>
                <c:pt idx="623">
                  <c:v>15.7325266305524</c:v>
                </c:pt>
                <c:pt idx="624">
                  <c:v>15.809386456022301</c:v>
                </c:pt>
                <c:pt idx="625">
                  <c:v>15.886621773166899</c:v>
                </c:pt>
                <c:pt idx="626">
                  <c:v>15.964234416416501</c:v>
                </c:pt>
                <c:pt idx="627">
                  <c:v>16.042226229163401</c:v>
                </c:pt>
                <c:pt idx="628">
                  <c:v>16.120599063805798</c:v>
                </c:pt>
                <c:pt idx="629">
                  <c:v>16.1993547817912</c:v>
                </c:pt>
                <c:pt idx="630">
                  <c:v>16.2784952536615</c:v>
                </c:pt>
                <c:pt idx="631">
                  <c:v>16.358022359096601</c:v>
                </c:pt>
                <c:pt idx="632">
                  <c:v>16.4379379869597</c:v>
                </c:pt>
                <c:pt idx="633">
                  <c:v>16.518244035341599</c:v>
                </c:pt>
                <c:pt idx="634">
                  <c:v>16.598942411606199</c:v>
                </c:pt>
                <c:pt idx="635">
                  <c:v>16.680035032435701</c:v>
                </c:pt>
                <c:pt idx="636">
                  <c:v>16.761523823875901</c:v>
                </c:pt>
                <c:pt idx="637">
                  <c:v>16.843410721382298</c:v>
                </c:pt>
                <c:pt idx="638">
                  <c:v>16.925697669865801</c:v>
                </c:pt>
                <c:pt idx="639">
                  <c:v>17.008386623739</c:v>
                </c:pt>
                <c:pt idx="640">
                  <c:v>17.0914795469625</c:v>
                </c:pt>
                <c:pt idx="641">
                  <c:v>17.174978413091999</c:v>
                </c:pt>
                <c:pt idx="642">
                  <c:v>17.258885205324301</c:v>
                </c:pt>
                <c:pt idx="643">
                  <c:v>17.3432019165454</c:v>
                </c:pt>
                <c:pt idx="644">
                  <c:v>17.427930549377098</c:v>
                </c:pt>
                <c:pt idx="645">
                  <c:v>17.513073116224898</c:v>
                </c:pt>
                <c:pt idx="646">
                  <c:v>17.598631639325699</c:v>
                </c:pt>
                <c:pt idx="647">
                  <c:v>17.684608150795999</c:v>
                </c:pt>
                <c:pt idx="648">
                  <c:v>17.7710046926797</c:v>
                </c:pt>
                <c:pt idx="649">
                  <c:v>17.857823316997301</c:v>
                </c:pt>
                <c:pt idx="650">
                  <c:v>17.945066085794</c:v>
                </c:pt>
                <c:pt idx="651">
                  <c:v>18.032735071188998</c:v>
                </c:pt>
                <c:pt idx="652">
                  <c:v>18.1208323554246</c:v>
                </c:pt>
                <c:pt idx="653">
                  <c:v>18.209360030915899</c:v>
                </c:pt>
                <c:pt idx="654">
                  <c:v>18.298320200300001</c:v>
                </c:pt>
                <c:pt idx="655">
                  <c:v>18.387714976486599</c:v>
                </c:pt>
                <c:pt idx="656">
                  <c:v>18.477546482707499</c:v>
                </c:pt>
                <c:pt idx="657">
                  <c:v>18.5678168525675</c:v>
                </c:pt>
                <c:pt idx="658">
                  <c:v>18.658528230095001</c:v>
                </c:pt>
                <c:pt idx="659">
                  <c:v>18.749682769792798</c:v>
                </c:pt>
                <c:pt idx="660">
                  <c:v>18.841282636689201</c:v>
                </c:pt>
                <c:pt idx="661">
                  <c:v>18.9333300063896</c:v>
                </c:pt>
                <c:pt idx="662">
                  <c:v>19.0258270651284</c:v>
                </c:pt>
                <c:pt idx="663">
                  <c:v>19.118776009820198</c:v>
                </c:pt>
                <c:pt idx="664">
                  <c:v>19.212179048112802</c:v>
                </c:pt>
                <c:pt idx="665">
                  <c:v>19.3060383984391</c:v>
                </c:pt>
                <c:pt idx="666">
                  <c:v>19.400356290069901</c:v>
                </c:pt>
                <c:pt idx="667">
                  <c:v>19.495134963167001</c:v>
                </c:pt>
                <c:pt idx="668">
                  <c:v>19.590376668836299</c:v>
                </c:pt>
                <c:pt idx="669">
                  <c:v>19.686083669181201</c:v>
                </c:pt>
                <c:pt idx="670">
                  <c:v>19.782258237356501</c:v>
                </c:pt>
                <c:pt idx="671">
                  <c:v>19.878902657622099</c:v>
                </c:pt>
                <c:pt idx="672">
                  <c:v>19.976019225397799</c:v>
                </c:pt>
                <c:pt idx="673">
                  <c:v>20.073610247316999</c:v>
                </c:pt>
                <c:pt idx="674">
                  <c:v>20.171678041282401</c:v>
                </c:pt>
                <c:pt idx="675">
                  <c:v>20.270224936520201</c:v>
                </c:pt>
                <c:pt idx="676">
                  <c:v>20.3692532736362</c:v>
                </c:pt>
                <c:pt idx="677">
                  <c:v>20.468765404670801</c:v>
                </c:pt>
                <c:pt idx="678">
                  <c:v>20.568763693154999</c:v>
                </c:pt>
                <c:pt idx="679">
                  <c:v>20.669250514166801</c:v>
                </c:pt>
                <c:pt idx="680">
                  <c:v>20.770228254387298</c:v>
                </c:pt>
                <c:pt idx="681">
                  <c:v>20.871699312157698</c:v>
                </c:pt>
                <c:pt idx="682">
                  <c:v>20.973666097535698</c:v>
                </c:pt>
                <c:pt idx="683">
                  <c:v>21.0761310323537</c:v>
                </c:pt>
                <c:pt idx="684">
                  <c:v>21.179096550275101</c:v>
                </c:pt>
                <c:pt idx="685">
                  <c:v>21.282565096853101</c:v>
                </c:pt>
                <c:pt idx="686">
                  <c:v>21.386539129588598</c:v>
                </c:pt>
                <c:pt idx="687">
                  <c:v>21.491021117987898</c:v>
                </c:pt>
                <c:pt idx="688">
                  <c:v>21.596013543622199</c:v>
                </c:pt>
                <c:pt idx="689">
                  <c:v>21.701518900186201</c:v>
                </c:pt>
                <c:pt idx="690">
                  <c:v>21.8075396935571</c:v>
                </c:pt>
                <c:pt idx="691">
                  <c:v>21.9140784418545</c:v>
                </c:pt>
                <c:pt idx="692">
                  <c:v>22.0211376755001</c:v>
                </c:pt>
                <c:pt idx="693">
                  <c:v>22.128719937277399</c:v>
                </c:pt>
                <c:pt idx="694">
                  <c:v>22.236827782392901</c:v>
                </c:pt>
                <c:pt idx="695">
                  <c:v>22.3454637785361</c:v>
                </c:pt>
                <c:pt idx="696">
                  <c:v>22.454630505940699</c:v>
                </c:pt>
                <c:pt idx="697">
                  <c:v>22.5643305574458</c:v>
                </c:pt>
                <c:pt idx="698">
                  <c:v>22.674566538557901</c:v>
                </c:pt>
                <c:pt idx="699">
                  <c:v>22.7853410675121</c:v>
                </c:pt>
                <c:pt idx="700">
                  <c:v>22.8966567753349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0.75542944027723902</c:v>
                </c:pt>
                <c:pt idx="1">
                  <c:v>0.75912002198086603</c:v>
                </c:pt>
                <c:pt idx="2">
                  <c:v>0.76282863368515796</c:v>
                </c:pt>
                <c:pt idx="3">
                  <c:v>0.76655536347404096</c:v>
                </c:pt>
                <c:pt idx="4">
                  <c:v>0.77030029986176796</c:v>
                </c:pt>
                <c:pt idx="5">
                  <c:v>0.77406353179501797</c:v>
                </c:pt>
                <c:pt idx="6">
                  <c:v>0.77784514865500998</c:v>
                </c:pt>
                <c:pt idx="7">
                  <c:v>0.78164524025963</c:v>
                </c:pt>
                <c:pt idx="8">
                  <c:v>0.78546389686556195</c:v>
                </c:pt>
                <c:pt idx="9">
                  <c:v>0.78930120917042401</c:v>
                </c:pt>
                <c:pt idx="10">
                  <c:v>0.79315726831493505</c:v>
                </c:pt>
                <c:pt idx="11">
                  <c:v>0.79703216588507397</c:v>
                </c:pt>
                <c:pt idx="12">
                  <c:v>0.80092599391425201</c:v>
                </c:pt>
                <c:pt idx="13">
                  <c:v>0.80483884488550095</c:v>
                </c:pt>
                <c:pt idx="14">
                  <c:v>0.80877081173367205</c:v>
                </c:pt>
                <c:pt idx="15">
                  <c:v>0.81272198784764005</c:v>
                </c:pt>
                <c:pt idx="16">
                  <c:v>0.81669246707252197</c:v>
                </c:pt>
                <c:pt idx="17">
                  <c:v>0.82068234371190896</c:v>
                </c:pt>
                <c:pt idx="18">
                  <c:v>0.82469171253010198</c:v>
                </c:pt>
                <c:pt idx="19">
                  <c:v>0.82872066875436501</c:v>
                </c:pt>
                <c:pt idx="20">
                  <c:v>0.83276930807718397</c:v>
                </c:pt>
                <c:pt idx="21">
                  <c:v>0.83683772665854605</c:v>
                </c:pt>
                <c:pt idx="22">
                  <c:v>0.84092602112821502</c:v>
                </c:pt>
                <c:pt idx="23">
                  <c:v>0.84503428858803198</c:v>
                </c:pt>
                <c:pt idx="24">
                  <c:v>0.84916262661422304</c:v>
                </c:pt>
                <c:pt idx="25">
                  <c:v>0.85331113325970898</c:v>
                </c:pt>
                <c:pt idx="26">
                  <c:v>0.85747990705644295</c:v>
                </c:pt>
                <c:pt idx="27">
                  <c:v>0.86166904701774505</c:v>
                </c:pt>
                <c:pt idx="28">
                  <c:v>0.865878652640658</c:v>
                </c:pt>
                <c:pt idx="29">
                  <c:v>0.87010882390830602</c:v>
                </c:pt>
                <c:pt idx="30">
                  <c:v>0.87435966129227405</c:v>
                </c:pt>
                <c:pt idx="31">
                  <c:v>0.87863126575498895</c:v>
                </c:pt>
                <c:pt idx="32">
                  <c:v>0.88292373875212204</c:v>
                </c:pt>
                <c:pt idx="33">
                  <c:v>0.88723718223499803</c:v>
                </c:pt>
                <c:pt idx="34">
                  <c:v>0.891571698653013</c:v>
                </c:pt>
                <c:pt idx="35">
                  <c:v>0.89592739095607199</c:v>
                </c:pt>
                <c:pt idx="36">
                  <c:v>0.90030436259703295</c:v>
                </c:pt>
                <c:pt idx="37">
                  <c:v>0.90470271753416198</c:v>
                </c:pt>
                <c:pt idx="38">
                  <c:v>0.90912256023360405</c:v>
                </c:pt>
                <c:pt idx="39">
                  <c:v>0.91356399567186397</c:v>
                </c:pt>
                <c:pt idx="40">
                  <c:v>0.9180271293383</c:v>
                </c:pt>
                <c:pt idx="41">
                  <c:v>0.92251206723763002</c:v>
                </c:pt>
                <c:pt idx="42">
                  <c:v>0.927018915892446</c:v>
                </c:pt>
                <c:pt idx="43">
                  <c:v>0.93154778234574798</c:v>
                </c:pt>
                <c:pt idx="44">
                  <c:v>0.93609877416348397</c:v>
                </c:pt>
                <c:pt idx="45">
                  <c:v>0.940671999437108</c:v>
                </c:pt>
                <c:pt idx="46">
                  <c:v>0.94526756678614099</c:v>
                </c:pt>
                <c:pt idx="47">
                  <c:v>0.94988558536075796</c:v>
                </c:pt>
                <c:pt idx="48">
                  <c:v>0.95452616484437502</c:v>
                </c:pt>
                <c:pt idx="49">
                  <c:v>0.95918941545625802</c:v>
                </c:pt>
                <c:pt idx="50">
                  <c:v>0.96387544795413904</c:v>
                </c:pt>
                <c:pt idx="51">
                  <c:v>0.96858437363684602</c:v>
                </c:pt>
                <c:pt idx="52">
                  <c:v>0.97331630434694805</c:v>
                </c:pt>
                <c:pt idx="53">
                  <c:v>0.97807135247340904</c:v>
                </c:pt>
                <c:pt idx="54">
                  <c:v>0.98284963095426203</c:v>
                </c:pt>
                <c:pt idx="55">
                  <c:v>0.98765125327928704</c:v>
                </c:pt>
                <c:pt idx="56">
                  <c:v>0.99247633349270703</c:v>
                </c:pt>
                <c:pt idx="57">
                  <c:v>0.99732498619589804</c:v>
                </c:pt>
                <c:pt idx="58">
                  <c:v>1.0102678899459301</c:v>
                </c:pt>
                <c:pt idx="59">
                  <c:v>1.03344485697959</c:v>
                </c:pt>
                <c:pt idx="60">
                  <c:v>1.05715353625138</c:v>
                </c:pt>
                <c:pt idx="61">
                  <c:v>1.0814061259882699</c:v>
                </c:pt>
                <c:pt idx="62">
                  <c:v>1.1062151042617201</c:v>
                </c:pt>
                <c:pt idx="63">
                  <c:v>1.1315932354076901</c:v>
                </c:pt>
                <c:pt idx="64">
                  <c:v>1.1575535765939799</c:v>
                </c:pt>
                <c:pt idx="65">
                  <c:v>1.1841094845382101</c:v>
                </c:pt>
                <c:pt idx="66">
                  <c:v>1.21127462237987</c:v>
                </c:pt>
                <c:pt idx="67">
                  <c:v>1.2390629667101101</c:v>
                </c:pt>
                <c:pt idx="68">
                  <c:v>1.2674888147627501</c:v>
                </c:pt>
                <c:pt idx="69">
                  <c:v>1.2965667917702799</c:v>
                </c:pt>
                <c:pt idx="70">
                  <c:v>1.32631185848858</c:v>
                </c:pt>
                <c:pt idx="71">
                  <c:v>1.35673931889434</c:v>
                </c:pt>
                <c:pt idx="72">
                  <c:v>1.387864828059</c:v>
                </c:pt>
                <c:pt idx="73">
                  <c:v>1.4197044002034001</c:v>
                </c:pt>
                <c:pt idx="74">
                  <c:v>1.45227441693709</c:v>
                </c:pt>
                <c:pt idx="75">
                  <c:v>1.4855916356868399</c:v>
                </c:pt>
                <c:pt idx="76">
                  <c:v>1.51967319831835</c:v>
                </c:pt>
                <c:pt idx="77">
                  <c:v>1.55453663995584</c:v>
                </c:pt>
                <c:pt idx="78">
                  <c:v>1.59019989800396</c:v>
                </c:pt>
                <c:pt idx="79">
                  <c:v>1.62668132137666</c:v>
                </c:pt>
                <c:pt idx="80">
                  <c:v>1.6639996799378101</c:v>
                </c:pt>
                <c:pt idx="81">
                  <c:v>1.70217417415835</c:v>
                </c:pt>
                <c:pt idx="82">
                  <c:v>1.74122444499505</c:v>
                </c:pt>
                <c:pt idx="83">
                  <c:v>1.78117058399587</c:v>
                </c:pt>
                <c:pt idx="84">
                  <c:v>1.82203314363716</c:v>
                </c:pt>
                <c:pt idx="85">
                  <c:v>1.8638331478979799</c:v>
                </c:pt>
                <c:pt idx="86">
                  <c:v>1.9065921030770701</c:v>
                </c:pt>
                <c:pt idx="87">
                  <c:v>1.9503320088579199</c:v>
                </c:pt>
                <c:pt idx="88">
                  <c:v>1.9950753696277199</c:v>
                </c:pt>
                <c:pt idx="89">
                  <c:v>2.0408452060559501</c:v>
                </c:pt>
                <c:pt idx="90">
                  <c:v>2.0876650669386798</c:v>
                </c:pt>
                <c:pt idx="91">
                  <c:v>2.13555904131448</c:v>
                </c:pt>
                <c:pt idx="92">
                  <c:v>2.18455177085835</c:v>
                </c:pt>
                <c:pt idx="93">
                  <c:v>2.2346684625600099</c:v>
                </c:pt>
                <c:pt idx="94">
                  <c:v>2.28593490169298</c:v>
                </c:pt>
                <c:pt idx="95">
                  <c:v>2.3383774650812499</c:v>
                </c:pt>
                <c:pt idx="96">
                  <c:v>2.3920231346702701</c:v>
                </c:pt>
                <c:pt idx="97">
                  <c:v>2.4468995114092902</c:v>
                </c:pt>
                <c:pt idx="98">
                  <c:v>2.5030348294521501</c:v>
                </c:pt>
                <c:pt idx="99">
                  <c:v>2.5604579706839501</c:v>
                </c:pt>
                <c:pt idx="100">
                  <c:v>2.6191984795808301</c:v>
                </c:pt>
                <c:pt idx="101">
                  <c:v>2.6792865784108399</c:v>
                </c:pt>
                <c:pt idx="102">
                  <c:v>2.74075318278335</c:v>
                </c:pt>
                <c:pt idx="103">
                  <c:v>2.8036299175553099</c:v>
                </c:pt>
                <c:pt idx="104">
                  <c:v>2.8679491331024201</c:v>
                </c:pt>
                <c:pt idx="105">
                  <c:v>2.9337439219635102</c:v>
                </c:pt>
                <c:pt idx="106">
                  <c:v>3.0010481358668</c:v>
                </c:pt>
                <c:pt idx="107">
                  <c:v>3.0698964031467999</c:v>
                </c:pt>
                <c:pt idx="108">
                  <c:v>3.1403241465607699</c:v>
                </c:pt>
                <c:pt idx="109">
                  <c:v>3.2123676015138298</c:v>
                </c:pt>
                <c:pt idx="110">
                  <c:v>3.2860638347023001</c:v>
                </c:pt>
                <c:pt idx="111">
                  <c:v>3.3614507631846702</c:v>
                </c:pt>
                <c:pt idx="112">
                  <c:v>3.43856717389012</c:v>
                </c:pt>
                <c:pt idx="113">
                  <c:v>3.51745274357455</c:v>
                </c:pt>
                <c:pt idx="114">
                  <c:v>3.5981480592344801</c:v>
                </c:pt>
                <c:pt idx="115">
                  <c:v>3.6806946389892401</c:v>
                </c:pt>
                <c:pt idx="116">
                  <c:v>3.76513495344226</c:v>
                </c:pt>
                <c:pt idx="117">
                  <c:v>3.8515124475323401</c:v>
                </c:pt>
                <c:pt idx="118">
                  <c:v>3.9398715628863501</c:v>
                </c:pt>
                <c:pt idx="119">
                  <c:v>4.0302577606845897</c:v>
                </c:pt>
                <c:pt idx="120">
                  <c:v>4.12271754505083</c:v>
                </c:pt>
                <c:pt idx="121">
                  <c:v>4.2172984869788497</c:v>
                </c:pt>
                <c:pt idx="122">
                  <c:v>4.3140492488080202</c:v>
                </c:pt>
                <c:pt idx="123">
                  <c:v>4.4130196092601901</c:v>
                </c:pt>
                <c:pt idx="124">
                  <c:v>4.5142604890511704</c:v>
                </c:pt>
                <c:pt idx="125">
                  <c:v>4.6178239770896603</c:v>
                </c:pt>
                <c:pt idx="126">
                  <c:v>4.7237633572771998</c:v>
                </c:pt>
                <c:pt idx="127">
                  <c:v>4.8321331359230202</c:v>
                </c:pt>
                <c:pt idx="128">
                  <c:v>4.9429890697877799</c:v>
                </c:pt>
                <c:pt idx="129">
                  <c:v>5.0563881947707001</c:v>
                </c:pt>
                <c:pt idx="130">
                  <c:v>5.1723888552547699</c:v>
                </c:pt>
                <c:pt idx="131">
                  <c:v>5.2910507341252497</c:v>
                </c:pt>
                <c:pt idx="132">
                  <c:v>5.4124348834767702</c:v>
                </c:pt>
                <c:pt idx="133">
                  <c:v>5.5366037560249</c:v>
                </c:pt>
                <c:pt idx="134">
                  <c:v>5.6636212372384103</c:v>
                </c:pt>
                <c:pt idx="135">
                  <c:v>5.7935526782086102</c:v>
                </c:pt>
                <c:pt idx="136">
                  <c:v>5.9264649292728198</c:v>
                </c:pt>
                <c:pt idx="137">
                  <c:v>6.06242637440916</c:v>
                </c:pt>
                <c:pt idx="138">
                  <c:v>6.2015069664204399</c:v>
                </c:pt>
                <c:pt idx="139">
                  <c:v>6.3437782629251904</c:v>
                </c:pt>
                <c:pt idx="140">
                  <c:v>6.4893134631744296</c:v>
                </c:pt>
                <c:pt idx="141">
                  <c:v>6.6381874457129797</c:v>
                </c:pt>
                <c:pt idx="142">
                  <c:v>6.79047680690487</c:v>
                </c:pt>
                <c:pt idx="143">
                  <c:v>6.9462599003424597</c:v>
                </c:pt>
                <c:pt idx="144">
                  <c:v>7.10561687715985</c:v>
                </c:pt>
                <c:pt idx="145">
                  <c:v>7.2686297272708797</c:v>
                </c:pt>
                <c:pt idx="146">
                  <c:v>7.4353823215534103</c:v>
                </c:pt>
                <c:pt idx="147">
                  <c:v>7.6059604550012798</c:v>
                </c:pt>
                <c:pt idx="148">
                  <c:v>7.7804518908661802</c:v>
                </c:pt>
                <c:pt idx="149">
                  <c:v>7.9589464058123403</c:v>
                </c:pt>
                <c:pt idx="150">
                  <c:v>8.1415358361069501</c:v>
                </c:pt>
                <c:pt idx="151">
                  <c:v>8.32831412487044</c:v>
                </c:pt>
                <c:pt idx="152">
                  <c:v>8.5193773704106004</c:v>
                </c:pt>
                <c:pt idx="153">
                  <c:v>8.7148238756656191</c:v>
                </c:pt>
                <c:pt idx="154">
                  <c:v>8.9147541987814503</c:v>
                </c:pt>
                <c:pt idx="155">
                  <c:v>9.1192712048493991</c:v>
                </c:pt>
                <c:pt idx="156">
                  <c:v>9.3284801188307203</c:v>
                </c:pt>
                <c:pt idx="157">
                  <c:v>9.54248857969535</c:v>
                </c:pt>
                <c:pt idx="158">
                  <c:v>9.7614066958026395</c:v>
                </c:pt>
                <c:pt idx="159">
                  <c:v>9.9853471015527102</c:v>
                </c:pt>
                <c:pt idx="160">
                  <c:v>10.2144250153372</c:v>
                </c:pt>
                <c:pt idx="161">
                  <c:v>10.44875829882</c:v>
                </c:pt>
                <c:pt idx="162">
                  <c:v>10.6884675175772</c:v>
                </c:pt>
                <c:pt idx="163">
                  <c:v>10.933676003128999</c:v>
                </c:pt>
                <c:pt idx="164">
                  <c:v>11.1845099163941</c:v>
                </c:pt>
                <c:pt idx="165">
                  <c:v>11.4410983126003</c:v>
                </c:pt>
                <c:pt idx="166">
                  <c:v>11.703573207684</c:v>
                </c:pt>
                <c:pt idx="167">
                  <c:v>11.9720696462128</c:v>
                </c:pt>
                <c:pt idx="168">
                  <c:v>12.246725770866901</c:v>
                </c:pt>
                <c:pt idx="169">
                  <c:v>12.5276828935136</c:v>
                </c:pt>
                <c:pt idx="170">
                  <c:v>12.815085567913799</c:v>
                </c:pt>
                <c:pt idx="171">
                  <c:v>13.1090816640948</c:v>
                </c:pt>
                <c:pt idx="172">
                  <c:v>13.409822444430301</c:v>
                </c:pt>
                <c:pt idx="173">
                  <c:v>13.7174626414659</c:v>
                </c:pt>
                <c:pt idx="174">
                  <c:v>14.032160537529601</c:v>
                </c:pt>
                <c:pt idx="175">
                  <c:v>14.354078046168601</c:v>
                </c:pt>
                <c:pt idx="176">
                  <c:v>14.6833807954546</c:v>
                </c:pt>
                <c:pt idx="177">
                  <c:v>15.020238213200701</c:v>
                </c:pt>
                <c:pt idx="178">
                  <c:v>15.364823614132</c:v>
                </c:pt>
                <c:pt idx="179">
                  <c:v>15.717314289057599</c:v>
                </c:pt>
                <c:pt idx="180">
                  <c:v>16.077891596087099</c:v>
                </c:pt>
                <c:pt idx="181">
                  <c:v>16.446741053940499</c:v>
                </c:pt>
                <c:pt idx="182">
                  <c:v>16.824052437398102</c:v>
                </c:pt>
                <c:pt idx="183">
                  <c:v>17.210019874940901</c:v>
                </c:pt>
                <c:pt idx="184">
                  <c:v>17.604841948630099</c:v>
                </c:pt>
                <c:pt idx="185">
                  <c:v>18.0087217962792</c:v>
                </c:pt>
                <c:pt idx="186">
                  <c:v>18.421867215968899</c:v>
                </c:pt>
                <c:pt idx="187">
                  <c:v>18.8444907729601</c:v>
                </c:pt>
                <c:pt idx="188">
                  <c:v>19.276809909060098</c:v>
                </c:pt>
                <c:pt idx="189">
                  <c:v>19.7190470544971</c:v>
                </c:pt>
                <c:pt idx="190">
                  <c:v>20.171429742361902</c:v>
                </c:pt>
                <c:pt idx="191">
                  <c:v>20.6341907256745</c:v>
                </c:pt>
                <c:pt idx="192">
                  <c:v>21.1075680971366</c:v>
                </c:pt>
                <c:pt idx="193">
                  <c:v>21.591805411631601</c:v>
                </c:pt>
                <c:pt idx="194">
                  <c:v>22.087151811534898</c:v>
                </c:pt>
                <c:pt idx="195">
                  <c:v>22.593862154898101</c:v>
                </c:pt>
                <c:pt idx="196">
                  <c:v>23.1121971465756</c:v>
                </c:pt>
                <c:pt idx="197">
                  <c:v>23.642423472357599</c:v>
                </c:pt>
                <c:pt idx="198">
                  <c:v>24.1848139361819</c:v>
                </c:pt>
                <c:pt idx="199">
                  <c:v>24.739647600492599</c:v>
                </c:pt>
                <c:pt idx="200">
                  <c:v>25.307209929818502</c:v>
                </c:pt>
                <c:pt idx="201">
                  <c:v>25.8877929376469</c:v>
                </c:pt>
                <c:pt idx="202">
                  <c:v>26.481695336665201</c:v>
                </c:pt>
                <c:pt idx="203">
                  <c:v>27.0892226924502</c:v>
                </c:pt>
                <c:pt idx="204">
                  <c:v>27.710687580682901</c:v>
                </c:pt>
                <c:pt idx="205">
                  <c:v>28.346409747970501</c:v>
                </c:pt>
                <c:pt idx="206">
                  <c:v>28.996716276357201</c:v>
                </c:pt>
                <c:pt idx="207">
                  <c:v>29.661941751609501</c:v>
                </c:pt>
                <c:pt idx="208">
                  <c:v>30.3424284353624</c:v>
                </c:pt>
                <c:pt idx="209">
                  <c:v>31.038526441214302</c:v>
                </c:pt>
                <c:pt idx="210">
                  <c:v>31.750593914862201</c:v>
                </c:pt>
                <c:pt idx="211">
                  <c:v>32.478997218369301</c:v>
                </c:pt>
                <c:pt idx="212">
                  <c:v>33.224111118660403</c:v>
                </c:pt>
                <c:pt idx="213">
                  <c:v>33.986318980340499</c:v>
                </c:pt>
                <c:pt idx="214">
                  <c:v>34.766012962938497</c:v>
                </c:pt>
                <c:pt idx="215">
                  <c:v>35.563594222674297</c:v>
                </c:pt>
                <c:pt idx="216">
                  <c:v>36.379473118856502</c:v>
                </c:pt>
                <c:pt idx="217">
                  <c:v>37.2140694250132</c:v>
                </c:pt>
                <c:pt idx="218">
                  <c:v>38.067812544868197</c:v>
                </c:pt>
                <c:pt idx="219">
                  <c:v>38.941141733271003</c:v>
                </c:pt>
                <c:pt idx="220">
                  <c:v>39.834506322195402</c:v>
                </c:pt>
                <c:pt idx="221">
                  <c:v>40.748365951922899</c:v>
                </c:pt>
                <c:pt idx="222">
                  <c:v>41.683190807530003</c:v>
                </c:pt>
                <c:pt idx="223">
                  <c:v>42.639461860800303</c:v>
                </c:pt>
                <c:pt idx="224">
                  <c:v>43.617671117687301</c:v>
                </c:pt>
                <c:pt idx="225">
                  <c:v>44.618321871452899</c:v>
                </c:pt>
                <c:pt idx="226">
                  <c:v>45.641928961615001</c:v>
                </c:pt>
                <c:pt idx="227">
                  <c:v>46.689019038834601</c:v>
                </c:pt>
                <c:pt idx="228">
                  <c:v>47.7601308358797</c:v>
                </c:pt>
                <c:pt idx="229">
                  <c:v>48.855815444806197</c:v>
                </c:pt>
                <c:pt idx="230">
                  <c:v>49.976636600497201</c:v>
                </c:pt>
                <c:pt idx="231">
                  <c:v>51.123170970707598</c:v>
                </c:pt>
                <c:pt idx="232">
                  <c:v>52.296008452761498</c:v>
                </c:pt>
                <c:pt idx="233">
                  <c:v>53.495752477058303</c:v>
                </c:pt>
                <c:pt idx="234">
                  <c:v>54.7230203175396</c:v>
                </c:pt>
                <c:pt idx="235">
                  <c:v>55.978443409279798</c:v>
                </c:pt>
                <c:pt idx="236">
                  <c:v>57.262667673362799</c:v>
                </c:pt>
                <c:pt idx="237">
                  <c:v>58.576353849210598</c:v>
                </c:pt>
                <c:pt idx="238">
                  <c:v>59.920177834537597</c:v>
                </c:pt>
                <c:pt idx="239">
                  <c:v>61.294831033102902</c:v>
                </c:pt>
                <c:pt idx="240">
                  <c:v>62.701020710440801</c:v>
                </c:pt>
                <c:pt idx="241">
                  <c:v>64.139470357752103</c:v>
                </c:pt>
                <c:pt idx="242">
                  <c:v>65.610920064143798</c:v>
                </c:pt>
                <c:pt idx="243">
                  <c:v>67.116126897408705</c:v>
                </c:pt>
                <c:pt idx="244">
                  <c:v>68.655865293539705</c:v>
                </c:pt>
                <c:pt idx="245">
                  <c:v>70.2309274551816</c:v>
                </c:pt>
                <c:pt idx="246">
                  <c:v>71.842123759222503</c:v>
                </c:pt>
                <c:pt idx="247">
                  <c:v>73.490283173736401</c:v>
                </c:pt>
                <c:pt idx="248">
                  <c:v>75.176253684491797</c:v>
                </c:pt>
                <c:pt idx="249">
                  <c:v>76.900902731243903</c:v>
                </c:pt>
                <c:pt idx="250">
                  <c:v>78.665117654036194</c:v>
                </c:pt>
                <c:pt idx="251">
                  <c:v>80.469806149742098</c:v>
                </c:pt>
                <c:pt idx="252">
                  <c:v>82.315896739078099</c:v>
                </c:pt>
                <c:pt idx="253">
                  <c:v>84.204339244332502</c:v>
                </c:pt>
                <c:pt idx="254">
                  <c:v>86.136105278053904</c:v>
                </c:pt>
                <c:pt idx="255">
                  <c:v>88.112188742949598</c:v>
                </c:pt>
                <c:pt idx="256">
                  <c:v>90.133606343253604</c:v>
                </c:pt>
                <c:pt idx="257">
                  <c:v>92.201398107826293</c:v>
                </c:pt>
                <c:pt idx="258">
                  <c:v>94.316627925253002</c:v>
                </c:pt>
                <c:pt idx="259">
                  <c:v>96.480384091220401</c:v>
                </c:pt>
                <c:pt idx="260">
                  <c:v>98.693779868449894</c:v>
                </c:pt>
                <c:pt idx="261">
                  <c:v>100.95795405947599</c:v>
                </c:pt>
                <c:pt idx="262">
                  <c:v>103.274071592567</c:v>
                </c:pt>
                <c:pt idx="263">
                  <c:v>105.643324121082</c:v>
                </c:pt>
                <c:pt idx="264">
                  <c:v>108.06693063658901</c:v>
                </c:pt>
                <c:pt idx="265">
                  <c:v>110.54613809603499</c:v>
                </c:pt>
                <c:pt idx="266">
                  <c:v>113.082222063316</c:v>
                </c:pt>
                <c:pt idx="267">
                  <c:v>115.676487365556</c:v>
                </c:pt>
                <c:pt idx="268">
                  <c:v>118.330268764453</c:v>
                </c:pt>
                <c:pt idx="269">
                  <c:v>121.044931643013</c:v>
                </c:pt>
                <c:pt idx="270">
                  <c:v>123.82187270805299</c:v>
                </c:pt>
                <c:pt idx="271">
                  <c:v>126.662520708806</c:v>
                </c:pt>
                <c:pt idx="272">
                  <c:v>129.56833717202699</c:v>
                </c:pt>
                <c:pt idx="273">
                  <c:v>132.54081715394801</c:v>
                </c:pt>
                <c:pt idx="274">
                  <c:v>135.581490009497</c:v>
                </c:pt>
                <c:pt idx="275">
                  <c:v>138.69192017915401</c:v>
                </c:pt>
                <c:pt idx="276">
                  <c:v>141.873707993869</c:v>
                </c:pt>
                <c:pt idx="277">
                  <c:v>145.12849049843101</c:v>
                </c:pt>
                <c:pt idx="278">
                  <c:v>148.457942293743</c:v>
                </c:pt>
                <c:pt idx="279">
                  <c:v>151.86377639840899</c:v>
                </c:pt>
                <c:pt idx="280">
                  <c:v>155.34774513009</c:v>
                </c:pt>
                <c:pt idx="281">
                  <c:v>158.911641007079</c:v>
                </c:pt>
                <c:pt idx="282">
                  <c:v>162.557297670564</c:v>
                </c:pt>
                <c:pt idx="283">
                  <c:v>166.28659082803799</c:v>
                </c:pt>
                <c:pt idx="284">
                  <c:v>170.10143921836701</c:v>
                </c:pt>
                <c:pt idx="285">
                  <c:v>174.00380559898301</c:v>
                </c:pt>
                <c:pt idx="286">
                  <c:v>177.99569775574099</c:v>
                </c:pt>
                <c:pt idx="287">
                  <c:v>182.07916953592201</c:v>
                </c:pt>
                <c:pt idx="288">
                  <c:v>186.25632190496</c:v>
                </c:pt>
                <c:pt idx="289">
                  <c:v>190.52930402738701</c:v>
                </c:pt>
                <c:pt idx="290">
                  <c:v>194.90031437259901</c:v>
                </c:pt>
                <c:pt idx="291">
                  <c:v>199.371601845969</c:v>
                </c:pt>
                <c:pt idx="292">
                  <c:v>203.945466945927</c:v>
                </c:pt>
                <c:pt idx="293">
                  <c:v>208.62426294757199</c:v>
                </c:pt>
                <c:pt idx="294">
                  <c:v>213.410397113448</c:v>
                </c:pt>
                <c:pt idx="295">
                  <c:v>218.30633193208601</c:v>
                </c:pt>
                <c:pt idx="296">
                  <c:v>223.31458638497199</c:v>
                </c:pt>
                <c:pt idx="297">
                  <c:v>228.437737242569</c:v>
                </c:pt>
                <c:pt idx="298">
                  <c:v>233.67842039008301</c:v>
                </c:pt>
                <c:pt idx="299">
                  <c:v>239.03933218363599</c:v>
                </c:pt>
                <c:pt idx="300">
                  <c:v>244.52323083754999</c:v>
                </c:pt>
                <c:pt idx="301">
                  <c:v>250.13293784346999</c:v>
                </c:pt>
                <c:pt idx="302">
                  <c:v>255.87133942202601</c:v>
                </c:pt>
                <c:pt idx="303">
                  <c:v>261.74138800781299</c:v>
                </c:pt>
                <c:pt idx="304">
                  <c:v>267.74610376842702</c:v>
                </c:pt>
                <c:pt idx="305">
                  <c:v>273.88857615836298</c:v>
                </c:pt>
                <c:pt idx="306">
                  <c:v>280.17196550854601</c:v>
                </c:pt>
                <c:pt idx="307">
                  <c:v>286.59950465234101</c:v>
                </c:pt>
                <c:pt idx="308">
                  <c:v>293.17450058885998</c:v>
                </c:pt>
                <c:pt idx="309">
                  <c:v>299.900336184428</c:v>
                </c:pt>
                <c:pt idx="310">
                  <c:v>306.78047191308201</c:v>
                </c:pt>
                <c:pt idx="311">
                  <c:v>313.81844763700599</c:v>
                </c:pt>
                <c:pt idx="312">
                  <c:v>321.01788442780298</c:v>
                </c:pt>
                <c:pt idx="313">
                  <c:v>328.38248642955102</c:v>
                </c:pt>
                <c:pt idx="314">
                  <c:v>335.91604276460998</c:v>
                </c:pt>
                <c:pt idx="315">
                  <c:v>343.62242948313502</c:v>
                </c:pt>
                <c:pt idx="316">
                  <c:v>351.50561155732998</c:v>
                </c:pt>
                <c:pt idx="317">
                  <c:v>359.56964492143697</c:v>
                </c:pt>
                <c:pt idx="318">
                  <c:v>367.81867855854</c:v>
                </c:pt>
                <c:pt idx="319">
                  <c:v>376.25695663522998</c:v>
                </c:pt>
                <c:pt idx="320">
                  <c:v>384.88882068525601</c:v>
                </c:pt>
                <c:pt idx="321">
                  <c:v>393.71871184325698</c:v>
                </c:pt>
                <c:pt idx="322">
                  <c:v>402.75117312975198</c:v>
                </c:pt>
                <c:pt idx="323">
                  <c:v>411.99085178854301</c:v>
                </c:pt>
                <c:pt idx="324">
                  <c:v>421.44250167774499</c:v>
                </c:pt>
                <c:pt idx="325">
                  <c:v>431.11098571566703</c:v>
                </c:pt>
                <c:pt idx="326">
                  <c:v>441.00127838280798</c:v>
                </c:pt>
                <c:pt idx="327">
                  <c:v>451.11846828124902</c:v>
                </c:pt>
                <c:pt idx="328">
                  <c:v>461.46776075276199</c:v>
                </c:pt>
                <c:pt idx="329">
                  <c:v>472.05448055698702</c:v>
                </c:pt>
                <c:pt idx="330">
                  <c:v>482.88407461103998</c:v>
                </c:pt>
                <c:pt idx="331">
                  <c:v>493.96211479198502</c:v>
                </c:pt>
                <c:pt idx="332">
                  <c:v>505.294300803581</c:v>
                </c:pt>
                <c:pt idx="333">
                  <c:v>516.88646310881597</c:v>
                </c:pt>
                <c:pt idx="334">
                  <c:v>528.7445659297</c:v>
                </c:pt>
                <c:pt idx="335">
                  <c:v>540.87471031589303</c:v>
                </c:pt>
                <c:pt idx="336">
                  <c:v>553.283137283717</c:v>
                </c:pt>
                <c:pt idx="337">
                  <c:v>565.97623102719001</c:v>
                </c:pt>
                <c:pt idx="338">
                  <c:v>578.96052220272395</c:v>
                </c:pt>
                <c:pt idx="339">
                  <c:v>592.24269128918297</c:v>
                </c:pt>
                <c:pt idx="340">
                  <c:v>605.82957202501404</c:v>
                </c:pt>
                <c:pt idx="341">
                  <c:v>619.72815492424002</c:v>
                </c:pt>
                <c:pt idx="342">
                  <c:v>633.94559087311302</c:v>
                </c:pt>
                <c:pt idx="343">
                  <c:v>648.48919480927896</c:v>
                </c:pt>
                <c:pt idx="344">
                  <c:v>663.36644948534399</c:v>
                </c:pt>
                <c:pt idx="345">
                  <c:v>678.58500931879598</c:v>
                </c:pt>
                <c:pt idx="346">
                  <c:v>694.15270433022499</c:v>
                </c:pt>
                <c:pt idx="347">
                  <c:v>710.07754417190904</c:v>
                </c:pt>
                <c:pt idx="348">
                  <c:v>726.36772224882998</c:v>
                </c:pt>
                <c:pt idx="349">
                  <c:v>743.03161993419997</c:v>
                </c:pt>
                <c:pt idx="350">
                  <c:v>760.07781088173499</c:v>
                </c:pt>
                <c:pt idx="351">
                  <c:v>777.51506543682603</c:v>
                </c:pt>
                <c:pt idx="352">
                  <c:v>795.35235514892895</c:v>
                </c:pt>
                <c:pt idx="353">
                  <c:v>813.59885738747596</c:v>
                </c:pt>
                <c:pt idx="354">
                  <c:v>832.26396006365803</c:v>
                </c:pt>
                <c:pt idx="355">
                  <c:v>851.35726646056798</c:v>
                </c:pt>
                <c:pt idx="356">
                  <c:v>870.88860017412298</c:v>
                </c:pt>
                <c:pt idx="357">
                  <c:v>890.86801016735296</c:v>
                </c:pt>
                <c:pt idx="358">
                  <c:v>911.30577594064096</c:v>
                </c:pt>
                <c:pt idx="359">
                  <c:v>932.21241282057701</c:v>
                </c:pt>
                <c:pt idx="360">
                  <c:v>953.59867737013599</c:v>
                </c:pt>
                <c:pt idx="361">
                  <c:v>975.47557292298995</c:v>
                </c:pt>
                <c:pt idx="362">
                  <c:v>997.85435524476202</c:v>
                </c:pt>
                <c:pt idx="363">
                  <c:v>1020.7465383241801</c:v>
                </c:pt>
                <c:pt idx="364">
                  <c:v>1044.1639002970801</c:v>
                </c:pt>
                <c:pt idx="365">
                  <c:v>1068.1184895063</c:v>
                </c:pt>
                <c:pt idx="366">
                  <c:v>1092.62263070063</c:v>
                </c:pt>
                <c:pt idx="367">
                  <c:v>1117.68893137592</c:v>
                </c:pt>
                <c:pt idx="368">
                  <c:v>1143.33028826174</c:v>
                </c:pt>
                <c:pt idx="369">
                  <c:v>1169.5598939567601</c:v>
                </c:pt>
                <c:pt idx="370">
                  <c:v>1196.3912437164499</c:v>
                </c:pt>
                <c:pt idx="371">
                  <c:v>1223.8381423964199</c:v>
                </c:pt>
                <c:pt idx="372">
                  <c:v>1251.9147115551</c:v>
                </c:pt>
                <c:pt idx="373">
                  <c:v>1280.6353967193199</c:v>
                </c:pt>
                <c:pt idx="374">
                  <c:v>1310.01497481666</c:v>
                </c:pt>
                <c:pt idx="375">
                  <c:v>1340.0685617781901</c:v>
                </c:pt>
                <c:pt idx="376">
                  <c:v>1370.8116203156901</c:v>
                </c:pt>
                <c:pt idx="377">
                  <c:v>1402.2599678773599</c:v>
                </c:pt>
                <c:pt idx="378">
                  <c:v>1434.42978478588</c:v>
                </c:pt>
                <c:pt idx="379">
                  <c:v>1467.3376225633001</c:v>
                </c:pt>
                <c:pt idx="380">
                  <c:v>1501.0004124469001</c:v>
                </c:pt>
                <c:pt idx="381">
                  <c:v>1535.4354741003499</c:v>
                </c:pt>
                <c:pt idx="382">
                  <c:v>1570.6605245247899</c:v>
                </c:pt>
                <c:pt idx="383">
                  <c:v>1606.6936871742801</c:v>
                </c:pt>
                <c:pt idx="384">
                  <c:v>1643.5535012804401</c:v>
                </c:pt>
                <c:pt idx="385">
                  <c:v>1681.25893139093</c:v>
                </c:pt>
                <c:pt idx="386">
                  <c:v>1719.82937712683</c:v>
                </c:pt>
                <c:pt idx="387">
                  <c:v>1759.2846831638501</c:v>
                </c:pt>
                <c:pt idx="388">
                  <c:v>1799.64514944244</c:v>
                </c:pt>
                <c:pt idx="389">
                  <c:v>1840.9315416122899</c:v>
                </c:pt>
                <c:pt idx="390">
                  <c:v>1883.1651017162901</c:v>
                </c:pt>
                <c:pt idx="391">
                  <c:v>1926.36755911969</c:v>
                </c:pt>
                <c:pt idx="392">
                  <c:v>1970.5611416899701</c:v>
                </c:pt>
                <c:pt idx="393">
                  <c:v>2015.7685872331499</c:v>
                </c:pt>
                <c:pt idx="394">
                  <c:v>2062.0131551925401</c:v>
                </c:pt>
                <c:pt idx="395">
                  <c:v>2109.3186386157699</c:v>
                </c:pt>
                <c:pt idx="396">
                  <c:v>2157.7093763965099</c:v>
                </c:pt>
                <c:pt idx="397">
                  <c:v>2207.2102657968899</c:v>
                </c:pt>
                <c:pt idx="398">
                  <c:v>2257.8467752572301</c:v>
                </c:pt>
                <c:pt idx="399">
                  <c:v>2309.64495749975</c:v>
                </c:pt>
                <c:pt idx="400">
                  <c:v>2362.6314629327699</c:v>
                </c:pt>
                <c:pt idx="401">
                  <c:v>2416.83355336248</c:v>
                </c:pt>
                <c:pt idx="402">
                  <c:v>2472.2791160192501</c:v>
                </c:pt>
                <c:pt idx="403">
                  <c:v>2528.99667790578</c:v>
                </c:pt>
                <c:pt idx="404">
                  <c:v>2587.0154204743399</c:v>
                </c:pt>
                <c:pt idx="405">
                  <c:v>2646.3651946407799</c:v>
                </c:pt>
                <c:pt idx="406">
                  <c:v>2707.0765361429799</c:v>
                </c:pt>
                <c:pt idx="407">
                  <c:v>2769.1806812515902</c:v>
                </c:pt>
                <c:pt idx="408">
                  <c:v>2832.7095828412998</c:v>
                </c:pt>
                <c:pt idx="409">
                  <c:v>2897.69592683067</c:v>
                </c:pt>
                <c:pt idx="410">
                  <c:v>2964.1731489992399</c:v>
                </c:pt>
                <c:pt idx="411">
                  <c:v>3032.1754521904199</c:v>
                </c:pt>
                <c:pt idx="412">
                  <c:v>3101.7378239089198</c:v>
                </c:pt>
                <c:pt idx="413">
                  <c:v>3172.8960543220801</c:v>
                </c:pt>
                <c:pt idx="414">
                  <c:v>3245.68675467403</c:v>
                </c:pt>
                <c:pt idx="415">
                  <c:v>3320.1473761223501</c:v>
                </c:pt>
                <c:pt idx="416">
                  <c:v>3396.3162290069099</c:v>
                </c:pt>
                <c:pt idx="417">
                  <c:v>3474.2325025606301</c:v>
                </c:pt>
                <c:pt idx="418">
                  <c:v>3553.9362850726302</c:v>
                </c:pt>
                <c:pt idx="419">
                  <c:v>3635.4685845137901</c:v>
                </c:pt>
                <c:pt idx="420">
                  <c:v>3718.8713496354999</c:v>
                </c:pt>
                <c:pt idx="421">
                  <c:v>3804.18749155261</c:v>
                </c:pt>
                <c:pt idx="422">
                  <c:v>3891.46090582126</c:v>
                </c:pt>
                <c:pt idx="423">
                  <c:v>3980.7364950234701</c:v>
                </c:pt>
                <c:pt idx="424">
                  <c:v>4072.0601918696402</c:v>
                </c:pt>
                <c:pt idx="425">
                  <c:v>4165.4789828311896</c:v>
                </c:pt>
                <c:pt idx="426">
                  <c:v>4261.0409323153499</c:v>
                </c:pt>
                <c:pt idx="427">
                  <c:v>4358.7952073944398</c:v>
                </c:pt>
                <c:pt idx="428">
                  <c:v>4458.7921031026199</c:v>
                </c:pt>
                <c:pt idx="429">
                  <c:v>4561.0830683129298</c:v>
                </c:pt>
                <c:pt idx="430">
                  <c:v>4665.7207322079103</c:v>
                </c:pt>
                <c:pt idx="431">
                  <c:v>4772.75893135768</c:v>
                </c:pt>
                <c:pt idx="432">
                  <c:v>4882.2527374189503</c:v>
                </c:pt>
                <c:pt idx="433">
                  <c:v>4994.2584854697998</c:v>
                </c:pt>
                <c:pt idx="434">
                  <c:v>5108.8338029942497</c:v>
                </c:pt>
                <c:pt idx="435">
                  <c:v>5226.0376395318699</c:v>
                </c:pt>
                <c:pt idx="436">
                  <c:v>5345.9302970076697</c:v>
                </c:pt>
                <c:pt idx="437">
                  <c:v>5468.5734607576596</c:v>
                </c:pt>
                <c:pt idx="438">
                  <c:v>5594.0302312662197</c:v>
                </c:pt>
                <c:pt idx="439">
                  <c:v>5722.3651566317003</c:v>
                </c:pt>
                <c:pt idx="440">
                  <c:v>5853.6442657765901</c:v>
                </c:pt>
                <c:pt idx="441">
                  <c:v>5987.9351024198604</c:v>
                </c:pt>
                <c:pt idx="442">
                  <c:v>6125.3067598283797</c:v>
                </c:pt>
                <c:pt idx="443">
                  <c:v>6265.8299163657903</c:v>
                </c:pt>
                <c:pt idx="444">
                  <c:v>6409.5768718568697</c:v>
                </c:pt>
                <c:pt idx="445">
                  <c:v>6556.6215847861004</c:v>
                </c:pt>
                <c:pt idx="446">
                  <c:v>6707.0397103496898</c:v>
                </c:pt>
                <c:pt idx="447">
                  <c:v>6860.9086393805201</c:v>
                </c:pt>
                <c:pt idx="448">
                  <c:v>7018.3075381660501</c:v>
                </c:pt>
                <c:pt idx="449">
                  <c:v>7179.3173891797896</c:v>
                </c:pt>
                <c:pt idx="450">
                  <c:v>7344.0210327471304</c:v>
                </c:pt>
                <c:pt idx="451">
                  <c:v>7512.5032096671403</c:v>
                </c:pt>
                <c:pt idx="452">
                  <c:v>7684.8506048120298</c:v>
                </c:pt>
                <c:pt idx="453">
                  <c:v>7861.1518917269896</c:v>
                </c:pt>
                <c:pt idx="454">
                  <c:v>8041.4977782530696</c:v>
                </c:pt>
                <c:pt idx="455">
                  <c:v>8225.9810531968797</c:v>
                </c:pt>
                <c:pt idx="456">
                  <c:v>8414.6966340708295</c:v>
                </c:pt>
                <c:pt idx="457">
                  <c:v>8607.7416159286095</c:v>
                </c:pt>
                <c:pt idx="458">
                  <c:v>8805.2153213210495</c:v>
                </c:pt>
                <c:pt idx="459">
                  <c:v>9007.2193513981001</c:v>
                </c:pt>
                <c:pt idx="460">
                  <c:v>9213.8576381830699</c:v>
                </c:pt>
                <c:pt idx="461">
                  <c:v>9425.2364980461007</c:v>
                </c:pt>
                <c:pt idx="462">
                  <c:v>9641.4646864044607</c:v>
                </c:pt>
                <c:pt idx="463">
                  <c:v>9862.6534536778108</c:v>
                </c:pt>
                <c:pt idx="464">
                  <c:v>10088.916602526901</c:v>
                </c:pt>
                <c:pt idx="465">
                  <c:v>10320.3705464057</c:v>
                </c:pt>
                <c:pt idx="466">
                  <c:v>10557.1343694566</c:v>
                </c:pt>
                <c:pt idx="467">
                  <c:v>10799.329887779901</c:v>
                </c:pt>
                <c:pt idx="468">
                  <c:v>11047.0817121084</c:v>
                </c:pt>
                <c:pt idx="469">
                  <c:v>11300.517311920799</c:v>
                </c:pt>
                <c:pt idx="470">
                  <c:v>11559.7670810248</c:v>
                </c:pt>
                <c:pt idx="471">
                  <c:v>11824.9644046456</c:v>
                </c:pt>
                <c:pt idx="472">
                  <c:v>12096.2457280532</c:v>
                </c:pt>
                <c:pt idx="473">
                  <c:v>12373.7506267639</c:v>
                </c:pt>
                <c:pt idx="474">
                  <c:v>12657.621878353</c:v>
                </c:pt>
                <c:pt idx="475">
                  <c:v>12948.005535914101</c:v>
                </c:pt>
                <c:pt idx="476">
                  <c:v>13245.0510032045</c:v>
                </c:pt>
                <c:pt idx="477">
                  <c:v>13548.9111115139</c:v>
                </c:pt>
                <c:pt idx="478">
                  <c:v>13859.742198296501</c:v>
                </c:pt>
                <c:pt idx="479">
                  <c:v>14177.7041876082</c:v>
                </c:pt>
                <c:pt idx="480">
                  <c:v>14502.9606723875</c:v>
                </c:pt>
                <c:pt idx="481">
                  <c:v>14835.678998625001</c:v>
                </c:pt>
                <c:pt idx="482">
                  <c:v>15176.0303514642</c:v>
                </c:pt>
                <c:pt idx="483">
                  <c:v>15524.189843276299</c:v>
                </c:pt>
                <c:pt idx="484">
                  <c:v>15880.336603756999</c:v>
                </c:pt>
                <c:pt idx="485">
                  <c:v>16244.653872089</c:v>
                </c:pt>
                <c:pt idx="486">
                  <c:v>16617.329091219999</c:v>
                </c:pt>
                <c:pt idx="487">
                  <c:v>16998.554004302499</c:v>
                </c:pt>
                <c:pt idx="488">
                  <c:v>17388.524753346701</c:v>
                </c:pt>
                <c:pt idx="489">
                  <c:v>17787.441980136799</c:v>
                </c:pt>
                <c:pt idx="490">
                  <c:v>18195.510929461601</c:v>
                </c:pt>
                <c:pt idx="491">
                  <c:v>18612.9415547141</c:v>
                </c:pt>
                <c:pt idx="492">
                  <c:v>19039.948625913901</c:v>
                </c:pt>
                <c:pt idx="493">
                  <c:v>19476.7518402069</c:v>
                </c:pt>
                <c:pt idx="494">
                  <c:v>19923.5759349006</c:v>
                </c:pt>
                <c:pt idx="495">
                  <c:v>20380.6508030927</c:v>
                </c:pt>
                <c:pt idx="496">
                  <c:v>20848.211611952102</c:v>
                </c:pt>
                <c:pt idx="497">
                  <c:v>21326.4989237134</c:v>
                </c:pt>
                <c:pt idx="498">
                  <c:v>21815.758819447299</c:v>
                </c:pt>
                <c:pt idx="499">
                  <c:v>22316.243025670701</c:v>
                </c:pt>
                <c:pt idx="500">
                  <c:v>22828.209043860901</c:v>
                </c:pt>
                <c:pt idx="501">
                  <c:v>23351.920282941599</c:v>
                </c:pt>
                <c:pt idx="502">
                  <c:v>23887.646194807701</c:v>
                </c:pt>
                <c:pt idx="503">
                  <c:v>24435.6624129599</c:v>
                </c:pt>
                <c:pt idx="504">
                  <c:v>24996.250894319201</c:v>
                </c:pt>
                <c:pt idx="505">
                  <c:v>25569.700064294899</c:v>
                </c:pt>
                <c:pt idx="506">
                  <c:v>26156.3049651816</c:v>
                </c:pt>
                <c:pt idx="507">
                  <c:v>26756.367407958802</c:v>
                </c:pt>
                <c:pt idx="508">
                  <c:v>27370.196127574902</c:v>
                </c:pt>
                <c:pt idx="509">
                  <c:v>27998.106941792201</c:v>
                </c:pt>
                <c:pt idx="510">
                  <c:v>28640.422913677099</c:v>
                </c:pt>
                <c:pt idx="511">
                  <c:v>29297.4745178173</c:v>
                </c:pt>
                <c:pt idx="512">
                  <c:v>29969.5998103526</c:v>
                </c:pt>
                <c:pt idx="513">
                  <c:v>30657.144602906199</c:v>
                </c:pt>
                <c:pt idx="514">
                  <c:v>31360.462640506801</c:v>
                </c:pt>
                <c:pt idx="515">
                  <c:v>32079.915783591699</c:v>
                </c:pt>
                <c:pt idx="516">
                  <c:v>32815.874194185802</c:v>
                </c:pt>
                <c:pt idx="517">
                  <c:v>33568.716526351702</c:v>
                </c:pt>
                <c:pt idx="518">
                  <c:v>34338.8301210094</c:v>
                </c:pt>
                <c:pt idx="519">
                  <c:v>35126.611205224297</c:v>
                </c:pt>
                <c:pt idx="520">
                  <c:v>35932.465096068197</c:v>
                </c:pt>
                <c:pt idx="521">
                  <c:v>36756.806409157201</c:v>
                </c:pt>
                <c:pt idx="522">
                  <c:v>37600.059271972699</c:v>
                </c:pt>
                <c:pt idx="523">
                  <c:v>38462.657542077999</c:v>
                </c:pt>
                <c:pt idx="524">
                  <c:v>39345.045030338501</c:v>
                </c:pt>
                <c:pt idx="525">
                  <c:v>40247.675729265997</c:v>
                </c:pt>
                <c:pt idx="526">
                  <c:v>41171.014046599397</c:v>
                </c:pt>
                <c:pt idx="527">
                  <c:v>42115.5350442442</c:v>
                </c:pt>
                <c:pt idx="528">
                  <c:v>43081.724682695</c:v>
                </c:pt>
                <c:pt idx="529">
                  <c:v>44070.080071063901</c:v>
                </c:pt>
                <c:pt idx="530">
                  <c:v>45081.1097228449</c:v>
                </c:pt>
                <c:pt idx="531">
                  <c:v>46115.333817548199</c:v>
                </c:pt>
                <c:pt idx="532">
                  <c:v>47173.2844683332</c:v>
                </c:pt>
                <c:pt idx="533">
                  <c:v>48255.505995784202</c:v>
                </c:pt>
                <c:pt idx="534">
                  <c:v>49362.555207965699</c:v>
                </c:pt>
                <c:pt idx="535">
                  <c:v>50495.001686902397</c:v>
                </c:pt>
                <c:pt idx="536">
                  <c:v>51653.428081632599</c:v>
                </c:pt>
                <c:pt idx="537">
                  <c:v>52838.430407983498</c:v>
                </c:pt>
                <c:pt idx="538">
                  <c:v>54050.618355223603</c:v>
                </c:pt>
                <c:pt idx="539">
                  <c:v>55290.6155997514</c:v>
                </c:pt>
                <c:pt idx="540">
                  <c:v>56559.060125979602</c:v>
                </c:pt>
                <c:pt idx="541">
                  <c:v>57856.604554581201</c:v>
                </c:pt>
                <c:pt idx="542">
                  <c:v>59183.916478265899</c:v>
                </c:pt>
                <c:pt idx="543">
                  <c:v>60541.678805259202</c:v>
                </c:pt>
                <c:pt idx="544">
                  <c:v>61930.590110662502</c:v>
                </c:pt>
                <c:pt idx="545">
                  <c:v>63351.364995873097</c:v>
                </c:pt>
                <c:pt idx="546">
                  <c:v>64804.734456249796</c:v>
                </c:pt>
                <c:pt idx="547">
                  <c:v>66291.446257213596</c:v>
                </c:pt>
                <c:pt idx="548">
                  <c:v>67812.265318976701</c:v>
                </c:pt>
                <c:pt idx="549">
                  <c:v>69367.974110097202</c:v>
                </c:pt>
                <c:pt idx="550">
                  <c:v>70959.373050063004</c:v>
                </c:pt>
                <c:pt idx="551">
                  <c:v>72587.280921111305</c:v>
                </c:pt>
                <c:pt idx="552">
                  <c:v>74252.535289496198</c:v>
                </c:pt>
                <c:pt idx="553">
                  <c:v>75955.9929364204</c:v>
                </c:pt>
                <c:pt idx="554">
                  <c:v>77698.530298852507</c:v>
                </c:pt>
                <c:pt idx="555">
                  <c:v>79481.043920458906</c:v>
                </c:pt>
                <c:pt idx="556">
                  <c:v>81304.4509128793</c:v>
                </c:pt>
                <c:pt idx="557">
                  <c:v>83169.689427585006</c:v>
                </c:pt>
                <c:pt idx="558">
                  <c:v>85077.719138561806</c:v>
                </c:pt>
                <c:pt idx="559">
                  <c:v>87029.521736067705</c:v>
                </c:pt>
                <c:pt idx="560">
                  <c:v>89026.101431716306</c:v>
                </c:pt>
                <c:pt idx="561">
                  <c:v>91068.485475149093</c:v>
                </c:pt>
                <c:pt idx="562">
                  <c:v>93157.724682559507</c:v>
                </c:pt>
                <c:pt idx="563">
                  <c:v>95294.893977343207</c:v>
                </c:pt>
                <c:pt idx="564">
                  <c:v>97481.092943151307</c:v>
                </c:pt>
                <c:pt idx="565">
                  <c:v>99717.446389630801</c:v>
                </c:pt>
                <c:pt idx="566">
                  <c:v>102005.10493114599</c:v>
                </c:pt>
                <c:pt idx="567">
                  <c:v>104345.245578772</c:v>
                </c:pt>
                <c:pt idx="568">
                  <c:v>106739.072345876</c:v>
                </c:pt>
                <c:pt idx="569">
                  <c:v>109187.816867585</c:v>
                </c:pt>
                <c:pt idx="570">
                  <c:v>111692.73903446901</c:v>
                </c:pt>
                <c:pt idx="571">
                  <c:v>114255.127640762</c:v>
                </c:pt>
                <c:pt idx="572">
                  <c:v>116876.30104745</c:v>
                </c:pt>
                <c:pt idx="573">
                  <c:v>119557.607860574</c:v>
                </c:pt>
                <c:pt idx="574">
                  <c:v>122300.427625098</c:v>
                </c:pt>
                <c:pt idx="575">
                  <c:v>125106.171534687</c:v>
                </c:pt>
                <c:pt idx="576">
                  <c:v>127976.283157775</c:v>
                </c:pt>
                <c:pt idx="577">
                  <c:v>130912.239180288</c:v>
                </c:pt>
                <c:pt idx="578">
                  <c:v>133915.55016540299</c:v>
                </c:pt>
                <c:pt idx="579">
                  <c:v>136987.76133074501</c:v>
                </c:pt>
                <c:pt idx="580">
                  <c:v>140130.45334340201</c:v>
                </c:pt>
                <c:pt idx="581">
                  <c:v>143345.243133193</c:v>
                </c:pt>
                <c:pt idx="582">
                  <c:v>146633.78472457899</c:v>
                </c:pt>
                <c:pt idx="583">
                  <c:v>149997.770087674</c:v>
                </c:pt>
                <c:pt idx="584">
                  <c:v>153438.93000876199</c:v>
                </c:pt>
                <c:pt idx="585">
                  <c:v>156959.03498080399</c:v>
                </c:pt>
                <c:pt idx="586">
                  <c:v>160559.896114359</c:v>
                </c:pt>
                <c:pt idx="587">
                  <c:v>164243.36606941099</c:v>
                </c:pt>
                <c:pt idx="588">
                  <c:v>168011.340008573</c:v>
                </c:pt>
                <c:pt idx="589">
                  <c:v>171865.756572151</c:v>
                </c:pt>
                <c:pt idx="590">
                  <c:v>175808.59887559299</c:v>
                </c:pt>
                <c:pt idx="591">
                  <c:v>179841.89552980199</c:v>
                </c:pt>
                <c:pt idx="592">
                  <c:v>183967.72168487101</c:v>
                </c:pt>
                <c:pt idx="593">
                  <c:v>188188.20009775501</c:v>
                </c:pt>
                <c:pt idx="594">
                  <c:v>192505.50222444499</c:v>
                </c:pt>
                <c:pt idx="595">
                  <c:v>196921.84933718201</c:v>
                </c:pt>
                <c:pt idx="596">
                  <c:v>201439.513667322</c:v>
                </c:pt>
                <c:pt idx="597">
                  <c:v>206060.819574405</c:v>
                </c:pt>
                <c:pt idx="598">
                  <c:v>210788.14474205</c:v>
                </c:pt>
                <c:pt idx="599">
                  <c:v>215623.92140128199</c:v>
                </c:pt>
                <c:pt idx="600">
                  <c:v>220570.63758193099</c:v>
                </c:pt>
                <c:pt idx="601">
                  <c:v>225630.83839273101</c:v>
                </c:pt>
                <c:pt idx="602">
                  <c:v>230807.12733079199</c:v>
                </c:pt>
                <c:pt idx="603">
                  <c:v>236102.167621111</c:v>
                </c:pt>
                <c:pt idx="604">
                  <c:v>241518.683586814</c:v>
                </c:pt>
                <c:pt idx="605">
                  <c:v>247059.46205083499</c:v>
                </c:pt>
                <c:pt idx="606">
                  <c:v>252727.35376974501</c:v>
                </c:pt>
                <c:pt idx="607">
                  <c:v>258525.274900485</c:v>
                </c:pt>
                <c:pt idx="608">
                  <c:v>264456.20850073698</c:v>
                </c:pt>
                <c:pt idx="609">
                  <c:v>270523.20606372599</c:v>
                </c:pt>
                <c:pt idx="610">
                  <c:v>276729.38908822398</c:v>
                </c:pt>
                <c:pt idx="611">
                  <c:v>283077.95068458002</c:v>
                </c:pt>
                <c:pt idx="612">
                  <c:v>289572.15721758502</c:v>
                </c:pt>
                <c:pt idx="613">
                  <c:v>296215.34998703602</c:v>
                </c:pt>
                <c:pt idx="614">
                  <c:v>303010.946946849</c:v>
                </c:pt>
                <c:pt idx="615">
                  <c:v>309962.44446361298</c:v>
                </c:pt>
                <c:pt idx="616">
                  <c:v>317073.41911548399</c:v>
                </c:pt>
                <c:pt idx="617">
                  <c:v>324347.52953235799</c:v>
                </c:pt>
                <c:pt idx="618">
                  <c:v>331788.51827824599</c:v>
                </c:pt>
                <c:pt idx="619">
                  <c:v>339400.21377684601</c:v>
                </c:pt>
                <c:pt idx="620">
                  <c:v>347186.53228128102</c:v>
                </c:pt>
                <c:pt idx="621">
                  <c:v>355151.47988903202</c:v>
                </c:pt>
                <c:pt idx="622">
                  <c:v>363299.15460309701</c:v>
                </c:pt>
                <c:pt idx="623">
                  <c:v>371633.74844042299</c:v>
                </c:pt>
                <c:pt idx="624">
                  <c:v>380159.54958873102</c:v>
                </c:pt>
                <c:pt idx="625">
                  <c:v>388880.944612797</c:v>
                </c:pt>
                <c:pt idx="626">
                  <c:v>397802.42071137001</c:v>
                </c:pt>
                <c:pt idx="627">
                  <c:v>406928.56802585098</c:v>
                </c:pt>
                <c:pt idx="628">
                  <c:v>416264.08200194599</c:v>
                </c:pt>
                <c:pt idx="629">
                  <c:v>425813.765805487</c:v>
                </c:pt>
                <c:pt idx="630">
                  <c:v>435582.53279369598</c:v>
                </c:pt>
                <c:pt idx="631">
                  <c:v>445575.40904312098</c:v>
                </c:pt>
                <c:pt idx="632">
                  <c:v>455797.53593557799</c:v>
                </c:pt>
                <c:pt idx="633">
                  <c:v>466254.17280341598</c:v>
                </c:pt>
                <c:pt idx="634">
                  <c:v>476950.69963547197</c:v>
                </c:pt>
                <c:pt idx="635">
                  <c:v>487892.61984509201</c:v>
                </c:pt>
                <c:pt idx="636">
                  <c:v>499085.56310167798</c:v>
                </c:pt>
                <c:pt idx="637">
                  <c:v>510535.28822716099</c:v>
                </c:pt>
                <c:pt idx="638">
                  <c:v>522247.68615895498</c:v>
                </c:pt>
                <c:pt idx="639">
                  <c:v>534228.78298086696</c:v>
                </c:pt>
                <c:pt idx="640">
                  <c:v>546484.74302354397</c:v>
                </c:pt>
                <c:pt idx="641">
                  <c:v>559021.87203606195</c:v>
                </c:pt>
                <c:pt idx="642">
                  <c:v>571846.62043023994</c:v>
                </c:pt>
                <c:pt idx="643">
                  <c:v>584965.58659942995</c:v>
                </c:pt>
                <c:pt idx="644">
                  <c:v>598385.520313413</c:v>
                </c:pt>
                <c:pt idx="645">
                  <c:v>612113.32619118202</c:v>
                </c:pt>
                <c:pt idx="646">
                  <c:v>626156.06725341303</c:v>
                </c:pt>
                <c:pt idx="647">
                  <c:v>640520.96855640702</c:v>
                </c:pt>
                <c:pt idx="648">
                  <c:v>655215.42090942804</c:v>
                </c:pt>
                <c:pt idx="649">
                  <c:v>670246.98467730905</c:v>
                </c:pt>
                <c:pt idx="650">
                  <c:v>685623.39367028105</c:v>
                </c:pt>
                <c:pt idx="651">
                  <c:v>701352.55912307196</c:v>
                </c:pt>
                <c:pt idx="652">
                  <c:v>717442.57376526401</c:v>
                </c:pt>
                <c:pt idx="653">
                  <c:v>733901.715985046</c:v>
                </c:pt>
                <c:pt idx="654">
                  <c:v>750738.45408848405</c:v>
                </c:pt>
                <c:pt idx="655">
                  <c:v>767961.45065649098</c:v>
                </c:pt>
                <c:pt idx="656">
                  <c:v>785579.56700179097</c:v>
                </c:pt>
                <c:pt idx="657">
                  <c:v>803601.86772807594</c:v>
                </c:pt>
                <c:pt idx="658">
                  <c:v>822037.62539381406</c:v>
                </c:pt>
                <c:pt idx="659">
                  <c:v>840896.32528300805</c:v>
                </c:pt>
                <c:pt idx="660">
                  <c:v>860187.67028542305</c:v>
                </c:pt>
                <c:pt idx="661">
                  <c:v>879921.58588877297</c:v>
                </c:pt>
                <c:pt idx="662">
                  <c:v>900108.22528541705</c:v>
                </c:pt>
                <c:pt idx="663">
                  <c:v>920757.97459624603</c:v>
                </c:pt>
                <c:pt idx="664">
                  <c:v>941881.45821437798</c:v>
                </c:pt>
                <c:pt idx="665">
                  <c:v>963489.54427144805</c:v>
                </c:pt>
                <c:pt idx="666">
                  <c:v>985593.35022934095</c:v>
                </c:pt>
                <c:pt idx="667">
                  <c:v>1008204.24860015</c:v>
                </c:pt>
                <c:pt idx="668">
                  <c:v>1031333.8727974</c:v>
                </c:pt>
                <c:pt idx="669">
                  <c:v>1054994.1231215</c:v>
                </c:pt>
                <c:pt idx="670">
                  <c:v>1079197.1728824901</c:v>
                </c:pt>
                <c:pt idx="671">
                  <c:v>1103955.4746632699</c:v>
                </c:pt>
                <c:pt idx="672">
                  <c:v>1129281.7667265299</c:v>
                </c:pt>
                <c:pt idx="673">
                  <c:v>1155189.0795686</c:v>
                </c:pt>
                <c:pt idx="674">
                  <c:v>1181690.7426237699</c:v>
                </c:pt>
                <c:pt idx="675">
                  <c:v>1208800.3911222799</c:v>
                </c:pt>
                <c:pt idx="676">
                  <c:v>1236531.9731057701</c:v>
                </c:pt>
                <c:pt idx="677">
                  <c:v>1264899.7566035399</c:v>
                </c:pt>
                <c:pt idx="678">
                  <c:v>1293918.3369735901</c:v>
                </c:pt>
                <c:pt idx="679">
                  <c:v>1323602.6444119799</c:v>
                </c:pt>
                <c:pt idx="680">
                  <c:v>1353967.9516344401</c:v>
                </c:pt>
                <c:pt idx="681">
                  <c:v>1385029.88173433</c:v>
                </c:pt>
                <c:pt idx="682">
                  <c:v>1416804.4162207299</c:v>
                </c:pt>
                <c:pt idx="683">
                  <c:v>1449307.9032410299</c:v>
                </c:pt>
                <c:pt idx="684">
                  <c:v>1482557.06599215</c:v>
                </c:pt>
                <c:pt idx="685">
                  <c:v>1516569.0113246499</c:v>
                </c:pt>
                <c:pt idx="686">
                  <c:v>1551361.23854432</c:v>
                </c:pt>
                <c:pt idx="687">
                  <c:v>1586951.64841567</c:v>
                </c:pt>
                <c:pt idx="688">
                  <c:v>1623358.5523719101</c:v>
                </c:pt>
                <c:pt idx="689">
                  <c:v>1660600.6819363299</c:v>
                </c:pt>
                <c:pt idx="690">
                  <c:v>1698697.1983596799</c:v>
                </c:pt>
                <c:pt idx="691">
                  <c:v>1737667.7024788</c:v>
                </c:pt>
                <c:pt idx="692">
                  <c:v>1777532.2448012901</c:v>
                </c:pt>
                <c:pt idx="693">
                  <c:v>1818311.33582162</c:v>
                </c:pt>
                <c:pt idx="694">
                  <c:v>1860025.95657387</c:v>
                </c:pt>
                <c:pt idx="695">
                  <c:v>1902697.5694265401</c:v>
                </c:pt>
                <c:pt idx="696">
                  <c:v>1946348.1291251001</c:v>
                </c:pt>
                <c:pt idx="697">
                  <c:v>1991000.09408775</c:v>
                </c:pt>
                <c:pt idx="698">
                  <c:v>2036676.43796041</c:v>
                </c:pt>
                <c:pt idx="699">
                  <c:v>2083400.6614367899</c:v>
                </c:pt>
                <c:pt idx="700">
                  <c:v>2131196.8043495398</c:v>
                </c:pt>
              </c:numCache>
            </c:numRef>
          </c:yVal>
          <c:smooth val="1"/>
        </c:ser>
        <c:dLbls>
          <c:showLegendKey val="0"/>
          <c:showVal val="0"/>
          <c:showCatName val="0"/>
          <c:showSerName val="0"/>
          <c:showPercent val="0"/>
          <c:showBubbleSize val="0"/>
        </c:dLbls>
        <c:axId val="832166520"/>
        <c:axId val="832166912"/>
      </c:scatterChart>
      <c:valAx>
        <c:axId val="832166520"/>
        <c:scaling>
          <c:orientation val="minMax"/>
          <c:max val="17"/>
          <c:min val="0"/>
        </c:scaling>
        <c:delete val="0"/>
        <c:axPos val="b"/>
        <c:title>
          <c:tx>
            <c:rich>
              <a:bodyPr/>
              <a:lstStyle/>
              <a:p>
                <a:pPr>
                  <a:defRPr sz="1700"/>
                </a:pPr>
                <a:r>
                  <a:rPr lang="en-US" sz="1700" dirty="0" smtClean="0"/>
                  <a:t>Recipient age (years)</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832166912"/>
        <c:crosses val="autoZero"/>
        <c:crossBetween val="midCat"/>
        <c:majorUnit val="1"/>
      </c:valAx>
      <c:valAx>
        <c:axId val="832166912"/>
        <c:scaling>
          <c:orientation val="minMax"/>
          <c:max val="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66520"/>
        <c:crossesAt val="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Microsoft_Excel_Worksheet2!$A$2:$A$9549</c:f>
              <c:numCache>
                <c:formatCode>General</c:formatCode>
                <c:ptCount val="9548"/>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numCache>
            </c:numRef>
          </c:xVal>
          <c:yVal>
            <c:numRef>
              <c:f>Microsoft_Excel_Worksheet2!$B$2:$B$9549</c:f>
              <c:numCache>
                <c:formatCode>General</c:formatCode>
                <c:ptCount val="9548"/>
                <c:pt idx="0">
                  <c:v>0.49233749383455599</c:v>
                </c:pt>
                <c:pt idx="1">
                  <c:v>0.497872512622486</c:v>
                </c:pt>
                <c:pt idx="2">
                  <c:v>0.50346975789807102</c:v>
                </c:pt>
                <c:pt idx="3">
                  <c:v>0.50912992923179501</c:v>
                </c:pt>
                <c:pt idx="4">
                  <c:v>0.51485373303566095</c:v>
                </c:pt>
                <c:pt idx="5">
                  <c:v>0.52064171473474297</c:v>
                </c:pt>
                <c:pt idx="6">
                  <c:v>0.52649406154877199</c:v>
                </c:pt>
                <c:pt idx="7">
                  <c:v>0.53241089912233897</c:v>
                </c:pt>
                <c:pt idx="8">
                  <c:v>0.53839233462901803</c:v>
                </c:pt>
                <c:pt idx="9">
                  <c:v>0.54443845613672304</c:v>
                </c:pt>
                <c:pt idx="10">
                  <c:v>0.55054933196521505</c:v>
                </c:pt>
                <c:pt idx="11">
                  <c:v>0.55672501003598596</c:v>
                </c:pt>
                <c:pt idx="12">
                  <c:v>0.56296551721479304</c:v>
                </c:pt>
                <c:pt idx="13">
                  <c:v>0.56927085864712301</c:v>
                </c:pt>
                <c:pt idx="14">
                  <c:v>0.57564101708690396</c:v>
                </c:pt>
                <c:pt idx="15">
                  <c:v>0.58207595221875696</c:v>
                </c:pt>
                <c:pt idx="16">
                  <c:v>0.58857559997416897</c:v>
                </c:pt>
                <c:pt idx="17">
                  <c:v>0.59513987184191097</c:v>
                </c:pt>
                <c:pt idx="18">
                  <c:v>0.60176865417310799</c:v>
                </c:pt>
                <c:pt idx="19">
                  <c:v>0.60846180748135603</c:v>
                </c:pt>
                <c:pt idx="20">
                  <c:v>0.61521916573830804</c:v>
                </c:pt>
                <c:pt idx="21">
                  <c:v>0.62204053566517303</c:v>
                </c:pt>
                <c:pt idx="22">
                  <c:v>0.628925696020603</c:v>
                </c:pt>
                <c:pt idx="23">
                  <c:v>0.63587439688545</c:v>
                </c:pt>
                <c:pt idx="24">
                  <c:v>0.64288635894490398</c:v>
                </c:pt>
                <c:pt idx="25">
                  <c:v>0.64996127276854898</c:v>
                </c:pt>
                <c:pt idx="26">
                  <c:v>0.65709879808889504</c:v>
                </c:pt>
                <c:pt idx="27">
                  <c:v>0.66429856307895896</c:v>
                </c:pt>
                <c:pt idx="28">
                  <c:v>0.67156016362950199</c:v>
                </c:pt>
                <c:pt idx="29">
                  <c:v>0.67888316262655302</c:v>
                </c:pt>
                <c:pt idx="30">
                  <c:v>0.68626708922985902</c:v>
                </c:pt>
                <c:pt idx="31">
                  <c:v>0.69371143815294001</c:v>
                </c:pt>
                <c:pt idx="32">
                  <c:v>0.70121566894545195</c:v>
                </c:pt>
                <c:pt idx="33">
                  <c:v>0.70877920527856497</c:v>
                </c:pt>
                <c:pt idx="34">
                  <c:v>0.71640143423410896</c:v>
                </c:pt>
                <c:pt idx="35">
                  <c:v>0.72408170559826301</c:v>
                </c:pt>
                <c:pt idx="36">
                  <c:v>0.73181933116055897</c:v>
                </c:pt>
                <c:pt idx="37">
                  <c:v>0.73961358401903898</c:v>
                </c:pt>
                <c:pt idx="38">
                  <c:v>0.74746369789238198</c:v>
                </c:pt>
                <c:pt idx="39">
                  <c:v>0.75536886643988799</c:v>
                </c:pt>
                <c:pt idx="40">
                  <c:v>0.76332824259017495</c:v>
                </c:pt>
                <c:pt idx="41">
                  <c:v>0.77134093787952496</c:v>
                </c:pt>
                <c:pt idx="42">
                  <c:v>0.779406021800788</c:v>
                </c:pt>
                <c:pt idx="43">
                  <c:v>0.78752252116380905</c:v>
                </c:pt>
                <c:pt idx="44">
                  <c:v>0.79568941946834804</c:v>
                </c:pt>
                <c:pt idx="45">
                  <c:v>0.80390565629048405</c:v>
                </c:pt>
                <c:pt idx="46">
                  <c:v>0.81217012668353095</c:v>
                </c:pt>
                <c:pt idx="47">
                  <c:v>0.82048168059448701</c:v>
                </c:pt>
                <c:pt idx="48">
                  <c:v>0.82883912229708701</c:v>
                </c:pt>
                <c:pt idx="49">
                  <c:v>0.83724120984251904</c:v>
                </c:pt>
                <c:pt idx="50">
                  <c:v>0.84568665452891101</c:v>
                </c:pt>
                <c:pt idx="51">
                  <c:v>0.85417412039069396</c:v>
                </c:pt>
                <c:pt idx="52">
                  <c:v>0.862702223708953</c:v>
                </c:pt>
                <c:pt idx="53">
                  <c:v>0.87126953254394301</c:v>
                </c:pt>
                <c:pt idx="54">
                  <c:v>0.87987456629088301</c:v>
                </c:pt>
                <c:pt idx="55">
                  <c:v>0.88851579526024105</c:v>
                </c:pt>
                <c:pt idx="56">
                  <c:v>0.89719164028366005</c:v>
                </c:pt>
                <c:pt idx="57">
                  <c:v>0.90590047234673698</c:v>
                </c:pt>
                <c:pt idx="58">
                  <c:v>0.91464061224986304</c:v>
                </c:pt>
                <c:pt idx="59">
                  <c:v>0.92341033029832098</c:v>
                </c:pt>
                <c:pt idx="60">
                  <c:v>0.93220784602287798</c:v>
                </c:pt>
                <c:pt idx="61">
                  <c:v>0.94103132793209199</c:v>
                </c:pt>
                <c:pt idx="62">
                  <c:v>0.94987889329757003</c:v>
                </c:pt>
                <c:pt idx="63">
                  <c:v>0.958748607973404</c:v>
                </c:pt>
                <c:pt idx="64">
                  <c:v>0.96763848625103599</c:v>
                </c:pt>
                <c:pt idx="65">
                  <c:v>0.97654649075076605</c:v>
                </c:pt>
                <c:pt idx="66">
                  <c:v>0.98547053235116899</c:v>
                </c:pt>
                <c:pt idx="67">
                  <c:v>0.99440847015761702</c:v>
                </c:pt>
                <c:pt idx="68">
                  <c:v>1.0033581115111601</c:v>
                </c:pt>
                <c:pt idx="69">
                  <c:v>1.0123172120389601</c:v>
                </c:pt>
                <c:pt idx="70">
                  <c:v>1.02128347574753</c:v>
                </c:pt>
                <c:pt idx="71">
                  <c:v>1.0302545551598801</c:v>
                </c:pt>
                <c:pt idx="72">
                  <c:v>1.03922805149789</c:v>
                </c:pt>
                <c:pt idx="73">
                  <c:v>1.0482015166876899</c:v>
                </c:pt>
                <c:pt idx="74">
                  <c:v>1.05717290393129</c:v>
                </c:pt>
                <c:pt idx="75">
                  <c:v>1.0661411866839301</c:v>
                </c:pt>
                <c:pt idx="76">
                  <c:v>1.07510548932835</c:v>
                </c:pt>
                <c:pt idx="77">
                  <c:v>1.08406494231575</c:v>
                </c:pt>
                <c:pt idx="78">
                  <c:v>1.09301868246372</c:v>
                </c:pt>
                <c:pt idx="79">
                  <c:v>1.1019658532502501</c:v>
                </c:pt>
                <c:pt idx="80">
                  <c:v>1.1109056051036501</c:v>
                </c:pt>
                <c:pt idx="81">
                  <c:v>1.1198370956884001</c:v>
                </c:pt>
                <c:pt idx="82">
                  <c:v>1.12875949018667</c:v>
                </c:pt>
                <c:pt idx="83">
                  <c:v>1.13767196157551</c:v>
                </c:pt>
                <c:pt idx="84">
                  <c:v>1.1465736908995501</c:v>
                </c:pt>
                <c:pt idx="85">
                  <c:v>1.15546386753917</c:v>
                </c:pt>
                <c:pt idx="86">
                  <c:v>1.16434168947396</c:v>
                </c:pt>
                <c:pt idx="87">
                  <c:v>1.17320636354146</c:v>
                </c:pt>
                <c:pt idx="88">
                  <c:v>1.1820571056911</c:v>
                </c:pt>
                <c:pt idx="89">
                  <c:v>1.19089314123316</c:v>
                </c:pt>
                <c:pt idx="90">
                  <c:v>1.1997137050828099</c:v>
                </c:pt>
                <c:pt idx="91">
                  <c:v>1.20851804199899</c:v>
                </c:pt>
                <c:pt idx="92">
                  <c:v>1.21730540681831</c:v>
                </c:pt>
                <c:pt idx="93">
                  <c:v>1.2260750646836001</c:v>
                </c:pt>
                <c:pt idx="94">
                  <c:v>1.23482629126733</c:v>
                </c:pt>
                <c:pt idx="95">
                  <c:v>1.24355837298964</c:v>
                </c:pt>
                <c:pt idx="96">
                  <c:v>1.2522706072310399</c:v>
                </c:pt>
                <c:pt idx="97">
                  <c:v>1.2609623025397501</c:v>
                </c:pt>
                <c:pt idx="98">
                  <c:v>1.26963277883353</c:v>
                </c:pt>
                <c:pt idx="99">
                  <c:v>1.2782813675960201</c:v>
                </c:pt>
                <c:pt idx="100">
                  <c:v>1.28690741206765</c:v>
                </c:pt>
                <c:pt idx="101">
                  <c:v>1.29551026743089</c:v>
                </c:pt>
                <c:pt idx="102">
                  <c:v>1.3040893009899901</c:v>
                </c:pt>
                <c:pt idx="103">
                  <c:v>1.31264389234514</c:v>
                </c:pt>
                <c:pt idx="104">
                  <c:v>1.32117343356093</c:v>
                </c:pt>
                <c:pt idx="105">
                  <c:v>1.32967732932931</c:v>
                </c:pt>
                <c:pt idx="106">
                  <c:v>1.3381549971267901</c:v>
                </c:pt>
                <c:pt idx="107">
                  <c:v>1.3466058673660599</c:v>
                </c:pt>
                <c:pt idx="108">
                  <c:v>1.35502938354197</c:v>
                </c:pt>
                <c:pt idx="109">
                  <c:v>1.3634250023718799</c:v>
                </c:pt>
                <c:pt idx="110">
                  <c:v>1.3717921939302899</c:v>
                </c:pt>
                <c:pt idx="111">
                  <c:v>1.3801304417779701</c:v>
                </c:pt>
                <c:pt idx="112">
                  <c:v>1.38843924308536</c:v>
                </c:pt>
                <c:pt idx="113">
                  <c:v>1.3967181087504601</c:v>
                </c:pt>
                <c:pt idx="114">
                  <c:v>1.4049665635110999</c:v>
                </c:pt>
                <c:pt idx="115">
                  <c:v>1.4131841460516701</c:v>
                </c:pt>
                <c:pt idx="116">
                  <c:v>1.42137040910434</c:v>
                </c:pt>
                <c:pt idx="117">
                  <c:v>1.4295249195447699</c:v>
                </c:pt>
                <c:pt idx="118">
                  <c:v>1.4376472584823301</c:v>
                </c:pt>
                <c:pt idx="119">
                  <c:v>1.44573702134502</c:v>
                </c:pt>
                <c:pt idx="120">
                  <c:v>1.4537938179588401</c:v>
                </c:pt>
                <c:pt idx="121">
                  <c:v>1.46181727262196</c:v>
                </c:pt>
                <c:pt idx="122">
                  <c:v>1.4698070241735599</c:v>
                </c:pt>
                <c:pt idx="123">
                  <c:v>1.47776272605737</c:v>
                </c:pt>
                <c:pt idx="124">
                  <c:v>1.48568404638013</c:v>
                </c:pt>
                <c:pt idx="125">
                  <c:v>1.49357066796483</c:v>
                </c:pt>
                <c:pt idx="126">
                  <c:v>1.5014222883989301</c:v>
                </c:pt>
                <c:pt idx="127">
                  <c:v>1.5092386200775401</c:v>
                </c:pt>
                <c:pt idx="128">
                  <c:v>1.51701939024167</c:v>
                </c:pt>
                <c:pt idx="129">
                  <c:v>1.5247643410115701</c:v>
                </c:pt>
                <c:pt idx="130">
                  <c:v>1.5324732294152901</c:v>
                </c:pt>
                <c:pt idx="131">
                  <c:v>1.54014582741246</c:v>
                </c:pt>
                <c:pt idx="132">
                  <c:v>1.5477819219134601</c:v>
                </c:pt>
                <c:pt idx="133">
                  <c:v>1.55538131479391</c:v>
                </c:pt>
                <c:pt idx="134">
                  <c:v>1.5629438229047199</c:v>
                </c:pt>
                <c:pt idx="135">
                  <c:v>1.5704692780776599</c:v>
                </c:pt>
                <c:pt idx="136">
                  <c:v>1.57795752712657</c:v>
                </c:pt>
                <c:pt idx="137">
                  <c:v>1.58540843184434</c:v>
                </c:pt>
                <c:pt idx="138">
                  <c:v>1.5928218689956199</c:v>
                </c:pt>
                <c:pt idx="139">
                  <c:v>1.6001977303055701</c:v>
                </c:pt>
                <c:pt idx="140">
                  <c:v>1.6075359224443999</c:v>
                </c:pt>
                <c:pt idx="141">
                  <c:v>1.61483636700817</c:v>
                </c:pt>
                <c:pt idx="142">
                  <c:v>1.6220990004956699</c:v>
                </c:pt>
                <c:pt idx="143">
                  <c:v>1.6293237742815501</c:v>
                </c:pt>
                <c:pt idx="144">
                  <c:v>1.6365106545858601</c:v>
                </c:pt>
                <c:pt idx="145">
                  <c:v>1.64365962243998</c:v>
                </c:pt>
                <c:pt idx="146">
                  <c:v>1.6507706736491801</c:v>
                </c:pt>
                <c:pt idx="147">
                  <c:v>1.6578438187517199</c:v>
                </c:pt>
                <c:pt idx="148">
                  <c:v>1.6648790829747999</c:v>
                </c:pt>
                <c:pt idx="149">
                  <c:v>1.67187650618728</c:v>
                </c:pt>
                <c:pt idx="150">
                  <c:v>1.6788361428493701</c:v>
                </c:pt>
                <c:pt idx="151">
                  <c:v>1.6857580619593999</c:v>
                </c:pt>
                <c:pt idx="152">
                  <c:v>1.6926423469976799</c:v>
                </c:pt>
                <c:pt idx="153">
                  <c:v>1.6994890958676301</c:v>
                </c:pt>
                <c:pt idx="154">
                  <c:v>1.7062984208343299</c:v>
                </c:pt>
                <c:pt idx="155">
                  <c:v>1.71307044846042</c:v>
                </c:pt>
                <c:pt idx="156">
                  <c:v>1.7198053195396801</c:v>
                </c:pt>
                <c:pt idx="157">
                  <c:v>1.7265031890281699</c:v>
                </c:pt>
                <c:pt idx="158">
                  <c:v>1.73316422597325</c:v>
                </c:pt>
                <c:pt idx="159">
                  <c:v>1.7397886134403999</c:v>
                </c:pt>
                <c:pt idx="160">
                  <c:v>1.74637654843806</c:v>
                </c:pt>
                <c:pt idx="161">
                  <c:v>1.7529282418406</c:v>
                </c:pt>
                <c:pt idx="162">
                  <c:v>1.7594439183093999</c:v>
                </c:pt>
                <c:pt idx="163">
                  <c:v>1.76592381621237</c:v>
                </c:pt>
                <c:pt idx="164">
                  <c:v>1.7723681875417201</c:v>
                </c:pt>
                <c:pt idx="165">
                  <c:v>1.7787772978304</c:v>
                </c:pt>
                <c:pt idx="166">
                  <c:v>1.78515142606709</c:v>
                </c:pt>
                <c:pt idx="167">
                  <c:v>1.7914908646099099</c:v>
                </c:pt>
                <c:pt idx="168">
                  <c:v>1.79779591909905</c:v>
                </c:pt>
                <c:pt idx="169">
                  <c:v>1.8040669083682399</c:v>
                </c:pt>
                <c:pt idx="170">
                  <c:v>1.8103041643553699</c:v>
                </c:pt>
                <c:pt idx="171">
                  <c:v>1.81650803201217</c:v>
                </c:pt>
                <c:pt idx="172">
                  <c:v>1.82267886921327</c:v>
                </c:pt>
                <c:pt idx="173">
                  <c:v>1.82881704666449</c:v>
                </c:pt>
                <c:pt idx="174">
                  <c:v>1.8349229478107301</c:v>
                </c:pt>
                <c:pt idx="175">
                  <c:v>1.8409969687433501</c:v>
                </c:pt>
                <c:pt idx="176">
                  <c:v>1.8470395181072501</c:v>
                </c:pt>
                <c:pt idx="177">
                  <c:v>1.8530510170077601</c:v>
                </c:pt>
                <c:pt idx="178">
                  <c:v>1.85903189891737</c:v>
                </c:pt>
                <c:pt idx="179">
                  <c:v>1.86498260958247</c:v>
                </c:pt>
                <c:pt idx="180">
                  <c:v>1.8709036069302101</c:v>
                </c:pt>
                <c:pt idx="181">
                  <c:v>1.8767953609754799</c:v>
                </c:pt>
                <c:pt idx="182">
                  <c:v>1.88265835372819</c:v>
                </c:pt>
                <c:pt idx="183">
                  <c:v>1.8884930791010299</c:v>
                </c:pt>
                <c:pt idx="184">
                  <c:v>1.89430004281759</c:v>
                </c:pt>
                <c:pt idx="185">
                  <c:v>1.9000797623211501</c:v>
                </c:pt>
                <c:pt idx="186">
                  <c:v>1.9058327666841099</c:v>
                </c:pt>
                <c:pt idx="187">
                  <c:v>1.9115595965182399</c:v>
                </c:pt>
                <c:pt idx="188">
                  <c:v>1.9172608038857299</c:v>
                </c:pt>
                <c:pt idx="189">
                  <c:v>1.92293695221132</c:v>
                </c:pt>
                <c:pt idx="190">
                  <c:v>1.92858861619538</c:v>
                </c:pt>
                <c:pt idx="191">
                  <c:v>1.93421638172827</c:v>
                </c:pt>
                <c:pt idx="192">
                  <c:v>1.9398208458058099</c:v>
                </c:pt>
                <c:pt idx="193">
                  <c:v>1.9454026164462399</c:v>
                </c:pt>
                <c:pt idx="194">
                  <c:v>1.9509623126084801</c:v>
                </c:pt>
                <c:pt idx="195">
                  <c:v>1.9565005641120601</c:v>
                </c:pt>
                <c:pt idx="196">
                  <c:v>1.96201801155853</c:v>
                </c:pt>
                <c:pt idx="197">
                  <c:v>1.96751530625467</c:v>
                </c:pt>
                <c:pt idx="198">
                  <c:v>1.97299311013745</c:v>
                </c:pt>
                <c:pt idx="199">
                  <c:v>1.97845209570089</c:v>
                </c:pt>
                <c:pt idx="200">
                  <c:v>1.98389294592489</c:v>
                </c:pt>
                <c:pt idx="201">
                  <c:v>1.9893163542061101</c:v>
                </c:pt>
                <c:pt idx="202">
                  <c:v>1.9947230242909999</c:v>
                </c:pt>
                <c:pt idx="203">
                  <c:v>2.0001136702110398</c:v>
                </c:pt>
                <c:pt idx="204">
                  <c:v>2.00548901622034</c:v>
                </c:pt>
                <c:pt idx="205">
                  <c:v>2.0108497967355499</c:v>
                </c:pt>
                <c:pt idx="206">
                  <c:v>2.01619675627835</c:v>
                </c:pt>
                <c:pt idx="207">
                  <c:v>2.0215306494204301</c:v>
                </c:pt>
                <c:pt idx="208">
                  <c:v>2.02685224073115</c:v>
                </c:pt>
                <c:pt idx="209">
                  <c:v>2.0321623047278798</c:v>
                </c:pt>
                <c:pt idx="210">
                  <c:v>2.0374616258292302</c:v>
                </c:pt>
                <c:pt idx="211">
                  <c:v>2.0427509983110701</c:v>
                </c:pt>
                <c:pt idx="212">
                  <c:v>2.0480312262655902</c:v>
                </c:pt>
                <c:pt idx="213">
                  <c:v>2.0533031235633499</c:v>
                </c:pt>
                <c:pt idx="214">
                  <c:v>2.05856751381851</c:v>
                </c:pt>
                <c:pt idx="215">
                  <c:v>2.0638252303572102</c:v>
                </c:pt>
                <c:pt idx="216">
                  <c:v>2.0690771161892898</c:v>
                </c:pt>
                <c:pt idx="217">
                  <c:v>2.0743240239833001</c:v>
                </c:pt>
                <c:pt idx="218">
                  <c:v>2.0795668160449998</c:v>
                </c:pt>
                <c:pt idx="219">
                  <c:v>2.0848063642993599</c:v>
                </c:pt>
                <c:pt idx="220">
                  <c:v>2.0900435502761399</c:v>
                </c:pt>
                <c:pt idx="221">
                  <c:v>2.0952792650991698</c:v>
                </c:pt>
                <c:pt idx="222">
                  <c:v>2.1005144094793202</c:v>
                </c:pt>
                <c:pt idx="223">
                  <c:v>2.1057498937113701</c:v>
                </c:pt>
                <c:pt idx="224">
                  <c:v>2.11098663767467</c:v>
                </c:pt>
                <c:pt idx="225">
                  <c:v>2.1162255708379099</c:v>
                </c:pt>
                <c:pt idx="226">
                  <c:v>2.1214676322678399</c:v>
                </c:pt>
                <c:pt idx="227">
                  <c:v>2.1267137706421302</c:v>
                </c:pt>
                <c:pt idx="228">
                  <c:v>2.1319649442665201</c:v>
                </c:pt>
                <c:pt idx="229">
                  <c:v>2.1372221210961202</c:v>
                </c:pt>
                <c:pt idx="230">
                  <c:v>2.1424862787611998</c:v>
                </c:pt>
                <c:pt idx="231">
                  <c:v>2.1477584045973299</c:v>
                </c:pt>
                <c:pt idx="232">
                  <c:v>2.15303949568007</c:v>
                </c:pt>
                <c:pt idx="233">
                  <c:v>2.15833055886428</c:v>
                </c:pt>
                <c:pt idx="234">
                  <c:v>2.1636326108280302</c:v>
                </c:pt>
                <c:pt idx="235">
                  <c:v>2.1689466781213702</c:v>
                </c:pt>
                <c:pt idx="236">
                  <c:v>2.1742736285669202</c:v>
                </c:pt>
                <c:pt idx="237">
                  <c:v>2.1796136620455102</c:v>
                </c:pt>
                <c:pt idx="238">
                  <c:v>2.1849668106891702</c:v>
                </c:pt>
                <c:pt idx="239">
                  <c:v>2.1903331067088598</c:v>
                </c:pt>
                <c:pt idx="240">
                  <c:v>2.1957125823946302</c:v>
                </c:pt>
                <c:pt idx="241">
                  <c:v>2.2011052701158502</c:v>
                </c:pt>
                <c:pt idx="242">
                  <c:v>2.20651120232138</c:v>
                </c:pt>
                <c:pt idx="243">
                  <c:v>2.21193041153979</c:v>
                </c:pt>
                <c:pt idx="244">
                  <c:v>2.2173629303795299</c:v>
                </c:pt>
                <c:pt idx="245">
                  <c:v>2.2228087915291299</c:v>
                </c:pt>
                <c:pt idx="246">
                  <c:v>2.2282680277574101</c:v>
                </c:pt>
                <c:pt idx="247">
                  <c:v>2.2337406719136701</c:v>
                </c:pt>
                <c:pt idx="248">
                  <c:v>2.2392267569278999</c:v>
                </c:pt>
                <c:pt idx="249">
                  <c:v>2.2447263158109401</c:v>
                </c:pt>
                <c:pt idx="250">
                  <c:v>2.2502393816547199</c:v>
                </c:pt>
                <c:pt idx="251">
                  <c:v>2.2557659876324601</c:v>
                </c:pt>
                <c:pt idx="252">
                  <c:v>2.2613061669988301</c:v>
                </c:pt>
                <c:pt idx="253">
                  <c:v>2.2668599530901701</c:v>
                </c:pt>
                <c:pt idx="254">
                  <c:v>2.2724273793247298</c:v>
                </c:pt>
                <c:pt idx="255">
                  <c:v>2.2780084792027799</c:v>
                </c:pt>
                <c:pt idx="256">
                  <c:v>2.2836032863069202</c:v>
                </c:pt>
                <c:pt idx="257">
                  <c:v>2.2892118343022001</c:v>
                </c:pt>
                <c:pt idx="258">
                  <c:v>2.2948341569363699</c:v>
                </c:pt>
                <c:pt idx="259">
                  <c:v>2.3004702880400401</c:v>
                </c:pt>
                <c:pt idx="260">
                  <c:v>2.3061202615269099</c:v>
                </c:pt>
                <c:pt idx="261">
                  <c:v>2.3117841113940201</c:v>
                </c:pt>
                <c:pt idx="262">
                  <c:v>2.31746187172185</c:v>
                </c:pt>
                <c:pt idx="263">
                  <c:v>2.3231535766746001</c:v>
                </c:pt>
                <c:pt idx="264">
                  <c:v>2.3288592605003799</c:v>
                </c:pt>
                <c:pt idx="265">
                  <c:v>2.33457895753142</c:v>
                </c:pt>
                <c:pt idx="266">
                  <c:v>2.3403127021842698</c:v>
                </c:pt>
                <c:pt idx="267">
                  <c:v>2.3460605289599998</c:v>
                </c:pt>
                <c:pt idx="268">
                  <c:v>2.3518224724444101</c:v>
                </c:pt>
                <c:pt idx="269">
                  <c:v>2.35759856730825</c:v>
                </c:pt>
                <c:pt idx="270">
                  <c:v>2.3633888483074199</c:v>
                </c:pt>
                <c:pt idx="271">
                  <c:v>2.3691933502831901</c:v>
                </c:pt>
                <c:pt idx="272">
                  <c:v>2.3750121081623998</c:v>
                </c:pt>
                <c:pt idx="273">
                  <c:v>2.3808451569576401</c:v>
                </c:pt>
                <c:pt idx="274">
                  <c:v>2.38669253176753</c:v>
                </c:pt>
                <c:pt idx="275">
                  <c:v>2.3925542677768701</c:v>
                </c:pt>
                <c:pt idx="276">
                  <c:v>2.3984304002568901</c:v>
                </c:pt>
                <c:pt idx="277">
                  <c:v>2.40432096456543</c:v>
                </c:pt>
                <c:pt idx="278">
                  <c:v>2.4102259961471901</c:v>
                </c:pt>
                <c:pt idx="279">
                  <c:v>2.4161455305338801</c:v>
                </c:pt>
                <c:pt idx="280">
                  <c:v>2.42207960334453</c:v>
                </c:pt>
                <c:pt idx="281">
                  <c:v>2.4280282502856201</c:v>
                </c:pt>
                <c:pt idx="282">
                  <c:v>2.4339915071513301</c:v>
                </c:pt>
                <c:pt idx="283">
                  <c:v>2.4399694098237599</c:v>
                </c:pt>
                <c:pt idx="284">
                  <c:v>2.4459619942731101</c:v>
                </c:pt>
                <c:pt idx="285">
                  <c:v>2.45196929655796</c:v>
                </c:pt>
                <c:pt idx="286">
                  <c:v>2.4579913528254198</c:v>
                </c:pt>
                <c:pt idx="287">
                  <c:v>2.4640281993114002</c:v>
                </c:pt>
                <c:pt idx="288">
                  <c:v>2.47007987234079</c:v>
                </c:pt>
                <c:pt idx="289">
                  <c:v>2.4761464083277001</c:v>
                </c:pt>
                <c:pt idx="290">
                  <c:v>2.4822278437756702</c:v>
                </c:pt>
                <c:pt idx="291">
                  <c:v>2.4883242152778999</c:v>
                </c:pt>
                <c:pt idx="292">
                  <c:v>2.4944355595174601</c:v>
                </c:pt>
                <c:pt idx="293">
                  <c:v>2.5005619132675099</c:v>
                </c:pt>
                <c:pt idx="294">
                  <c:v>2.50670331339153</c:v>
                </c:pt>
                <c:pt idx="295">
                  <c:v>2.51285979684353</c:v>
                </c:pt>
                <c:pt idx="296">
                  <c:v>2.5190314006682901</c:v>
                </c:pt>
                <c:pt idx="297">
                  <c:v>2.5252181620015701</c:v>
                </c:pt>
                <c:pt idx="298">
                  <c:v>2.5314201180703302</c:v>
                </c:pt>
                <c:pt idx="299">
                  <c:v>2.53763730619296</c:v>
                </c:pt>
                <c:pt idx="300">
                  <c:v>2.5438697637795</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Microsoft_Excel_Worksheet2!$A$2:$A$9549</c:f>
              <c:numCache>
                <c:formatCode>General</c:formatCode>
                <c:ptCount val="9548"/>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numCache>
            </c:numRef>
          </c:xVal>
          <c:yVal>
            <c:numRef>
              <c:f>Microsoft_Excel_Worksheet2!$C$2:$C$9549</c:f>
              <c:numCache>
                <c:formatCode>General</c:formatCode>
                <c:ptCount val="9548"/>
                <c:pt idx="0">
                  <c:v>0.27602334446768401</c:v>
                </c:pt>
                <c:pt idx="1">
                  <c:v>0.28173540231171701</c:v>
                </c:pt>
                <c:pt idx="2">
                  <c:v>0.287565647943477</c:v>
                </c:pt>
                <c:pt idx="3">
                  <c:v>0.29351652546204299</c:v>
                </c:pt>
                <c:pt idx="4">
                  <c:v>0.29959052816863202</c:v>
                </c:pt>
                <c:pt idx="5">
                  <c:v>0.30578999604028501</c:v>
                </c:pt>
                <c:pt idx="6">
                  <c:v>0.31211686592307802</c:v>
                </c:pt>
                <c:pt idx="7">
                  <c:v>0.31857301770476198</c:v>
                </c:pt>
                <c:pt idx="8">
                  <c:v>0.32516032446027299</c:v>
                </c:pt>
                <c:pt idx="9">
                  <c:v>0.33188065049143201</c:v>
                </c:pt>
                <c:pt idx="10">
                  <c:v>0.33873584928475697</c:v>
                </c:pt>
                <c:pt idx="11">
                  <c:v>0.34572776138619499</c:v>
                </c:pt>
                <c:pt idx="12">
                  <c:v>0.35285821219168101</c:v>
                </c:pt>
                <c:pt idx="13">
                  <c:v>0.3601290096525</c:v>
                </c:pt>
                <c:pt idx="14">
                  <c:v>0.36754194189454198</c:v>
                </c:pt>
                <c:pt idx="15">
                  <c:v>0.37509877475064102</c:v>
                </c:pt>
                <c:pt idx="16">
                  <c:v>0.382801249205317</c:v>
                </c:pt>
                <c:pt idx="17">
                  <c:v>0.39065107875132898</c:v>
                </c:pt>
                <c:pt idx="18">
                  <c:v>0.39864994665762099</c:v>
                </c:pt>
                <c:pt idx="19">
                  <c:v>0.406799503148358</c:v>
                </c:pt>
                <c:pt idx="20">
                  <c:v>0.41510136249289598</c:v>
                </c:pt>
                <c:pt idx="21">
                  <c:v>0.423557100006696</c:v>
                </c:pt>
                <c:pt idx="22">
                  <c:v>0.43216824896337003</c:v>
                </c:pt>
                <c:pt idx="23">
                  <c:v>0.44093629741818702</c:v>
                </c:pt>
                <c:pt idx="24">
                  <c:v>0.44986268494359199</c:v>
                </c:pt>
                <c:pt idx="25">
                  <c:v>0.45894879927746601</c:v>
                </c:pt>
                <c:pt idx="26">
                  <c:v>0.46819597288505099</c:v>
                </c:pt>
                <c:pt idx="27">
                  <c:v>0.47760547943570802</c:v>
                </c:pt>
                <c:pt idx="28">
                  <c:v>0.487178530195857</c:v>
                </c:pt>
                <c:pt idx="29">
                  <c:v>0.49691627033971703</c:v>
                </c:pt>
                <c:pt idx="30">
                  <c:v>0.50681977517969201</c:v>
                </c:pt>
                <c:pt idx="31">
                  <c:v>0.516890046318499</c:v>
                </c:pt>
                <c:pt idx="32">
                  <c:v>0.52712800772539203</c:v>
                </c:pt>
                <c:pt idx="33">
                  <c:v>0.53753450173912698</c:v>
                </c:pt>
                <c:pt idx="34">
                  <c:v>0.54811028500055903</c:v>
                </c:pt>
                <c:pt idx="35">
                  <c:v>0.55885602431808601</c:v>
                </c:pt>
                <c:pt idx="36">
                  <c:v>0.56977229246942696</c:v>
                </c:pt>
                <c:pt idx="37">
                  <c:v>0.580859563943535</c:v>
                </c:pt>
                <c:pt idx="38">
                  <c:v>0.59211821062676795</c:v>
                </c:pt>
                <c:pt idx="39">
                  <c:v>0.60354849743774497</c:v>
                </c:pt>
                <c:pt idx="40">
                  <c:v>0.61515057791565897</c:v>
                </c:pt>
                <c:pt idx="41">
                  <c:v>0.62692448976715798</c:v>
                </c:pt>
                <c:pt idx="42">
                  <c:v>0.63887015037721295</c:v>
                </c:pt>
                <c:pt idx="43">
                  <c:v>0.65098735228980098</c:v>
                </c:pt>
                <c:pt idx="44">
                  <c:v>0.66327575866452504</c:v>
                </c:pt>
                <c:pt idx="45">
                  <c:v>0.67573489871568004</c:v>
                </c:pt>
                <c:pt idx="46">
                  <c:v>0.68836416314065196</c:v>
                </c:pt>
                <c:pt idx="47">
                  <c:v>0.70116279954486305</c:v>
                </c:pt>
                <c:pt idx="48">
                  <c:v>0.71412990787087705</c:v>
                </c:pt>
                <c:pt idx="49">
                  <c:v>0.72726443583963596</c:v>
                </c:pt>
                <c:pt idx="50">
                  <c:v>0.74056517441217695</c:v>
                </c:pt>
                <c:pt idx="51">
                  <c:v>0.75403075328054003</c:v>
                </c:pt>
                <c:pt idx="52">
                  <c:v>0.767659636396955</c:v>
                </c:pt>
                <c:pt idx="53">
                  <c:v>0.78145011755075799</c:v>
                </c:pt>
                <c:pt idx="54">
                  <c:v>0.79540031600285899</c:v>
                </c:pt>
                <c:pt idx="55">
                  <c:v>0.80950817218793802</c:v>
                </c:pt>
                <c:pt idx="56">
                  <c:v>0.82377144349489495</c:v>
                </c:pt>
                <c:pt idx="57">
                  <c:v>0.83818770013644195</c:v>
                </c:pt>
                <c:pt idx="58">
                  <c:v>0.85275432111906002</c:v>
                </c:pt>
                <c:pt idx="59">
                  <c:v>0.86746849032483997</c:v>
                </c:pt>
                <c:pt idx="60">
                  <c:v>0.88232719271712901</c:v>
                </c:pt>
                <c:pt idx="61">
                  <c:v>0.89732721068209698</c:v>
                </c:pt>
                <c:pt idx="62">
                  <c:v>0.91246512051874595</c:v>
                </c:pt>
                <c:pt idx="63">
                  <c:v>0.92773728909006103</c:v>
                </c:pt>
                <c:pt idx="64">
                  <c:v>0.94313987064835603</c:v>
                </c:pt>
                <c:pt idx="65">
                  <c:v>0.958668803848022</c:v>
                </c:pt>
                <c:pt idx="66">
                  <c:v>0.97431980895918902</c:v>
                </c:pt>
                <c:pt idx="67">
                  <c:v>0.99008838529596099</c:v>
                </c:pt>
                <c:pt idx="68">
                  <c:v>1.0007531946341499</c:v>
                </c:pt>
                <c:pt idx="69">
                  <c:v>1.00276626276088</c:v>
                </c:pt>
                <c:pt idx="70">
                  <c:v>1.0047866280609301</c:v>
                </c:pt>
                <c:pt idx="71">
                  <c:v>1.006814305482</c:v>
                </c:pt>
                <c:pt idx="72">
                  <c:v>1.0088493060149799</c:v>
                </c:pt>
                <c:pt idx="73">
                  <c:v>1.01089163639841</c:v>
                </c:pt>
                <c:pt idx="74">
                  <c:v>1.0129412804626201</c:v>
                </c:pt>
                <c:pt idx="75">
                  <c:v>1.0149981760889499</c:v>
                </c:pt>
                <c:pt idx="76">
                  <c:v>1.01706225373061</c:v>
                </c:pt>
                <c:pt idx="77">
                  <c:v>1.0191334426071901</c:v>
                </c:pt>
                <c:pt idx="78">
                  <c:v>1.02121167069621</c:v>
                </c:pt>
                <c:pt idx="79">
                  <c:v>1.0232968647215399</c:v>
                </c:pt>
                <c:pt idx="80">
                  <c:v>1.0253889501406801</c:v>
                </c:pt>
                <c:pt idx="81">
                  <c:v>1.0274878511313901</c:v>
                </c:pt>
                <c:pt idx="82">
                  <c:v>1.02959349057831</c:v>
                </c:pt>
                <c:pt idx="83">
                  <c:v>1.03170579005941</c:v>
                </c:pt>
                <c:pt idx="84">
                  <c:v>1.0338246698325899</c:v>
                </c:pt>
                <c:pt idx="85">
                  <c:v>1.0359500488223801</c:v>
                </c:pt>
                <c:pt idx="86">
                  <c:v>1.0380818446068001</c:v>
                </c:pt>
                <c:pt idx="87">
                  <c:v>1.04021997340442</c:v>
                </c:pt>
                <c:pt idx="88">
                  <c:v>1.0423643500616599</c:v>
                </c:pt>
                <c:pt idx="89">
                  <c:v>1.0445148880402799</c:v>
                </c:pt>
                <c:pt idx="90">
                  <c:v>1.04667149940515</c:v>
                </c:pt>
                <c:pt idx="91">
                  <c:v>1.04883409481237</c:v>
                </c:pt>
                <c:pt idx="92">
                  <c:v>1.05100258349757</c:v>
                </c:pt>
                <c:pt idx="93">
                  <c:v>1.0531768732646201</c:v>
                </c:pt>
                <c:pt idx="94">
                  <c:v>1.0553568704746901</c:v>
                </c:pt>
                <c:pt idx="95">
                  <c:v>1.0575424800355699</c:v>
                </c:pt>
                <c:pt idx="96">
                  <c:v>1.0597336053915201</c:v>
                </c:pt>
                <c:pt idx="97">
                  <c:v>1.06193014851342</c:v>
                </c:pt>
                <c:pt idx="98">
                  <c:v>1.0641320098893901</c:v>
                </c:pt>
                <c:pt idx="99">
                  <c:v>1.0663390885158699</c:v>
                </c:pt>
                <c:pt idx="100">
                  <c:v>1.0685512818891501</c:v>
                </c:pt>
                <c:pt idx="101">
                  <c:v>1.07076848599746</c:v>
                </c:pt>
                <c:pt idx="102">
                  <c:v>1.0729905953135099</c:v>
                </c:pt>
                <c:pt idx="103">
                  <c:v>1.0752175027876401</c:v>
                </c:pt>
                <c:pt idx="104">
                  <c:v>1.07744909984155</c:v>
                </c:pt>
                <c:pt idx="105">
                  <c:v>1.0796852763626199</c:v>
                </c:pt>
                <c:pt idx="106">
                  <c:v>1.0819259206988601</c:v>
                </c:pt>
                <c:pt idx="107">
                  <c:v>1.0841709196545499</c:v>
                </c:pt>
                <c:pt idx="108">
                  <c:v>1.08642015848657</c:v>
                </c:pt>
                <c:pt idx="109">
                  <c:v>1.08867352090147</c:v>
                </c:pt>
                <c:pt idx="110">
                  <c:v>1.0909308890532301</c:v>
                </c:pt>
                <c:pt idx="111">
                  <c:v>1.0931921435419301</c:v>
                </c:pt>
                <c:pt idx="112">
                  <c:v>1.0954571634131001</c:v>
                </c:pt>
                <c:pt idx="113">
                  <c:v>1.09772582615806</c:v>
                </c:pt>
                <c:pt idx="114">
                  <c:v>1.0999980077150799</c:v>
                </c:pt>
                <c:pt idx="115">
                  <c:v>1.10227358247145</c:v>
                </c:pt>
                <c:pt idx="116">
                  <c:v>1.10455242326654</c:v>
                </c:pt>
                <c:pt idx="117">
                  <c:v>1.10683440139587</c:v>
                </c:pt>
                <c:pt idx="118">
                  <c:v>1.1091193866161999</c:v>
                </c:pt>
                <c:pt idx="119">
                  <c:v>1.1114072471516301</c:v>
                </c:pt>
                <c:pt idx="120">
                  <c:v>1.11369784970096</c:v>
                </c:pt>
                <c:pt idx="121">
                  <c:v>1.1159910594459901</c:v>
                </c:pt>
                <c:pt idx="122">
                  <c:v>1.11828674006122</c:v>
                </c:pt>
                <c:pt idx="123">
                  <c:v>1.1205847537245901</c:v>
                </c:pt>
                <c:pt idx="124">
                  <c:v>1.1228849611296301</c:v>
                </c:pt>
                <c:pt idx="125">
                  <c:v>1.1251872214988501</c:v>
                </c:pt>
                <c:pt idx="126">
                  <c:v>1.12749139259845</c:v>
                </c:pt>
                <c:pt idx="127">
                  <c:v>1.12979733075449</c:v>
                </c:pt>
                <c:pt idx="128">
                  <c:v>1.1321048908704701</c:v>
                </c:pt>
                <c:pt idx="129">
                  <c:v>1.13441392644636</c:v>
                </c:pt>
                <c:pt idx="130">
                  <c:v>1.1367242895991501</c:v>
                </c:pt>
                <c:pt idx="131">
                  <c:v>1.139035831085</c:v>
                </c:pt>
                <c:pt idx="132">
                  <c:v>1.1413484003229699</c:v>
                </c:pt>
                <c:pt idx="133">
                  <c:v>1.14366184542037</c:v>
                </c:pt>
                <c:pt idx="134">
                  <c:v>1.14597601319987</c:v>
                </c:pt>
                <c:pt idx="135">
                  <c:v>1.1482907492282499</c:v>
                </c:pt>
                <c:pt idx="136">
                  <c:v>1.1506058978470399</c:v>
                </c:pt>
                <c:pt idx="137">
                  <c:v>1.1529213022048499</c:v>
                </c:pt>
                <c:pt idx="138">
                  <c:v>1.1552368042917101</c:v>
                </c:pt>
                <c:pt idx="139">
                  <c:v>1.15755224497519</c:v>
                </c:pt>
                <c:pt idx="140">
                  <c:v>1.15986746403855</c:v>
                </c:pt>
                <c:pt idx="141">
                  <c:v>1.16218230022082</c:v>
                </c:pt>
                <c:pt idx="142">
                  <c:v>1.16449659125899</c:v>
                </c:pt>
                <c:pt idx="143">
                  <c:v>1.1668101739321799</c:v>
                </c:pt>
                <c:pt idx="144">
                  <c:v>1.1691228841080299</c:v>
                </c:pt>
                <c:pt idx="145">
                  <c:v>1.17143455679113</c:v>
                </c:pt>
                <c:pt idx="146">
                  <c:v>1.1737450261737401</c:v>
                </c:pt>
                <c:pt idx="147">
                  <c:v>1.1760541256886601</c:v>
                </c:pt>
                <c:pt idx="148">
                  <c:v>1.1783616880644401</c:v>
                </c:pt>
                <c:pt idx="149">
                  <c:v>1.1806675453828199</c:v>
                </c:pt>
                <c:pt idx="150">
                  <c:v>1.1829715291385301</c:v>
                </c:pt>
                <c:pt idx="151">
                  <c:v>1.18527347030151</c:v>
                </c:pt>
                <c:pt idx="152">
                  <c:v>1.1875731993814</c:v>
                </c:pt>
                <c:pt idx="153">
                  <c:v>1.1898705464946</c:v>
                </c:pt>
                <c:pt idx="154">
                  <c:v>1.1921653414336399</c:v>
                </c:pt>
                <c:pt idx="155">
                  <c:v>1.1944574137391499</c:v>
                </c:pt>
                <c:pt idx="156">
                  <c:v>1.19674659277426</c:v>
                </c:pt>
                <c:pt idx="157">
                  <c:v>1.1990327078015</c:v>
                </c:pt>
                <c:pt idx="158">
                  <c:v>1.2013155880622799</c:v>
                </c:pt>
                <c:pt idx="159">
                  <c:v>1.20359506285892</c:v>
                </c:pt>
                <c:pt idx="160">
                  <c:v>1.20587096163921</c:v>
                </c:pt>
                <c:pt idx="161">
                  <c:v>1.2081431140835599</c:v>
                </c:pt>
                <c:pt idx="162">
                  <c:v>1.21041135019469</c:v>
                </c:pt>
                <c:pt idx="163">
                  <c:v>1.21267550039001</c:v>
                </c:pt>
                <c:pt idx="164">
                  <c:v>1.2149353955964199</c:v>
                </c:pt>
                <c:pt idx="165">
                  <c:v>1.21719086734782</c:v>
                </c:pt>
                <c:pt idx="166">
                  <c:v>1.21944174788513</c:v>
                </c:pt>
                <c:pt idx="167">
                  <c:v>1.2216878702588301</c:v>
                </c:pt>
                <c:pt idx="168">
                  <c:v>1.2239290684341499</c:v>
                </c:pt>
                <c:pt idx="169">
                  <c:v>1.2261651773986699</c:v>
                </c:pt>
                <c:pt idx="170">
                  <c:v>1.22839603327244</c:v>
                </c:pt>
                <c:pt idx="171">
                  <c:v>1.23062147342065</c:v>
                </c:pt>
                <c:pt idx="172">
                  <c:v>1.2328413365686299</c:v>
                </c:pt>
                <c:pt idx="173">
                  <c:v>1.2350554629193</c:v>
                </c:pt>
                <c:pt idx="174">
                  <c:v>1.23726369427297</c:v>
                </c:pt>
                <c:pt idx="175">
                  <c:v>1.23946587414945</c:v>
                </c:pt>
                <c:pt idx="176">
                  <c:v>1.24166184791243</c:v>
                </c:pt>
                <c:pt idx="177">
                  <c:v>1.24385146289601</c:v>
                </c:pt>
                <c:pt idx="178">
                  <c:v>1.24603456853342</c:v>
                </c:pt>
                <c:pt idx="179">
                  <c:v>1.24821101648777</c:v>
                </c:pt>
                <c:pt idx="180">
                  <c:v>1.25038066078487</c:v>
                </c:pt>
                <c:pt idx="181">
                  <c:v>1.25254335794783</c:v>
                </c:pt>
                <c:pt idx="182">
                  <c:v>1.2546989671336399</c:v>
                </c:pt>
                <c:pt idx="183">
                  <c:v>1.2568473502713999</c:v>
                </c:pt>
                <c:pt idx="184">
                  <c:v>1.2589883722022199</c:v>
                </c:pt>
                <c:pt idx="185">
                  <c:v>1.2611219008207</c:v>
                </c:pt>
                <c:pt idx="186">
                  <c:v>1.2632478072177999</c:v>
                </c:pt>
                <c:pt idx="187">
                  <c:v>1.2653659658251</c:v>
                </c:pt>
                <c:pt idx="188">
                  <c:v>1.2674762545602001</c:v>
                </c:pt>
                <c:pt idx="189">
                  <c:v>1.2695785549732701</c:v>
                </c:pt>
                <c:pt idx="190">
                  <c:v>1.2716727523945299</c:v>
                </c:pt>
                <c:pt idx="191">
                  <c:v>1.2737587360825899</c:v>
                </c:pt>
                <c:pt idx="192">
                  <c:v>1.2758363993734101</c:v>
                </c:pt>
                <c:pt idx="193">
                  <c:v>1.27790563982992</c:v>
                </c:pt>
                <c:pt idx="194">
                  <c:v>1.27996635939189</c:v>
                </c:pt>
                <c:pt idx="195">
                  <c:v>1.2820184645262001</c:v>
                </c:pt>
                <c:pt idx="196">
                  <c:v>1.28406186637704</c:v>
                </c:pt>
                <c:pt idx="197">
                  <c:v>1.2860964809161499</c:v>
                </c:pt>
                <c:pt idx="198">
                  <c:v>1.2881222290927601</c:v>
                </c:pt>
                <c:pt idx="199">
                  <c:v>1.29013903698313</c:v>
                </c:pt>
                <c:pt idx="200">
                  <c:v>1.2921468359394399</c:v>
                </c:pt>
                <c:pt idx="201">
                  <c:v>1.2941455627380001</c:v>
                </c:pt>
                <c:pt idx="202">
                  <c:v>1.2961351597264601</c:v>
                </c:pt>
                <c:pt idx="203">
                  <c:v>1.2981155749698301</c:v>
                </c:pt>
                <c:pt idx="204">
                  <c:v>1.3000867623952701</c:v>
                </c:pt>
                <c:pt idx="205">
                  <c:v>1.3020486819352799</c:v>
                </c:pt>
                <c:pt idx="206">
                  <c:v>1.3040012996692201</c:v>
                </c:pt>
                <c:pt idx="207">
                  <c:v>1.3059445879628899</c:v>
                </c:pt>
                <c:pt idx="208">
                  <c:v>1.3078785256060701</c:v>
                </c:pt>
                <c:pt idx="209">
                  <c:v>1.30980309794766</c:v>
                </c:pt>
                <c:pt idx="210">
                  <c:v>1.31171829702841</c:v>
                </c:pt>
                <c:pt idx="211">
                  <c:v>1.3136241217109399</c:v>
                </c:pt>
                <c:pt idx="212">
                  <c:v>1.31552057780683</c:v>
                </c:pt>
                <c:pt idx="213">
                  <c:v>1.3174076782006401</c:v>
                </c:pt>
                <c:pt idx="214">
                  <c:v>1.31928544297066</c:v>
                </c:pt>
                <c:pt idx="215">
                  <c:v>1.32115389950617</c:v>
                </c:pt>
                <c:pt idx="216">
                  <c:v>1.323013082621</c:v>
                </c:pt>
                <c:pt idx="217">
                  <c:v>1.3248630346632699</c:v>
                </c:pt>
                <c:pt idx="218">
                  <c:v>1.32670380562108</c:v>
                </c:pt>
                <c:pt idx="219">
                  <c:v>1.32853545322389</c:v>
                </c:pt>
                <c:pt idx="220">
                  <c:v>1.3303580430395801</c:v>
                </c:pt>
                <c:pt idx="221">
                  <c:v>1.33217164856688</c:v>
                </c:pt>
                <c:pt idx="222">
                  <c:v>1.3339763513230301</c:v>
                </c:pt>
                <c:pt idx="223">
                  <c:v>1.3357722409264901</c:v>
                </c:pt>
                <c:pt idx="224">
                  <c:v>1.33755941517461</c:v>
                </c:pt>
                <c:pt idx="225">
                  <c:v>1.3393379801159999</c:v>
                </c:pt>
                <c:pt idx="226">
                  <c:v>1.3411080501175401</c:v>
                </c:pt>
                <c:pt idx="227">
                  <c:v>1.34286974792582</c:v>
                </c:pt>
                <c:pt idx="228">
                  <c:v>1.3446232047229401</c:v>
                </c:pt>
                <c:pt idx="229">
                  <c:v>1.3463685601764299</c:v>
                </c:pt>
                <c:pt idx="230">
                  <c:v>1.34810596248334</c:v>
                </c:pt>
                <c:pt idx="231">
                  <c:v>1.34983556840819</c:v>
                </c:pt>
                <c:pt idx="232">
                  <c:v>1.3515575433148801</c:v>
                </c:pt>
                <c:pt idx="233">
                  <c:v>1.35327206119222</c:v>
                </c:pt>
                <c:pt idx="234">
                  <c:v>1.3549793046732901</c:v>
                </c:pt>
                <c:pt idx="235">
                  <c:v>1.3566794650482199</c:v>
                </c:pt>
                <c:pt idx="236">
                  <c:v>1.35837271421682</c:v>
                </c:pt>
                <c:pt idx="237">
                  <c:v>1.3600591176769199</c:v>
                </c:pt>
                <c:pt idx="238">
                  <c:v>1.36173871369179</c:v>
                </c:pt>
                <c:pt idx="239">
                  <c:v>1.3634115406217699</c:v>
                </c:pt>
                <c:pt idx="240">
                  <c:v>1.3650776369145801</c:v>
                </c:pt>
                <c:pt idx="241">
                  <c:v>1.3667370410959201</c:v>
                </c:pt>
                <c:pt idx="242">
                  <c:v>1.36838979176015</c:v>
                </c:pt>
                <c:pt idx="243">
                  <c:v>1.3700359275613001</c:v>
                </c:pt>
                <c:pt idx="244">
                  <c:v>1.3716754872041701</c:v>
                </c:pt>
                <c:pt idx="245">
                  <c:v>1.37330850943577</c:v>
                </c:pt>
                <c:pt idx="246">
                  <c:v>1.37493503303681</c:v>
                </c:pt>
                <c:pt idx="247">
                  <c:v>1.37655509681355</c:v>
                </c:pt>
                <c:pt idx="248">
                  <c:v>1.37816873958974</c:v>
                </c:pt>
                <c:pt idx="249">
                  <c:v>1.37977600019877</c:v>
                </c:pt>
                <c:pt idx="250">
                  <c:v>1.3813769174760699</c:v>
                </c:pt>
                <c:pt idx="251">
                  <c:v>1.3829715302516701</c:v>
                </c:pt>
                <c:pt idx="252">
                  <c:v>1.38455987734291</c:v>
                </c:pt>
                <c:pt idx="253">
                  <c:v>1.38614199754745</c:v>
                </c:pt>
                <c:pt idx="254">
                  <c:v>1.38771792963634</c:v>
                </c:pt>
                <c:pt idx="255">
                  <c:v>1.3892877123473499</c:v>
                </c:pt>
                <c:pt idx="256">
                  <c:v>1.39085138437847</c:v>
                </c:pt>
                <c:pt idx="257">
                  <c:v>1.3924089843815901</c:v>
                </c:pt>
                <c:pt idx="258">
                  <c:v>1.39396055095634</c:v>
                </c:pt>
                <c:pt idx="259">
                  <c:v>1.3955061226441099</c:v>
                </c:pt>
                <c:pt idx="260">
                  <c:v>1.39704573792227</c:v>
                </c:pt>
                <c:pt idx="261">
                  <c:v>1.3985794351985199</c:v>
                </c:pt>
                <c:pt idx="262">
                  <c:v>1.4001072528054199</c:v>
                </c:pt>
                <c:pt idx="263">
                  <c:v>1.40162922899512</c:v>
                </c:pt>
                <c:pt idx="264">
                  <c:v>1.40314540193417</c:v>
                </c:pt>
                <c:pt idx="265">
                  <c:v>1.4046558096986099</c:v>
                </c:pt>
                <c:pt idx="266">
                  <c:v>1.4061604902690701</c:v>
                </c:pt>
                <c:pt idx="267">
                  <c:v>1.4076594815261501</c:v>
                </c:pt>
                <c:pt idx="268">
                  <c:v>1.4091528212458799</c:v>
                </c:pt>
                <c:pt idx="269">
                  <c:v>1.41064054709537</c:v>
                </c:pt>
                <c:pt idx="270">
                  <c:v>1.4121226966285401</c:v>
                </c:pt>
                <c:pt idx="271">
                  <c:v>1.41359930728212</c:v>
                </c:pt>
                <c:pt idx="272">
                  <c:v>1.4150704163715999</c:v>
                </c:pt>
                <c:pt idx="273">
                  <c:v>1.4165360610875399</c:v>
                </c:pt>
                <c:pt idx="274">
                  <c:v>1.4179962784918201</c:v>
                </c:pt>
                <c:pt idx="275">
                  <c:v>1.4194511055141299</c:v>
                </c:pt>
                <c:pt idx="276">
                  <c:v>1.42090057894859</c:v>
                </c:pt>
                <c:pt idx="277">
                  <c:v>1.4223447354504399</c:v>
                </c:pt>
                <c:pt idx="278">
                  <c:v>1.4237836115328999</c:v>
                </c:pt>
                <c:pt idx="279">
                  <c:v>1.4252172435641299</c:v>
                </c:pt>
                <c:pt idx="280">
                  <c:v>1.42664566776435</c:v>
                </c:pt>
                <c:pt idx="281">
                  <c:v>1.4280689202030099</c:v>
                </c:pt>
                <c:pt idx="282">
                  <c:v>1.4294870367961401</c:v>
                </c:pt>
                <c:pt idx="283">
                  <c:v>1.4309000533037599</c:v>
                </c:pt>
                <c:pt idx="284">
                  <c:v>1.4323080053274599</c:v>
                </c:pt>
                <c:pt idx="285">
                  <c:v>1.4337109283079801</c:v>
                </c:pt>
                <c:pt idx="286">
                  <c:v>1.4351088575230799</c:v>
                </c:pt>
                <c:pt idx="287">
                  <c:v>1.4365018280852899</c:v>
                </c:pt>
                <c:pt idx="288">
                  <c:v>1.43788987493993</c:v>
                </c:pt>
                <c:pt idx="289">
                  <c:v>1.43927303286315</c:v>
                </c:pt>
                <c:pt idx="290">
                  <c:v>1.4406513364600999</c:v>
                </c:pt>
                <c:pt idx="291">
                  <c:v>1.44202482016314</c:v>
                </c:pt>
                <c:pt idx="292">
                  <c:v>1.44339351823023</c:v>
                </c:pt>
                <c:pt idx="293">
                  <c:v>1.4447574647433099</c:v>
                </c:pt>
                <c:pt idx="294">
                  <c:v>1.4461166936068399</c:v>
                </c:pt>
                <c:pt idx="295">
                  <c:v>1.4474712385463999</c:v>
                </c:pt>
                <c:pt idx="296">
                  <c:v>1.4488211331073699</c:v>
                </c:pt>
                <c:pt idx="297">
                  <c:v>1.45016641065368</c:v>
                </c:pt>
                <c:pt idx="298">
                  <c:v>1.4515071043666701</c:v>
                </c:pt>
                <c:pt idx="299">
                  <c:v>1.4528432472439901</c:v>
                </c:pt>
                <c:pt idx="300">
                  <c:v>1.4541748720986001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Microsoft_Excel_Worksheet2!$A$2:$A$9549</c:f>
              <c:numCache>
                <c:formatCode>General</c:formatCode>
                <c:ptCount val="9548"/>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numCache>
            </c:numRef>
          </c:xVal>
          <c:yVal>
            <c:numRef>
              <c:f>Microsoft_Excel_Worksheet2!$D$2:$D$9549</c:f>
              <c:numCache>
                <c:formatCode>General</c:formatCode>
                <c:ptCount val="9548"/>
                <c:pt idx="0">
                  <c:v>0.878172852744601</c:v>
                </c:pt>
                <c:pt idx="1">
                  <c:v>0.87982211958854695</c:v>
                </c:pt>
                <c:pt idx="2">
                  <c:v>0.88147453957284205</c:v>
                </c:pt>
                <c:pt idx="3">
                  <c:v>0.88313012165679095</c:v>
                </c:pt>
                <c:pt idx="4">
                  <c:v>0.88478887513944304</c:v>
                </c:pt>
                <c:pt idx="5">
                  <c:v>0.88645082779694195</c:v>
                </c:pt>
                <c:pt idx="6">
                  <c:v>0.888116045976308</c:v>
                </c:pt>
                <c:pt idx="7">
                  <c:v>0.88978460117722802</c:v>
                </c:pt>
                <c:pt idx="8">
                  <c:v>0.89145656521418404</c:v>
                </c:pt>
                <c:pt idx="9">
                  <c:v>0.893132010201933</c:v>
                </c:pt>
                <c:pt idx="10">
                  <c:v>0.89481100854058404</c:v>
                </c:pt>
                <c:pt idx="11">
                  <c:v>0.896493632900217</c:v>
                </c:pt>
                <c:pt idx="12">
                  <c:v>0.89817995620505797</c:v>
                </c:pt>
                <c:pt idx="13">
                  <c:v>0.89987005161716305</c:v>
                </c:pt>
                <c:pt idx="14">
                  <c:v>0.90156399251958697</c:v>
                </c:pt>
                <c:pt idx="15">
                  <c:v>0.90326185249900903</c:v>
                </c:pt>
                <c:pt idx="16">
                  <c:v>0.90496370532779502</c:v>
                </c:pt>
                <c:pt idx="17">
                  <c:v>0.906669624945457</c:v>
                </c:pt>
                <c:pt idx="18">
                  <c:v>0.908379685439475</c:v>
                </c:pt>
                <c:pt idx="19">
                  <c:v>0.91009396102546103</c:v>
                </c:pt>
                <c:pt idx="20">
                  <c:v>0.91181252602662299</c:v>
                </c:pt>
                <c:pt idx="21">
                  <c:v>0.913535454852482</c:v>
                </c:pt>
                <c:pt idx="22">
                  <c:v>0.91526282197683195</c:v>
                </c:pt>
                <c:pt idx="23">
                  <c:v>0.91699470191486598</c:v>
                </c:pt>
                <c:pt idx="24">
                  <c:v>0.91873116919946296</c:v>
                </c:pt>
                <c:pt idx="25">
                  <c:v>0.92047229835656097</c:v>
                </c:pt>
                <c:pt idx="26">
                  <c:v>0.92221816387959199</c:v>
                </c:pt>
                <c:pt idx="27">
                  <c:v>0.92396884020291603</c:v>
                </c:pt>
                <c:pt idx="28">
                  <c:v>0.92572440167421499</c:v>
                </c:pt>
                <c:pt idx="29">
                  <c:v>0.92748492252577797</c:v>
                </c:pt>
                <c:pt idx="30">
                  <c:v>0.92925047684464201</c:v>
                </c:pt>
                <c:pt idx="31">
                  <c:v>0.93102113854150603</c:v>
                </c:pt>
                <c:pt idx="32">
                  <c:v>0.93279698131838096</c:v>
                </c:pt>
                <c:pt idx="33">
                  <c:v>0.93457807863488596</c:v>
                </c:pt>
                <c:pt idx="34">
                  <c:v>0.93636450367313395</c:v>
                </c:pt>
                <c:pt idx="35">
                  <c:v>0.93815632930115</c:v>
                </c:pt>
                <c:pt idx="36">
                  <c:v>0.93995362803470395</c:v>
                </c:pt>
                <c:pt idx="37">
                  <c:v>0.94175647199752999</c:v>
                </c:pt>
                <c:pt idx="38">
                  <c:v>0.94356493287980103</c:v>
                </c:pt>
                <c:pt idx="39">
                  <c:v>0.94537908189480002</c:v>
                </c:pt>
                <c:pt idx="40">
                  <c:v>0.94719898973368499</c:v>
                </c:pt>
                <c:pt idx="41">
                  <c:v>0.94902472651824199</c:v>
                </c:pt>
                <c:pt idx="42">
                  <c:v>0.95085636175153099</c:v>
                </c:pt>
                <c:pt idx="43">
                  <c:v>0.95269396426631303</c:v>
                </c:pt>
                <c:pt idx="44">
                  <c:v>0.95453760217113504</c:v>
                </c:pt>
                <c:pt idx="45">
                  <c:v>0.95638734279395898</c:v>
                </c:pt>
                <c:pt idx="46">
                  <c:v>0.95824325262319598</c:v>
                </c:pt>
                <c:pt idx="47">
                  <c:v>0.96010539724602295</c:v>
                </c:pt>
                <c:pt idx="48">
                  <c:v>0.96197384128381602</c:v>
                </c:pt>
                <c:pt idx="49">
                  <c:v>0.96384864832457096</c:v>
                </c:pt>
                <c:pt idx="50">
                  <c:v>0.96572988085212197</c:v>
                </c:pt>
                <c:pt idx="51">
                  <c:v>0.96761760017201803</c:v>
                </c:pt>
                <c:pt idx="52">
                  <c:v>0.96951186633384501</c:v>
                </c:pt>
                <c:pt idx="53">
                  <c:v>0.97141273804982597</c:v>
                </c:pt>
                <c:pt idx="54">
                  <c:v>0.97332027260947995</c:v>
                </c:pt>
                <c:pt idx="55">
                  <c:v>0.97523452579013103</c:v>
                </c:pt>
                <c:pt idx="56">
                  <c:v>0.97715555176303304</c:v>
                </c:pt>
                <c:pt idx="57">
                  <c:v>0.97908340299488095</c:v>
                </c:pt>
                <c:pt idx="58">
                  <c:v>0.98101813014443195</c:v>
                </c:pt>
                <c:pt idx="59">
                  <c:v>0.98295978195398104</c:v>
                </c:pt>
                <c:pt idx="60">
                  <c:v>0.98490840513539102</c:v>
                </c:pt>
                <c:pt idx="61">
                  <c:v>0.986864044250368</c:v>
                </c:pt>
                <c:pt idx="62">
                  <c:v>0.98882674158467199</c:v>
                </c:pt>
                <c:pt idx="63">
                  <c:v>0.99079653701588799</c:v>
                </c:pt>
                <c:pt idx="64">
                  <c:v>0.99277346787441501</c:v>
                </c:pt>
                <c:pt idx="65">
                  <c:v>0.99475756879726096</c:v>
                </c:pt>
                <c:pt idx="66">
                  <c:v>0.99674887157423497</c:v>
                </c:pt>
                <c:pt idx="67">
                  <c:v>0.99874740498609205</c:v>
                </c:pt>
                <c:pt idx="68">
                  <c:v>1.00596980887308</c:v>
                </c:pt>
                <c:pt idx="69">
                  <c:v>1.0219591303050299</c:v>
                </c:pt>
                <c:pt idx="70">
                  <c:v>1.0380511729617801</c:v>
                </c:pt>
                <c:pt idx="71">
                  <c:v>1.0542405313952501</c:v>
                </c:pt>
                <c:pt idx="72">
                  <c:v>1.07052157005108</c:v>
                </c:pt>
                <c:pt idx="73">
                  <c:v>1.08688842604425</c:v>
                </c:pt>
                <c:pt idx="74">
                  <c:v>1.10333596859246</c:v>
                </c:pt>
                <c:pt idx="75">
                  <c:v>1.1198611551438</c:v>
                </c:pt>
                <c:pt idx="76">
                  <c:v>1.13646122343472</c:v>
                </c:pt>
                <c:pt idx="77">
                  <c:v>1.15313338766671</c:v>
                </c:pt>
                <c:pt idx="78">
                  <c:v>1.1698748403455499</c:v>
                </c:pt>
                <c:pt idx="79">
                  <c:v>1.1866827541389799</c:v>
                </c:pt>
                <c:pt idx="80">
                  <c:v>1.2035542837490001</c:v>
                </c:pt>
                <c:pt idx="81">
                  <c:v>1.2204865677963801</c:v>
                </c:pt>
                <c:pt idx="82">
                  <c:v>1.2374767307151799</c:v>
                </c:pt>
                <c:pt idx="83">
                  <c:v>1.2545218846552599</c:v>
                </c:pt>
                <c:pt idx="84">
                  <c:v>1.27161913139093</c:v>
                </c:pt>
                <c:pt idx="85">
                  <c:v>1.2887655642337801</c:v>
                </c:pt>
                <c:pt idx="86">
                  <c:v>1.3059582699479499</c:v>
                </c:pt>
                <c:pt idx="87">
                  <c:v>1.32319433066591</c:v>
                </c:pt>
                <c:pt idx="88">
                  <c:v>1.34047082580305</c:v>
                </c:pt>
                <c:pt idx="89">
                  <c:v>1.35778483396927</c:v>
                </c:pt>
                <c:pt idx="90">
                  <c:v>1.37513343487571</c:v>
                </c:pt>
                <c:pt idx="91">
                  <c:v>1.3925137112351</c:v>
                </c:pt>
                <c:pt idx="92">
                  <c:v>1.4099227506537499</c:v>
                </c:pt>
                <c:pt idx="93">
                  <c:v>1.4273576475137699</c:v>
                </c:pt>
                <c:pt idx="94">
                  <c:v>1.44481550484359</c:v>
                </c:pt>
                <c:pt idx="95">
                  <c:v>1.4622934361753701</c:v>
                </c:pt>
                <c:pt idx="96">
                  <c:v>1.4797885673875799</c:v>
                </c:pt>
                <c:pt idx="97">
                  <c:v>1.49729803853126</c:v>
                </c:pt>
                <c:pt idx="98">
                  <c:v>1.51481900563831</c:v>
                </c:pt>
                <c:pt idx="99">
                  <c:v>1.53234864251048</c:v>
                </c:pt>
                <c:pt idx="100">
                  <c:v>1.5498841424874701</c:v>
                </c:pt>
                <c:pt idx="101">
                  <c:v>1.56742272019278</c:v>
                </c:pt>
                <c:pt idx="102">
                  <c:v>1.5849616132559501</c:v>
                </c:pt>
                <c:pt idx="103">
                  <c:v>1.60249808400979</c:v>
                </c:pt>
                <c:pt idx="104">
                  <c:v>1.6200294211613999</c:v>
                </c:pt>
                <c:pt idx="105">
                  <c:v>1.63755294143562</c:v>
                </c:pt>
                <c:pt idx="106">
                  <c:v>1.65506599118981</c:v>
                </c:pt>
                <c:pt idx="107">
                  <c:v>1.67256594799875</c:v>
                </c:pt>
                <c:pt idx="108">
                  <c:v>1.6900502222086</c:v>
                </c:pt>
                <c:pt idx="109">
                  <c:v>1.70751625845872</c:v>
                </c:pt>
                <c:pt idx="110">
                  <c:v>1.72496153717053</c:v>
                </c:pt>
                <c:pt idx="111">
                  <c:v>1.7423835760023501</c:v>
                </c:pt>
                <c:pt idx="112">
                  <c:v>1.75977993126919</c:v>
                </c:pt>
                <c:pt idx="113">
                  <c:v>1.77714819932691</c:v>
                </c:pt>
                <c:pt idx="114">
                  <c:v>1.79448601791964</c:v>
                </c:pt>
                <c:pt idx="115">
                  <c:v>1.8117910674898301</c:v>
                </c:pt>
                <c:pt idx="116">
                  <c:v>1.82906107245028</c:v>
                </c:pt>
                <c:pt idx="117">
                  <c:v>1.8462938024173099</c:v>
                </c:pt>
                <c:pt idx="118">
                  <c:v>1.86348707340464</c:v>
                </c:pt>
                <c:pt idx="119">
                  <c:v>1.88063874897731</c:v>
                </c:pt>
                <c:pt idx="120">
                  <c:v>1.8977467413651199</c:v>
                </c:pt>
                <c:pt idx="121">
                  <c:v>1.9148090125352299</c:v>
                </c:pt>
                <c:pt idx="122">
                  <c:v>1.9318235752233599</c:v>
                </c:pt>
                <c:pt idx="123">
                  <c:v>1.9487884939234399</c:v>
                </c:pt>
                <c:pt idx="124">
                  <c:v>1.9657018858351301</c:v>
                </c:pt>
                <c:pt idx="125">
                  <c:v>1.9825619217692001</c:v>
                </c:pt>
                <c:pt idx="126">
                  <c:v>1.9993668270103899</c:v>
                </c:pt>
                <c:pt idx="127">
                  <c:v>2.01611488213769</c:v>
                </c:pt>
                <c:pt idx="128">
                  <c:v>2.0328044238018599</c:v>
                </c:pt>
                <c:pt idx="129">
                  <c:v>2.0494338454601002</c:v>
                </c:pt>
                <c:pt idx="130">
                  <c:v>2.0660015980679698</c:v>
                </c:pt>
                <c:pt idx="131">
                  <c:v>2.0825061907284201</c:v>
                </c:pt>
                <c:pt idx="132">
                  <c:v>2.0989461912981402</c:v>
                </c:pt>
                <c:pt idx="133">
                  <c:v>2.1153202269511802</c:v>
                </c:pt>
                <c:pt idx="134">
                  <c:v>2.13162698470023</c:v>
                </c:pt>
                <c:pt idx="135">
                  <c:v>2.1478652118754602</c:v>
                </c:pt>
                <c:pt idx="136">
                  <c:v>2.1640337165614199</c:v>
                </c:pt>
                <c:pt idx="137">
                  <c:v>2.1801313679921202</c:v>
                </c:pt>
                <c:pt idx="138">
                  <c:v>2.19615709690467</c:v>
                </c:pt>
                <c:pt idx="139">
                  <c:v>2.2121098958518002</c:v>
                </c:pt>
                <c:pt idx="140">
                  <c:v>2.2279888194736701</c:v>
                </c:pt>
                <c:pt idx="141">
                  <c:v>2.2437929847293998</c:v>
                </c:pt>
                <c:pt idx="142">
                  <c:v>2.2595215710888001</c:v>
                </c:pt>
                <c:pt idx="143">
                  <c:v>2.2751738206847198</c:v>
                </c:pt>
                <c:pt idx="144">
                  <c:v>2.29074903842662</c:v>
                </c:pt>
                <c:pt idx="145">
                  <c:v>2.3062465920759299</c:v>
                </c:pt>
                <c:pt idx="146">
                  <c:v>2.3216659122837302</c:v>
                </c:pt>
                <c:pt idx="147">
                  <c:v>2.3370064925913701</c:v>
                </c:pt>
                <c:pt idx="148">
                  <c:v>2.3522678893947702</c:v>
                </c:pt>
                <c:pt idx="149">
                  <c:v>2.36744972187295</c:v>
                </c:pt>
                <c:pt idx="150">
                  <c:v>2.3825516718816102</c:v>
                </c:pt>
                <c:pt idx="151">
                  <c:v>2.3975734838123302</c:v>
                </c:pt>
                <c:pt idx="152">
                  <c:v>2.4125149644183401</c:v>
                </c:pt>
                <c:pt idx="153">
                  <c:v>2.4273759826074399</c:v>
                </c:pt>
                <c:pt idx="154">
                  <c:v>2.4421564692029598</c:v>
                </c:pt>
                <c:pt idx="155">
                  <c:v>2.45685641667359</c:v>
                </c:pt>
                <c:pt idx="156">
                  <c:v>2.4714758788328401</c:v>
                </c:pt>
                <c:pt idx="157">
                  <c:v>2.48601497050899</c:v>
                </c:pt>
                <c:pt idx="158">
                  <c:v>2.5004738671864599</c:v>
                </c:pt>
                <c:pt idx="159">
                  <c:v>2.5148528046194301</c:v>
                </c:pt>
                <c:pt idx="160">
                  <c:v>2.5291520784185799</c:v>
                </c:pt>
                <c:pt idx="161">
                  <c:v>2.54337204361192</c:v>
                </c:pt>
                <c:pt idx="162">
                  <c:v>2.5575131141805798</c:v>
                </c:pt>
                <c:pt idx="163">
                  <c:v>2.57157576257055</c:v>
                </c:pt>
                <c:pt idx="164">
                  <c:v>2.5855605191812301</c:v>
                </c:pt>
                <c:pt idx="165">
                  <c:v>2.5994679718318001</c:v>
                </c:pt>
                <c:pt idx="166">
                  <c:v>2.6132987652064301</c:v>
                </c:pt>
                <c:pt idx="167">
                  <c:v>2.6270536002791101</c:v>
                </c:pt>
                <c:pt idx="168">
                  <c:v>2.6407332337193301</c:v>
                </c:pt>
                <c:pt idx="169">
                  <c:v>2.6543384772793601</c:v>
                </c:pt>
                <c:pt idx="170">
                  <c:v>2.6678701971643002</c:v>
                </c:pt>
                <c:pt idx="171">
                  <c:v>2.6813293133857301</c:v>
                </c:pt>
                <c:pt idx="172">
                  <c:v>2.6947167991001302</c:v>
                </c:pt>
                <c:pt idx="173">
                  <c:v>2.7080336799329299</c:v>
                </c:pt>
                <c:pt idx="174">
                  <c:v>2.7212810332892499</c:v>
                </c:pt>
                <c:pt idx="175">
                  <c:v>2.7344599876523299</c:v>
                </c:pt>
                <c:pt idx="176">
                  <c:v>2.7475717218706501</c:v>
                </c:pt>
                <c:pt idx="177">
                  <c:v>2.7606174644347901</c:v>
                </c:pt>
                <c:pt idx="178">
                  <c:v>2.77359849274489</c:v>
                </c:pt>
                <c:pt idx="179">
                  <c:v>2.7865161323699299</c:v>
                </c:pt>
                <c:pt idx="180">
                  <c:v>2.7993717562996698</c:v>
                </c:pt>
                <c:pt idx="181">
                  <c:v>2.81216678419029</c:v>
                </c:pt>
                <c:pt idx="182">
                  <c:v>2.82490268160474</c:v>
                </c:pt>
                <c:pt idx="183">
                  <c:v>2.8375809592488301</c:v>
                </c:pt>
                <c:pt idx="184">
                  <c:v>2.850203172204</c:v>
                </c:pt>
                <c:pt idx="185">
                  <c:v>2.86277091915772</c:v>
                </c:pt>
                <c:pt idx="186">
                  <c:v>2.8752858416326399</c:v>
                </c:pt>
                <c:pt idx="187">
                  <c:v>2.8877496232153499</c:v>
                </c:pt>
                <c:pt idx="188">
                  <c:v>2.90016398878576</c:v>
                </c:pt>
                <c:pt idx="189">
                  <c:v>2.9125307037480601</c:v>
                </c:pt>
                <c:pt idx="190">
                  <c:v>2.9248515732642502</c:v>
                </c:pt>
                <c:pt idx="191">
                  <c:v>2.93712844149118</c:v>
                </c:pt>
                <c:pt idx="192">
                  <c:v>2.94936319082198</c:v>
                </c:pt>
                <c:pt idx="193">
                  <c:v>2.9615577411330398</c:v>
                </c:pt>
                <c:pt idx="194">
                  <c:v>2.9737140490371701</c:v>
                </c:pt>
                <c:pt idx="195">
                  <c:v>2.9858341071440901</c:v>
                </c:pt>
                <c:pt idx="196">
                  <c:v>2.99791994332909</c:v>
                </c:pt>
                <c:pt idx="197">
                  <c:v>3.00997362001086</c:v>
                </c:pt>
                <c:pt idx="198">
                  <c:v>3.0219972334391798</c:v>
                </c:pt>
                <c:pt idx="199">
                  <c:v>3.0339929129936301</c:v>
                </c:pt>
                <c:pt idx="200">
                  <c:v>3.0459628204940401</c:v>
                </c:pt>
                <c:pt idx="201">
                  <c:v>3.0579091495235899</c:v>
                </c:pt>
                <c:pt idx="202">
                  <c:v>3.0698341247654901</c:v>
                </c:pt>
                <c:pt idx="203">
                  <c:v>3.0817400013539502</c:v>
                </c:pt>
                <c:pt idx="204">
                  <c:v>3.0936290642405702</c:v>
                </c:pt>
                <c:pt idx="205">
                  <c:v>3.1055036275766499</c:v>
                </c:pt>
                <c:pt idx="206">
                  <c:v>3.1173660341124698</c:v>
                </c:pt>
                <c:pt idx="207">
                  <c:v>3.1292186546143901</c:v>
                </c:pt>
                <c:pt idx="208">
                  <c:v>3.1410638873003598</c:v>
                </c:pt>
                <c:pt idx="209">
                  <c:v>3.1529041572949299</c:v>
                </c:pt>
                <c:pt idx="210">
                  <c:v>3.1647419161042598</c:v>
                </c:pt>
                <c:pt idx="211">
                  <c:v>3.17657964111222</c:v>
                </c:pt>
                <c:pt idx="212">
                  <c:v>3.1884198350980499</c:v>
                </c:pt>
                <c:pt idx="213">
                  <c:v>3.2002650257765599</c:v>
                </c:pt>
                <c:pt idx="214">
                  <c:v>3.21211776536152</c:v>
                </c:pt>
                <c:pt idx="215">
                  <c:v>3.2239806301530001</c:v>
                </c:pt>
                <c:pt idx="216">
                  <c:v>3.2358562201494001</c:v>
                </c:pt>
                <c:pt idx="217">
                  <c:v>3.2477471586848599</c:v>
                </c:pt>
                <c:pt idx="218">
                  <c:v>3.2596560920928499</c:v>
                </c:pt>
                <c:pt idx="219">
                  <c:v>3.2715856893964501</c:v>
                </c:pt>
                <c:pt idx="220">
                  <c:v>3.2835386420262598</c:v>
                </c:pt>
                <c:pt idx="221">
                  <c:v>3.2955176635663799</c:v>
                </c:pt>
                <c:pt idx="222">
                  <c:v>3.3075254895293398</c:v>
                </c:pt>
                <c:pt idx="223">
                  <c:v>3.3195648771604098</c:v>
                </c:pt>
                <c:pt idx="224">
                  <c:v>3.33163860527217</c:v>
                </c:pt>
                <c:pt idx="225">
                  <c:v>3.3437494741098601</c:v>
                </c:pt>
                <c:pt idx="226">
                  <c:v>3.3559003052480798</c:v>
                </c:pt>
                <c:pt idx="227">
                  <c:v>3.3680939415195601</c:v>
                </c:pt>
                <c:pt idx="228">
                  <c:v>3.38033324697671</c:v>
                </c:pt>
                <c:pt idx="229">
                  <c:v>3.39262110688624</c:v>
                </c:pt>
                <c:pt idx="230">
                  <c:v>3.4049604277577301</c:v>
                </c:pt>
                <c:pt idx="231">
                  <c:v>3.4173541374066998</c:v>
                </c:pt>
                <c:pt idx="232">
                  <c:v>3.4298051850525701</c:v>
                </c:pt>
                <c:pt idx="233">
                  <c:v>3.44231654145241</c:v>
                </c:pt>
                <c:pt idx="234">
                  <c:v>3.45489119907058</c:v>
                </c:pt>
                <c:pt idx="235">
                  <c:v>3.46753217228546</c:v>
                </c:pt>
                <c:pt idx="236">
                  <c:v>3.4802420296017398</c:v>
                </c:pt>
                <c:pt idx="237">
                  <c:v>3.4930214826911299</c:v>
                </c:pt>
                <c:pt idx="238">
                  <c:v>3.5058707781541001</c:v>
                </c:pt>
                <c:pt idx="239">
                  <c:v>3.5187901637953098</c:v>
                </c:pt>
                <c:pt idx="240">
                  <c:v>3.5317798886392402</c:v>
                </c:pt>
                <c:pt idx="241">
                  <c:v>3.5448402029456298</c:v>
                </c:pt>
                <c:pt idx="242">
                  <c:v>3.5579713582247501</c:v>
                </c:pt>
                <c:pt idx="243">
                  <c:v>3.57117360725249</c:v>
                </c:pt>
                <c:pt idx="244">
                  <c:v>3.58444720408527</c:v>
                </c:pt>
                <c:pt idx="245">
                  <c:v>3.5977924040747302</c:v>
                </c:pt>
                <c:pt idx="246">
                  <c:v>3.6112094638823402</c:v>
                </c:pt>
                <c:pt idx="247">
                  <c:v>3.6246986414937199</c:v>
                </c:pt>
                <c:pt idx="248">
                  <c:v>3.63826019623292</c:v>
                </c:pt>
                <c:pt idx="249">
                  <c:v>3.6518943887763502</c:v>
                </c:pt>
                <c:pt idx="250">
                  <c:v>3.6656014811667399</c:v>
                </c:pt>
                <c:pt idx="251">
                  <c:v>3.67938173682685</c:v>
                </c:pt>
                <c:pt idx="252">
                  <c:v>3.6932354205729099</c:v>
                </c:pt>
                <c:pt idx="253">
                  <c:v>3.7071627986281102</c:v>
                </c:pt>
                <c:pt idx="254">
                  <c:v>3.7211641386357699</c:v>
                </c:pt>
                <c:pt idx="255">
                  <c:v>3.7352397096723999</c:v>
                </c:pt>
                <c:pt idx="256">
                  <c:v>3.7493897822606801</c:v>
                </c:pt>
                <c:pt idx="257">
                  <c:v>3.7636146283821099</c:v>
                </c:pt>
                <c:pt idx="258">
                  <c:v>3.77791452148977</c:v>
                </c:pt>
                <c:pt idx="259">
                  <c:v>3.7922897365206598</c:v>
                </c:pt>
                <c:pt idx="260">
                  <c:v>3.80674054990808</c:v>
                </c:pt>
                <c:pt idx="261">
                  <c:v>3.8212672395939098</c:v>
                </c:pt>
                <c:pt idx="262">
                  <c:v>3.8358700850404901</c:v>
                </c:pt>
                <c:pt idx="263">
                  <c:v>3.8505493672426701</c:v>
                </c:pt>
                <c:pt idx="264">
                  <c:v>3.8653053687395502</c:v>
                </c:pt>
                <c:pt idx="265">
                  <c:v>3.8801383736261599</c:v>
                </c:pt>
                <c:pt idx="266">
                  <c:v>3.89504866756497</c:v>
                </c:pt>
                <c:pt idx="267">
                  <c:v>3.9100365377973101</c:v>
                </c:pt>
                <c:pt idx="268">
                  <c:v>3.9251022731546699</c:v>
                </c:pt>
                <c:pt idx="269">
                  <c:v>3.9402461640698498</c:v>
                </c:pt>
                <c:pt idx="270">
                  <c:v>3.9554685025880398</c:v>
                </c:pt>
                <c:pt idx="271">
                  <c:v>3.9707695823777698</c:v>
                </c:pt>
                <c:pt idx="272">
                  <c:v>3.98614969874173</c:v>
                </c:pt>
                <c:pt idx="273">
                  <c:v>4.0016091486274998</c:v>
                </c:pt>
                <c:pt idx="274">
                  <c:v>4.0171482306381696</c:v>
                </c:pt>
                <c:pt idx="275">
                  <c:v>4.0327672450429102</c:v>
                </c:pt>
                <c:pt idx="276">
                  <c:v>4.0484664937873598</c:v>
                </c:pt>
                <c:pt idx="277">
                  <c:v>4.0642462805039701</c:v>
                </c:pt>
                <c:pt idx="278">
                  <c:v>4.0801069105222503</c:v>
                </c:pt>
                <c:pt idx="279">
                  <c:v>4.09604869087888</c:v>
                </c:pt>
                <c:pt idx="280">
                  <c:v>4.1120719303278399</c:v>
                </c:pt>
                <c:pt idx="281">
                  <c:v>4.1281769393503502</c:v>
                </c:pt>
                <c:pt idx="282">
                  <c:v>4.1443640301647999</c:v>
                </c:pt>
                <c:pt idx="283">
                  <c:v>4.1606335167364996</c:v>
                </c:pt>
                <c:pt idx="284">
                  <c:v>4.1769857147874498</c:v>
                </c:pt>
                <c:pt idx="285">
                  <c:v>4.1934209418060702</c:v>
                </c:pt>
                <c:pt idx="286">
                  <c:v>4.2099395170567098</c:v>
                </c:pt>
                <c:pt idx="287">
                  <c:v>4.2265417615892398</c:v>
                </c:pt>
                <c:pt idx="288">
                  <c:v>4.24322799824846</c:v>
                </c:pt>
                <c:pt idx="289">
                  <c:v>4.2599985516835002</c:v>
                </c:pt>
                <c:pt idx="290">
                  <c:v>4.27685374835721</c:v>
                </c:pt>
                <c:pt idx="291">
                  <c:v>4.29379391655538</c:v>
                </c:pt>
                <c:pt idx="292">
                  <c:v>4.3108193863959698</c:v>
                </c:pt>
                <c:pt idx="293">
                  <c:v>4.3279304898383204</c:v>
                </c:pt>
                <c:pt idx="294">
                  <c:v>4.3451275606921396</c:v>
                </c:pt>
                <c:pt idx="295">
                  <c:v>4.3624109346267197</c:v>
                </c:pt>
                <c:pt idx="296">
                  <c:v>4.37978094917987</c:v>
                </c:pt>
                <c:pt idx="297">
                  <c:v>4.3972379437668696</c:v>
                </c:pt>
                <c:pt idx="298">
                  <c:v>4.4147822596894697</c:v>
                </c:pt>
                <c:pt idx="299">
                  <c:v>4.4324142401446496</c:v>
                </c:pt>
                <c:pt idx="300">
                  <c:v>4.4501342302336102</c:v>
                </c:pt>
              </c:numCache>
            </c:numRef>
          </c:yVal>
          <c:smooth val="1"/>
        </c:ser>
        <c:dLbls>
          <c:showLegendKey val="0"/>
          <c:showVal val="0"/>
          <c:showCatName val="0"/>
          <c:showSerName val="0"/>
          <c:showPercent val="0"/>
          <c:showBubbleSize val="0"/>
        </c:dLbls>
        <c:axId val="832167696"/>
        <c:axId val="832168088"/>
      </c:scatterChart>
      <c:valAx>
        <c:axId val="832167696"/>
        <c:scaling>
          <c:orientation val="minMax"/>
          <c:max val="30"/>
          <c:min val="0"/>
        </c:scaling>
        <c:delete val="0"/>
        <c:axPos val="b"/>
        <c:title>
          <c:tx>
            <c:rich>
              <a:bodyPr/>
              <a:lstStyle/>
              <a:p>
                <a:pPr>
                  <a:defRPr sz="1700"/>
                </a:pPr>
                <a:r>
                  <a:rPr lang="en-US" sz="1700" dirty="0" smtClean="0"/>
                  <a:t>Donor age (years)</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832168088"/>
        <c:crosses val="autoZero"/>
        <c:crossBetween val="midCat"/>
        <c:majorUnit val="5"/>
      </c:valAx>
      <c:valAx>
        <c:axId val="832168088"/>
        <c:scaling>
          <c:orientation val="minMax"/>
          <c:max val="3.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6769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Microsoft_Excel_Worksheet3!$A$2:$A$9834</c:f>
              <c:numCache>
                <c:formatCode>General</c:formatCode>
                <c:ptCount val="9833"/>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numCache>
            </c:numRef>
          </c:xVal>
          <c:yVal>
            <c:numRef>
              <c:f>Microsoft_Excel_Worksheet3!$B$2:$B$9834</c:f>
              <c:numCache>
                <c:formatCode>General</c:formatCode>
                <c:ptCount val="9833"/>
                <c:pt idx="0">
                  <c:v>0.79159333084161498</c:v>
                </c:pt>
                <c:pt idx="1">
                  <c:v>0.79623190076797401</c:v>
                </c:pt>
                <c:pt idx="2">
                  <c:v>0.80089765173556204</c:v>
                </c:pt>
                <c:pt idx="3">
                  <c:v>0.80559074301954603</c:v>
                </c:pt>
                <c:pt idx="4">
                  <c:v>0.810311334828412</c:v>
                </c:pt>
                <c:pt idx="5">
                  <c:v>0.81505958830943503</c:v>
                </c:pt>
                <c:pt idx="6">
                  <c:v>0.81983566555417797</c:v>
                </c:pt>
                <c:pt idx="7">
                  <c:v>0.82463972960402698</c:v>
                </c:pt>
                <c:pt idx="8">
                  <c:v>0.82947194445575601</c:v>
                </c:pt>
                <c:pt idx="9">
                  <c:v>0.83433247506712505</c:v>
                </c:pt>
                <c:pt idx="10">
                  <c:v>0.83922148736251301</c:v>
                </c:pt>
                <c:pt idx="11">
                  <c:v>0.84413914823857805</c:v>
                </c:pt>
                <c:pt idx="12">
                  <c:v>0.84908562556996203</c:v>
                </c:pt>
                <c:pt idx="13">
                  <c:v>0.85406108821501103</c:v>
                </c:pt>
                <c:pt idx="14">
                  <c:v>0.85906570602155097</c:v>
                </c:pt>
                <c:pt idx="15">
                  <c:v>0.86409964983267595</c:v>
                </c:pt>
                <c:pt idx="16">
                  <c:v>0.86916309149258797</c:v>
                </c:pt>
                <c:pt idx="17">
                  <c:v>0.87425620385245695</c:v>
                </c:pt>
                <c:pt idx="18">
                  <c:v>0.87937916077632505</c:v>
                </c:pt>
                <c:pt idx="19">
                  <c:v>0.88453213714704204</c:v>
                </c:pt>
                <c:pt idx="20">
                  <c:v>0.88971530887223405</c:v>
                </c:pt>
                <c:pt idx="21">
                  <c:v>0.89492885289030799</c:v>
                </c:pt>
                <c:pt idx="22">
                  <c:v>0.90017294717649199</c:v>
                </c:pt>
                <c:pt idx="23">
                  <c:v>0.90544777074891403</c:v>
                </c:pt>
                <c:pt idx="24">
                  <c:v>0.91075350367470798</c:v>
                </c:pt>
                <c:pt idx="25">
                  <c:v>0.916090327076164</c:v>
                </c:pt>
                <c:pt idx="26">
                  <c:v>0.92145842313690995</c:v>
                </c:pt>
                <c:pt idx="27">
                  <c:v>0.92685797510813395</c:v>
                </c:pt>
                <c:pt idx="28">
                  <c:v>0.93228916731483502</c:v>
                </c:pt>
                <c:pt idx="29">
                  <c:v>0.937752185162117</c:v>
                </c:pt>
                <c:pt idx="30">
                  <c:v>0.94324721514151999</c:v>
                </c:pt>
                <c:pt idx="31">
                  <c:v>0.94877444483738704</c:v>
                </c:pt>
                <c:pt idx="32">
                  <c:v>0.95433406293326195</c:v>
                </c:pt>
                <c:pt idx="33">
                  <c:v>0.95992625921833696</c:v>
                </c:pt>
                <c:pt idx="34">
                  <c:v>0.96555122459392795</c:v>
                </c:pt>
                <c:pt idx="35">
                  <c:v>0.97120915107999295</c:v>
                </c:pt>
                <c:pt idx="36">
                  <c:v>0.97690023182168495</c:v>
                </c:pt>
                <c:pt idx="37">
                  <c:v>0.98262466109594804</c:v>
                </c:pt>
                <c:pt idx="38">
                  <c:v>0.98838263431814899</c:v>
                </c:pt>
                <c:pt idx="39">
                  <c:v>0.99417434804874605</c:v>
                </c:pt>
                <c:pt idx="40">
                  <c:v>1</c:v>
                </c:pt>
                <c:pt idx="41">
                  <c:v>1.0058597890427201</c:v>
                </c:pt>
                <c:pt idx="42">
                  <c:v>1.0117539152130699</c:v>
                </c:pt>
                <c:pt idx="43">
                  <c:v>1.01768257971937</c:v>
                </c:pt>
                <c:pt idx="44">
                  <c:v>1.0236459849489801</c:v>
                </c:pt>
                <c:pt idx="45">
                  <c:v>1.02964433447522</c:v>
                </c:pt>
                <c:pt idx="46">
                  <c:v>1.03567783306428</c:v>
                </c:pt>
                <c:pt idx="47">
                  <c:v>1.04174668668226</c:v>
                </c:pt>
                <c:pt idx="48">
                  <c:v>1.0478511025021799</c:v>
                </c:pt>
                <c:pt idx="49">
                  <c:v>1.0539912889110199</c:v>
                </c:pt>
                <c:pt idx="50">
                  <c:v>1.0601674555169101</c:v>
                </c:pt>
                <c:pt idx="51">
                  <c:v>1.0663798131561999</c:v>
                </c:pt>
                <c:pt idx="52">
                  <c:v>1.07262857390072</c:v>
                </c:pt>
                <c:pt idx="53">
                  <c:v>1.0789139510649799</c:v>
                </c:pt>
                <c:pt idx="54">
                  <c:v>1.0852361592134701</c:v>
                </c:pt>
                <c:pt idx="55">
                  <c:v>1.091595414168</c:v>
                </c:pt>
                <c:pt idx="56">
                  <c:v>1.0979919330150301</c:v>
                </c:pt>
                <c:pt idx="57">
                  <c:v>1.10442593411311</c:v>
                </c:pt>
                <c:pt idx="58">
                  <c:v>1.1108976371003201</c:v>
                </c:pt>
                <c:pt idx="59">
                  <c:v>1.1174072629017899</c:v>
                </c:pt>
                <c:pt idx="60">
                  <c:v>1.1239550337372</c:v>
                </c:pt>
                <c:pt idx="61">
                  <c:v>1.1305411731284101</c:v>
                </c:pt>
                <c:pt idx="62">
                  <c:v>1.13716590590706</c:v>
                </c:pt>
                <c:pt idx="63">
                  <c:v>1.1438294582222499</c:v>
                </c:pt>
                <c:pt idx="64">
                  <c:v>1.15053205754829</c:v>
                </c:pt>
                <c:pt idx="65">
                  <c:v>1.15727393269241</c:v>
                </c:pt>
                <c:pt idx="66">
                  <c:v>1.1640553138026399</c:v>
                </c:pt>
                <c:pt idx="67">
                  <c:v>1.17087643237558</c:v>
                </c:pt>
                <c:pt idx="68">
                  <c:v>1.1777375212643999</c:v>
                </c:pt>
                <c:pt idx="69">
                  <c:v>1.18463881468671</c:v>
                </c:pt>
                <c:pt idx="70">
                  <c:v>1.1915805482326001</c:v>
                </c:pt>
                <c:pt idx="71">
                  <c:v>1.1985629588726501</c:v>
                </c:pt>
                <c:pt idx="72">
                  <c:v>1.2055862849660699</c:v>
                </c:pt>
                <c:pt idx="73">
                  <c:v>1.21265076626878</c:v>
                </c:pt>
                <c:pt idx="74">
                  <c:v>1.2197566439416101</c:v>
                </c:pt>
                <c:pt idx="75">
                  <c:v>1.22690416055857</c:v>
                </c:pt>
                <c:pt idx="76">
                  <c:v>1.23409356011508</c:v>
                </c:pt>
                <c:pt idx="77">
                  <c:v>1.24132508803634</c:v>
                </c:pt>
                <c:pt idx="78">
                  <c:v>1.2485989911856801</c:v>
                </c:pt>
                <c:pt idx="79">
                  <c:v>1.2559155178729799</c:v>
                </c:pt>
                <c:pt idx="80">
                  <c:v>1.2632749178631999</c:v>
                </c:pt>
                <c:pt idx="81">
                  <c:v>1.2706774423848499</c:v>
                </c:pt>
                <c:pt idx="82">
                  <c:v>1.27812334413857</c:v>
                </c:pt>
                <c:pt idx="83">
                  <c:v>1.2856128773058</c:v>
                </c:pt>
                <c:pt idx="84">
                  <c:v>1.2931462975574199</c:v>
                </c:pt>
                <c:pt idx="85">
                  <c:v>1.3007238620624899</c:v>
                </c:pt>
                <c:pt idx="86">
                  <c:v>1.3083458294970101</c:v>
                </c:pt>
                <c:pt idx="87">
                  <c:v>1.3160124600528</c:v>
                </c:pt>
                <c:pt idx="88">
                  <c:v>1.3237240154462999</c:v>
                </c:pt>
                <c:pt idx="89">
                  <c:v>1.3314807589276101</c:v>
                </c:pt>
                <c:pt idx="90">
                  <c:v>1.3392829552893699</c:v>
                </c:pt>
                <c:pt idx="91">
                  <c:v>1.34713087087588</c:v>
                </c:pt>
                <c:pt idx="92">
                  <c:v>1.3550247735921499</c:v>
                </c:pt>
                <c:pt idx="93">
                  <c:v>1.36296493291307</c:v>
                </c:pt>
                <c:pt idx="94">
                  <c:v>1.37095161989257</c:v>
                </c:pt>
                <c:pt idx="95">
                  <c:v>1.37898510717292</c:v>
                </c:pt>
                <c:pt idx="96">
                  <c:v>1.38706566899402</c:v>
                </c:pt>
                <c:pt idx="97">
                  <c:v>1.3951935812027301</c:v>
                </c:pt>
                <c:pt idx="98">
                  <c:v>1.40336912126234</c:v>
                </c:pt>
                <c:pt idx="99">
                  <c:v>1.4115925682620101</c:v>
                </c:pt>
                <c:pt idx="100">
                  <c:v>1.4198642029263</c:v>
                </c:pt>
                <c:pt idx="101">
                  <c:v>1.42818430762476</c:v>
                </c:pt>
                <c:pt idx="102">
                  <c:v>1.43655316638157</c:v>
                </c:pt>
                <c:pt idx="103">
                  <c:v>1.4449710648852301</c:v>
                </c:pt>
                <c:pt idx="104">
                  <c:v>1.4534382904983001</c:v>
                </c:pt>
                <c:pt idx="105">
                  <c:v>1.4619551322672399</c:v>
                </c:pt>
                <c:pt idx="106">
                  <c:v>1.47052188093225</c:v>
                </c:pt>
                <c:pt idx="107">
                  <c:v>1.47913882893722</c:v>
                </c:pt>
                <c:pt idx="108">
                  <c:v>1.4878062704396999</c:v>
                </c:pt>
                <c:pt idx="109">
                  <c:v>1.4965245013209201</c:v>
                </c:pt>
                <c:pt idx="110">
                  <c:v>1.50529381919593</c:v>
                </c:pt>
                <c:pt idx="111">
                  <c:v>1.5141145234237301</c:v>
                </c:pt>
                <c:pt idx="112">
                  <c:v>1.5229869151175199</c:v>
                </c:pt>
                <c:pt idx="113">
                  <c:v>1.53191129715494</c:v>
                </c:pt>
                <c:pt idx="114">
                  <c:v>1.54088797418843</c:v>
                </c:pt>
                <c:pt idx="115">
                  <c:v>1.5499172526556499</c:v>
                </c:pt>
                <c:pt idx="116">
                  <c:v>1.5589994407898899</c:v>
                </c:pt>
                <c:pt idx="117">
                  <c:v>1.5681348486306399</c:v>
                </c:pt>
                <c:pt idx="118">
                  <c:v>1.57732378803416</c:v>
                </c:pt>
                <c:pt idx="119">
                  <c:v>1.5865665726841101</c:v>
                </c:pt>
                <c:pt idx="120">
                  <c:v>1.59586351810228</c:v>
                </c:pt>
                <c:pt idx="121">
                  <c:v>1.60521494165934</c:v>
                </c:pt>
                <c:pt idx="122">
                  <c:v>1.6146211625856901</c:v>
                </c:pt>
                <c:pt idx="123">
                  <c:v>1.6240825019823599</c:v>
                </c:pt>
                <c:pt idx="124">
                  <c:v>1.6335992828319601</c:v>
                </c:pt>
                <c:pt idx="125">
                  <c:v>1.6431718300097</c:v>
                </c:pt>
                <c:pt idx="126">
                  <c:v>1.65280047029451</c:v>
                </c:pt>
                <c:pt idx="127">
                  <c:v>1.66248553238015</c:v>
                </c:pt>
                <c:pt idx="128">
                  <c:v>1.6722273468864699</c:v>
                </c:pt>
                <c:pt idx="129">
                  <c:v>1.6820262463707001</c:v>
                </c:pt>
                <c:pt idx="130">
                  <c:v>1.6918825653387599</c:v>
                </c:pt>
                <c:pt idx="131">
                  <c:v>1.70179664025671</c:v>
                </c:pt>
                <c:pt idx="132">
                  <c:v>1.7117688095622301</c:v>
                </c:pt>
                <c:pt idx="133">
                  <c:v>1.7217994136761801</c:v>
                </c:pt>
                <c:pt idx="134">
                  <c:v>1.7318887950142099</c:v>
                </c:pt>
                <c:pt idx="135">
                  <c:v>1.74203729799845</c:v>
                </c:pt>
                <c:pt idx="136">
                  <c:v>1.75224526906928</c:v>
                </c:pt>
                <c:pt idx="137">
                  <c:v>1.7625130566971401</c:v>
                </c:pt>
                <c:pt idx="138">
                  <c:v>1.77284101139443</c:v>
                </c:pt>
                <c:pt idx="139">
                  <c:v>1.78322948572749</c:v>
                </c:pt>
                <c:pt idx="140">
                  <c:v>1.7936788343286201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Microsoft_Excel_Worksheet3!$A$2:$A$9834</c:f>
              <c:numCache>
                <c:formatCode>General</c:formatCode>
                <c:ptCount val="9833"/>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numCache>
            </c:numRef>
          </c:xVal>
          <c:yVal>
            <c:numRef>
              <c:f>Microsoft_Excel_Worksheet3!$C$2:$C$9834</c:f>
              <c:numCache>
                <c:formatCode>General</c:formatCode>
                <c:ptCount val="9833"/>
                <c:pt idx="0">
                  <c:v>0.65601972831868505</c:v>
                </c:pt>
                <c:pt idx="1">
                  <c:v>0.66297015399199599</c:v>
                </c:pt>
                <c:pt idx="2">
                  <c:v>0.66999421833035799</c:v>
                </c:pt>
                <c:pt idx="3">
                  <c:v>0.67709270152382495</c:v>
                </c:pt>
                <c:pt idx="4">
                  <c:v>0.68426639202844497</c:v>
                </c:pt>
                <c:pt idx="5">
                  <c:v>0.69151608665383002</c:v>
                </c:pt>
                <c:pt idx="6">
                  <c:v>0.69884259065166598</c:v>
                </c:pt>
                <c:pt idx="7">
                  <c:v>0.70624671780515502</c:v>
                </c:pt>
                <c:pt idx="8">
                  <c:v>0.71372929051940104</c:v>
                </c:pt>
                <c:pt idx="9">
                  <c:v>0.72129113991276295</c:v>
                </c:pt>
                <c:pt idx="10">
                  <c:v>0.72893310590916705</c:v>
                </c:pt>
                <c:pt idx="11">
                  <c:v>0.73665603733140095</c:v>
                </c:pt>
                <c:pt idx="12">
                  <c:v>0.74446079199539505</c:v>
                </c:pt>
                <c:pt idx="13">
                  <c:v>0.752348236805507</c:v>
                </c:pt>
                <c:pt idx="14">
                  <c:v>0.76031924785080796</c:v>
                </c:pt>
                <c:pt idx="15">
                  <c:v>0.76837471050239403</c:v>
                </c:pt>
                <c:pt idx="16">
                  <c:v>0.77651551951173003</c:v>
                </c:pt>
                <c:pt idx="17">
                  <c:v>0.78474257911003098</c:v>
                </c:pt>
                <c:pt idx="18">
                  <c:v>0.79305680310869797</c:v>
                </c:pt>
                <c:pt idx="19">
                  <c:v>0.80145911500082301</c:v>
                </c:pt>
                <c:pt idx="20">
                  <c:v>0.80995044806375904</c:v>
                </c:pt>
                <c:pt idx="21">
                  <c:v>0.81853174546278695</c:v>
                </c:pt>
                <c:pt idx="22">
                  <c:v>0.82720396035587496</c:v>
                </c:pt>
                <c:pt idx="23">
                  <c:v>0.83596805599955004</c:v>
                </c:pt>
                <c:pt idx="24">
                  <c:v>0.84482500585588804</c:v>
                </c:pt>
                <c:pt idx="25">
                  <c:v>0.85377579370064505</c:v>
                </c:pt>
                <c:pt idx="26">
                  <c:v>0.86282141373252597</c:v>
                </c:pt>
                <c:pt idx="27">
                  <c:v>0.871962870683613</c:v>
                </c:pt>
                <c:pt idx="28">
                  <c:v>0.88120117993096803</c:v>
                </c:pt>
                <c:pt idx="29">
                  <c:v>0.89053736760941105</c:v>
                </c:pt>
                <c:pt idx="30">
                  <c:v>0.89997247072549902</c:v>
                </c:pt>
                <c:pt idx="31">
                  <c:v>0.90950753727271305</c:v>
                </c:pt>
                <c:pt idx="32">
                  <c:v>0.91914362634785596</c:v>
                </c:pt>
                <c:pt idx="33">
                  <c:v>0.92888180826869804</c:v>
                </c:pt>
                <c:pt idx="34">
                  <c:v>0.938723164692854</c:v>
                </c:pt>
                <c:pt idx="35">
                  <c:v>0.94866878873793403</c:v>
                </c:pt>
                <c:pt idx="36">
                  <c:v>0.95871978510295497</c:v>
                </c:pt>
                <c:pt idx="37">
                  <c:v>0.96887727019104597</c:v>
                </c:pt>
                <c:pt idx="38">
                  <c:v>0.97914237223345302</c:v>
                </c:pt>
                <c:pt idx="39">
                  <c:v>0.98951623141485301</c:v>
                </c:pt>
                <c:pt idx="40">
                  <c:v>1</c:v>
                </c:pt>
                <c:pt idx="41">
                  <c:v>1.0011469213008599</c:v>
                </c:pt>
                <c:pt idx="42">
                  <c:v>1.0022951580302</c:v>
                </c:pt>
                <c:pt idx="43">
                  <c:v>1.0034447116967</c:v>
                </c:pt>
                <c:pt idx="44">
                  <c:v>1.0045955838107801</c:v>
                </c:pt>
                <c:pt idx="45">
                  <c:v>1.0057477758846101</c:v>
                </c:pt>
                <c:pt idx="46">
                  <c:v>1.0069012894320699</c:v>
                </c:pt>
                <c:pt idx="47">
                  <c:v>1.0080561259687799</c:v>
                </c:pt>
                <c:pt idx="48">
                  <c:v>1.0092122870121201</c:v>
                </c:pt>
                <c:pt idx="49">
                  <c:v>1.0103697740811901</c:v>
                </c:pt>
                <c:pt idx="50">
                  <c:v>1.0115285886968299</c:v>
                </c:pt>
                <c:pt idx="51">
                  <c:v>1.01268873238164</c:v>
                </c:pt>
                <c:pt idx="52">
                  <c:v>1.01385020665996</c:v>
                </c:pt>
                <c:pt idx="53">
                  <c:v>1.0150130130578601</c:v>
                </c:pt>
                <c:pt idx="54">
                  <c:v>1.01617715310319</c:v>
                </c:pt>
                <c:pt idx="55">
                  <c:v>1.01734262832554</c:v>
                </c:pt>
                <c:pt idx="56">
                  <c:v>1.01850944025624</c:v>
                </c:pt>
                <c:pt idx="57">
                  <c:v>1.0196775904283999</c:v>
                </c:pt>
                <c:pt idx="58">
                  <c:v>1.0208470803768801</c:v>
                </c:pt>
                <c:pt idx="59">
                  <c:v>1.0220179116382899</c:v>
                </c:pt>
                <c:pt idx="60">
                  <c:v>1.0231900857510099</c:v>
                </c:pt>
                <c:pt idx="61">
                  <c:v>1.02436360425519</c:v>
                </c:pt>
                <c:pt idx="62">
                  <c:v>1.02553846869274</c:v>
                </c:pt>
                <c:pt idx="63">
                  <c:v>1.0267146806073399</c:v>
                </c:pt>
                <c:pt idx="64">
                  <c:v>1.02789224154444</c:v>
                </c:pt>
                <c:pt idx="65">
                  <c:v>1.02907115305126</c:v>
                </c:pt>
                <c:pt idx="66">
                  <c:v>1.0302514166768</c:v>
                </c:pt>
                <c:pt idx="67">
                  <c:v>1.0314330339718301</c:v>
                </c:pt>
                <c:pt idx="68">
                  <c:v>1.0326160064889101</c:v>
                </c:pt>
                <c:pt idx="69">
                  <c:v>1.03380033578236</c:v>
                </c:pt>
                <c:pt idx="70">
                  <c:v>1.0349860234083099</c:v>
                </c:pt>
                <c:pt idx="71">
                  <c:v>1.0361730709246599</c:v>
                </c:pt>
                <c:pt idx="72">
                  <c:v>1.03736147989108</c:v>
                </c:pt>
                <c:pt idx="73">
                  <c:v>1.0385512518690601</c:v>
                </c:pt>
                <c:pt idx="74">
                  <c:v>1.0397423884218699</c:v>
                </c:pt>
                <c:pt idx="75">
                  <c:v>1.0409348911145599</c:v>
                </c:pt>
                <c:pt idx="76">
                  <c:v>1.042128761514</c:v>
                </c:pt>
                <c:pt idx="77">
                  <c:v>1.0433240011888201</c:v>
                </c:pt>
                <c:pt idx="78">
                  <c:v>1.0445206117094901</c:v>
                </c:pt>
                <c:pt idx="79">
                  <c:v>1.0457185946482499</c:v>
                </c:pt>
                <c:pt idx="80">
                  <c:v>1.04691795157916</c:v>
                </c:pt>
                <c:pt idx="81">
                  <c:v>1.0481186840780801</c:v>
                </c:pt>
                <c:pt idx="82">
                  <c:v>1.0493207937226801</c:v>
                </c:pt>
                <c:pt idx="83">
                  <c:v>1.0505242820924401</c:v>
                </c:pt>
                <c:pt idx="84">
                  <c:v>1.0517291507686499</c:v>
                </c:pt>
                <c:pt idx="85">
                  <c:v>1.0529354013344101</c:v>
                </c:pt>
                <c:pt idx="86">
                  <c:v>1.0541430353746299</c:v>
                </c:pt>
                <c:pt idx="87">
                  <c:v>1.05535205447606</c:v>
                </c:pt>
                <c:pt idx="88">
                  <c:v>1.0565624602272501</c:v>
                </c:pt>
                <c:pt idx="89">
                  <c:v>1.05777425421858</c:v>
                </c:pt>
                <c:pt idx="90">
                  <c:v>1.0589874380422499</c:v>
                </c:pt>
                <c:pt idx="91">
                  <c:v>1.06020201329229</c:v>
                </c:pt>
                <c:pt idx="92">
                  <c:v>1.0614179815645499</c:v>
                </c:pt>
                <c:pt idx="93">
                  <c:v>1.06263534445673</c:v>
                </c:pt>
                <c:pt idx="94">
                  <c:v>1.06385410356833</c:v>
                </c:pt>
                <c:pt idx="95">
                  <c:v>1.06507426050073</c:v>
                </c:pt>
                <c:pt idx="96">
                  <c:v>1.0662958168571</c:v>
                </c:pt>
                <c:pt idx="97">
                  <c:v>1.0675187742424701</c:v>
                </c:pt>
                <c:pt idx="98">
                  <c:v>1.0687431342637299</c:v>
                </c:pt>
                <c:pt idx="99">
                  <c:v>1.0699688985295699</c:v>
                </c:pt>
                <c:pt idx="100">
                  <c:v>1.0711960686505499</c:v>
                </c:pt>
                <c:pt idx="101">
                  <c:v>1.0724246462390901</c:v>
                </c:pt>
                <c:pt idx="102">
                  <c:v>1.0736546329094301</c:v>
                </c:pt>
                <c:pt idx="103">
                  <c:v>1.0748860302776899</c:v>
                </c:pt>
                <c:pt idx="104">
                  <c:v>1.07611883996181</c:v>
                </c:pt>
                <c:pt idx="105">
                  <c:v>1.07735306358163</c:v>
                </c:pt>
                <c:pt idx="106">
                  <c:v>1.0785887027587999</c:v>
                </c:pt>
                <c:pt idx="107">
                  <c:v>1.0798257591168601</c:v>
                </c:pt>
                <c:pt idx="108">
                  <c:v>1.08106423428122</c:v>
                </c:pt>
                <c:pt idx="109">
                  <c:v>1.0823041298791201</c:v>
                </c:pt>
                <c:pt idx="110">
                  <c:v>1.08354544753969</c:v>
                </c:pt>
                <c:pt idx="111">
                  <c:v>1.0847881888939299</c:v>
                </c:pt>
                <c:pt idx="112">
                  <c:v>1.08603235557469</c:v>
                </c:pt>
                <c:pt idx="113">
                  <c:v>1.0872779492167299</c:v>
                </c:pt>
                <c:pt idx="114">
                  <c:v>1.0885249714566501</c:v>
                </c:pt>
                <c:pt idx="115">
                  <c:v>1.08977342393293</c:v>
                </c:pt>
                <c:pt idx="116">
                  <c:v>1.0910233082859599</c:v>
                </c:pt>
                <c:pt idx="117">
                  <c:v>1.0922746261579701</c:v>
                </c:pt>
                <c:pt idx="118">
                  <c:v>1.0935273791930999</c:v>
                </c:pt>
                <c:pt idx="119">
                  <c:v>1.0947815690373801</c:v>
                </c:pt>
                <c:pt idx="120">
                  <c:v>1.0960371973387</c:v>
                </c:pt>
                <c:pt idx="121">
                  <c:v>1.0972942657468701</c:v>
                </c:pt>
                <c:pt idx="122">
                  <c:v>1.09855277591357</c:v>
                </c:pt>
                <c:pt idx="123">
                  <c:v>1.0998127294923901</c:v>
                </c:pt>
                <c:pt idx="124">
                  <c:v>1.1010741281387999</c:v>
                </c:pt>
                <c:pt idx="125">
                  <c:v>1.1023369735102</c:v>
                </c:pt>
                <c:pt idx="126">
                  <c:v>1.10360126726585</c:v>
                </c:pt>
                <c:pt idx="127">
                  <c:v>1.1048670110669301</c:v>
                </c:pt>
                <c:pt idx="128">
                  <c:v>1.10613420657655</c:v>
                </c:pt>
                <c:pt idx="129">
                  <c:v>1.10740285545969</c:v>
                </c:pt>
                <c:pt idx="130">
                  <c:v>1.1086729593832501</c:v>
                </c:pt>
                <c:pt idx="131">
                  <c:v>1.10994452001606</c:v>
                </c:pt>
                <c:pt idx="132">
                  <c:v>1.1112175390288399</c:v>
                </c:pt>
                <c:pt idx="133">
                  <c:v>1.1124920180942499</c:v>
                </c:pt>
                <c:pt idx="134">
                  <c:v>1.1137679588868401</c:v>
                </c:pt>
                <c:pt idx="135">
                  <c:v>1.1150453630831101</c:v>
                </c:pt>
                <c:pt idx="136">
                  <c:v>1.1163242323614599</c:v>
                </c:pt>
                <c:pt idx="137">
                  <c:v>1.11760456840223</c:v>
                </c:pt>
                <c:pt idx="138">
                  <c:v>1.1188863728876699</c:v>
                </c:pt>
                <c:pt idx="139">
                  <c:v>1.12016964750198</c:v>
                </c:pt>
                <c:pt idx="140">
                  <c:v>1.12145439393128</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Microsoft_Excel_Worksheet3!$A$2:$A$9834</c:f>
              <c:numCache>
                <c:formatCode>General</c:formatCode>
                <c:ptCount val="9833"/>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numCache>
            </c:numRef>
          </c:xVal>
          <c:yVal>
            <c:numRef>
              <c:f>Microsoft_Excel_Worksheet3!$D$2:$D$9834</c:f>
              <c:numCache>
                <c:formatCode>General</c:formatCode>
                <c:ptCount val="9833"/>
                <c:pt idx="0">
                  <c:v>0.95518469092215996</c:v>
                </c:pt>
                <c:pt idx="1">
                  <c:v>0.95628021259043805</c:v>
                </c:pt>
                <c:pt idx="2">
                  <c:v>0.95737699073585303</c:v>
                </c:pt>
                <c:pt idx="3">
                  <c:v>0.95847502679948504</c:v>
                </c:pt>
                <c:pt idx="4">
                  <c:v>0.95957432222406802</c:v>
                </c:pt>
                <c:pt idx="5">
                  <c:v>0.96067487845398902</c:v>
                </c:pt>
                <c:pt idx="6">
                  <c:v>0.961776696935293</c:v>
                </c:pt>
                <c:pt idx="7">
                  <c:v>0.96287977911568201</c:v>
                </c:pt>
                <c:pt idx="8">
                  <c:v>0.96398412644452203</c:v>
                </c:pt>
                <c:pt idx="9">
                  <c:v>0.96508974037283601</c:v>
                </c:pt>
                <c:pt idx="10">
                  <c:v>0.96619662235331505</c:v>
                </c:pt>
                <c:pt idx="11">
                  <c:v>0.96730477384031499</c:v>
                </c:pt>
                <c:pt idx="12">
                  <c:v>0.96841419628986003</c:v>
                </c:pt>
                <c:pt idx="13">
                  <c:v>0.96952489115964402</c:v>
                </c:pt>
                <c:pt idx="14">
                  <c:v>0.97063685990903303</c:v>
                </c:pt>
                <c:pt idx="15">
                  <c:v>0.97175010399906603</c:v>
                </c:pt>
                <c:pt idx="16">
                  <c:v>0.97286462489245995</c:v>
                </c:pt>
                <c:pt idx="17">
                  <c:v>0.97398042405360596</c:v>
                </c:pt>
                <c:pt idx="18">
                  <c:v>0.975097502948578</c:v>
                </c:pt>
                <c:pt idx="19">
                  <c:v>0.97621586304512897</c:v>
                </c:pt>
                <c:pt idx="20">
                  <c:v>0.97733550581269701</c:v>
                </c:pt>
                <c:pt idx="21">
                  <c:v>0.97845643272240401</c:v>
                </c:pt>
                <c:pt idx="22">
                  <c:v>0.97957864524706095</c:v>
                </c:pt>
                <c:pt idx="23">
                  <c:v>0.98070214486116702</c:v>
                </c:pt>
                <c:pt idx="24">
                  <c:v>0.98182693304091095</c:v>
                </c:pt>
                <c:pt idx="25">
                  <c:v>0.982953011264178</c:v>
                </c:pt>
                <c:pt idx="26">
                  <c:v>0.98408038101054496</c:v>
                </c:pt>
                <c:pt idx="27">
                  <c:v>0.98520904376128804</c:v>
                </c:pt>
                <c:pt idx="28">
                  <c:v>0.98633900099938199</c:v>
                </c:pt>
                <c:pt idx="29">
                  <c:v>0.98747025420950196</c:v>
                </c:pt>
                <c:pt idx="30">
                  <c:v>0.98860280487802399</c:v>
                </c:pt>
                <c:pt idx="31">
                  <c:v>0.98973665449303305</c:v>
                </c:pt>
                <c:pt idx="32">
                  <c:v>0.990871804544317</c:v>
                </c:pt>
                <c:pt idx="33">
                  <c:v>0.99200825652337399</c:v>
                </c:pt>
                <c:pt idx="34">
                  <c:v>0.99314601192341401</c:v>
                </c:pt>
                <c:pt idx="35">
                  <c:v>0.99428507223935703</c:v>
                </c:pt>
                <c:pt idx="36">
                  <c:v>0.99542543896783997</c:v>
                </c:pt>
                <c:pt idx="37">
                  <c:v>0.99656711360721395</c:v>
                </c:pt>
                <c:pt idx="38">
                  <c:v>0.99771009765755103</c:v>
                </c:pt>
                <c:pt idx="39">
                  <c:v>0.99885439262064102</c:v>
                </c:pt>
                <c:pt idx="40">
                  <c:v>1</c:v>
                </c:pt>
                <c:pt idx="41">
                  <c:v>1.0105948424617099</c:v>
                </c:pt>
                <c:pt idx="42">
                  <c:v>1.02130193561021</c:v>
                </c:pt>
                <c:pt idx="43">
                  <c:v>1.0321224687238399</c:v>
                </c:pt>
                <c:pt idx="44">
                  <c:v>1.0430576436811601</c:v>
                </c:pt>
                <c:pt idx="45">
                  <c:v>1.0541086750944499</c:v>
                </c:pt>
                <c:pt idx="46">
                  <c:v>1.0652767904446001</c:v>
                </c:pt>
                <c:pt idx="47">
                  <c:v>1.0765632302174799</c:v>
                </c:pt>
                <c:pt idx="48">
                  <c:v>1.0879692480417</c:v>
                </c:pt>
                <c:pt idx="49">
                  <c:v>1.09949611082789</c:v>
                </c:pt>
                <c:pt idx="50">
                  <c:v>1.1111450989093801</c:v>
                </c:pt>
                <c:pt idx="51">
                  <c:v>1.1229175061844201</c:v>
                </c:pt>
                <c:pt idx="52">
                  <c:v>1.1348146402599399</c:v>
                </c:pt>
                <c:pt idx="53">
                  <c:v>1.1468378225967399</c:v>
                </c:pt>
                <c:pt idx="54">
                  <c:v>1.1589883886562899</c:v>
                </c:pt>
                <c:pt idx="55">
                  <c:v>1.17126768804905</c:v>
                </c:pt>
                <c:pt idx="56">
                  <c:v>1.18367708468443</c:v>
                </c:pt>
                <c:pt idx="57">
                  <c:v>1.19621795692219</c:v>
                </c:pt>
                <c:pt idx="58">
                  <c:v>1.2088916977256501</c:v>
                </c:pt>
                <c:pt idx="59">
                  <c:v>1.22169971481633</c:v>
                </c:pt>
                <c:pt idx="60">
                  <c:v>1.23464343083033</c:v>
                </c:pt>
                <c:pt idx="61">
                  <c:v>1.24772428347636</c:v>
                </c:pt>
                <c:pt idx="62">
                  <c:v>1.2609437256954401</c:v>
                </c:pt>
                <c:pt idx="63">
                  <c:v>1.27430322582227</c:v>
                </c:pt>
                <c:pt idx="64">
                  <c:v>1.2878042677483099</c:v>
                </c:pt>
                <c:pt idx="65">
                  <c:v>1.3014483510866199</c:v>
                </c:pt>
                <c:pt idx="66">
                  <c:v>1.3152369913384401</c:v>
                </c:pt>
                <c:pt idx="67">
                  <c:v>1.3291717200614801</c:v>
                </c:pt>
                <c:pt idx="68">
                  <c:v>1.3432540850401</c:v>
                </c:pt>
                <c:pt idx="69">
                  <c:v>1.35748565045715</c:v>
                </c:pt>
                <c:pt idx="70">
                  <c:v>1.3718679970677701</c:v>
                </c:pt>
                <c:pt idx="71">
                  <c:v>1.38640272237497</c:v>
                </c:pt>
                <c:pt idx="72">
                  <c:v>1.4010914408070201</c:v>
                </c:pt>
                <c:pt idx="73">
                  <c:v>1.4159357838968201</c:v>
                </c:pt>
                <c:pt idx="74">
                  <c:v>1.4309374004631099</c:v>
                </c:pt>
                <c:pt idx="75">
                  <c:v>1.4460979567935901</c:v>
                </c:pt>
                <c:pt idx="76">
                  <c:v>1.46141913683002</c:v>
                </c:pt>
                <c:pt idx="77">
                  <c:v>1.47690264235526</c:v>
                </c:pt>
                <c:pt idx="78">
                  <c:v>1.4925501931823</c:v>
                </c:pt>
                <c:pt idx="79">
                  <c:v>1.50836352734526</c:v>
                </c:pt>
                <c:pt idx="80">
                  <c:v>1.5243444012924801</c:v>
                </c:pt>
                <c:pt idx="81">
                  <c:v>1.5404945900815601</c:v>
                </c:pt>
                <c:pt idx="82">
                  <c:v>1.5568158875766001</c:v>
                </c:pt>
                <c:pt idx="83">
                  <c:v>1.57331010664736</c:v>
                </c:pt>
                <c:pt idx="84">
                  <c:v>1.58997907937071</c:v>
                </c:pt>
                <c:pt idx="85">
                  <c:v>1.6068246572340601</c:v>
                </c:pt>
                <c:pt idx="86">
                  <c:v>1.62384871134104</c:v>
                </c:pt>
                <c:pt idx="87">
                  <c:v>1.64105313261935</c:v>
                </c:pt>
                <c:pt idx="88">
                  <c:v>1.6584398320307501</c:v>
                </c:pt>
                <c:pt idx="89">
                  <c:v>1.67601074078335</c:v>
                </c:pt>
                <c:pt idx="90">
                  <c:v>1.6937678105460801</c:v>
                </c:pt>
                <c:pt idx="91">
                  <c:v>1.7117130136655401</c:v>
                </c:pt>
                <c:pt idx="92">
                  <c:v>1.7298483433849801</c:v>
                </c:pt>
                <c:pt idx="93">
                  <c:v>1.7481758140657999</c:v>
                </c:pt>
                <c:pt idx="94">
                  <c:v>1.7666974614112001</c:v>
                </c:pt>
                <c:pt idx="95">
                  <c:v>1.78541534269236</c:v>
                </c:pt>
                <c:pt idx="96">
                  <c:v>1.80433153697691</c:v>
                </c:pt>
                <c:pt idx="97">
                  <c:v>1.8234481453598701</c:v>
                </c:pt>
                <c:pt idx="98">
                  <c:v>1.8427672911970601</c:v>
                </c:pt>
                <c:pt idx="99">
                  <c:v>1.8622911203408901</c:v>
                </c:pt>
                <c:pt idx="100">
                  <c:v>1.88202180137874</c:v>
                </c:pt>
                <c:pt idx="101">
                  <c:v>1.90196152587386</c:v>
                </c:pt>
                <c:pt idx="102">
                  <c:v>1.9221125086087301</c:v>
                </c:pt>
                <c:pt idx="103">
                  <c:v>1.9424769878311201</c:v>
                </c:pt>
                <c:pt idx="104">
                  <c:v>1.9630572255026899</c:v>
                </c:pt>
                <c:pt idx="105">
                  <c:v>1.98385550755022</c:v>
                </c:pt>
                <c:pt idx="106">
                  <c:v>2.0048741441195101</c:v>
                </c:pt>
                <c:pt idx="107">
                  <c:v>2.0261154698320101</c:v>
                </c:pt>
                <c:pt idx="108">
                  <c:v>2.04758184404412</c:v>
                </c:pt>
                <c:pt idx="109">
                  <c:v>2.0692756511092298</c:v>
                </c:pt>
                <c:pt idx="110">
                  <c:v>2.09119930064259</c:v>
                </c:pt>
                <c:pt idx="111">
                  <c:v>2.1133552277889298</c:v>
                </c:pt>
                <c:pt idx="112">
                  <c:v>2.1357458934929898</c:v>
                </c:pt>
                <c:pt idx="113">
                  <c:v>2.1583737847728002</c:v>
                </c:pt>
                <c:pt idx="114">
                  <c:v>2.18124141499595</c:v>
                </c:pt>
                <c:pt idx="115">
                  <c:v>2.2043513241588002</c:v>
                </c:pt>
                <c:pt idx="116">
                  <c:v>2.2277060791685201</c:v>
                </c:pt>
                <c:pt idx="117">
                  <c:v>2.2513082741283101</c:v>
                </c:pt>
                <c:pt idx="118">
                  <c:v>2.2751605306254499</c:v>
                </c:pt>
                <c:pt idx="119">
                  <c:v>2.29926549802253</c:v>
                </c:pt>
                <c:pt idx="120">
                  <c:v>2.3236258537517198</c:v>
                </c:pt>
                <c:pt idx="121">
                  <c:v>2.3482443036121801</c:v>
                </c:pt>
                <c:pt idx="122">
                  <c:v>2.3731235820705598</c:v>
                </c:pt>
                <c:pt idx="123">
                  <c:v>2.3982664525647701</c:v>
                </c:pt>
                <c:pt idx="124">
                  <c:v>2.4236757078108999</c:v>
                </c:pt>
                <c:pt idx="125">
                  <c:v>2.4493541701134398</c:v>
                </c:pt>
                <c:pt idx="126">
                  <c:v>2.4753046916787298</c:v>
                </c:pt>
                <c:pt idx="127">
                  <c:v>2.5015301549318001</c:v>
                </c:pt>
                <c:pt idx="128">
                  <c:v>2.5280334728365199</c:v>
                </c:pt>
                <c:pt idx="129">
                  <c:v>2.5548175892191498</c:v>
                </c:pt>
                <c:pt idx="130">
                  <c:v>2.5818854790953401</c:v>
                </c:pt>
                <c:pt idx="131">
                  <c:v>2.6092401490005401</c:v>
                </c:pt>
                <c:pt idx="132">
                  <c:v>2.6368846373239698</c:v>
                </c:pt>
                <c:pt idx="133">
                  <c:v>2.6648220146461199</c:v>
                </c:pt>
                <c:pt idx="134">
                  <c:v>2.6930553840798002</c:v>
                </c:pt>
                <c:pt idx="135">
                  <c:v>2.72158788161479</c:v>
                </c:pt>
                <c:pt idx="136">
                  <c:v>2.7504226764661999</c:v>
                </c:pt>
                <c:pt idx="137">
                  <c:v>2.77956297142648</c:v>
                </c:pt>
                <c:pt idx="138">
                  <c:v>2.8090120032211399</c:v>
                </c:pt>
                <c:pt idx="139">
                  <c:v>2.83877304286833</c:v>
                </c:pt>
                <c:pt idx="140">
                  <c:v>2.8688493960420698</c:v>
                </c:pt>
              </c:numCache>
            </c:numRef>
          </c:yVal>
          <c:smooth val="1"/>
        </c:ser>
        <c:dLbls>
          <c:showLegendKey val="0"/>
          <c:showVal val="0"/>
          <c:showCatName val="0"/>
          <c:showSerName val="0"/>
          <c:showPercent val="0"/>
          <c:showBubbleSize val="0"/>
        </c:dLbls>
        <c:axId val="832168872"/>
        <c:axId val="832169264"/>
      </c:scatterChart>
      <c:valAx>
        <c:axId val="832168872"/>
        <c:scaling>
          <c:orientation val="minMax"/>
          <c:max val="1.5"/>
          <c:min val="0"/>
        </c:scaling>
        <c:delete val="0"/>
        <c:axPos val="b"/>
        <c:title>
          <c:tx>
            <c:rich>
              <a:bodyPr/>
              <a:lstStyle/>
              <a:p>
                <a:pPr>
                  <a:defRPr sz="1700"/>
                </a:pPr>
                <a:r>
                  <a:rPr lang="en-US" sz="1700" dirty="0" smtClean="0"/>
                  <a:t>Recipient pre-transplant creatinine (mg/</a:t>
                </a:r>
                <a:r>
                  <a:rPr lang="en-US" sz="1700" dirty="0" err="1" smtClean="0"/>
                  <a:t>dL</a:t>
                </a:r>
                <a:r>
                  <a:rPr lang="en-US" sz="1700" dirty="0" smtClean="0"/>
                  <a:t>)</a:t>
                </a:r>
                <a:endParaRPr lang="en-US" sz="1700" dirty="0"/>
              </a:p>
            </c:rich>
          </c:tx>
          <c:layout>
            <c:manualLayout>
              <c:xMode val="edge"/>
              <c:yMode val="edge"/>
              <c:x val="0.32553097345132742"/>
              <c:y val="0.88582020997375333"/>
            </c:manualLayout>
          </c:layout>
          <c:overlay val="0"/>
        </c:title>
        <c:numFmt formatCode="#,##0.0" sourceLinked="0"/>
        <c:majorTickMark val="out"/>
        <c:minorTickMark val="none"/>
        <c:tickLblPos val="nextTo"/>
        <c:txPr>
          <a:bodyPr rot="0"/>
          <a:lstStyle/>
          <a:p>
            <a:pPr>
              <a:defRPr sz="1500" b="1"/>
            </a:pPr>
            <a:endParaRPr lang="en-US"/>
          </a:p>
        </c:txPr>
        <c:crossAx val="832169264"/>
        <c:crosses val="autoZero"/>
        <c:crossBetween val="midCat"/>
        <c:majorUnit val="0.5"/>
      </c:valAx>
      <c:valAx>
        <c:axId val="8321692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6887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1.0833198950690399</c:v>
                </c:pt>
                <c:pt idx="1">
                  <c:v>1.07687332962607</c:v>
                </c:pt>
                <c:pt idx="2">
                  <c:v>1.0704651260798901</c:v>
                </c:pt>
                <c:pt idx="3">
                  <c:v>1.0640950561484599</c:v>
                </c:pt>
                <c:pt idx="4">
                  <c:v>1.0577628929081999</c:v>
                </c:pt>
                <c:pt idx="5">
                  <c:v>1.0514684107858601</c:v>
                </c:pt>
                <c:pt idx="6">
                  <c:v>1.04521138555056</c:v>
                </c:pt>
                <c:pt idx="7">
                  <c:v>1.03899159430574</c:v>
                </c:pt>
                <c:pt idx="8">
                  <c:v>1.03280881548124</c:v>
                </c:pt>
                <c:pt idx="9">
                  <c:v>1.02666282882542</c:v>
                </c:pt>
                <c:pt idx="10">
                  <c:v>1.0205534153972899</c:v>
                </c:pt>
                <c:pt idx="11">
                  <c:v>1.01448035755874</c:v>
                </c:pt>
                <c:pt idx="12">
                  <c:v>1.00844343896675</c:v>
                </c:pt>
                <c:pt idx="13">
                  <c:v>1.0024424445659901</c:v>
                </c:pt>
                <c:pt idx="14">
                  <c:v>0.99651324266910302</c:v>
                </c:pt>
                <c:pt idx="15">
                  <c:v>0.99083351145073595</c:v>
                </c:pt>
                <c:pt idx="16">
                  <c:v>0.98561223289879796</c:v>
                </c:pt>
                <c:pt idx="17">
                  <c:v>0.98105435786331396</c:v>
                </c:pt>
                <c:pt idx="18">
                  <c:v>0.97736199344585695</c:v>
                </c:pt>
                <c:pt idx="19">
                  <c:v>0.97473601485354699</c:v>
                </c:pt>
                <c:pt idx="20">
                  <c:v>0.97337810081113696</c:v>
                </c:pt>
                <c:pt idx="21">
                  <c:v>0.97349320245714699</c:v>
                </c:pt>
                <c:pt idx="22">
                  <c:v>0.97529246912573098</c:v>
                </c:pt>
                <c:pt idx="23">
                  <c:v>0.97899667079158104</c:v>
                </c:pt>
                <c:pt idx="24">
                  <c:v>0.98484017666728896</c:v>
                </c:pt>
                <c:pt idx="25">
                  <c:v>0.99307557315060402</c:v>
                </c:pt>
                <c:pt idx="26">
                  <c:v>1.0039704273608301</c:v>
                </c:pt>
                <c:pt idx="27">
                  <c:v>1.01762287353378</c:v>
                </c:pt>
                <c:pt idx="28">
                  <c:v>1.0339533648138901</c:v>
                </c:pt>
                <c:pt idx="29">
                  <c:v>1.05288366636238</c:v>
                </c:pt>
                <c:pt idx="30">
                  <c:v>1.07434154116772</c:v>
                </c:pt>
                <c:pt idx="31">
                  <c:v>1.0982572725617601</c:v>
                </c:pt>
                <c:pt idx="32">
                  <c:v>1.1245602839198801</c:v>
                </c:pt>
                <c:pt idx="33">
                  <c:v>1.1531758152815099</c:v>
                </c:pt>
                <c:pt idx="34">
                  <c:v>1.1840216301373201</c:v>
                </c:pt>
                <c:pt idx="35">
                  <c:v>1.2170047388096601</c:v>
                </c:pt>
                <c:pt idx="36">
                  <c:v>1.25201813803495</c:v>
                </c:pt>
                <c:pt idx="37">
                  <c:v>1.28893757976495</c:v>
                </c:pt>
                <c:pt idx="38">
                  <c:v>1.32761839595595</c:v>
                </c:pt>
                <c:pt idx="39">
                  <c:v>1.36789242021609</c:v>
                </c:pt>
                <c:pt idx="40">
                  <c:v>1.4095668500907499</c:v>
                </c:pt>
                <c:pt idx="41">
                  <c:v>1.45252410169491</c:v>
                </c:pt>
                <c:pt idx="42">
                  <c:v>1.4967904969308501</c:v>
                </c:pt>
                <c:pt idx="43">
                  <c:v>1.5424059326026101</c:v>
                </c:pt>
                <c:pt idx="44">
                  <c:v>1.58941152138918</c:v>
                </c:pt>
                <c:pt idx="45">
                  <c:v>1.6378496288989099</c:v>
                </c:pt>
                <c:pt idx="46">
                  <c:v>1.68776391185317</c:v>
                </c:pt>
                <c:pt idx="47">
                  <c:v>1.73919935743365</c:v>
                </c:pt>
                <c:pt idx="48">
                  <c:v>1.7922023238287801</c:v>
                </c:pt>
                <c:pt idx="49">
                  <c:v>1.8468205820159</c:v>
                </c:pt>
                <c:pt idx="50">
                  <c:v>1.9031033588166399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0.64460986215077998</c:v>
                </c:pt>
                <c:pt idx="1">
                  <c:v>0.65537703786266799</c:v>
                </c:pt>
                <c:pt idx="2">
                  <c:v>0.66632224820195696</c:v>
                </c:pt>
                <c:pt idx="3">
                  <c:v>0.67744813032537599</c:v>
                </c:pt>
                <c:pt idx="4">
                  <c:v>0.68875729120792695</c:v>
                </c:pt>
                <c:pt idx="5">
                  <c:v>0.700252286156266</c:v>
                </c:pt>
                <c:pt idx="6">
                  <c:v>0.71193558949881097</c:v>
                </c:pt>
                <c:pt idx="7">
                  <c:v>0.72380955404887004</c:v>
                </c:pt>
                <c:pt idx="8">
                  <c:v>0.73587635413840002</c:v>
                </c:pt>
                <c:pt idx="9">
                  <c:v>0.74813790407825398</c:v>
                </c:pt>
                <c:pt idx="10">
                  <c:v>0.76059573894934496</c:v>
                </c:pt>
                <c:pt idx="11">
                  <c:v>0.77325083602113398</c:v>
                </c:pt>
                <c:pt idx="12">
                  <c:v>0.78610333956942302</c:v>
                </c:pt>
                <c:pt idx="13">
                  <c:v>0.79915212266761404</c:v>
                </c:pt>
                <c:pt idx="14">
                  <c:v>0.81240061061175695</c:v>
                </c:pt>
                <c:pt idx="15">
                  <c:v>0.82587753632029803</c:v>
                </c:pt>
                <c:pt idx="16">
                  <c:v>0.83962123284523504</c:v>
                </c:pt>
                <c:pt idx="17">
                  <c:v>0.85367472451091297</c:v>
                </c:pt>
                <c:pt idx="18">
                  <c:v>0.86808720878525403</c:v>
                </c:pt>
                <c:pt idx="19">
                  <c:v>0.882916152614872</c:v>
                </c:pt>
                <c:pt idx="20">
                  <c:v>0.89823032357751198</c:v>
                </c:pt>
                <c:pt idx="21">
                  <c:v>0.91411426011560803</c:v>
                </c:pt>
                <c:pt idx="22">
                  <c:v>0.93067497887724804</c:v>
                </c:pt>
                <c:pt idx="23">
                  <c:v>0.94805217623897298</c:v>
                </c:pt>
                <c:pt idx="24">
                  <c:v>0.96643386035374002</c:v>
                </c:pt>
                <c:pt idx="25">
                  <c:v>0.98608023296644698</c:v>
                </c:pt>
                <c:pt idx="26">
                  <c:v>1.0005977049183701</c:v>
                </c:pt>
                <c:pt idx="27">
                  <c:v>1.00476797715919</c:v>
                </c:pt>
                <c:pt idx="28">
                  <c:v>1.01208992167429</c:v>
                </c:pt>
                <c:pt idx="29">
                  <c:v>1.02204069975033</c:v>
                </c:pt>
                <c:pt idx="30">
                  <c:v>1.0341401726330699</c:v>
                </c:pt>
                <c:pt idx="31">
                  <c:v>1.0479646122758901</c:v>
                </c:pt>
                <c:pt idx="32">
                  <c:v>1.06315626221689</c:v>
                </c:pt>
                <c:pt idx="33">
                  <c:v>1.07942512401678</c:v>
                </c:pt>
                <c:pt idx="34">
                  <c:v>1.09654323026867</c:v>
                </c:pt>
                <c:pt idx="35">
                  <c:v>1.11433420998272</c:v>
                </c:pt>
                <c:pt idx="36">
                  <c:v>1.1326613558434599</c:v>
                </c:pt>
                <c:pt idx="37">
                  <c:v>1.15141645589244</c:v>
                </c:pt>
                <c:pt idx="38">
                  <c:v>1.17051044598024</c:v>
                </c:pt>
                <c:pt idx="39">
                  <c:v>1.18986606647833</c:v>
                </c:pt>
                <c:pt idx="40">
                  <c:v>1.20941300876599</c:v>
                </c:pt>
                <c:pt idx="41">
                  <c:v>1.22912409681568</c:v>
                </c:pt>
                <c:pt idx="42">
                  <c:v>1.2490290972963001</c:v>
                </c:pt>
                <c:pt idx="43">
                  <c:v>1.26915483788857</c:v>
                </c:pt>
                <c:pt idx="44">
                  <c:v>1.2895224160732901</c:v>
                </c:pt>
                <c:pt idx="45">
                  <c:v>1.3101489587155699</c:v>
                </c:pt>
                <c:pt idx="46">
                  <c:v>1.3310487864231699</c:v>
                </c:pt>
                <c:pt idx="47">
                  <c:v>1.3522342024584599</c:v>
                </c:pt>
                <c:pt idx="48">
                  <c:v>1.3737160389660601</c:v>
                </c:pt>
                <c:pt idx="49">
                  <c:v>1.39550404273643</c:v>
                </c:pt>
                <c:pt idx="50">
                  <c:v>1.41760715263362</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1.82060819103306</c:v>
                </c:pt>
                <c:pt idx="1">
                  <c:v>1.76944888371713</c:v>
                </c:pt>
                <c:pt idx="2">
                  <c:v>1.7197318403300901</c:v>
                </c:pt>
                <c:pt idx="3">
                  <c:v>1.6714169511040899</c:v>
                </c:pt>
                <c:pt idx="4">
                  <c:v>1.62446532602404</c:v>
                </c:pt>
                <c:pt idx="5">
                  <c:v>1.5788392851227799</c:v>
                </c:pt>
                <c:pt idx="6">
                  <c:v>1.5345023575146799</c:v>
                </c:pt>
                <c:pt idx="7">
                  <c:v>1.4914192925465299</c:v>
                </c:pt>
                <c:pt idx="8">
                  <c:v>1.4495560882435199</c:v>
                </c:pt>
                <c:pt idx="9">
                  <c:v>1.4088800451708701</c:v>
                </c:pt>
                <c:pt idx="10">
                  <c:v>1.36935985878359</c:v>
                </c:pt>
                <c:pt idx="11">
                  <c:v>1.33096577194568</c:v>
                </c:pt>
                <c:pt idx="12">
                  <c:v>1.2936698248249601</c:v>
                </c:pt>
                <c:pt idx="13">
                  <c:v>1.2574462685690599</c:v>
                </c:pt>
                <c:pt idx="14">
                  <c:v>1.2223509311091101</c:v>
                </c:pt>
                <c:pt idx="15">
                  <c:v>1.1887368335358699</c:v>
                </c:pt>
                <c:pt idx="16">
                  <c:v>1.1569877411840199</c:v>
                </c:pt>
                <c:pt idx="17">
                  <c:v>1.1274407282399199</c:v>
                </c:pt>
                <c:pt idx="18">
                  <c:v>1.1003922838226801</c:v>
                </c:pt>
                <c:pt idx="19">
                  <c:v>1.0761047873444101</c:v>
                </c:pt>
                <c:pt idx="20">
                  <c:v>1.0548128940527099</c:v>
                </c:pt>
                <c:pt idx="21">
                  <c:v>1.0367292761743101</c:v>
                </c:pt>
                <c:pt idx="22">
                  <c:v>1.02204896652629</c:v>
                </c:pt>
                <c:pt idx="23">
                  <c:v>1.01095119598081</c:v>
                </c:pt>
                <c:pt idx="24">
                  <c:v>1.0035970523870501</c:v>
                </c:pt>
                <c:pt idx="25">
                  <c:v>1.0001205388953001</c:v>
                </c:pt>
                <c:pt idx="26">
                  <c:v>1.0073545182649799</c:v>
                </c:pt>
                <c:pt idx="27">
                  <c:v>1.03064223410762</c:v>
                </c:pt>
                <c:pt idx="28">
                  <c:v>1.0562891080285</c:v>
                </c:pt>
                <c:pt idx="29">
                  <c:v>1.0846574066605099</c:v>
                </c:pt>
                <c:pt idx="30">
                  <c:v>1.1161057056122801</c:v>
                </c:pt>
                <c:pt idx="31">
                  <c:v>1.1509635178570901</c:v>
                </c:pt>
                <c:pt idx="32">
                  <c:v>1.18951077759063</c:v>
                </c:pt>
                <c:pt idx="33">
                  <c:v>1.23196545213032</c:v>
                </c:pt>
                <c:pt idx="34">
                  <c:v>1.27847875207761</c:v>
                </c:pt>
                <c:pt idx="35">
                  <c:v>1.32913494086137</c:v>
                </c:pt>
                <c:pt idx="36">
                  <c:v>1.38395241426878</c:v>
                </c:pt>
                <c:pt idx="37">
                  <c:v>1.44288374204504</c:v>
                </c:pt>
                <c:pt idx="38">
                  <c:v>1.50581364851005</c:v>
                </c:pt>
                <c:pt idx="39">
                  <c:v>1.57255486646716</c:v>
                </c:pt>
                <c:pt idx="40">
                  <c:v>1.64284548824397</c:v>
                </c:pt>
                <c:pt idx="41">
                  <c:v>1.71652827527389</c:v>
                </c:pt>
                <c:pt idx="42">
                  <c:v>1.7936986388484599</c:v>
                </c:pt>
                <c:pt idx="43">
                  <c:v>1.8744884311244401</c:v>
                </c:pt>
                <c:pt idx="44">
                  <c:v>1.95904231895189</c:v>
                </c:pt>
                <c:pt idx="45">
                  <c:v>2.0475163446408402</c:v>
                </c:pt>
                <c:pt idx="46">
                  <c:v>2.1400770965042</c:v>
                </c:pt>
                <c:pt idx="47">
                  <c:v>2.2369012700597901</c:v>
                </c:pt>
                <c:pt idx="48">
                  <c:v>2.3381754878212102</c:v>
                </c:pt>
                <c:pt idx="49">
                  <c:v>2.4440962961808799</c:v>
                </c:pt>
                <c:pt idx="50">
                  <c:v>2.5548702880135901</c:v>
                </c:pt>
              </c:numCache>
            </c:numRef>
          </c:yVal>
          <c:smooth val="1"/>
        </c:ser>
        <c:dLbls>
          <c:showLegendKey val="0"/>
          <c:showVal val="0"/>
          <c:showCatName val="0"/>
          <c:showSerName val="0"/>
          <c:showPercent val="0"/>
          <c:showBubbleSize val="0"/>
        </c:dLbls>
        <c:axId val="832170048"/>
        <c:axId val="832170440"/>
      </c:scatterChart>
      <c:valAx>
        <c:axId val="832170048"/>
        <c:scaling>
          <c:orientation val="minMax"/>
          <c:max val="6"/>
          <c:min val="2"/>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832170440"/>
        <c:crosses val="autoZero"/>
        <c:crossBetween val="midCat"/>
        <c:majorUnit val="1"/>
      </c:valAx>
      <c:valAx>
        <c:axId val="8321704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70048"/>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Microsoft_Excel_Worksheet5!$B$2:$B$10002</c:f>
              <c:numCache>
                <c:formatCode>General</c:formatCode>
                <c:ptCount val="10001"/>
                <c:pt idx="0">
                  <c:v>8.91576875241838</c:v>
                </c:pt>
                <c:pt idx="1">
                  <c:v>8.6054601964989708</c:v>
                </c:pt>
                <c:pt idx="2">
                  <c:v>8.3059517636593192</c:v>
                </c:pt>
                <c:pt idx="3">
                  <c:v>8.0168675614004492</c:v>
                </c:pt>
                <c:pt idx="4">
                  <c:v>7.7378447799604801</c:v>
                </c:pt>
                <c:pt idx="5">
                  <c:v>7.4685332369769499</c:v>
                </c:pt>
                <c:pt idx="6">
                  <c:v>7.2085949379969803</c:v>
                </c:pt>
                <c:pt idx="7">
                  <c:v>6.9577036522835503</c:v>
                </c:pt>
                <c:pt idx="8">
                  <c:v>6.7155445033857397</c:v>
                </c:pt>
                <c:pt idx="9">
                  <c:v>6.4818135739588296</c:v>
                </c:pt>
                <c:pt idx="10">
                  <c:v>6.2562175243384903</c:v>
                </c:pt>
                <c:pt idx="11">
                  <c:v>6.0384732243903096</c:v>
                </c:pt>
                <c:pt idx="12">
                  <c:v>5.82830739817254</c:v>
                </c:pt>
                <c:pt idx="13">
                  <c:v>5.6254562809662101</c:v>
                </c:pt>
                <c:pt idx="14">
                  <c:v>5.4296652882421199</c:v>
                </c:pt>
                <c:pt idx="15">
                  <c:v>5.2406886961492498</c:v>
                </c:pt>
                <c:pt idx="16">
                  <c:v>5.0582893331235796</c:v>
                </c:pt>
                <c:pt idx="17">
                  <c:v>4.8822382822303698</c:v>
                </c:pt>
                <c:pt idx="18">
                  <c:v>4.7123145938661501</c:v>
                </c:pt>
                <c:pt idx="19">
                  <c:v>4.54830500846007</c:v>
                </c:pt>
                <c:pt idx="20">
                  <c:v>4.3900036888264298</c:v>
                </c:pt>
                <c:pt idx="21">
                  <c:v>4.2372119618324797</c:v>
                </c:pt>
                <c:pt idx="22">
                  <c:v>4.0897380690574998</c:v>
                </c:pt>
                <c:pt idx="23">
                  <c:v>3.94739692612985</c:v>
                </c:pt>
                <c:pt idx="24">
                  <c:v>3.8100098904403201</c:v>
                </c:pt>
                <c:pt idx="25">
                  <c:v>3.6774045369400401</c:v>
                </c:pt>
                <c:pt idx="26">
                  <c:v>3.54941444174159</c:v>
                </c:pt>
                <c:pt idx="27">
                  <c:v>3.4258789732518302</c:v>
                </c:pt>
                <c:pt idx="28">
                  <c:v>3.3066430905741799</c:v>
                </c:pt>
                <c:pt idx="29">
                  <c:v>3.1915571489274002</c:v>
                </c:pt>
                <c:pt idx="30">
                  <c:v>3.0804767118367402</c:v>
                </c:pt>
                <c:pt idx="31">
                  <c:v>2.9732623698615499</c:v>
                </c:pt>
                <c:pt idx="32">
                  <c:v>2.8697795656321401</c:v>
                </c:pt>
                <c:pt idx="33">
                  <c:v>2.76989842497595</c:v>
                </c:pt>
                <c:pt idx="34">
                  <c:v>2.6734935939214601</c:v>
                </c:pt>
                <c:pt idx="35">
                  <c:v>2.580444081375</c:v>
                </c:pt>
                <c:pt idx="36">
                  <c:v>2.4906331072730601</c:v>
                </c:pt>
                <c:pt idx="37">
                  <c:v>2.4039479560197501</c:v>
                </c:pt>
                <c:pt idx="38">
                  <c:v>2.3202798350250702</c:v>
                </c:pt>
                <c:pt idx="39">
                  <c:v>2.23952373816687</c:v>
                </c:pt>
                <c:pt idx="40">
                  <c:v>2.1615783140048501</c:v>
                </c:pt>
                <c:pt idx="41">
                  <c:v>2.0863457385812598</c:v>
                </c:pt>
                <c:pt idx="42">
                  <c:v>2.0137315926488499</c:v>
                </c:pt>
                <c:pt idx="43">
                  <c:v>1.9436447431716599</c:v>
                </c:pt>
                <c:pt idx="44">
                  <c:v>1.87599722895026</c:v>
                </c:pt>
                <c:pt idx="45">
                  <c:v>1.81070415022763</c:v>
                </c:pt>
                <c:pt idx="46">
                  <c:v>1.7476835621373401</c:v>
                </c:pt>
                <c:pt idx="47">
                  <c:v>1.6868563718601299</c:v>
                </c:pt>
                <c:pt idx="48">
                  <c:v>1.6281462393599599</c:v>
                </c:pt>
                <c:pt idx="49">
                  <c:v>1.5714794815748401</c:v>
                </c:pt>
                <c:pt idx="50">
                  <c:v>1.5167849799423101</c:v>
                </c:pt>
                <c:pt idx="51">
                  <c:v>1.46399409114335</c:v>
                </c:pt>
                <c:pt idx="52">
                  <c:v>1.41304056095292</c:v>
                </c:pt>
                <c:pt idx="53">
                  <c:v>1.36386044108878</c:v>
                </c:pt>
                <c:pt idx="54">
                  <c:v>1.3163920089544201</c:v>
                </c:pt>
                <c:pt idx="55">
                  <c:v>1.2705756901752101</c:v>
                </c:pt>
                <c:pt idx="56">
                  <c:v>1.22635398383075</c:v>
                </c:pt>
                <c:pt idx="57">
                  <c:v>1.1836713902893501</c:v>
                </c:pt>
                <c:pt idx="58">
                  <c:v>1.1424743415542999</c:v>
                </c:pt>
                <c:pt idx="59">
                  <c:v>1.1027111340343101</c:v>
                </c:pt>
                <c:pt idx="60">
                  <c:v>1.0643318636538801</c:v>
                </c:pt>
                <c:pt idx="61">
                  <c:v>1.0272883632221399</c:v>
                </c:pt>
                <c:pt idx="62">
                  <c:v>0.99153414198151202</c:v>
                </c:pt>
                <c:pt idx="63">
                  <c:v>0.95702432726030595</c:v>
                </c:pt>
                <c:pt idx="64">
                  <c:v>0.92371560815615295</c:v>
                </c:pt>
                <c:pt idx="65">
                  <c:v>0.89156618117943698</c:v>
                </c:pt>
                <c:pt idx="66">
                  <c:v>0.86053569778860906</c:v>
                </c:pt>
                <c:pt idx="67">
                  <c:v>0.83058521375149696</c:v>
                </c:pt>
                <c:pt idx="68">
                  <c:v>0.80167714026907</c:v>
                </c:pt>
                <c:pt idx="69">
                  <c:v>0.77377519680031104</c:v>
                </c:pt>
                <c:pt idx="70">
                  <c:v>0.74684436552900502</c:v>
                </c:pt>
                <c:pt idx="71">
                  <c:v>0.72085084741527095</c:v>
                </c:pt>
                <c:pt idx="72">
                  <c:v>0.69576201977670704</c:v>
                </c:pt>
                <c:pt idx="73">
                  <c:v>0.67154639534590099</c:v>
                </c:pt>
                <c:pt idx="74">
                  <c:v>0.64817358275291503</c:v>
                </c:pt>
                <c:pt idx="75">
                  <c:v>0.62561424838316604</c:v>
                </c:pt>
                <c:pt idx="76">
                  <c:v>0.60384007956281205</c:v>
                </c:pt>
                <c:pt idx="77">
                  <c:v>0.58282374902546297</c:v>
                </c:pt>
                <c:pt idx="78">
                  <c:v>0.56253888061559398</c:v>
                </c:pt>
                <c:pt idx="79">
                  <c:v>0.54296001618564804</c:v>
                </c:pt>
                <c:pt idx="80">
                  <c:v>0.52406258364525704</c:v>
                </c:pt>
                <c:pt idx="81">
                  <c:v>0.50582286612249805</c:v>
                </c:pt>
                <c:pt idx="82">
                  <c:v>0.48821797219847002</c:v>
                </c:pt>
                <c:pt idx="83">
                  <c:v>0.47122580717784601</c:v>
                </c:pt>
                <c:pt idx="84">
                  <c:v>0.45482504535933699</c:v>
                </c:pt>
                <c:pt idx="85">
                  <c:v>0.43899510327126401</c:v>
                </c:pt>
                <c:pt idx="86">
                  <c:v>0.42371611383865398</c:v>
                </c:pt>
                <c:pt idx="87">
                  <c:v>0.40896890144943698</c:v>
                </c:pt>
                <c:pt idx="88">
                  <c:v>0.39473495788845098</c:v>
                </c:pt>
                <c:pt idx="89">
                  <c:v>0.38099641910905002</c:v>
                </c:pt>
                <c:pt idx="90">
                  <c:v>0.36773604281316102</c:v>
                </c:pt>
                <c:pt idx="91">
                  <c:v>0.35493718681166098</c:v>
                </c:pt>
                <c:pt idx="92">
                  <c:v>0.34258378813790702</c:v>
                </c:pt>
                <c:pt idx="93">
                  <c:v>0.33066034288820301</c:v>
                </c:pt>
                <c:pt idx="94">
                  <c:v>0.31915188676392098</c:v>
                </c:pt>
                <c:pt idx="95">
                  <c:v>0.30804397629082703</c:v>
                </c:pt>
                <c:pt idx="96">
                  <c:v>0.29732267069207502</c:v>
                </c:pt>
                <c:pt idx="97">
                  <c:v>0.28697451439208899</c:v>
                </c:pt>
                <c:pt idx="98">
                  <c:v>0.27698652012939201</c:v>
                </c:pt>
                <c:pt idx="99">
                  <c:v>0.26734615265718997</c:v>
                </c:pt>
                <c:pt idx="100">
                  <c:v>0.25804131301123501</c:v>
                </c:pt>
                <c:pt idx="101">
                  <c:v>0.24906032332525399</c:v>
                </c:pt>
                <c:pt idx="102">
                  <c:v>0.24039191217485101</c:v>
                </c:pt>
                <c:pt idx="103">
                  <c:v>0.232025200431519</c:v>
                </c:pt>
                <c:pt idx="104">
                  <c:v>0.223949687608995</c:v>
                </c:pt>
                <c:pt idx="105">
                  <c:v>0.21615523868481201</c:v>
                </c:pt>
                <c:pt idx="106">
                  <c:v>0.208632071380534</c:v>
                </c:pt>
                <c:pt idx="107">
                  <c:v>0.20137074388468501</c:v>
                </c:pt>
                <c:pt idx="108">
                  <c:v>0.19436214300297999</c:v>
                </c:pt>
                <c:pt idx="109">
                  <c:v>0.18759747272098101</c:v>
                </c:pt>
                <c:pt idx="110">
                  <c:v>0.18106824316482101</c:v>
                </c:pt>
                <c:pt idx="111">
                  <c:v>0.174766259946145</c:v>
                </c:pt>
                <c:pt idx="112">
                  <c:v>0.16868361387789499</c:v>
                </c:pt>
                <c:pt idx="113">
                  <c:v>0.16281267104803299</c:v>
                </c:pt>
                <c:pt idx="114">
                  <c:v>0.157146063238741</c:v>
                </c:pt>
                <c:pt idx="115">
                  <c:v>0.151676678679074</c:v>
                </c:pt>
                <c:pt idx="116">
                  <c:v>0.14639765311946801</c:v>
                </c:pt>
                <c:pt idx="117">
                  <c:v>0.141302361216885</c:v>
                </c:pt>
                <c:pt idx="118">
                  <c:v>0.13638440821980699</c:v>
                </c:pt>
                <c:pt idx="119">
                  <c:v>0.131637621942613</c:v>
                </c:pt>
                <c:pt idx="120">
                  <c:v>0.12705604501930001</c:v>
                </c:pt>
                <c:pt idx="121">
                  <c:v>0.12263392742679501</c:v>
                </c:pt>
                <c:pt idx="122">
                  <c:v>0.11836571926850201</c:v>
                </c:pt>
                <c:pt idx="123">
                  <c:v>0.114246063808998</c:v>
                </c:pt>
                <c:pt idx="124">
                  <c:v>0.11026979075117201</c:v>
                </c:pt>
                <c:pt idx="125">
                  <c:v>0.10643190974733301</c:v>
                </c:pt>
                <c:pt idx="126">
                  <c:v>0.10272760413616699</c:v>
                </c:pt>
                <c:pt idx="127">
                  <c:v>9.9152224897678998E-2</c:v>
                </c:pt>
                <c:pt idx="128">
                  <c:v>9.5701284818524399E-2</c:v>
                </c:pt>
                <c:pt idx="129">
                  <c:v>9.2370452860414898E-2</c:v>
                </c:pt>
                <c:pt idx="130">
                  <c:v>8.91555487245307E-2</c:v>
                </c:pt>
                <c:pt idx="131">
                  <c:v>8.6052537605112805E-2</c:v>
                </c:pt>
                <c:pt idx="132">
                  <c:v>8.3057525125656201E-2</c:v>
                </c:pt>
                <c:pt idx="133">
                  <c:v>8.0166752451343304E-2</c:v>
                </c:pt>
                <c:pt idx="134">
                  <c:v>7.7376591571590006E-2</c:v>
                </c:pt>
                <c:pt idx="135">
                  <c:v>7.4683540746776494E-2</c:v>
                </c:pt>
                <c:pt idx="136">
                  <c:v>7.2084220113455499E-2</c:v>
                </c:pt>
                <c:pt idx="137">
                  <c:v>6.9575367442515995E-2</c:v>
                </c:pt>
                <c:pt idx="138">
                  <c:v>6.7153834044984401E-2</c:v>
                </c:pt>
                <c:pt idx="139">
                  <c:v>6.4816580820320102E-2</c:v>
                </c:pt>
                <c:pt idx="140">
                  <c:v>6.2560674442249095E-2</c:v>
                </c:pt>
                <c:pt idx="141">
                  <c:v>6.0383283677346897E-2</c:v>
                </c:pt>
                <c:pt idx="142">
                  <c:v>5.82816758317522E-2</c:v>
                </c:pt>
                <c:pt idx="143">
                  <c:v>5.6253213321549901E-2</c:v>
                </c:pt>
                <c:pt idx="144">
                  <c:v>5.4295350362519902E-2</c:v>
                </c:pt>
                <c:pt idx="145">
                  <c:v>5.2405629775098703E-2</c:v>
                </c:pt>
                <c:pt idx="146">
                  <c:v>5.0581679900541E-2</c:v>
                </c:pt>
                <c:pt idx="147">
                  <c:v>4.8821211624414301E-2</c:v>
                </c:pt>
                <c:pt idx="148">
                  <c:v>4.7122015503687303E-2</c:v>
                </c:pt>
                <c:pt idx="149">
                  <c:v>4.5481958993810398E-2</c:v>
                </c:pt>
                <c:pt idx="150">
                  <c:v>4.3898983772304397E-2</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Microsoft_Excel_Worksheet5!$C$2:$C$10002</c:f>
              <c:numCache>
                <c:formatCode>General</c:formatCode>
                <c:ptCount val="10001"/>
                <c:pt idx="0">
                  <c:v>3.13222800653211</c:v>
                </c:pt>
                <c:pt idx="1">
                  <c:v>3.0748550982640199</c:v>
                </c:pt>
                <c:pt idx="2">
                  <c:v>3.01853308750283</c:v>
                </c:pt>
                <c:pt idx="3">
                  <c:v>2.9632427249965501</c:v>
                </c:pt>
                <c:pt idx="4">
                  <c:v>2.908965114081</c:v>
                </c:pt>
                <c:pt idx="5">
                  <c:v>2.8556817042215599</c:v>
                </c:pt>
                <c:pt idx="6">
                  <c:v>2.80337428467308</c:v>
                </c:pt>
                <c:pt idx="7">
                  <c:v>2.7520249782559598</c:v>
                </c:pt>
                <c:pt idx="8">
                  <c:v>2.70161623524629</c:v>
                </c:pt>
                <c:pt idx="9">
                  <c:v>2.6521308273777899</c:v>
                </c:pt>
                <c:pt idx="10">
                  <c:v>2.6035518419537298</c:v>
                </c:pt>
                <c:pt idx="11">
                  <c:v>2.5558626760666598</c:v>
                </c:pt>
                <c:pt idx="12">
                  <c:v>2.5090470309239699</c:v>
                </c:pt>
                <c:pt idx="13">
                  <c:v>2.4630889062774401</c:v>
                </c:pt>
                <c:pt idx="14">
                  <c:v>2.4179725949548598</c:v>
                </c:pt>
                <c:pt idx="15">
                  <c:v>2.3736826774917001</c:v>
                </c:pt>
                <c:pt idx="16">
                  <c:v>2.3302040168612201</c:v>
                </c:pt>
                <c:pt idx="17">
                  <c:v>2.2875217533010499</c:v>
                </c:pt>
                <c:pt idx="18">
                  <c:v>2.2456212992345801</c:v>
                </c:pt>
                <c:pt idx="19">
                  <c:v>2.2044883342852901</c:v>
                </c:pt>
                <c:pt idx="20">
                  <c:v>2.1641088003825</c:v>
                </c:pt>
                <c:pt idx="21">
                  <c:v>2.1244688969566998</c:v>
                </c:pt>
                <c:pt idx="22">
                  <c:v>2.0855550762229198</c:v>
                </c:pt>
                <c:pt idx="23">
                  <c:v>2.04735403855048</c:v>
                </c:pt>
                <c:pt idx="24">
                  <c:v>2.0098527279175702</c:v>
                </c:pt>
                <c:pt idx="25">
                  <c:v>1.97303832744904</c:v>
                </c:pt>
                <c:pt idx="26">
                  <c:v>1.9368982550360201</c:v>
                </c:pt>
                <c:pt idx="27">
                  <c:v>1.9014201590356401</c:v>
                </c:pt>
                <c:pt idx="28">
                  <c:v>1.8665919140496601</c:v>
                </c:pt>
                <c:pt idx="29">
                  <c:v>1.8324016167802999</c:v>
                </c:pt>
                <c:pt idx="30">
                  <c:v>1.7988375819620801</c:v>
                </c:pt>
                <c:pt idx="31">
                  <c:v>1.7658883383681001</c:v>
                </c:pt>
                <c:pt idx="32">
                  <c:v>1.73354262488952</c:v>
                </c:pt>
                <c:pt idx="33">
                  <c:v>1.7017893866868099</c:v>
                </c:pt>
                <c:pt idx="34">
                  <c:v>1.67061777141155</c:v>
                </c:pt>
                <c:pt idx="35">
                  <c:v>1.6400171254974101</c:v>
                </c:pt>
                <c:pt idx="36">
                  <c:v>1.60997699051904</c:v>
                </c:pt>
                <c:pt idx="37">
                  <c:v>1.5804870996176801</c:v>
                </c:pt>
                <c:pt idx="38">
                  <c:v>1.55153737399229</c:v>
                </c:pt>
                <c:pt idx="39">
                  <c:v>1.5231179194548401</c:v>
                </c:pt>
                <c:pt idx="40">
                  <c:v>1.4952190230487801</c:v>
                </c:pt>
                <c:pt idx="41">
                  <c:v>1.46783114972948</c:v>
                </c:pt>
                <c:pt idx="42">
                  <c:v>1.4409449391053299</c:v>
                </c:pt>
                <c:pt idx="43">
                  <c:v>1.4145512022387099</c:v>
                </c:pt>
                <c:pt idx="44">
                  <c:v>1.38864091850543</c:v>
                </c:pt>
                <c:pt idx="45">
                  <c:v>1.3632052325117601</c:v>
                </c:pt>
                <c:pt idx="46">
                  <c:v>1.33823545106788</c:v>
                </c:pt>
                <c:pt idx="47">
                  <c:v>1.31372304021685</c:v>
                </c:pt>
                <c:pt idx="48">
                  <c:v>1.28965962231788</c:v>
                </c:pt>
                <c:pt idx="49">
                  <c:v>1.26603697318314</c:v>
                </c:pt>
                <c:pt idx="50">
                  <c:v>1.2428470192669601</c:v>
                </c:pt>
                <c:pt idx="51">
                  <c:v>1.2200818349064999</c:v>
                </c:pt>
                <c:pt idx="52">
                  <c:v>1.19773363961303</c:v>
                </c:pt>
                <c:pt idx="53">
                  <c:v>1.1757947954127299</c:v>
                </c:pt>
                <c:pt idx="54">
                  <c:v>1.1542578042362801</c:v>
                </c:pt>
                <c:pt idx="55">
                  <c:v>1.13311530535622</c:v>
                </c:pt>
                <c:pt idx="56">
                  <c:v>1.1123600728712999</c:v>
                </c:pt>
                <c:pt idx="57">
                  <c:v>1.0919850132368001</c:v>
                </c:pt>
                <c:pt idx="58">
                  <c:v>1.0719831628402401</c:v>
                </c:pt>
                <c:pt idx="59">
                  <c:v>1.05234768562137</c:v>
                </c:pt>
                <c:pt idx="60">
                  <c:v>1.0330718707358</c:v>
                </c:pt>
                <c:pt idx="61">
                  <c:v>1.01414913026146</c:v>
                </c:pt>
                <c:pt idx="62">
                  <c:v>0.98751167190140698</c:v>
                </c:pt>
                <c:pt idx="63">
                  <c:v>0.93713370990392397</c:v>
                </c:pt>
                <c:pt idx="64">
                  <c:v>0.88932578239538396</c:v>
                </c:pt>
                <c:pt idx="65">
                  <c:v>0.84395677892565102</c:v>
                </c:pt>
                <c:pt idx="66">
                  <c:v>0.800902277651381</c:v>
                </c:pt>
                <c:pt idx="67">
                  <c:v>0.76004420411638096</c:v>
                </c:pt>
                <c:pt idx="68">
                  <c:v>0.72127050743929999</c:v>
                </c:pt>
                <c:pt idx="69">
                  <c:v>0.68447485302063404</c:v>
                </c:pt>
                <c:pt idx="70">
                  <c:v>0.64955633092629605</c:v>
                </c:pt>
                <c:pt idx="71">
                  <c:v>0.61641917914800604</c:v>
                </c:pt>
                <c:pt idx="72">
                  <c:v>0.58497252098158203</c:v>
                </c:pt>
                <c:pt idx="73">
                  <c:v>0.55513011580287697</c:v>
                </c:pt>
                <c:pt idx="74">
                  <c:v>0.52681012255790804</c:v>
                </c:pt>
                <c:pt idx="75">
                  <c:v>0.49993487531853997</c:v>
                </c:pt>
                <c:pt idx="76">
                  <c:v>0.47443067028821401</c:v>
                </c:pt>
                <c:pt idx="77">
                  <c:v>0.45022756367358502</c:v>
                </c:pt>
                <c:pt idx="78">
                  <c:v>0.42725917986775602</c:v>
                </c:pt>
                <c:pt idx="79">
                  <c:v>0.40546252941904898</c:v>
                </c:pt>
                <c:pt idx="80">
                  <c:v>0.38477783628611001</c:v>
                </c:pt>
                <c:pt idx="81">
                  <c:v>0.365148373905608</c:v>
                </c:pt>
                <c:pt idx="82">
                  <c:v>0.346520309622945</c:v>
                </c:pt>
                <c:pt idx="83">
                  <c:v>0.32884255705934401</c:v>
                </c:pt>
                <c:pt idx="84">
                  <c:v>0.31206663601043799</c:v>
                </c:pt>
                <c:pt idx="85">
                  <c:v>0.29614653949213998</c:v>
                </c:pt>
                <c:pt idx="86">
                  <c:v>0.28103860756917398</c:v>
                </c:pt>
                <c:pt idx="87">
                  <c:v>0.26670140762025102</c:v>
                </c:pt>
                <c:pt idx="88">
                  <c:v>0.25309562071152703</c:v>
                </c:pt>
                <c:pt idx="89">
                  <c:v>0.24018393376672001</c:v>
                </c:pt>
                <c:pt idx="90">
                  <c:v>0.22793093723817401</c:v>
                </c:pt>
                <c:pt idx="91">
                  <c:v>0.21630302799824999</c:v>
                </c:pt>
                <c:pt idx="92">
                  <c:v>0.20526831718470101</c:v>
                </c:pt>
                <c:pt idx="93">
                  <c:v>0.19479654274733399</c:v>
                </c:pt>
                <c:pt idx="94">
                  <c:v>0.18485898645610499</c:v>
                </c:pt>
                <c:pt idx="95">
                  <c:v>0.17542839514304501</c:v>
                </c:pt>
                <c:pt idx="96">
                  <c:v>0.16647890596204201</c:v>
                </c:pt>
                <c:pt idx="97">
                  <c:v>0.15798597546149401</c:v>
                </c:pt>
                <c:pt idx="98">
                  <c:v>0.14992631227532699</c:v>
                </c:pt>
                <c:pt idx="99">
                  <c:v>0.14227781324777999</c:v>
                </c:pt>
                <c:pt idx="100">
                  <c:v>0.13501950281679501</c:v>
                </c:pt>
                <c:pt idx="101">
                  <c:v>0.12813147548975901</c:v>
                </c:pt>
                <c:pt idx="102">
                  <c:v>0.121594841253856</c:v>
                </c:pt>
                <c:pt idx="103">
                  <c:v>0.115391673771307</c:v>
                </c:pt>
                <c:pt idx="104">
                  <c:v>0.109504961217435</c:v>
                </c:pt>
                <c:pt idx="105">
                  <c:v>0.10391855962673199</c:v>
                </c:pt>
                <c:pt idx="106">
                  <c:v>9.8617148618972902E-2</c:v>
                </c:pt>
                <c:pt idx="107">
                  <c:v>9.3586189383968801E-2</c:v>
                </c:pt>
                <c:pt idx="108">
                  <c:v>8.8811884809728098E-2</c:v>
                </c:pt>
                <c:pt idx="109">
                  <c:v>8.4281141644683394E-2</c:v>
                </c:pt>
                <c:pt idx="110">
                  <c:v>7.9981534590211706E-2</c:v>
                </c:pt>
                <c:pt idx="111">
                  <c:v>7.5901272224980304E-2</c:v>
                </c:pt>
                <c:pt idx="112">
                  <c:v>7.2029164667660697E-2</c:v>
                </c:pt>
                <c:pt idx="113">
                  <c:v>6.8354592889333293E-2</c:v>
                </c:pt>
                <c:pt idx="114">
                  <c:v>6.4867479591419697E-2</c:v>
                </c:pt>
                <c:pt idx="115">
                  <c:v>6.1558261569280501E-2</c:v>
                </c:pt>
                <c:pt idx="116">
                  <c:v>5.8417863485683903E-2</c:v>
                </c:pt>
                <c:pt idx="117">
                  <c:v>5.5437672982224399E-2</c:v>
                </c:pt>
                <c:pt idx="118">
                  <c:v>5.26095170604318E-2</c:v>
                </c:pt>
                <c:pt idx="119">
                  <c:v>4.9925639667799802E-2</c:v>
                </c:pt>
                <c:pt idx="120">
                  <c:v>4.7378680427265799E-2</c:v>
                </c:pt>
                <c:pt idx="121">
                  <c:v>4.4961654451805701E-2</c:v>
                </c:pt>
                <c:pt idx="122">
                  <c:v>4.2667933188789399E-2</c:v>
                </c:pt>
                <c:pt idx="123">
                  <c:v>4.0491226241561998E-2</c:v>
                </c:pt>
                <c:pt idx="124">
                  <c:v>3.8425564118398203E-2</c:v>
                </c:pt>
                <c:pt idx="125">
                  <c:v>3.6465281861519899E-2</c:v>
                </c:pt>
                <c:pt idx="126">
                  <c:v>3.4605003511280298E-2</c:v>
                </c:pt>
                <c:pt idx="127">
                  <c:v>3.2839627362907901E-2</c:v>
                </c:pt>
                <c:pt idx="128">
                  <c:v>3.1164311975379801E-2</c:v>
                </c:pt>
                <c:pt idx="129">
                  <c:v>2.9574462894051499E-2</c:v>
                </c:pt>
                <c:pt idx="130">
                  <c:v>2.8065720050633999E-2</c:v>
                </c:pt>
                <c:pt idx="131">
                  <c:v>2.6633945805960499E-2</c:v>
                </c:pt>
                <c:pt idx="132">
                  <c:v>2.5275213602753099E-2</c:v>
                </c:pt>
                <c:pt idx="133">
                  <c:v>2.39857971972679E-2</c:v>
                </c:pt>
                <c:pt idx="134">
                  <c:v>2.2762160440289999E-2</c:v>
                </c:pt>
                <c:pt idx="135">
                  <c:v>2.1600947579450001E-2</c:v>
                </c:pt>
                <c:pt idx="136">
                  <c:v>2.0498974056269399E-2</c:v>
                </c:pt>
                <c:pt idx="137">
                  <c:v>1.9453217772694799E-2</c:v>
                </c:pt>
                <c:pt idx="138">
                  <c:v>1.84608108031705E-2</c:v>
                </c:pt>
                <c:pt idx="139">
                  <c:v>1.75190315295198E-2</c:v>
                </c:pt>
                <c:pt idx="140">
                  <c:v>1.6625297177066501E-2</c:v>
                </c:pt>
                <c:pt idx="141">
                  <c:v>1.5777156731525799E-2</c:v>
                </c:pt>
                <c:pt idx="142">
                  <c:v>1.49722842172407E-2</c:v>
                </c:pt>
                <c:pt idx="143">
                  <c:v>1.42084723183299E-2</c:v>
                </c:pt>
                <c:pt idx="144">
                  <c:v>1.34836263252522E-2</c:v>
                </c:pt>
                <c:pt idx="145">
                  <c:v>1.27957583901888E-2</c:v>
                </c:pt>
                <c:pt idx="146">
                  <c:v>1.2142982075485901E-2</c:v>
                </c:pt>
                <c:pt idx="147">
                  <c:v>1.15235071802099E-2</c:v>
                </c:pt>
                <c:pt idx="148">
                  <c:v>1.0935634830625899E-2</c:v>
                </c:pt>
                <c:pt idx="149">
                  <c:v>1.03777528211354E-2</c:v>
                </c:pt>
                <c:pt idx="150">
                  <c:v>9.8483311928970699E-3</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Microsoft_Excel_Worksheet5!$D$2:$D$10002</c:f>
              <c:numCache>
                <c:formatCode>General</c:formatCode>
                <c:ptCount val="10001"/>
                <c:pt idx="0">
                  <c:v>25.378399107863601</c:v>
                </c:pt>
                <c:pt idx="1">
                  <c:v>24.083718688186899</c:v>
                </c:pt>
                <c:pt idx="2">
                  <c:v>22.8550864609896</c:v>
                </c:pt>
                <c:pt idx="3">
                  <c:v>21.689132974117001</c:v>
                </c:pt>
                <c:pt idx="4">
                  <c:v>20.582660668200202</c:v>
                </c:pt>
                <c:pt idx="5">
                  <c:v>19.5326351075371</c:v>
                </c:pt>
                <c:pt idx="6">
                  <c:v>18.5361766583286</c:v>
                </c:pt>
                <c:pt idx="7">
                  <c:v>17.590552591451601</c:v>
                </c:pt>
                <c:pt idx="8">
                  <c:v>16.693169588108798</c:v>
                </c:pt>
                <c:pt idx="9">
                  <c:v>15.8415666278035</c:v>
                </c:pt>
                <c:pt idx="10">
                  <c:v>15.033408239134101</c:v>
                </c:pt>
                <c:pt idx="11">
                  <c:v>14.266478094900499</c:v>
                </c:pt>
                <c:pt idx="12">
                  <c:v>13.538672933955899</c:v>
                </c:pt>
                <c:pt idx="13">
                  <c:v>12.8479967931363</c:v>
                </c:pt>
                <c:pt idx="14">
                  <c:v>12.192555533447599</c:v>
                </c:pt>
                <c:pt idx="15">
                  <c:v>11.5705516455</c:v>
                </c:pt>
                <c:pt idx="16">
                  <c:v>10.980279319944099</c:v>
                </c:pt>
                <c:pt idx="17">
                  <c:v>10.4201197693873</c:v>
                </c:pt>
                <c:pt idx="18">
                  <c:v>9.8885367889647</c:v>
                </c:pt>
                <c:pt idx="19">
                  <c:v>9.3840725433867398</c:v>
                </c:pt>
                <c:pt idx="20">
                  <c:v>8.9053435689108191</c:v>
                </c:pt>
                <c:pt idx="21">
                  <c:v>8.4510369792729403</c:v>
                </c:pt>
                <c:pt idx="22">
                  <c:v>8.0199068651737502</c:v>
                </c:pt>
                <c:pt idx="23">
                  <c:v>7.6107708774449803</c:v>
                </c:pt>
                <c:pt idx="24">
                  <c:v>7.2225069845258902</c:v>
                </c:pt>
                <c:pt idx="25">
                  <c:v>6.8540503953572598</c:v>
                </c:pt>
                <c:pt idx="26">
                  <c:v>6.50439063925403</c:v>
                </c:pt>
                <c:pt idx="27">
                  <c:v>6.1725687947484396</c:v>
                </c:pt>
                <c:pt idx="28">
                  <c:v>5.8576748598039101</c:v>
                </c:pt>
                <c:pt idx="29">
                  <c:v>5.5588452561875599</c:v>
                </c:pt>
                <c:pt idx="30">
                  <c:v>5.2752604611573499</c:v>
                </c:pt>
                <c:pt idx="31">
                  <c:v>5.0061427599687498</c:v>
                </c:pt>
                <c:pt idx="32">
                  <c:v>4.7507541130375399</c:v>
                </c:pt>
                <c:pt idx="33">
                  <c:v>4.5083941319092498</c:v>
                </c:pt>
                <c:pt idx="34">
                  <c:v>4.2783981584847703</c:v>
                </c:pt>
                <c:pt idx="35">
                  <c:v>4.0601354422342997</c:v>
                </c:pt>
                <c:pt idx="36">
                  <c:v>3.8530074104008301</c:v>
                </c:pt>
                <c:pt idx="37">
                  <c:v>3.6564460264493399</c:v>
                </c:pt>
                <c:pt idx="38">
                  <c:v>3.46991223225971</c:v>
                </c:pt>
                <c:pt idx="39">
                  <c:v>3.29289446979134</c:v>
                </c:pt>
                <c:pt idx="40">
                  <c:v>3.1249072781650802</c:v>
                </c:pt>
                <c:pt idx="41">
                  <c:v>2.9654899623150901</c:v>
                </c:pt>
                <c:pt idx="42">
                  <c:v>2.8142053295595399</c:v>
                </c:pt>
                <c:pt idx="43">
                  <c:v>2.6706384906251799</c:v>
                </c:pt>
                <c:pt idx="44">
                  <c:v>2.53439572183777</c:v>
                </c:pt>
                <c:pt idx="45">
                  <c:v>2.4051033853578501</c:v>
                </c:pt>
                <c:pt idx="46">
                  <c:v>2.2824069045007902</c:v>
                </c:pt>
                <c:pt idx="47">
                  <c:v>2.1659697913309399</c:v>
                </c:pt>
                <c:pt idx="48">
                  <c:v>2.0554727238631001</c:v>
                </c:pt>
                <c:pt idx="49">
                  <c:v>1.9506126703406399</c:v>
                </c:pt>
                <c:pt idx="50">
                  <c:v>1.85110205818856</c:v>
                </c:pt>
                <c:pt idx="51">
                  <c:v>1.75666798536254</c:v>
                </c:pt>
                <c:pt idx="52">
                  <c:v>1.6670514719309599</c:v>
                </c:pt>
                <c:pt idx="53">
                  <c:v>1.58200674983762</c:v>
                </c:pt>
                <c:pt idx="54">
                  <c:v>1.50130058889714</c:v>
                </c:pt>
                <c:pt idx="55">
                  <c:v>1.42471165717481</c:v>
                </c:pt>
                <c:pt idx="56">
                  <c:v>1.3520299139967</c:v>
                </c:pt>
                <c:pt idx="57">
                  <c:v>1.2830560339253501</c:v>
                </c:pt>
                <c:pt idx="58">
                  <c:v>1.2176008601213999</c:v>
                </c:pt>
                <c:pt idx="59">
                  <c:v>1.1554848855920199</c:v>
                </c:pt>
                <c:pt idx="60">
                  <c:v>1.0965377609034199</c:v>
                </c:pt>
                <c:pt idx="61">
                  <c:v>1.04059782700751</c:v>
                </c:pt>
                <c:pt idx="62">
                  <c:v>0.99557299694698698</c:v>
                </c:pt>
                <c:pt idx="63">
                  <c:v>0.97733712200144895</c:v>
                </c:pt>
                <c:pt idx="64">
                  <c:v>0.95943527292448005</c:v>
                </c:pt>
                <c:pt idx="65">
                  <c:v>0.94186133137620298</c:v>
                </c:pt>
                <c:pt idx="66">
                  <c:v>0.92460929108615297</c:v>
                </c:pt>
                <c:pt idx="67">
                  <c:v>0.90767325580050695</c:v>
                </c:pt>
                <c:pt idx="68">
                  <c:v>0.89104743726691304</c:v>
                </c:pt>
                <c:pt idx="69">
                  <c:v>0.87472615325622705</c:v>
                </c:pt>
                <c:pt idx="70">
                  <c:v>0.85870382562049496</c:v>
                </c:pt>
                <c:pt idx="71">
                  <c:v>0.84297497838649904</c:v>
                </c:pt>
                <c:pt idx="72">
                  <c:v>0.82753423588422603</c:v>
                </c:pt>
                <c:pt idx="73">
                  <c:v>0.81237632090961998</c:v>
                </c:pt>
                <c:pt idx="74">
                  <c:v>0.79749605292098102</c:v>
                </c:pt>
                <c:pt idx="75">
                  <c:v>0.78288834626840498</c:v>
                </c:pt>
                <c:pt idx="76">
                  <c:v>0.76854820845565697</c:v>
                </c:pt>
                <c:pt idx="77">
                  <c:v>0.75447073843387702</c:v>
                </c:pt>
                <c:pt idx="78">
                  <c:v>0.74065112492654095</c:v>
                </c:pt>
                <c:pt idx="79">
                  <c:v>0.72708464478510304</c:v>
                </c:pt>
                <c:pt idx="80">
                  <c:v>0.71376666137476397</c:v>
                </c:pt>
                <c:pt idx="81">
                  <c:v>0.70069262298979396</c:v>
                </c:pt>
                <c:pt idx="82">
                  <c:v>0.68785806129789695</c:v>
                </c:pt>
                <c:pt idx="83">
                  <c:v>0.67525858981305797</c:v>
                </c:pt>
                <c:pt idx="84">
                  <c:v>0.66288990239637102</c:v>
                </c:pt>
                <c:pt idx="85">
                  <c:v>0.65074777178432097</c:v>
                </c:pt>
                <c:pt idx="86">
                  <c:v>0.63882804814402805</c:v>
                </c:pt>
                <c:pt idx="87">
                  <c:v>0.62712665765495101</c:v>
                </c:pt>
                <c:pt idx="88">
                  <c:v>0.61563960111657701</c:v>
                </c:pt>
                <c:pt idx="89">
                  <c:v>0.604362952581602</c:v>
                </c:pt>
                <c:pt idx="90">
                  <c:v>0.59329285801415999</c:v>
                </c:pt>
                <c:pt idx="91">
                  <c:v>0.58242553397262298</c:v>
                </c:pt>
                <c:pt idx="92">
                  <c:v>0.57175726631652601</c:v>
                </c:pt>
                <c:pt idx="93">
                  <c:v>0.56128440893718301</c:v>
                </c:pt>
                <c:pt idx="94">
                  <c:v>0.55100338251154901</c:v>
                </c:pt>
                <c:pt idx="95">
                  <c:v>0.54091067327891396</c:v>
                </c:pt>
                <c:pt idx="96">
                  <c:v>0.53100283183999397</c:v>
                </c:pt>
                <c:pt idx="97">
                  <c:v>0.52127647197802995</c:v>
                </c:pt>
                <c:pt idx="98">
                  <c:v>0.51172826950147199</c:v>
                </c:pt>
                <c:pt idx="99">
                  <c:v>0.50235496110787103</c:v>
                </c:pt>
                <c:pt idx="100">
                  <c:v>0.49315334326857002</c:v>
                </c:pt>
                <c:pt idx="101">
                  <c:v>0.48412027113383199</c:v>
                </c:pt>
                <c:pt idx="102">
                  <c:v>0.47525265745801998</c:v>
                </c:pt>
                <c:pt idx="103">
                  <c:v>0.46654747154446402</c:v>
                </c:pt>
                <c:pt idx="104">
                  <c:v>0.458001738209659</c:v>
                </c:pt>
                <c:pt idx="105">
                  <c:v>0.44961253676642698</c:v>
                </c:pt>
                <c:pt idx="106">
                  <c:v>0.44137700002571401</c:v>
                </c:pt>
                <c:pt idx="107">
                  <c:v>0.43329231331666501</c:v>
                </c:pt>
                <c:pt idx="108">
                  <c:v>0.42535571352464902</c:v>
                </c:pt>
                <c:pt idx="109">
                  <c:v>0.41756448814691</c:v>
                </c:pt>
                <c:pt idx="110">
                  <c:v>0.40991597436550298</c:v>
                </c:pt>
                <c:pt idx="111">
                  <c:v>0.40240755813723</c:v>
                </c:pt>
                <c:pt idx="112">
                  <c:v>0.39503667330022302</c:v>
                </c:pt>
                <c:pt idx="113">
                  <c:v>0.38780080069691297</c:v>
                </c:pt>
                <c:pt idx="114">
                  <c:v>0.38069746731304699</c:v>
                </c:pt>
                <c:pt idx="115">
                  <c:v>0.373724245432489</c:v>
                </c:pt>
                <c:pt idx="116">
                  <c:v>0.36687875180748902</c:v>
                </c:pt>
                <c:pt idx="117">
                  <c:v>0.36015864684416299</c:v>
                </c:pt>
                <c:pt idx="118">
                  <c:v>0.35356163380288402</c:v>
                </c:pt>
                <c:pt idx="119">
                  <c:v>0.34708545801332202</c:v>
                </c:pt>
                <c:pt idx="120">
                  <c:v>0.340727906103864</c:v>
                </c:pt>
                <c:pt idx="121">
                  <c:v>0.33448680524514302</c:v>
                </c:pt>
                <c:pt idx="122">
                  <c:v>0.32836002240743201</c:v>
                </c:pt>
                <c:pt idx="123">
                  <c:v>0.32234546363163302</c:v>
                </c:pt>
                <c:pt idx="124">
                  <c:v>0.31644107331362098</c:v>
                </c:pt>
                <c:pt idx="125">
                  <c:v>0.31064483350169803</c:v>
                </c:pt>
                <c:pt idx="126">
                  <c:v>0.304954763206917</c:v>
                </c:pt>
                <c:pt idx="127">
                  <c:v>0.29936891772603202</c:v>
                </c:pt>
                <c:pt idx="128">
                  <c:v>0.29388538797685798</c:v>
                </c:pt>
                <c:pt idx="129">
                  <c:v>0.2885022998458</c:v>
                </c:pt>
                <c:pt idx="130">
                  <c:v>0.283217813547335</c:v>
                </c:pt>
                <c:pt idx="131">
                  <c:v>0.278030122995225</c:v>
                </c:pt>
                <c:pt idx="132">
                  <c:v>0.27293745518524898</c:v>
                </c:pt>
                <c:pt idx="133">
                  <c:v>0.26793806958923999</c:v>
                </c:pt>
                <c:pt idx="134">
                  <c:v>0.26303025756022602</c:v>
                </c:pt>
                <c:pt idx="135">
                  <c:v>0.25821234174845697</c:v>
                </c:pt>
                <c:pt idx="136">
                  <c:v>0.25348267552814002</c:v>
                </c:pt>
                <c:pt idx="137">
                  <c:v>0.248839642434669</c:v>
                </c:pt>
                <c:pt idx="138">
                  <c:v>0.244281655612159</c:v>
                </c:pt>
                <c:pt idx="139">
                  <c:v>0.23980715727110999</c:v>
                </c:pt>
                <c:pt idx="140">
                  <c:v>0.23541461815599601</c:v>
                </c:pt>
                <c:pt idx="141">
                  <c:v>0.23110253702260899</c:v>
                </c:pt>
                <c:pt idx="142">
                  <c:v>0.22686944012497801</c:v>
                </c:pt>
                <c:pt idx="143">
                  <c:v>0.22271388071168599</c:v>
                </c:pt>
                <c:pt idx="144">
                  <c:v>0.21863443853140499</c:v>
                </c:pt>
                <c:pt idx="145">
                  <c:v>0.21462971934750499</c:v>
                </c:pt>
                <c:pt idx="146">
                  <c:v>0.21069835446153501</c:v>
                </c:pt>
                <c:pt idx="147">
                  <c:v>0.20683900024544599</c:v>
                </c:pt>
                <c:pt idx="148">
                  <c:v>0.20305033768237701</c:v>
                </c:pt>
                <c:pt idx="149">
                  <c:v>0.19933107191584801</c:v>
                </c:pt>
                <c:pt idx="150">
                  <c:v>0.19567993180722301</c:v>
                </c:pt>
              </c:numCache>
            </c:numRef>
          </c:yVal>
          <c:smooth val="1"/>
        </c:ser>
        <c:dLbls>
          <c:showLegendKey val="0"/>
          <c:showVal val="0"/>
          <c:showCatName val="0"/>
          <c:showSerName val="0"/>
          <c:showPercent val="0"/>
          <c:showBubbleSize val="0"/>
        </c:dLbls>
        <c:axId val="828353824"/>
        <c:axId val="828354216"/>
      </c:scatterChart>
      <c:valAx>
        <c:axId val="828353824"/>
        <c:scaling>
          <c:orientation val="minMax"/>
          <c:max val="180"/>
          <c:min val="50"/>
        </c:scaling>
        <c:delete val="0"/>
        <c:axPos val="b"/>
        <c:title>
          <c:tx>
            <c:rich>
              <a:bodyPr/>
              <a:lstStyle/>
              <a:p>
                <a:pPr>
                  <a:defRPr sz="1700"/>
                </a:pPr>
                <a:r>
                  <a:rPr lang="en-US" sz="1700" dirty="0" smtClean="0"/>
                  <a:t>Recipient height (cm)</a:t>
                </a:r>
                <a:endParaRPr lang="en-US" sz="1700" dirty="0"/>
              </a:p>
            </c:rich>
          </c:tx>
          <c:layout>
            <c:manualLayout>
              <c:xMode val="edge"/>
              <c:yMode val="edge"/>
              <c:x val="0.43492625368731563"/>
              <c:y val="0.88582020997375333"/>
            </c:manualLayout>
          </c:layout>
          <c:overlay val="0"/>
        </c:title>
        <c:numFmt formatCode="#,##0" sourceLinked="0"/>
        <c:majorTickMark val="out"/>
        <c:minorTickMark val="none"/>
        <c:tickLblPos val="nextTo"/>
        <c:txPr>
          <a:bodyPr rot="0"/>
          <a:lstStyle/>
          <a:p>
            <a:pPr>
              <a:defRPr sz="1500" b="1"/>
            </a:pPr>
            <a:endParaRPr lang="en-US"/>
          </a:p>
        </c:txPr>
        <c:crossAx val="828354216"/>
        <c:crosses val="autoZero"/>
        <c:crossBetween val="midCat"/>
        <c:majorUnit val="10"/>
      </c:valAx>
      <c:valAx>
        <c:axId val="828354216"/>
        <c:scaling>
          <c:orientation val="minMax"/>
          <c:max val="8"/>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28353824"/>
        <c:crossesAt val="5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pt idx="101">
                  <c:v>1.81</c:v>
                </c:pt>
                <c:pt idx="102">
                  <c:v>1.82</c:v>
                </c:pt>
                <c:pt idx="103">
                  <c:v>1.83</c:v>
                </c:pt>
                <c:pt idx="104">
                  <c:v>1.84</c:v>
                </c:pt>
                <c:pt idx="105">
                  <c:v>1.85</c:v>
                </c:pt>
                <c:pt idx="106">
                  <c:v>1.86</c:v>
                </c:pt>
                <c:pt idx="107">
                  <c:v>1.87</c:v>
                </c:pt>
                <c:pt idx="108">
                  <c:v>1.88</c:v>
                </c:pt>
                <c:pt idx="109">
                  <c:v>1.89</c:v>
                </c:pt>
                <c:pt idx="110">
                  <c:v>1.9</c:v>
                </c:pt>
                <c:pt idx="111">
                  <c:v>1.91</c:v>
                </c:pt>
                <c:pt idx="112">
                  <c:v>1.92</c:v>
                </c:pt>
                <c:pt idx="113">
                  <c:v>1.93</c:v>
                </c:pt>
                <c:pt idx="114">
                  <c:v>1.94</c:v>
                </c:pt>
                <c:pt idx="115">
                  <c:v>1.95</c:v>
                </c:pt>
                <c:pt idx="116">
                  <c:v>1.96</c:v>
                </c:pt>
                <c:pt idx="117">
                  <c:v>1.97</c:v>
                </c:pt>
                <c:pt idx="118">
                  <c:v>1.98</c:v>
                </c:pt>
                <c:pt idx="119">
                  <c:v>1.99</c:v>
                </c:pt>
                <c:pt idx="120">
                  <c:v>2</c:v>
                </c:pt>
              </c:numCache>
            </c:numRef>
          </c:xVal>
          <c:yVal>
            <c:numRef>
              <c:f>Microsoft_Excel_Worksheet6!$B$2:$B$10002</c:f>
              <c:numCache>
                <c:formatCode>General</c:formatCode>
                <c:ptCount val="10001"/>
                <c:pt idx="0">
                  <c:v>1.36266888058747</c:v>
                </c:pt>
                <c:pt idx="1">
                  <c:v>1.35432467489355</c:v>
                </c:pt>
                <c:pt idx="2">
                  <c:v>1.3460315643480301</c:v>
                </c:pt>
                <c:pt idx="3">
                  <c:v>1.33778923607341</c:v>
                </c:pt>
                <c:pt idx="4">
                  <c:v>1.32959737910806</c:v>
                </c:pt>
                <c:pt idx="5">
                  <c:v>1.32145568439454</c:v>
                </c:pt>
                <c:pt idx="6">
                  <c:v>1.3133638447678599</c:v>
                </c:pt>
                <c:pt idx="7">
                  <c:v>1.3053215549439601</c:v>
                </c:pt>
                <c:pt idx="8">
                  <c:v>1.2973285115081601</c:v>
                </c:pt>
                <c:pt idx="9">
                  <c:v>1.28938441290371</c:v>
                </c:pt>
                <c:pt idx="10">
                  <c:v>1.28148895942043</c:v>
                </c:pt>
                <c:pt idx="11">
                  <c:v>1.27364185318338</c:v>
                </c:pt>
                <c:pt idx="12">
                  <c:v>1.26584279814166</c:v>
                </c:pt>
                <c:pt idx="13">
                  <c:v>1.2580915000571999</c:v>
                </c:pt>
                <c:pt idx="14">
                  <c:v>1.2503876664936799</c:v>
                </c:pt>
                <c:pt idx="15">
                  <c:v>1.24273100680548</c:v>
                </c:pt>
                <c:pt idx="16">
                  <c:v>1.23512123212675</c:v>
                </c:pt>
                <c:pt idx="17">
                  <c:v>1.2275580553604799</c:v>
                </c:pt>
                <c:pt idx="18">
                  <c:v>1.2200411911676601</c:v>
                </c:pt>
                <c:pt idx="19">
                  <c:v>1.2125703559565699</c:v>
                </c:pt>
                <c:pt idx="20">
                  <c:v>1.20514526787202</c:v>
                </c:pt>
                <c:pt idx="21">
                  <c:v>1.19776564678473</c:v>
                </c:pt>
                <c:pt idx="22">
                  <c:v>1.1904312142808</c:v>
                </c:pt>
                <c:pt idx="23">
                  <c:v>1.1831416936511601</c:v>
                </c:pt>
                <c:pt idx="24">
                  <c:v>1.17589680988115</c:v>
                </c:pt>
                <c:pt idx="25">
                  <c:v>1.1686962896401401</c:v>
                </c:pt>
                <c:pt idx="26">
                  <c:v>1.16153986127123</c:v>
                </c:pt>
                <c:pt idx="27">
                  <c:v>1.15442725478098</c:v>
                </c:pt>
                <c:pt idx="28">
                  <c:v>1.1473582018292401</c:v>
                </c:pt>
                <c:pt idx="29">
                  <c:v>1.1403324357190401</c:v>
                </c:pt>
                <c:pt idx="30">
                  <c:v>1.13334969138648</c:v>
                </c:pt>
                <c:pt idx="31">
                  <c:v>1.12640970539077</c:v>
                </c:pt>
                <c:pt idx="32">
                  <c:v>1.1195122159043001</c:v>
                </c:pt>
                <c:pt idx="33">
                  <c:v>1.1126569627027101</c:v>
                </c:pt>
                <c:pt idx="34">
                  <c:v>1.10584368715513</c:v>
                </c:pt>
                <c:pt idx="35">
                  <c:v>1.0990721322143799</c:v>
                </c:pt>
                <c:pt idx="36">
                  <c:v>1.09234204240732</c:v>
                </c:pt>
                <c:pt idx="37">
                  <c:v>1.0856531638251501</c:v>
                </c:pt>
                <c:pt idx="38">
                  <c:v>1.07900524411387</c:v>
                </c:pt>
                <c:pt idx="39">
                  <c:v>1.07239803246476</c:v>
                </c:pt>
                <c:pt idx="40">
                  <c:v>1.0658312796049001</c:v>
                </c:pt>
                <c:pt idx="41">
                  <c:v>1.05930473778779</c:v>
                </c:pt>
                <c:pt idx="42">
                  <c:v>1.0528181607839699</c:v>
                </c:pt>
                <c:pt idx="43">
                  <c:v>1.0463713038717599</c:v>
                </c:pt>
                <c:pt idx="44">
                  <c:v>1.0399639238280101</c:v>
                </c:pt>
                <c:pt idx="45">
                  <c:v>1.0335957789189401</c:v>
                </c:pt>
                <c:pt idx="46">
                  <c:v>1.02726662889099</c:v>
                </c:pt>
                <c:pt idx="47">
                  <c:v>1.0209762349617799</c:v>
                </c:pt>
                <c:pt idx="48">
                  <c:v>1.01472435981113</c:v>
                </c:pt>
                <c:pt idx="49">
                  <c:v>1.00851076757202</c:v>
                </c:pt>
                <c:pt idx="50">
                  <c:v>1.00233522382179</c:v>
                </c:pt>
                <c:pt idx="51">
                  <c:v>0.99619749557322401</c:v>
                </c:pt>
                <c:pt idx="52">
                  <c:v>0.99009735126579701</c:v>
                </c:pt>
                <c:pt idx="53">
                  <c:v>0.98403456075692597</c:v>
                </c:pt>
                <c:pt idx="54">
                  <c:v>0.97800889531328905</c:v>
                </c:pt>
                <c:pt idx="55">
                  <c:v>0.97202012760219803</c:v>
                </c:pt>
                <c:pt idx="56">
                  <c:v>0.96606803168301902</c:v>
                </c:pt>
                <c:pt idx="57">
                  <c:v>0.96015238299865102</c:v>
                </c:pt>
                <c:pt idx="58">
                  <c:v>0.95427295836705095</c:v>
                </c:pt>
                <c:pt idx="59">
                  <c:v>0.94842953597281399</c:v>
                </c:pt>
                <c:pt idx="60">
                  <c:v>0.94262189535881002</c:v>
                </c:pt>
                <c:pt idx="61">
                  <c:v>0.936849817417858</c:v>
                </c:pt>
                <c:pt idx="62">
                  <c:v>0.93111308438446805</c:v>
                </c:pt>
                <c:pt idx="63">
                  <c:v>0.92541147982661798</c:v>
                </c:pt>
                <c:pt idx="64">
                  <c:v>0.91974478863759401</c:v>
                </c:pt>
                <c:pt idx="65">
                  <c:v>0.91411279702787296</c:v>
                </c:pt>
                <c:pt idx="66">
                  <c:v>0.90851529251705598</c:v>
                </c:pt>
                <c:pt idx="67">
                  <c:v>0.90295206392585203</c:v>
                </c:pt>
                <c:pt idx="68">
                  <c:v>0.89742290136811298</c:v>
                </c:pt>
                <c:pt idx="69">
                  <c:v>0.89192759624291196</c:v>
                </c:pt>
                <c:pt idx="70">
                  <c:v>0.88646594122667699</c:v>
                </c:pt>
                <c:pt idx="71">
                  <c:v>0.88103773026536503</c:v>
                </c:pt>
                <c:pt idx="72">
                  <c:v>0.87564275856669205</c:v>
                </c:pt>
                <c:pt idx="73">
                  <c:v>0.87028082259240302</c:v>
                </c:pt>
                <c:pt idx="74">
                  <c:v>0.86495172005059595</c:v>
                </c:pt>
                <c:pt idx="75">
                  <c:v>0.85965524988809106</c:v>
                </c:pt>
                <c:pt idx="76">
                  <c:v>0.85439121228283998</c:v>
                </c:pt>
                <c:pt idx="77">
                  <c:v>0.84915940863639106</c:v>
                </c:pt>
                <c:pt idx="78">
                  <c:v>0.84395964156639702</c:v>
                </c:pt>
                <c:pt idx="79">
                  <c:v>0.83879171489916804</c:v>
                </c:pt>
                <c:pt idx="80">
                  <c:v>0.83365543366226802</c:v>
                </c:pt>
                <c:pt idx="81">
                  <c:v>0.82855060407716297</c:v>
                </c:pt>
                <c:pt idx="82">
                  <c:v>0.82347703355190405</c:v>
                </c:pt>
                <c:pt idx="83">
                  <c:v>0.81843453067386895</c:v>
                </c:pt>
                <c:pt idx="84">
                  <c:v>0.81342290520253702</c:v>
                </c:pt>
                <c:pt idx="85">
                  <c:v>0.80844196806230995</c:v>
                </c:pt>
                <c:pt idx="86">
                  <c:v>0.80349153133538098</c:v>
                </c:pt>
                <c:pt idx="87">
                  <c:v>0.79857140825464401</c:v>
                </c:pt>
                <c:pt idx="88">
                  <c:v>0.79368141319664998</c:v>
                </c:pt>
                <c:pt idx="89">
                  <c:v>0.78882136167460104</c:v>
                </c:pt>
                <c:pt idx="90">
                  <c:v>0.78399107033138904</c:v>
                </c:pt>
                <c:pt idx="91">
                  <c:v>0.77919035693268301</c:v>
                </c:pt>
                <c:pt idx="92">
                  <c:v>0.77441904036004905</c:v>
                </c:pt>
                <c:pt idx="93">
                  <c:v>0.76967694060411895</c:v>
                </c:pt>
                <c:pt idx="94">
                  <c:v>0.76496387875780103</c:v>
                </c:pt>
                <c:pt idx="95">
                  <c:v>0.76027967700952503</c:v>
                </c:pt>
                <c:pt idx="96">
                  <c:v>0.75562415863654098</c:v>
                </c:pt>
                <c:pt idx="97">
                  <c:v>0.75099714799824402</c:v>
                </c:pt>
                <c:pt idx="98">
                  <c:v>0.74639847052955699</c:v>
                </c:pt>
                <c:pt idx="99">
                  <c:v>0.74182795273433499</c:v>
                </c:pt>
                <c:pt idx="100">
                  <c:v>0.73728542217882498</c:v>
                </c:pt>
                <c:pt idx="101">
                  <c:v>0.73277070748516404</c:v>
                </c:pt>
                <c:pt idx="102">
                  <c:v>0.72828363832490395</c:v>
                </c:pt>
                <c:pt idx="103">
                  <c:v>0.72382404541259304</c:v>
                </c:pt>
                <c:pt idx="104">
                  <c:v>0.71939176049938702</c:v>
                </c:pt>
                <c:pt idx="105">
                  <c:v>0.71498661636670102</c:v>
                </c:pt>
                <c:pt idx="106">
                  <c:v>0.71060844681990298</c:v>
                </c:pt>
                <c:pt idx="107">
                  <c:v>0.70625708668203802</c:v>
                </c:pt>
                <c:pt idx="108">
                  <c:v>0.70193237178760304</c:v>
                </c:pt>
                <c:pt idx="109">
                  <c:v>0.69763413897635196</c:v>
                </c:pt>
                <c:pt idx="110">
                  <c:v>0.69336222608713705</c:v>
                </c:pt>
                <c:pt idx="111">
                  <c:v>0.68911647195179104</c:v>
                </c:pt>
                <c:pt idx="112">
                  <c:v>0.68489671638905303</c:v>
                </c:pt>
                <c:pt idx="113">
                  <c:v>0.68070280019851703</c:v>
                </c:pt>
                <c:pt idx="114">
                  <c:v>0.67653456515462995</c:v>
                </c:pt>
                <c:pt idx="115">
                  <c:v>0.67239185400072199</c:v>
                </c:pt>
                <c:pt idx="116">
                  <c:v>0.66827451044307495</c:v>
                </c:pt>
                <c:pt idx="117">
                  <c:v>0.66418237914502098</c:v>
                </c:pt>
                <c:pt idx="118">
                  <c:v>0.66011530572108701</c:v>
                </c:pt>
                <c:pt idx="119">
                  <c:v>0.65607313673116896</c:v>
                </c:pt>
                <c:pt idx="120">
                  <c:v>0.65205571967474096</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pt idx="101">
                  <c:v>1.81</c:v>
                </c:pt>
                <c:pt idx="102">
                  <c:v>1.82</c:v>
                </c:pt>
                <c:pt idx="103">
                  <c:v>1.83</c:v>
                </c:pt>
                <c:pt idx="104">
                  <c:v>1.84</c:v>
                </c:pt>
                <c:pt idx="105">
                  <c:v>1.85</c:v>
                </c:pt>
                <c:pt idx="106">
                  <c:v>1.86</c:v>
                </c:pt>
                <c:pt idx="107">
                  <c:v>1.87</c:v>
                </c:pt>
                <c:pt idx="108">
                  <c:v>1.88</c:v>
                </c:pt>
                <c:pt idx="109">
                  <c:v>1.89</c:v>
                </c:pt>
                <c:pt idx="110">
                  <c:v>1.9</c:v>
                </c:pt>
                <c:pt idx="111">
                  <c:v>1.91</c:v>
                </c:pt>
                <c:pt idx="112">
                  <c:v>1.92</c:v>
                </c:pt>
                <c:pt idx="113">
                  <c:v>1.93</c:v>
                </c:pt>
                <c:pt idx="114">
                  <c:v>1.94</c:v>
                </c:pt>
                <c:pt idx="115">
                  <c:v>1.95</c:v>
                </c:pt>
                <c:pt idx="116">
                  <c:v>1.96</c:v>
                </c:pt>
                <c:pt idx="117">
                  <c:v>1.97</c:v>
                </c:pt>
                <c:pt idx="118">
                  <c:v>1.98</c:v>
                </c:pt>
                <c:pt idx="119">
                  <c:v>1.99</c:v>
                </c:pt>
                <c:pt idx="120">
                  <c:v>2</c:v>
                </c:pt>
              </c:numCache>
            </c:numRef>
          </c:xVal>
          <c:yVal>
            <c:numRef>
              <c:f>Microsoft_Excel_Worksheet6!$C$2:$C$10002</c:f>
              <c:numCache>
                <c:formatCode>General</c:formatCode>
                <c:ptCount val="10001"/>
                <c:pt idx="0">
                  <c:v>1.1630581984614501</c:v>
                </c:pt>
                <c:pt idx="1">
                  <c:v>1.15957623935002</c:v>
                </c:pt>
                <c:pt idx="2">
                  <c:v>1.1561047045142301</c:v>
                </c:pt>
                <c:pt idx="3">
                  <c:v>1.1526435627459299</c:v>
                </c:pt>
                <c:pt idx="4">
                  <c:v>1.1491927829303901</c:v>
                </c:pt>
                <c:pt idx="5">
                  <c:v>1.14575233404605</c:v>
                </c:pt>
                <c:pt idx="6">
                  <c:v>1.1423221851642</c:v>
                </c:pt>
                <c:pt idx="7">
                  <c:v>1.13890230544872</c:v>
                </c:pt>
                <c:pt idx="8">
                  <c:v>1.13549266415585</c:v>
                </c:pt>
                <c:pt idx="9">
                  <c:v>1.1320932306338101</c:v>
                </c:pt>
                <c:pt idx="10">
                  <c:v>1.1287039743226299</c:v>
                </c:pt>
                <c:pt idx="11">
                  <c:v>1.1253248647538201</c:v>
                </c:pt>
                <c:pt idx="12">
                  <c:v>1.1219558715500899</c:v>
                </c:pt>
                <c:pt idx="13">
                  <c:v>1.1185969644251199</c:v>
                </c:pt>
                <c:pt idx="14">
                  <c:v>1.1152481131832299</c:v>
                </c:pt>
                <c:pt idx="15">
                  <c:v>1.1119092877191601</c:v>
                </c:pt>
                <c:pt idx="16">
                  <c:v>1.10858045801779</c:v>
                </c:pt>
                <c:pt idx="17">
                  <c:v>1.10526159415383</c:v>
                </c:pt>
                <c:pt idx="18">
                  <c:v>1.1019526662915999</c:v>
                </c:pt>
                <c:pt idx="19">
                  <c:v>1.0986536446847299</c:v>
                </c:pt>
                <c:pt idx="20">
                  <c:v>1.09536449967592</c:v>
                </c:pt>
                <c:pt idx="21">
                  <c:v>1.09208520169665</c:v>
                </c:pt>
                <c:pt idx="22">
                  <c:v>1.0888157212669101</c:v>
                </c:pt>
                <c:pt idx="23">
                  <c:v>1.0855560289949699</c:v>
                </c:pt>
                <c:pt idx="24">
                  <c:v>1.08230609557708</c:v>
                </c:pt>
                <c:pt idx="25">
                  <c:v>1.07906589179721</c:v>
                </c:pt>
                <c:pt idx="26">
                  <c:v>1.0758353885268199</c:v>
                </c:pt>
                <c:pt idx="27">
                  <c:v>1.07261455672456</c:v>
                </c:pt>
                <c:pt idx="28">
                  <c:v>1.0694033674360199</c:v>
                </c:pt>
                <c:pt idx="29">
                  <c:v>1.0662017917934801</c:v>
                </c:pt>
                <c:pt idx="30">
                  <c:v>1.0630098010156599</c:v>
                </c:pt>
                <c:pt idx="31">
                  <c:v>1.05982736640741</c:v>
                </c:pt>
                <c:pt idx="32">
                  <c:v>1.05665445935951</c:v>
                </c:pt>
                <c:pt idx="33">
                  <c:v>1.0534910513483899</c:v>
                </c:pt>
                <c:pt idx="34">
                  <c:v>1.0503371139358799</c:v>
                </c:pt>
                <c:pt idx="35">
                  <c:v>1.04719261876892</c:v>
                </c:pt>
                <c:pt idx="36">
                  <c:v>1.0440575375793699</c:v>
                </c:pt>
                <c:pt idx="37">
                  <c:v>1.0409318421836899</c:v>
                </c:pt>
                <c:pt idx="38">
                  <c:v>1.03781550448273</c:v>
                </c:pt>
                <c:pt idx="39">
                  <c:v>1.0347084964614599</c:v>
                </c:pt>
                <c:pt idx="40">
                  <c:v>1.0316107901887199</c:v>
                </c:pt>
                <c:pt idx="41">
                  <c:v>1.02852235781697</c:v>
                </c:pt>
                <c:pt idx="42">
                  <c:v>1.02544317158204</c:v>
                </c:pt>
                <c:pt idx="43">
                  <c:v>1.0223732038029001</c:v>
                </c:pt>
                <c:pt idx="44">
                  <c:v>1.01931242688135</c:v>
                </c:pt>
                <c:pt idx="45">
                  <c:v>1.01626081330184</c:v>
                </c:pt>
                <c:pt idx="46">
                  <c:v>1.0132183356311999</c:v>
                </c:pt>
                <c:pt idx="47">
                  <c:v>1.01018496651838</c:v>
                </c:pt>
                <c:pt idx="48">
                  <c:v>1.00716067869421</c:v>
                </c:pt>
                <c:pt idx="49">
                  <c:v>1.00414544497117</c:v>
                </c:pt>
                <c:pt idx="50">
                  <c:v>1.0011392382431199</c:v>
                </c:pt>
                <c:pt idx="51">
                  <c:v>0.99425674791974095</c:v>
                </c:pt>
                <c:pt idx="52">
                  <c:v>0.98506659693909304</c:v>
                </c:pt>
                <c:pt idx="53">
                  <c:v>0.97596139270406501</c:v>
                </c:pt>
                <c:pt idx="54">
                  <c:v>0.96694035003173795</c:v>
                </c:pt>
                <c:pt idx="55">
                  <c:v>0.95800269099682001</c:v>
                </c:pt>
                <c:pt idx="56">
                  <c:v>0.94914764486457204</c:v>
                </c:pt>
                <c:pt idx="57">
                  <c:v>0.94037444802433701</c:v>
                </c:pt>
                <c:pt idx="58">
                  <c:v>0.93168234392369198</c:v>
                </c:pt>
                <c:pt idx="59">
                  <c:v>0.92307058300320799</c:v>
                </c:pt>
                <c:pt idx="60">
                  <c:v>0.91453842263181195</c:v>
                </c:pt>
                <c:pt idx="61">
                  <c:v>0.90608512704274402</c:v>
                </c:pt>
                <c:pt idx="62">
                  <c:v>0.89770996727011498</c:v>
                </c:pt>
                <c:pt idx="63">
                  <c:v>0.88941222108603701</c:v>
                </c:pt>
                <c:pt idx="64">
                  <c:v>0.88119117293834603</c:v>
                </c:pt>
                <c:pt idx="65">
                  <c:v>0.87304611388889897</c:v>
                </c:pt>
                <c:pt idx="66">
                  <c:v>0.86497634155243297</c:v>
                </c:pt>
                <c:pt idx="67">
                  <c:v>0.856981160036001</c:v>
                </c:pt>
                <c:pt idx="68">
                  <c:v>0.84905987987895903</c:v>
                </c:pt>
                <c:pt idx="69">
                  <c:v>0.84121181799351097</c:v>
                </c:pt>
                <c:pt idx="70">
                  <c:v>0.83343629760580296</c:v>
                </c:pt>
                <c:pt idx="71">
                  <c:v>0.82573264819756398</c:v>
                </c:pt>
                <c:pt idx="72">
                  <c:v>0.81810020544828099</c:v>
                </c:pt>
                <c:pt idx="73">
                  <c:v>0.81053831117791297</c:v>
                </c:pt>
                <c:pt idx="74">
                  <c:v>0.80304631329013398</c:v>
                </c:pt>
                <c:pt idx="75">
                  <c:v>0.79562356571609905</c:v>
                </c:pt>
                <c:pt idx="76">
                  <c:v>0.78826942835873004</c:v>
                </c:pt>
                <c:pt idx="77">
                  <c:v>0.78098326703751897</c:v>
                </c:pt>
                <c:pt idx="78">
                  <c:v>0.77376445343383804</c:v>
                </c:pt>
                <c:pt idx="79">
                  <c:v>0.766612365036758</c:v>
                </c:pt>
                <c:pt idx="80">
                  <c:v>0.75952638508936499</c:v>
                </c:pt>
                <c:pt idx="81">
                  <c:v>0.75250590253557603</c:v>
                </c:pt>
                <c:pt idx="82">
                  <c:v>0.74555031196744503</c:v>
                </c:pt>
                <c:pt idx="83">
                  <c:v>0.73865901357295505</c:v>
                </c:pt>
                <c:pt idx="84">
                  <c:v>0.731831413084294</c:v>
                </c:pt>
                <c:pt idx="85">
                  <c:v>0.72506692172660603</c:v>
                </c:pt>
                <c:pt idx="86">
                  <c:v>0.71836495616722396</c:v>
                </c:pt>
                <c:pt idx="87">
                  <c:v>0.711724938465361</c:v>
                </c:pt>
                <c:pt idx="88">
                  <c:v>0.70514629602227497</c:v>
                </c:pt>
                <c:pt idx="89">
                  <c:v>0.69862846153188995</c:v>
                </c:pt>
                <c:pt idx="90">
                  <c:v>0.69217087293187396</c:v>
                </c:pt>
                <c:pt idx="91">
                  <c:v>0.68577297335516996</c:v>
                </c:pt>
                <c:pt idx="92">
                  <c:v>0.67943421108197599</c:v>
                </c:pt>
                <c:pt idx="93">
                  <c:v>0.67315403949216701</c:v>
                </c:pt>
                <c:pt idx="94">
                  <c:v>0.66693191701815902</c:v>
                </c:pt>
                <c:pt idx="95">
                  <c:v>0.66076730709820197</c:v>
                </c:pt>
                <c:pt idx="96">
                  <c:v>0.65465967813011705</c:v>
                </c:pt>
                <c:pt idx="97">
                  <c:v>0.64860850342544796</c:v>
                </c:pt>
                <c:pt idx="98">
                  <c:v>0.64261326116404605</c:v>
                </c:pt>
                <c:pt idx="99">
                  <c:v>0.63667343434907098</c:v>
                </c:pt>
                <c:pt idx="100">
                  <c:v>0.63078851076240305</c:v>
                </c:pt>
                <c:pt idx="101">
                  <c:v>0.62495798292048199</c:v>
                </c:pt>
                <c:pt idx="102">
                  <c:v>0.61918134803053204</c:v>
                </c:pt>
                <c:pt idx="103">
                  <c:v>0.613458107947216</c:v>
                </c:pt>
                <c:pt idx="104">
                  <c:v>0.60778776912966903</c:v>
                </c:pt>
                <c:pt idx="105">
                  <c:v>0.60216984259894202</c:v>
                </c:pt>
                <c:pt idx="106">
                  <c:v>0.59660384389583399</c:v>
                </c:pt>
                <c:pt idx="107">
                  <c:v>0.59108929303911695</c:v>
                </c:pt>
                <c:pt idx="108">
                  <c:v>0.58562571448414102</c:v>
                </c:pt>
                <c:pt idx="109">
                  <c:v>0.58021263708183102</c:v>
                </c:pt>
                <c:pt idx="110">
                  <c:v>0.57484959403805103</c:v>
                </c:pt>
                <c:pt idx="111">
                  <c:v>0.56953612287335698</c:v>
                </c:pt>
                <c:pt idx="112">
                  <c:v>0.56427176538311097</c:v>
                </c:pt>
                <c:pt idx="113">
                  <c:v>0.559056067597968</c:v>
                </c:pt>
                <c:pt idx="114">
                  <c:v>0.55388857974473305</c:v>
                </c:pt>
                <c:pt idx="115">
                  <c:v>0.54876885620756699</c:v>
                </c:pt>
                <c:pt idx="116">
                  <c:v>0.54369645548956602</c:v>
                </c:pt>
                <c:pt idx="117">
                  <c:v>0.53867094017468697</c:v>
                </c:pt>
                <c:pt idx="118">
                  <c:v>0.53369187689002695</c:v>
                </c:pt>
                <c:pt idx="119">
                  <c:v>0.52875883626844999</c:v>
                </c:pt>
                <c:pt idx="120">
                  <c:v>0.52387139291156504</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pt idx="101">
                  <c:v>1.81</c:v>
                </c:pt>
                <c:pt idx="102">
                  <c:v>1.82</c:v>
                </c:pt>
                <c:pt idx="103">
                  <c:v>1.83</c:v>
                </c:pt>
                <c:pt idx="104">
                  <c:v>1.84</c:v>
                </c:pt>
                <c:pt idx="105">
                  <c:v>1.85</c:v>
                </c:pt>
                <c:pt idx="106">
                  <c:v>1.86</c:v>
                </c:pt>
                <c:pt idx="107">
                  <c:v>1.87</c:v>
                </c:pt>
                <c:pt idx="108">
                  <c:v>1.88</c:v>
                </c:pt>
                <c:pt idx="109">
                  <c:v>1.89</c:v>
                </c:pt>
                <c:pt idx="110">
                  <c:v>1.9</c:v>
                </c:pt>
                <c:pt idx="111">
                  <c:v>1.91</c:v>
                </c:pt>
                <c:pt idx="112">
                  <c:v>1.92</c:v>
                </c:pt>
                <c:pt idx="113">
                  <c:v>1.93</c:v>
                </c:pt>
                <c:pt idx="114">
                  <c:v>1.94</c:v>
                </c:pt>
                <c:pt idx="115">
                  <c:v>1.95</c:v>
                </c:pt>
                <c:pt idx="116">
                  <c:v>1.96</c:v>
                </c:pt>
                <c:pt idx="117">
                  <c:v>1.97</c:v>
                </c:pt>
                <c:pt idx="118">
                  <c:v>1.98</c:v>
                </c:pt>
                <c:pt idx="119">
                  <c:v>1.99</c:v>
                </c:pt>
                <c:pt idx="120">
                  <c:v>2</c:v>
                </c:pt>
              </c:numCache>
            </c:numRef>
          </c:xVal>
          <c:yVal>
            <c:numRef>
              <c:f>Microsoft_Excel_Worksheet6!$D$2:$D$10002</c:f>
              <c:numCache>
                <c:formatCode>General</c:formatCode>
                <c:ptCount val="10001"/>
                <c:pt idx="0">
                  <c:v>1.5965378865630699</c:v>
                </c:pt>
                <c:pt idx="1">
                  <c:v>1.58178070814357</c:v>
                </c:pt>
                <c:pt idx="2">
                  <c:v>1.56715993382494</c:v>
                </c:pt>
                <c:pt idx="3">
                  <c:v>1.5526743027917</c:v>
                </c:pt>
                <c:pt idx="4">
                  <c:v>1.53832256588241</c:v>
                </c:pt>
                <c:pt idx="5">
                  <c:v>1.52410348548192</c:v>
                </c:pt>
                <c:pt idx="6">
                  <c:v>1.51001583541466</c:v>
                </c:pt>
                <c:pt idx="7">
                  <c:v>1.49605840083887</c:v>
                </c:pt>
                <c:pt idx="8">
                  <c:v>1.48222997814187</c:v>
                </c:pt>
                <c:pt idx="9">
                  <c:v>1.46852937483627</c:v>
                </c:pt>
                <c:pt idx="10">
                  <c:v>1.4549554094571</c:v>
                </c:pt>
                <c:pt idx="11">
                  <c:v>1.4415069114599799</c:v>
                </c:pt>
                <c:pt idx="12">
                  <c:v>1.4281827211201299</c:v>
                </c:pt>
                <c:pt idx="13">
                  <c:v>1.4149816894323799</c:v>
                </c:pt>
                <c:pt idx="14">
                  <c:v>1.4019026780121</c:v>
                </c:pt>
                <c:pt idx="15">
                  <c:v>1.388944558997</c:v>
                </c:pt>
                <c:pt idx="16">
                  <c:v>1.3761062149499099</c:v>
                </c:pt>
                <c:pt idx="17">
                  <c:v>1.36338653876239</c:v>
                </c:pt>
                <c:pt idx="18">
                  <c:v>1.35078443355926</c:v>
                </c:pt>
                <c:pt idx="19">
                  <c:v>1.3382988126040201</c:v>
                </c:pt>
                <c:pt idx="20">
                  <c:v>1.32592859920513</c:v>
                </c:pt>
                <c:pt idx="21">
                  <c:v>1.31367272662317</c:v>
                </c:pt>
                <c:pt idx="22">
                  <c:v>1.30153013797885</c:v>
                </c:pt>
                <c:pt idx="23">
                  <c:v>1.28949978616186</c:v>
                </c:pt>
                <c:pt idx="24">
                  <c:v>1.27758063374058</c:v>
                </c:pt>
                <c:pt idx="25">
                  <c:v>1.2657716528726199</c:v>
                </c:pt>
                <c:pt idx="26">
                  <c:v>1.25407182521617</c:v>
                </c:pt>
                <c:pt idx="27">
                  <c:v>1.24248014184221</c:v>
                </c:pt>
                <c:pt idx="28">
                  <c:v>1.23099560314747</c:v>
                </c:pt>
                <c:pt idx="29">
                  <c:v>1.2196172187682699</c:v>
                </c:pt>
                <c:pt idx="30">
                  <c:v>1.2083440074951</c:v>
                </c:pt>
                <c:pt idx="31">
                  <c:v>1.1971749971879799</c:v>
                </c:pt>
                <c:pt idx="32">
                  <c:v>1.1861092246926599</c:v>
                </c:pt>
                <c:pt idx="33">
                  <c:v>1.1751457357575601</c:v>
                </c:pt>
                <c:pt idx="34">
                  <c:v>1.1642835849514701</c:v>
                </c:pt>
                <c:pt idx="35">
                  <c:v>1.15352183558202</c:v>
                </c:pt>
                <c:pt idx="36">
                  <c:v>1.14285955961492</c:v>
                </c:pt>
                <c:pt idx="37">
                  <c:v>1.1322958375939101</c:v>
                </c:pt>
                <c:pt idx="38">
                  <c:v>1.12182975856149</c:v>
                </c:pt>
                <c:pt idx="39">
                  <c:v>1.1114604199803499</c:v>
                </c:pt>
                <c:pt idx="40">
                  <c:v>1.1011869276555499</c:v>
                </c:pt>
                <c:pt idx="41">
                  <c:v>1.0910083956573999</c:v>
                </c:pt>
                <c:pt idx="42">
                  <c:v>1.0809239462450899</c:v>
                </c:pt>
                <c:pt idx="43">
                  <c:v>1.07093270979095</c:v>
                </c:pt>
                <c:pt idx="44">
                  <c:v>1.0610338247055</c:v>
                </c:pt>
                <c:pt idx="45">
                  <c:v>1.0512264373631299</c:v>
                </c:pt>
                <c:pt idx="46">
                  <c:v>1.04150970202849</c:v>
                </c:pt>
                <c:pt idx="47">
                  <c:v>1.03188278078357</c:v>
                </c:pt>
                <c:pt idx="48">
                  <c:v>1.0223448434554301</c:v>
                </c:pt>
                <c:pt idx="49">
                  <c:v>1.01289506754463</c:v>
                </c:pt>
                <c:pt idx="50">
                  <c:v>1.00353263815427</c:v>
                </c:pt>
                <c:pt idx="51">
                  <c:v>0.99814203148508496</c:v>
                </c:pt>
                <c:pt idx="52">
                  <c:v>0.99515379775298496</c:v>
                </c:pt>
                <c:pt idx="53">
                  <c:v>0.99217451018341096</c:v>
                </c:pt>
                <c:pt idx="54">
                  <c:v>0.98920414199337603</c:v>
                </c:pt>
                <c:pt idx="55">
                  <c:v>0.98624266648007697</c:v>
                </c:pt>
                <c:pt idx="56">
                  <c:v>0.98329005702065198</c:v>
                </c:pt>
                <c:pt idx="57">
                  <c:v>0.98034628707194504</c:v>
                </c:pt>
                <c:pt idx="58">
                  <c:v>0.97741133017026105</c:v>
                </c:pt>
                <c:pt idx="59">
                  <c:v>0.97448515993113605</c:v>
                </c:pt>
                <c:pt idx="60">
                  <c:v>0.97156775004909302</c:v>
                </c:pt>
                <c:pt idx="61">
                  <c:v>0.96865907429740905</c:v>
                </c:pt>
                <c:pt idx="62">
                  <c:v>0.965759106527878</c:v>
                </c:pt>
                <c:pt idx="63">
                  <c:v>0.96286782067057897</c:v>
                </c:pt>
                <c:pt idx="64">
                  <c:v>0.95998519073363398</c:v>
                </c:pt>
                <c:pt idx="65">
                  <c:v>0.95711119080298401</c:v>
                </c:pt>
                <c:pt idx="66">
                  <c:v>0.95424579504215001</c:v>
                </c:pt>
                <c:pt idx="67">
                  <c:v>0.95138897769200104</c:v>
                </c:pt>
                <c:pt idx="68">
                  <c:v>0.94854071307052401</c:v>
                </c:pt>
                <c:pt idx="69">
                  <c:v>0.94570097557259503</c:v>
                </c:pt>
                <c:pt idx="70">
                  <c:v>0.94286973966974297</c:v>
                </c:pt>
                <c:pt idx="71">
                  <c:v>0.94004697990992703</c:v>
                </c:pt>
                <c:pt idx="72">
                  <c:v>0.937232670917301</c:v>
                </c:pt>
                <c:pt idx="73">
                  <c:v>0.93442678739199403</c:v>
                </c:pt>
                <c:pt idx="74">
                  <c:v>0.93162930410987099</c:v>
                </c:pt>
                <c:pt idx="75">
                  <c:v>0.92884019592232003</c:v>
                </c:pt>
                <c:pt idx="76">
                  <c:v>0.92605943775601396</c:v>
                </c:pt>
                <c:pt idx="77">
                  <c:v>0.92328700461269197</c:v>
                </c:pt>
                <c:pt idx="78">
                  <c:v>0.92052287156893198</c:v>
                </c:pt>
                <c:pt idx="79">
                  <c:v>0.91776701377592895</c:v>
                </c:pt>
                <c:pt idx="80">
                  <c:v>0.91501940645926905</c:v>
                </c:pt>
                <c:pt idx="81">
                  <c:v>0.91228002491870896</c:v>
                </c:pt>
                <c:pt idx="82">
                  <c:v>0.90954884452795104</c:v>
                </c:pt>
                <c:pt idx="83">
                  <c:v>0.90682584073442596</c:v>
                </c:pt>
                <c:pt idx="84">
                  <c:v>0.90411098905906795</c:v>
                </c:pt>
                <c:pt idx="85">
                  <c:v>0.90140426509609695</c:v>
                </c:pt>
                <c:pt idx="86">
                  <c:v>0.89870564451280099</c:v>
                </c:pt>
                <c:pt idx="87">
                  <c:v>0.89601510304931098</c:v>
                </c:pt>
                <c:pt idx="88">
                  <c:v>0.89333261651839202</c:v>
                </c:pt>
                <c:pt idx="89">
                  <c:v>0.89065816080521698</c:v>
                </c:pt>
                <c:pt idx="90">
                  <c:v>0.88799171186715498</c:v>
                </c:pt>
                <c:pt idx="91">
                  <c:v>0.88533324573355399</c:v>
                </c:pt>
                <c:pt idx="92">
                  <c:v>0.88268273850552503</c:v>
                </c:pt>
                <c:pt idx="93">
                  <c:v>0.88004016635572802</c:v>
                </c:pt>
                <c:pt idx="94">
                  <c:v>0.87740550552815599</c:v>
                </c:pt>
                <c:pt idx="95">
                  <c:v>0.87477873233792203</c:v>
                </c:pt>
                <c:pt idx="96">
                  <c:v>0.87215982317105101</c:v>
                </c:pt>
                <c:pt idx="97">
                  <c:v>0.86954875448425795</c:v>
                </c:pt>
                <c:pt idx="98">
                  <c:v>0.86694550280474603</c:v>
                </c:pt>
                <c:pt idx="99">
                  <c:v>0.864350044729988</c:v>
                </c:pt>
                <c:pt idx="100">
                  <c:v>0.86176235692752001</c:v>
                </c:pt>
                <c:pt idx="101">
                  <c:v>0.85918241613473101</c:v>
                </c:pt>
                <c:pt idx="102">
                  <c:v>0.85661019915865499</c:v>
                </c:pt>
                <c:pt idx="103">
                  <c:v>0.85404568287575899</c:v>
                </c:pt>
                <c:pt idx="104">
                  <c:v>0.85148884423173699</c:v>
                </c:pt>
                <c:pt idx="105">
                  <c:v>0.84893966024130396</c:v>
                </c:pt>
                <c:pt idx="106">
                  <c:v>0.84639810798798698</c:v>
                </c:pt>
                <c:pt idx="107">
                  <c:v>0.843864164623923</c:v>
                </c:pt>
                <c:pt idx="108">
                  <c:v>0.84133780736964703</c:v>
                </c:pt>
                <c:pt idx="109">
                  <c:v>0.83881901351389498</c:v>
                </c:pt>
                <c:pt idx="110">
                  <c:v>0.83630776041339205</c:v>
                </c:pt>
                <c:pt idx="111">
                  <c:v>0.83380402549265498</c:v>
                </c:pt>
                <c:pt idx="112">
                  <c:v>0.83130778624378698</c:v>
                </c:pt>
                <c:pt idx="113">
                  <c:v>0.82881902022627396</c:v>
                </c:pt>
                <c:pt idx="114">
                  <c:v>0.82633770506678605</c:v>
                </c:pt>
                <c:pt idx="115">
                  <c:v>0.82386381845897205</c:v>
                </c:pt>
                <c:pt idx="116">
                  <c:v>0.82139733816326399</c:v>
                </c:pt>
                <c:pt idx="117">
                  <c:v>0.81893824200667398</c:v>
                </c:pt>
                <c:pt idx="118">
                  <c:v>0.81648650788259303</c:v>
                </c:pt>
                <c:pt idx="119">
                  <c:v>0.81404211375059798</c:v>
                </c:pt>
                <c:pt idx="120">
                  <c:v>0.81160503763625003</c:v>
                </c:pt>
              </c:numCache>
            </c:numRef>
          </c:yVal>
          <c:smooth val="1"/>
        </c:ser>
        <c:dLbls>
          <c:showLegendKey val="0"/>
          <c:showVal val="0"/>
          <c:showCatName val="0"/>
          <c:showSerName val="0"/>
          <c:showPercent val="0"/>
          <c:showBubbleSize val="0"/>
        </c:dLbls>
        <c:axId val="828355000"/>
        <c:axId val="828355392"/>
      </c:scatterChart>
      <c:valAx>
        <c:axId val="828355000"/>
        <c:scaling>
          <c:orientation val="minMax"/>
          <c:max val="2"/>
          <c:min val="0.8"/>
        </c:scaling>
        <c:delete val="0"/>
        <c:axPos val="b"/>
        <c:title>
          <c:tx>
            <c:rich>
              <a:bodyPr/>
              <a:lstStyle/>
              <a:p>
                <a:pPr>
                  <a:defRPr sz="1700"/>
                </a:pPr>
                <a:r>
                  <a:rPr lang="en-US" sz="1700" dirty="0" smtClean="0"/>
                  <a:t>Donor/recip weight ratio</a:t>
                </a:r>
                <a:endParaRPr lang="en-US" sz="1700" dirty="0"/>
              </a:p>
            </c:rich>
          </c:tx>
          <c:layout>
            <c:manualLayout>
              <c:xMode val="edge"/>
              <c:yMode val="edge"/>
              <c:x val="0.38825221238938051"/>
              <c:y val="0.88582020997375333"/>
            </c:manualLayout>
          </c:layout>
          <c:overlay val="0"/>
        </c:title>
        <c:numFmt formatCode="#,##0.0" sourceLinked="0"/>
        <c:majorTickMark val="out"/>
        <c:minorTickMark val="none"/>
        <c:tickLblPos val="nextTo"/>
        <c:txPr>
          <a:bodyPr rot="0"/>
          <a:lstStyle/>
          <a:p>
            <a:pPr>
              <a:defRPr sz="1500" b="1"/>
            </a:pPr>
            <a:endParaRPr lang="en-US"/>
          </a:p>
        </c:txPr>
        <c:crossAx val="828355392"/>
        <c:crosses val="autoZero"/>
        <c:crossBetween val="midCat"/>
        <c:majorUnit val="0.1"/>
      </c:valAx>
      <c:valAx>
        <c:axId val="8283553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28355000"/>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Microsoft_Excel_Worksheet7!$B$2:$B$10002</c:f>
              <c:numCache>
                <c:formatCode>General</c:formatCode>
                <c:ptCount val="10001"/>
                <c:pt idx="0">
                  <c:v>1.53424319545665</c:v>
                </c:pt>
                <c:pt idx="1">
                  <c:v>1.4523084490803799</c:v>
                </c:pt>
                <c:pt idx="2">
                  <c:v>1.37474934711539</c:v>
                </c:pt>
                <c:pt idx="3">
                  <c:v>1.3016392610313201</c:v>
                </c:pt>
                <c:pt idx="4">
                  <c:v>1.2341629755368</c:v>
                </c:pt>
                <c:pt idx="5">
                  <c:v>1.1735021789528399</c:v>
                </c:pt>
                <c:pt idx="6">
                  <c:v>1.1205714577010899</c:v>
                </c:pt>
                <c:pt idx="7">
                  <c:v>1.07610398039651</c:v>
                </c:pt>
                <c:pt idx="8">
                  <c:v>1.0407410896484599</c:v>
                </c:pt>
                <c:pt idx="9">
                  <c:v>1.01512542020938</c:v>
                </c:pt>
                <c:pt idx="10">
                  <c:v>1</c:v>
                </c:pt>
                <c:pt idx="11">
                  <c:v>0.995874961764316</c:v>
                </c:pt>
                <c:pt idx="12">
                  <c:v>1.00180046297769</c:v>
                </c:pt>
                <c:pt idx="13">
                  <c:v>1.0166765196451399</c:v>
                </c:pt>
                <c:pt idx="14">
                  <c:v>1.0395923136662799</c:v>
                </c:pt>
                <c:pt idx="15">
                  <c:v>1.0697334515160499</c:v>
                </c:pt>
                <c:pt idx="16">
                  <c:v>1.10630250120069</c:v>
                </c:pt>
                <c:pt idx="17">
                  <c:v>1.14844859863987</c:v>
                </c:pt>
                <c:pt idx="18">
                  <c:v>1.19520425420874</c:v>
                </c:pt>
                <c:pt idx="19">
                  <c:v>1.24542950031694</c:v>
                </c:pt>
                <c:pt idx="20">
                  <c:v>1.2980375076830899</c:v>
                </c:pt>
                <c:pt idx="21">
                  <c:v>1.35286772227843</c:v>
                </c:pt>
                <c:pt idx="22">
                  <c:v>1.4100140120370599</c:v>
                </c:pt>
                <c:pt idx="23">
                  <c:v>1.4695742099549201</c:v>
                </c:pt>
                <c:pt idx="24">
                  <c:v>1.5316502815774</c:v>
                </c:pt>
                <c:pt idx="25">
                  <c:v>1.5963484995617101</c:v>
                </c:pt>
                <c:pt idx="26">
                  <c:v>1.66377962561302</c:v>
                </c:pt>
                <c:pt idx="27">
                  <c:v>1.73405910010567</c:v>
                </c:pt>
                <c:pt idx="28">
                  <c:v>1.8073072397141301</c:v>
                </c:pt>
                <c:pt idx="29">
                  <c:v>1.88364944339212</c:v>
                </c:pt>
                <c:pt idx="30">
                  <c:v>1.96321640705246</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Microsoft_Excel_Worksheet7!$C$2:$C$10002</c:f>
              <c:numCache>
                <c:formatCode>General</c:formatCode>
                <c:ptCount val="10001"/>
                <c:pt idx="0">
                  <c:v>1.1113125705228999</c:v>
                </c:pt>
                <c:pt idx="1">
                  <c:v>1.09408411477505</c:v>
                </c:pt>
                <c:pt idx="2">
                  <c:v>1.0770536190605</c:v>
                </c:pt>
                <c:pt idx="3">
                  <c:v>1.0602899819291101</c:v>
                </c:pt>
                <c:pt idx="4">
                  <c:v>1.0442732504544701</c:v>
                </c:pt>
                <c:pt idx="5">
                  <c:v>1.02957622576264</c:v>
                </c:pt>
                <c:pt idx="6">
                  <c:v>1.0167789139298</c:v>
                </c:pt>
                <c:pt idx="7">
                  <c:v>1.00650929044047</c:v>
                </c:pt>
                <c:pt idx="8">
                  <c:v>0.99951828471871096</c:v>
                </c:pt>
                <c:pt idx="9">
                  <c:v>0.99682486142929505</c:v>
                </c:pt>
                <c:pt idx="10">
                  <c:v>1</c:v>
                </c:pt>
                <c:pt idx="11">
                  <c:v>0.98070284179826495</c:v>
                </c:pt>
                <c:pt idx="12">
                  <c:v>0.97210777441672502</c:v>
                </c:pt>
                <c:pt idx="13">
                  <c:v>0.97078942844419502</c:v>
                </c:pt>
                <c:pt idx="14">
                  <c:v>0.97432844168481603</c:v>
                </c:pt>
                <c:pt idx="15">
                  <c:v>0.98114397831195799</c:v>
                </c:pt>
                <c:pt idx="16">
                  <c:v>0.99020224284158298</c:v>
                </c:pt>
                <c:pt idx="17">
                  <c:v>1.000765809954</c:v>
                </c:pt>
                <c:pt idx="18">
                  <c:v>1.01223598997024</c:v>
                </c:pt>
                <c:pt idx="19">
                  <c:v>1.02406673411117</c:v>
                </c:pt>
                <c:pt idx="20">
                  <c:v>1.03583033024586</c:v>
                </c:pt>
                <c:pt idx="21">
                  <c:v>1.0475164110055699</c:v>
                </c:pt>
                <c:pt idx="22">
                  <c:v>1.05918730173608</c:v>
                </c:pt>
                <c:pt idx="23">
                  <c:v>1.0708822546933801</c:v>
                </c:pt>
                <c:pt idx="24">
                  <c:v>1.0826273586706601</c:v>
                </c:pt>
                <c:pt idx="25">
                  <c:v>1.0944407705202599</c:v>
                </c:pt>
                <c:pt idx="26">
                  <c:v>1.1063356469433601</c:v>
                </c:pt>
                <c:pt idx="27">
                  <c:v>1.11832187155698</c:v>
                </c:pt>
                <c:pt idx="28">
                  <c:v>1.13040711613974</c:v>
                </c:pt>
                <c:pt idx="29">
                  <c:v>1.14259751672353</c:v>
                </c:pt>
                <c:pt idx="30">
                  <c:v>1.1548981179733</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Microsoft_Excel_Worksheet7!$D$2:$D$10002</c:f>
              <c:numCache>
                <c:formatCode>General</c:formatCode>
                <c:ptCount val="10001"/>
                <c:pt idx="0">
                  <c:v>2.11812791940025</c:v>
                </c:pt>
                <c:pt idx="1">
                  <c:v>1.9278223701327899</c:v>
                </c:pt>
                <c:pt idx="2">
                  <c:v>1.7547276513891299</c:v>
                </c:pt>
                <c:pt idx="3">
                  <c:v>1.59792584550839</c:v>
                </c:pt>
                <c:pt idx="4">
                  <c:v>1.4585820804305401</c:v>
                </c:pt>
                <c:pt idx="5">
                  <c:v>1.3375477497909301</c:v>
                </c:pt>
                <c:pt idx="6">
                  <c:v>1.2349591190489999</c:v>
                </c:pt>
                <c:pt idx="7">
                  <c:v>1.15051076788217</c:v>
                </c:pt>
                <c:pt idx="8">
                  <c:v>1.08366403320724</c:v>
                </c:pt>
                <c:pt idx="9">
                  <c:v>1.0337619562153699</c:v>
                </c:pt>
                <c:pt idx="10">
                  <c:v>1</c:v>
                </c:pt>
                <c:pt idx="11">
                  <c:v>1.0112818044358101</c:v>
                </c:pt>
                <c:pt idx="12">
                  <c:v>1.0324001042214499</c:v>
                </c:pt>
                <c:pt idx="13">
                  <c:v>1.06473259319919</c:v>
                </c:pt>
                <c:pt idx="14">
                  <c:v>1.1092277843856899</c:v>
                </c:pt>
                <c:pt idx="15">
                  <c:v>1.1663218473411401</c:v>
                </c:pt>
                <c:pt idx="16">
                  <c:v>1.23601540292482</c:v>
                </c:pt>
                <c:pt idx="17">
                  <c:v>1.3179249037080101</c:v>
                </c:pt>
                <c:pt idx="18">
                  <c:v>1.41124522683753</c:v>
                </c:pt>
                <c:pt idx="19">
                  <c:v>1.5146421503535701</c:v>
                </c:pt>
                <c:pt idx="20">
                  <c:v>1.62661907278986</c:v>
                </c:pt>
                <c:pt idx="21">
                  <c:v>1.7472290216683699</c:v>
                </c:pt>
                <c:pt idx="22">
                  <c:v>1.87704243704786</c:v>
                </c:pt>
                <c:pt idx="23">
                  <c:v>2.0167001078778699</c:v>
                </c:pt>
                <c:pt idx="24">
                  <c:v>2.16690679971056</c:v>
                </c:pt>
                <c:pt idx="25">
                  <c:v>2.32842982525362</c:v>
                </c:pt>
                <c:pt idx="26">
                  <c:v>2.5021001992054002</c:v>
                </c:pt>
                <c:pt idx="27">
                  <c:v>2.6888153036592701</c:v>
                </c:pt>
                <c:pt idx="28">
                  <c:v>2.8895425480666401</c:v>
                </c:pt>
                <c:pt idx="29">
                  <c:v>3.1053237676955301</c:v>
                </c:pt>
                <c:pt idx="30">
                  <c:v>3.3372802335877401</c:v>
                </c:pt>
              </c:numCache>
            </c:numRef>
          </c:yVal>
          <c:smooth val="1"/>
        </c:ser>
        <c:dLbls>
          <c:showLegendKey val="0"/>
          <c:showVal val="0"/>
          <c:showCatName val="0"/>
          <c:showSerName val="0"/>
          <c:showPercent val="0"/>
          <c:showBubbleSize val="0"/>
        </c:dLbls>
        <c:axId val="832171224"/>
        <c:axId val="832171616"/>
      </c:scatterChart>
      <c:valAx>
        <c:axId val="832171224"/>
        <c:scaling>
          <c:orientation val="minMax"/>
          <c:max val="20"/>
          <c:min val="0"/>
        </c:scaling>
        <c:delete val="0"/>
        <c:axPos val="b"/>
        <c:title>
          <c:tx>
            <c:rich>
              <a:bodyPr/>
              <a:lstStyle/>
              <a:p>
                <a:pPr>
                  <a:defRPr sz="1700"/>
                </a:pPr>
                <a:r>
                  <a:rPr lang="en-US" sz="1700" dirty="0" smtClean="0"/>
                  <a:t>Center volume of pediatric transplants (cases per year)</a:t>
                </a:r>
                <a:endParaRPr lang="en-US" sz="1700" dirty="0"/>
              </a:p>
            </c:rich>
          </c:tx>
          <c:layout>
            <c:manualLayout>
              <c:xMode val="edge"/>
              <c:yMode val="edge"/>
              <c:x val="0.21714979211669341"/>
              <c:y val="0.88313203793074257"/>
            </c:manualLayout>
          </c:layout>
          <c:overlay val="0"/>
        </c:title>
        <c:numFmt formatCode="#,##0" sourceLinked="0"/>
        <c:majorTickMark val="out"/>
        <c:minorTickMark val="none"/>
        <c:tickLblPos val="nextTo"/>
        <c:txPr>
          <a:bodyPr rot="0"/>
          <a:lstStyle/>
          <a:p>
            <a:pPr>
              <a:defRPr sz="1500" b="1"/>
            </a:pPr>
            <a:endParaRPr lang="en-US"/>
          </a:p>
        </c:txPr>
        <c:crossAx val="832171616"/>
        <c:crosses val="autoZero"/>
        <c:crossBetween val="midCat"/>
        <c:majorUnit val="5"/>
      </c:valAx>
      <c:valAx>
        <c:axId val="8321716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7122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Microsoft_Excel_Worksheet1!$A$2:$A$8682</c:f>
              <c:numCache>
                <c:formatCode>General</c:formatCode>
                <c:ptCount val="868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Microsoft_Excel_Worksheet1!$B$2:$B$8682</c:f>
              <c:numCache>
                <c:formatCode>General</c:formatCode>
                <c:ptCount val="8681"/>
                <c:pt idx="0">
                  <c:v>0.27556144562349399</c:v>
                </c:pt>
                <c:pt idx="1">
                  <c:v>0.417387283807723</c:v>
                </c:pt>
                <c:pt idx="2">
                  <c:v>0.62204075417989102</c:v>
                </c:pt>
                <c:pt idx="3">
                  <c:v>0.88263987464835003</c:v>
                </c:pt>
                <c:pt idx="4">
                  <c:v>1.15462411846872</c:v>
                </c:pt>
                <c:pt idx="5">
                  <c:v>1.3878087939886501</c:v>
                </c:pt>
                <c:pt idx="6">
                  <c:v>1.5666787981838</c:v>
                </c:pt>
                <c:pt idx="7">
                  <c:v>1.6993917741806801</c:v>
                </c:pt>
                <c:pt idx="8">
                  <c:v>1.8119518093059199</c:v>
                </c:pt>
                <c:pt idx="9">
                  <c:v>1.9288620207696501</c:v>
                </c:pt>
                <c:pt idx="10">
                  <c:v>2.0533154778507701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Microsoft_Excel_Worksheet1!$A$2:$A$8682</c:f>
              <c:numCache>
                <c:formatCode>General</c:formatCode>
                <c:ptCount val="868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Microsoft_Excel_Worksheet1!$C$2:$C$8682</c:f>
              <c:numCache>
                <c:formatCode>General</c:formatCode>
                <c:ptCount val="8681"/>
                <c:pt idx="0">
                  <c:v>0.134502119363927</c:v>
                </c:pt>
                <c:pt idx="1">
                  <c:v>0.259039269183726</c:v>
                </c:pt>
                <c:pt idx="2">
                  <c:v>0.48384869998838098</c:v>
                </c:pt>
                <c:pt idx="3">
                  <c:v>0.82808306736839299</c:v>
                </c:pt>
                <c:pt idx="4">
                  <c:v>1.0723481883694499</c:v>
                </c:pt>
                <c:pt idx="5">
                  <c:v>1.15028708750718</c:v>
                </c:pt>
                <c:pt idx="6">
                  <c:v>1.14559538146355</c:v>
                </c:pt>
                <c:pt idx="7">
                  <c:v>1.0705335572371799</c:v>
                </c:pt>
                <c:pt idx="8">
                  <c:v>0.96675360014724399</c:v>
                </c:pt>
                <c:pt idx="9">
                  <c:v>0.86625855360955994</c:v>
                </c:pt>
                <c:pt idx="10">
                  <c:v>0.77417827716084597</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Microsoft_Excel_Worksheet1!$A$2:$A$8682</c:f>
              <c:numCache>
                <c:formatCode>General</c:formatCode>
                <c:ptCount val="868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Microsoft_Excel_Worksheet1!$D$2:$D$8682</c:f>
              <c:numCache>
                <c:formatCode>General</c:formatCode>
                <c:ptCount val="8681"/>
                <c:pt idx="0">
                  <c:v>0.56455698001793098</c:v>
                </c:pt>
                <c:pt idx="1">
                  <c:v>0.67253179501841398</c:v>
                </c:pt>
                <c:pt idx="2">
                  <c:v>0.79970184867703398</c:v>
                </c:pt>
                <c:pt idx="3">
                  <c:v>0.94079106193421802</c:v>
                </c:pt>
                <c:pt idx="4">
                  <c:v>1.2432126704823301</c:v>
                </c:pt>
                <c:pt idx="5">
                  <c:v>1.67437613582724</c:v>
                </c:pt>
                <c:pt idx="6">
                  <c:v>2.1425387151464501</c:v>
                </c:pt>
                <c:pt idx="7">
                  <c:v>2.6976570539330802</c:v>
                </c:pt>
                <c:pt idx="8">
                  <c:v>3.3960766825662199</c:v>
                </c:pt>
                <c:pt idx="9">
                  <c:v>4.2949171233747698</c:v>
                </c:pt>
                <c:pt idx="10">
                  <c:v>5.4459090056664001</c:v>
                </c:pt>
              </c:numCache>
            </c:numRef>
          </c:yVal>
          <c:smooth val="1"/>
        </c:ser>
        <c:dLbls>
          <c:showLegendKey val="0"/>
          <c:showVal val="0"/>
          <c:showCatName val="0"/>
          <c:showSerName val="0"/>
          <c:showPercent val="0"/>
          <c:showBubbleSize val="0"/>
        </c:dLbls>
        <c:axId val="832172400"/>
        <c:axId val="832172792"/>
      </c:scatterChart>
      <c:valAx>
        <c:axId val="832172400"/>
        <c:scaling>
          <c:orientation val="minMax"/>
          <c:max val="1"/>
          <c:min val="0"/>
        </c:scaling>
        <c:delete val="0"/>
        <c:axPos val="b"/>
        <c:title>
          <c:tx>
            <c:rich>
              <a:bodyPr/>
              <a:lstStyle/>
              <a:p>
                <a:pPr>
                  <a:defRPr sz="1700"/>
                </a:pPr>
                <a:r>
                  <a:rPr lang="en-US" sz="1700" dirty="0" smtClean="0"/>
                  <a:t>Recipient Age (years)</a:t>
                </a:r>
                <a:endParaRPr lang="en-US" sz="1700" dirty="0"/>
              </a:p>
            </c:rich>
          </c:tx>
          <c:layout>
            <c:manualLayout>
              <c:xMode val="edge"/>
              <c:yMode val="edge"/>
              <c:x val="0.4124409448818897"/>
              <c:y val="0.89388472610278558"/>
            </c:manualLayout>
          </c:layout>
          <c:overlay val="0"/>
        </c:title>
        <c:numFmt formatCode="#,##0.0" sourceLinked="0"/>
        <c:majorTickMark val="out"/>
        <c:minorTickMark val="none"/>
        <c:tickLblPos val="nextTo"/>
        <c:txPr>
          <a:bodyPr rot="0"/>
          <a:lstStyle/>
          <a:p>
            <a:pPr>
              <a:defRPr sz="1500" b="1"/>
            </a:pPr>
            <a:endParaRPr lang="en-US"/>
          </a:p>
        </c:txPr>
        <c:crossAx val="832172792"/>
        <c:crosses val="autoZero"/>
        <c:crossBetween val="midCat"/>
        <c:majorUnit val="0.2"/>
      </c:valAx>
      <c:valAx>
        <c:axId val="832172792"/>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72400"/>
        <c:crossesAt val="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Microsoft_Excel_Worksheet2!$A$2:$A$9725</c:f>
              <c:numCache>
                <c:formatCode>General</c:formatCode>
                <c:ptCount val="9724"/>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numCache>
            </c:numRef>
          </c:xVal>
          <c:yVal>
            <c:numRef>
              <c:f>Microsoft_Excel_Worksheet2!$B$2:$B$9725</c:f>
              <c:numCache>
                <c:formatCode>General</c:formatCode>
                <c:ptCount val="9724"/>
                <c:pt idx="0">
                  <c:v>1.1805217929401901</c:v>
                </c:pt>
                <c:pt idx="1">
                  <c:v>1.1687010416031001</c:v>
                </c:pt>
                <c:pt idx="2">
                  <c:v>1.15699865331785</c:v>
                </c:pt>
                <c:pt idx="3">
                  <c:v>1.1454134428964899</c:v>
                </c:pt>
                <c:pt idx="4">
                  <c:v>1.13394423701854</c:v>
                </c:pt>
                <c:pt idx="5">
                  <c:v>1.12258987411217</c:v>
                </c:pt>
                <c:pt idx="6">
                  <c:v>1.11134920423655</c:v>
                </c:pt>
                <c:pt idx="7">
                  <c:v>1.1002210889654001</c:v>
                </c:pt>
                <c:pt idx="8">
                  <c:v>1.08920440127165</c:v>
                </c:pt>
                <c:pt idx="9">
                  <c:v>1.07829802541338</c:v>
                </c:pt>
                <c:pt idx="10">
                  <c:v>1.06750085682072</c:v>
                </c:pt>
                <c:pt idx="11">
                  <c:v>1.0568491250093599</c:v>
                </c:pt>
                <c:pt idx="12">
                  <c:v>1.04652540931532</c:v>
                </c:pt>
                <c:pt idx="13">
                  <c:v>1.0367418095213801</c:v>
                </c:pt>
                <c:pt idx="14">
                  <c:v>1.0277027639009499</c:v>
                </c:pt>
                <c:pt idx="15">
                  <c:v>1.0196063629657</c:v>
                </c:pt>
                <c:pt idx="16">
                  <c:v>1.0126460568433999</c:v>
                </c:pt>
                <c:pt idx="17">
                  <c:v>1.0070127433348399</c:v>
                </c:pt>
                <c:pt idx="18">
                  <c:v>1.0028972344692799</c:v>
                </c:pt>
                <c:pt idx="19">
                  <c:v>1.00049311231039</c:v>
                </c:pt>
                <c:pt idx="20">
                  <c:v>1</c:v>
                </c:pt>
                <c:pt idx="21">
                  <c:v>1.0015801283551</c:v>
                </c:pt>
                <c:pt idx="22">
                  <c:v>1.0052196658047801</c:v>
                </c:pt>
                <c:pt idx="23">
                  <c:v>1.0108696458844599</c:v>
                </c:pt>
                <c:pt idx="24">
                  <c:v>1.0184918607803499</c:v>
                </c:pt>
                <c:pt idx="25">
                  <c:v>1.02805777485607</c:v>
                </c:pt>
                <c:pt idx="26">
                  <c:v>1.0395475476017499</c:v>
                </c:pt>
                <c:pt idx="27">
                  <c:v>1.05294914598145</c:v>
                </c:pt>
                <c:pt idx="28">
                  <c:v>1.0682575285398499</c:v>
                </c:pt>
                <c:pt idx="29">
                  <c:v>1.08547388562012</c:v>
                </c:pt>
                <c:pt idx="30">
                  <c:v>1.1046049217104901</c:v>
                </c:pt>
                <c:pt idx="31">
                  <c:v>1.1256621673389799</c:v>
                </c:pt>
                <c:pt idx="32">
                  <c:v>1.1486613091237201</c:v>
                </c:pt>
                <c:pt idx="33">
                  <c:v>1.1736215276058399</c:v>
                </c:pt>
                <c:pt idx="34">
                  <c:v>1.20056483338149</c:v>
                </c:pt>
                <c:pt idx="35">
                  <c:v>1.22951539284389</c:v>
                </c:pt>
                <c:pt idx="36">
                  <c:v>1.2604988355765501</c:v>
                </c:pt>
                <c:pt idx="37">
                  <c:v>1.2935415361340601</c:v>
                </c:pt>
                <c:pt idx="38">
                  <c:v>1.3286698636324701</c:v>
                </c:pt>
                <c:pt idx="39">
                  <c:v>1.36590939327357</c:v>
                </c:pt>
                <c:pt idx="40">
                  <c:v>1.4052840746676101</c:v>
                </c:pt>
                <c:pt idx="41">
                  <c:v>1.4468153526210099</c:v>
                </c:pt>
                <c:pt idx="42">
                  <c:v>1.4905212369382099</c:v>
                </c:pt>
                <c:pt idx="43">
                  <c:v>1.53641531877055</c:v>
                </c:pt>
                <c:pt idx="44">
                  <c:v>1.5845057321460301</c:v>
                </c:pt>
                <c:pt idx="45">
                  <c:v>1.63479406054856</c:v>
                </c:pt>
                <c:pt idx="46">
                  <c:v>1.68727418979628</c:v>
                </c:pt>
                <c:pt idx="47">
                  <c:v>1.74193111000573</c:v>
                </c:pt>
                <c:pt idx="48">
                  <c:v>1.7987396711291801</c:v>
                </c:pt>
                <c:pt idx="49">
                  <c:v>1.8576632984177801</c:v>
                </c:pt>
                <c:pt idx="50">
                  <c:v>1.91865267619108</c:v>
                </c:pt>
                <c:pt idx="51">
                  <c:v>1.98166773853128</c:v>
                </c:pt>
                <c:pt idx="52">
                  <c:v>2.0467524292784498</c:v>
                </c:pt>
                <c:pt idx="53">
                  <c:v>2.1139747220500502</c:v>
                </c:pt>
                <c:pt idx="54">
                  <c:v>2.1834048229477601</c:v>
                </c:pt>
                <c:pt idx="55">
                  <c:v>2.2551152438797502</c:v>
                </c:pt>
                <c:pt idx="56">
                  <c:v>2.3291808782912602</c:v>
                </c:pt>
                <c:pt idx="57">
                  <c:v>2.4056790793823</c:v>
                </c:pt>
                <c:pt idx="58">
                  <c:v>2.4846897408943902</c:v>
                </c:pt>
                <c:pt idx="59">
                  <c:v>2.5662953805505202</c:v>
                </c:pt>
                <c:pt idx="60">
                  <c:v>2.6505812262356301</c:v>
                </c:pt>
                <c:pt idx="61">
                  <c:v>2.7376353050075202</c:v>
                </c:pt>
                <c:pt idx="62">
                  <c:v>2.8275485350311298</c:v>
                </c:pt>
                <c:pt idx="63">
                  <c:v>2.9204148205323999</c:v>
                </c:pt>
                <c:pt idx="64">
                  <c:v>3.01633114987058</c:v>
                </c:pt>
                <c:pt idx="65">
                  <c:v>3.1153976968316002</c:v>
                </c:pt>
                <c:pt idx="66">
                  <c:v>3.2177179252484001</c:v>
                </c:pt>
                <c:pt idx="67">
                  <c:v>3.3233986970571099</c:v>
                </c:pt>
                <c:pt idx="68">
                  <c:v>3.4325503839023499</c:v>
                </c:pt>
                <c:pt idx="69">
                  <c:v>3.54528698240799</c:v>
                </c:pt>
                <c:pt idx="70">
                  <c:v>3.66172623323367</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Microsoft_Excel_Worksheet2!$A$2:$A$9725</c:f>
              <c:numCache>
                <c:formatCode>General</c:formatCode>
                <c:ptCount val="9724"/>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numCache>
            </c:numRef>
          </c:xVal>
          <c:yVal>
            <c:numRef>
              <c:f>Microsoft_Excel_Worksheet2!$C$2:$C$9725</c:f>
              <c:numCache>
                <c:formatCode>General</c:formatCode>
                <c:ptCount val="9724"/>
                <c:pt idx="0">
                  <c:v>0.64623288347401797</c:v>
                </c:pt>
                <c:pt idx="1">
                  <c:v>0.66042971825929797</c:v>
                </c:pt>
                <c:pt idx="2">
                  <c:v>0.67493804716737704</c:v>
                </c:pt>
                <c:pt idx="3">
                  <c:v>0.68976462107287195</c:v>
                </c:pt>
                <c:pt idx="4">
                  <c:v>0.70491631312805603</c:v>
                </c:pt>
                <c:pt idx="5">
                  <c:v>0.72040011190018705</c:v>
                </c:pt>
                <c:pt idx="6">
                  <c:v>0.73622310987082296</c:v>
                </c:pt>
                <c:pt idx="7">
                  <c:v>0.75239248454158303</c:v>
                </c:pt>
                <c:pt idx="8">
                  <c:v>0.76891546737878402</c:v>
                </c:pt>
                <c:pt idx="9">
                  <c:v>0.78579929200012</c:v>
                </c:pt>
                <c:pt idx="10">
                  <c:v>0.80305110533374402</c:v>
                </c:pt>
                <c:pt idx="11">
                  <c:v>0.82067964808866301</c:v>
                </c:pt>
                <c:pt idx="12">
                  <c:v>0.83870124298309801</c:v>
                </c:pt>
                <c:pt idx="13">
                  <c:v>0.85713555902522198</c:v>
                </c:pt>
                <c:pt idx="14">
                  <c:v>0.87600434545284001</c:v>
                </c:pt>
                <c:pt idx="15">
                  <c:v>0.89533196995721398</c:v>
                </c:pt>
                <c:pt idx="16">
                  <c:v>0.91514611929891398</c:v>
                </c:pt>
                <c:pt idx="17">
                  <c:v>0.93547872698352696</c:v>
                </c:pt>
                <c:pt idx="18">
                  <c:v>0.95636722218537695</c:v>
                </c:pt>
                <c:pt idx="19">
                  <c:v>0.97785623949469702</c:v>
                </c:pt>
                <c:pt idx="20">
                  <c:v>1</c:v>
                </c:pt>
                <c:pt idx="21">
                  <c:v>0.98074262228673104</c:v>
                </c:pt>
                <c:pt idx="22">
                  <c:v>0.965576505830117</c:v>
                </c:pt>
                <c:pt idx="23">
                  <c:v>0.95416428732465497</c:v>
                </c:pt>
                <c:pt idx="24">
                  <c:v>0.946218548719435</c:v>
                </c:pt>
                <c:pt idx="25">
                  <c:v>0.94149332128132202</c:v>
                </c:pt>
                <c:pt idx="26">
                  <c:v>0.93977677187082898</c:v>
                </c:pt>
                <c:pt idx="27">
                  <c:v>0.94088483124576705</c:v>
                </c:pt>
                <c:pt idx="28">
                  <c:v>0.94465557797177002</c:v>
                </c:pt>
                <c:pt idx="29">
                  <c:v>0.95094423913266501</c:v>
                </c:pt>
                <c:pt idx="30">
                  <c:v>0.95961871298700996</c:v>
                </c:pt>
                <c:pt idx="31">
                  <c:v>0.97055556059331904</c:v>
                </c:pt>
                <c:pt idx="32">
                  <c:v>0.98363645365835894</c:v>
                </c:pt>
                <c:pt idx="33">
                  <c:v>0.99874510340595102</c:v>
                </c:pt>
                <c:pt idx="34">
                  <c:v>1.0157647273113599</c:v>
                </c:pt>
                <c:pt idx="35">
                  <c:v>1.0345761325085101</c:v>
                </c:pt>
                <c:pt idx="36">
                  <c:v>1.0550565007160599</c:v>
                </c:pt>
                <c:pt idx="37">
                  <c:v>1.07707894392023</c:v>
                </c:pt>
                <c:pt idx="38">
                  <c:v>1.1005128593965099</c:v>
                </c:pt>
                <c:pt idx="39">
                  <c:v>1.12522504847768</c:v>
                </c:pt>
                <c:pt idx="40">
                  <c:v>1.1510814841707699</c:v>
                </c:pt>
                <c:pt idx="41">
                  <c:v>1.17794953344007</c:v>
                </c:pt>
                <c:pt idx="42">
                  <c:v>1.20570037952512</c:v>
                </c:pt>
                <c:pt idx="43">
                  <c:v>1.2342113648645501</c:v>
                </c:pt>
                <c:pt idx="44">
                  <c:v>1.26336799467476</c:v>
                </c:pt>
                <c:pt idx="45">
                  <c:v>1.29306540169402</c:v>
                </c:pt>
                <c:pt idx="46">
                  <c:v>1.3232091596444999</c:v>
                </c:pt>
                <c:pt idx="47">
                  <c:v>1.35371542622024</c:v>
                </c:pt>
                <c:pt idx="48">
                  <c:v>1.3845104765369201</c:v>
                </c:pt>
                <c:pt idx="49">
                  <c:v>1.4155297422748401</c:v>
                </c:pt>
                <c:pt idx="50">
                  <c:v>1.4467164963302801</c:v>
                </c:pt>
                <c:pt idx="51">
                  <c:v>1.47803497407873</c:v>
                </c:pt>
                <c:pt idx="52">
                  <c:v>1.5095106246583601</c:v>
                </c:pt>
                <c:pt idx="53">
                  <c:v>1.54118159313269</c:v>
                </c:pt>
                <c:pt idx="54">
                  <c:v>1.5730834925949999</c:v>
                </c:pt>
                <c:pt idx="55">
                  <c:v>1.6052495131461999</c:v>
                </c:pt>
                <c:pt idx="56">
                  <c:v>1.63771058352538</c:v>
                </c:pt>
                <c:pt idx="57">
                  <c:v>1.6704955598041</c:v>
                </c:pt>
                <c:pt idx="58">
                  <c:v>1.7036314238129799</c:v>
                </c:pt>
                <c:pt idx="59">
                  <c:v>1.7371434800488299</c:v>
                </c:pt>
                <c:pt idx="60">
                  <c:v>1.77105554414644</c:v>
                </c:pt>
                <c:pt idx="61">
                  <c:v>1.8053901190046899</c:v>
                </c:pt>
                <c:pt idx="62">
                  <c:v>1.8401685566817401</c:v>
                </c:pt>
                <c:pt idx="63">
                  <c:v>1.87541120549624</c:v>
                </c:pt>
                <c:pt idx="64">
                  <c:v>1.9111375426005099</c:v>
                </c:pt>
                <c:pt idx="65">
                  <c:v>1.94736629278305</c:v>
                </c:pt>
                <c:pt idx="66">
                  <c:v>1.9841155345219701</c:v>
                </c:pt>
                <c:pt idx="67">
                  <c:v>2.0214027944261099</c:v>
                </c:pt>
                <c:pt idx="68">
                  <c:v>2.05924513122218</c:v>
                </c:pt>
                <c:pt idx="69">
                  <c:v>2.0976592104089602</c:v>
                </c:pt>
                <c:pt idx="70">
                  <c:v>2.1366613706307098</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Microsoft_Excel_Worksheet2!$A$2:$A$9725</c:f>
              <c:numCache>
                <c:formatCode>General</c:formatCode>
                <c:ptCount val="9724"/>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numCache>
            </c:numRef>
          </c:xVal>
          <c:yVal>
            <c:numRef>
              <c:f>Microsoft_Excel_Worksheet2!$D$2:$D$9725</c:f>
              <c:numCache>
                <c:formatCode>General</c:formatCode>
                <c:ptCount val="9724"/>
                <c:pt idx="0">
                  <c:v>2.1565471817448101</c:v>
                </c:pt>
                <c:pt idx="1">
                  <c:v>2.0681415249516499</c:v>
                </c:pt>
                <c:pt idx="2">
                  <c:v>1.9833611238800899</c:v>
                </c:pt>
                <c:pt idx="3">
                  <c:v>1.9020574774150101</c:v>
                </c:pt>
                <c:pt idx="4">
                  <c:v>1.82408820553706</c:v>
                </c:pt>
                <c:pt idx="5">
                  <c:v>1.74931680970336</c:v>
                </c:pt>
                <c:pt idx="6">
                  <c:v>1.67761244818019</c:v>
                </c:pt>
                <c:pt idx="7">
                  <c:v>1.60884972866486</c:v>
                </c:pt>
                <c:pt idx="8">
                  <c:v>1.5429085225634001</c:v>
                </c:pt>
                <c:pt idx="9">
                  <c:v>1.47967380913625</c:v>
                </c:pt>
                <c:pt idx="10">
                  <c:v>1.4190355654132001</c:v>
                </c:pt>
                <c:pt idx="11">
                  <c:v>1.3609818101793301</c:v>
                </c:pt>
                <c:pt idx="12">
                  <c:v>1.3058469168915601</c:v>
                </c:pt>
                <c:pt idx="13">
                  <c:v>1.2539831865475499</c:v>
                </c:pt>
                <c:pt idx="14">
                  <c:v>1.20567092664784</c:v>
                </c:pt>
                <c:pt idx="15">
                  <c:v>1.16113036313203</c:v>
                </c:pt>
                <c:pt idx="16">
                  <c:v>1.1205336664991601</c:v>
                </c:pt>
                <c:pt idx="17">
                  <c:v>1.0840168097768099</c:v>
                </c:pt>
                <c:pt idx="18">
                  <c:v>1.0516910654965601</c:v>
                </c:pt>
                <c:pt idx="19">
                  <c:v>1.0236540171771999</c:v>
                </c:pt>
                <c:pt idx="20">
                  <c:v>1</c:v>
                </c:pt>
                <c:pt idx="21">
                  <c:v>1.0228603618519301</c:v>
                </c:pt>
                <c:pt idx="22">
                  <c:v>1.04649043386983</c:v>
                </c:pt>
                <c:pt idx="23">
                  <c:v>1.070944966758</c:v>
                </c:pt>
                <c:pt idx="24">
                  <c:v>1.0962854954383301</c:v>
                </c:pt>
                <c:pt idx="25">
                  <c:v>1.1225812913931399</c:v>
                </c:pt>
                <c:pt idx="26">
                  <c:v>1.1499104213583899</c:v>
                </c:pt>
                <c:pt idx="27">
                  <c:v>1.1783609079499</c:v>
                </c:pt>
                <c:pt idx="28">
                  <c:v>1.2080319789486</c:v>
                </c:pt>
                <c:pt idx="29">
                  <c:v>1.2390353796536999</c:v>
                </c:pt>
                <c:pt idx="30">
                  <c:v>1.27149670650863</c:v>
                </c:pt>
                <c:pt idx="31">
                  <c:v>1.30555670012716</c:v>
                </c:pt>
                <c:pt idx="32">
                  <c:v>1.34137241271467</c:v>
                </c:pt>
                <c:pt idx="33">
                  <c:v>1.37911814071743</c:v>
                </c:pt>
                <c:pt idx="34">
                  <c:v>1.41898599193089</c:v>
                </c:pt>
                <c:pt idx="35">
                  <c:v>1.4611859424735201</c:v>
                </c:pt>
                <c:pt idx="36">
                  <c:v>1.5059452393416799</c:v>
                </c:pt>
                <c:pt idx="37">
                  <c:v>1.55350702485553</c:v>
                </c:pt>
                <c:pt idx="38">
                  <c:v>1.60412810395801</c:v>
                </c:pt>
                <c:pt idx="39">
                  <c:v>1.65807584283437</c:v>
                </c:pt>
                <c:pt idx="40">
                  <c:v>1.71562426958596</c:v>
                </c:pt>
                <c:pt idx="41">
                  <c:v>1.77704952984418</c:v>
                </c:pt>
                <c:pt idx="42">
                  <c:v>1.8426249136944199</c:v>
                </c:pt>
                <c:pt idx="43">
                  <c:v>1.9126156985370799</c:v>
                </c:pt>
                <c:pt idx="44">
                  <c:v>1.98727403716601</c:v>
                </c:pt>
                <c:pt idx="45">
                  <c:v>2.06683406493097</c:v>
                </c:pt>
                <c:pt idx="46">
                  <c:v>2.1515073190073402</c:v>
                </c:pt>
                <c:pt idx="47">
                  <c:v>2.2414784771109701</c:v>
                </c:pt>
                <c:pt idx="48">
                  <c:v>2.3369013520120001</c:v>
                </c:pt>
                <c:pt idx="49">
                  <c:v>2.4378950347893</c:v>
                </c:pt>
                <c:pt idx="50">
                  <c:v>2.5445400679351602</c:v>
                </c:pt>
                <c:pt idx="51">
                  <c:v>2.65691075976292</c:v>
                </c:pt>
                <c:pt idx="52">
                  <c:v>2.7752010739939901</c:v>
                </c:pt>
                <c:pt idx="53">
                  <c:v>2.8996512451092</c:v>
                </c:pt>
                <c:pt idx="54">
                  <c:v>3.0305172251266401</c:v>
                </c:pt>
                <c:pt idx="55">
                  <c:v>3.16807120732991</c:v>
                </c:pt>
                <c:pt idx="56">
                  <c:v>3.31260212785548</c:v>
                </c:pt>
                <c:pt idx="57">
                  <c:v>3.4644161722024198</c:v>
                </c:pt>
                <c:pt idx="58">
                  <c:v>3.6238373055412598</c:v>
                </c:pt>
                <c:pt idx="59">
                  <c:v>3.7912078396942999</c:v>
                </c:pt>
                <c:pt idx="60">
                  <c:v>3.9668890454018899</c:v>
                </c:pt>
                <c:pt idx="61">
                  <c:v>4.1512618155656096</c:v>
                </c:pt>
                <c:pt idx="62">
                  <c:v>4.3447273832205999</c:v>
                </c:pt>
                <c:pt idx="63">
                  <c:v>4.5477080967576597</c:v>
                </c:pt>
                <c:pt idx="64">
                  <c:v>4.7606482541803103</c:v>
                </c:pt>
                <c:pt idx="65">
                  <c:v>4.9840149977911299</c:v>
                </c:pt>
                <c:pt idx="66">
                  <c:v>5.2182992705409097</c:v>
                </c:pt>
                <c:pt idx="67">
                  <c:v>5.4640168352674303</c:v>
                </c:pt>
                <c:pt idx="68">
                  <c:v>5.7217093581448699</c:v>
                </c:pt>
                <c:pt idx="69">
                  <c:v>5.99194555782067</c:v>
                </c:pt>
                <c:pt idx="70">
                  <c:v>6.27532242191175</c:v>
                </c:pt>
              </c:numCache>
            </c:numRef>
          </c:yVal>
          <c:smooth val="1"/>
        </c:ser>
        <c:dLbls>
          <c:showLegendKey val="0"/>
          <c:showVal val="0"/>
          <c:showCatName val="0"/>
          <c:showSerName val="0"/>
          <c:showPercent val="0"/>
          <c:showBubbleSize val="0"/>
        </c:dLbls>
        <c:axId val="832173576"/>
        <c:axId val="832173968"/>
      </c:scatterChart>
      <c:valAx>
        <c:axId val="832173576"/>
        <c:scaling>
          <c:orientation val="minMax"/>
          <c:max val="0.8"/>
          <c:min val="0.1"/>
        </c:scaling>
        <c:delete val="0"/>
        <c:axPos val="b"/>
        <c:title>
          <c:tx>
            <c:rich>
              <a:bodyPr/>
              <a:lstStyle/>
              <a:p>
                <a:pPr>
                  <a:defRPr sz="1700"/>
                </a:pPr>
                <a:r>
                  <a:rPr lang="en-US" sz="1700" dirty="0" smtClean="0"/>
                  <a:t>Recipient pre-transplant creatinine</a:t>
                </a:r>
                <a:endParaRPr lang="en-US" sz="1700" dirty="0"/>
              </a:p>
            </c:rich>
          </c:tx>
          <c:layout>
            <c:manualLayout>
              <c:xMode val="edge"/>
              <c:yMode val="edge"/>
              <c:x val="0.32553097345132742"/>
              <c:y val="0.88582020997375333"/>
            </c:manualLayout>
          </c:layout>
          <c:overlay val="0"/>
        </c:title>
        <c:numFmt formatCode="#,##0.0" sourceLinked="0"/>
        <c:majorTickMark val="out"/>
        <c:minorTickMark val="none"/>
        <c:tickLblPos val="nextTo"/>
        <c:txPr>
          <a:bodyPr rot="0"/>
          <a:lstStyle/>
          <a:p>
            <a:pPr>
              <a:defRPr sz="1500" b="1"/>
            </a:pPr>
            <a:endParaRPr lang="en-US"/>
          </a:p>
        </c:txPr>
        <c:crossAx val="832173968"/>
        <c:crosses val="autoZero"/>
        <c:crossBetween val="midCat"/>
        <c:majorUnit val="0.1"/>
      </c:valAx>
      <c:valAx>
        <c:axId val="832173968"/>
        <c:scaling>
          <c:orientation val="minMax"/>
          <c:max val="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73576"/>
        <c:crossesAt val="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4"/>
          <c:y val="0.1442028617390568"/>
          <c:w val="0.85181045796000165"/>
          <c:h val="0.77856605424321967"/>
        </c:manualLayout>
      </c:layout>
      <c:barChart>
        <c:barDir val="col"/>
        <c:grouping val="percentStacked"/>
        <c:varyColors val="0"/>
        <c:ser>
          <c:idx val="0"/>
          <c:order val="0"/>
          <c:tx>
            <c:strRef>
              <c:f>Sheet1!$A$2</c:f>
              <c:strCache>
                <c:ptCount val="1"/>
                <c:pt idx="0">
                  <c:v>&lt;1</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97</c:v>
                </c:pt>
                <c:pt idx="1">
                  <c:v>864</c:v>
                </c:pt>
                <c:pt idx="2">
                  <c:v>1</c:v>
                </c:pt>
              </c:numCache>
            </c:numRef>
          </c:val>
        </c:ser>
        <c:ser>
          <c:idx val="1"/>
          <c:order val="1"/>
          <c:tx>
            <c:strRef>
              <c:f>Sheet1!$A$3</c:f>
              <c:strCache>
                <c:ptCount val="1"/>
                <c:pt idx="0">
                  <c:v>1-10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409</c:v>
                </c:pt>
                <c:pt idx="1">
                  <c:v>1543</c:v>
                </c:pt>
                <c:pt idx="2">
                  <c:v>69</c:v>
                </c:pt>
              </c:numCache>
            </c:numRef>
          </c:val>
        </c:ser>
        <c:ser>
          <c:idx val="2"/>
          <c:order val="2"/>
          <c:tx>
            <c:strRef>
              <c:f>Sheet1!$A$4</c:f>
              <c:strCache>
                <c:ptCount val="1"/>
                <c:pt idx="0">
                  <c:v>11-17</c:v>
                </c:pt>
              </c:strCache>
            </c:strRef>
          </c:tx>
          <c:spPr>
            <a:gradFill flip="none" rotWithShape="1">
              <a:gsLst>
                <a:gs pos="0">
                  <a:srgbClr val="CCCC00"/>
                </a:gs>
                <a:gs pos="50000">
                  <a:srgbClr val="FFFF00"/>
                </a:gs>
                <a:gs pos="100000">
                  <a:srgbClr val="CCCC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220</c:v>
                </c:pt>
                <c:pt idx="1">
                  <c:v>868</c:v>
                </c:pt>
                <c:pt idx="2">
                  <c:v>56</c:v>
                </c:pt>
              </c:numCache>
            </c:numRef>
          </c:val>
        </c:ser>
        <c:ser>
          <c:idx val="3"/>
          <c:order val="3"/>
          <c:tx>
            <c:strRef>
              <c:f>Sheet1!$A$5</c:f>
              <c:strCache>
                <c:ptCount val="1"/>
                <c:pt idx="0">
                  <c:v>18-34</c:v>
                </c:pt>
              </c:strCache>
            </c:strRef>
          </c:tx>
          <c:spPr>
            <a:gradFill>
              <a:gsLst>
                <a:gs pos="0">
                  <a:srgbClr val="00B050"/>
                </a:gs>
                <a:gs pos="50000">
                  <a:srgbClr val="00FF00"/>
                </a:gs>
                <a:gs pos="100000">
                  <a:srgbClr val="00B050"/>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266</c:v>
                </c:pt>
                <c:pt idx="1">
                  <c:v>564</c:v>
                </c:pt>
                <c:pt idx="2">
                  <c:v>84</c:v>
                </c:pt>
              </c:numCache>
            </c:numRef>
          </c:val>
        </c:ser>
        <c:ser>
          <c:idx val="4"/>
          <c:order val="4"/>
          <c:tx>
            <c:strRef>
              <c:f>Sheet1!$A$6</c:f>
              <c:strCache>
                <c:ptCount val="1"/>
                <c:pt idx="0">
                  <c:v>35-49</c:v>
                </c:pt>
              </c:strCache>
            </c:strRef>
          </c:tx>
          <c:spPr>
            <a:gradFill>
              <a:gsLst>
                <a:gs pos="0">
                  <a:srgbClr val="66CCFF"/>
                </a:gs>
                <a:gs pos="50000">
                  <a:srgbClr val="66FFFF"/>
                </a:gs>
                <a:gs pos="100000">
                  <a:srgbClr val="66CCFF"/>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218</c:v>
                </c:pt>
                <c:pt idx="1">
                  <c:v>58</c:v>
                </c:pt>
                <c:pt idx="2">
                  <c:v>31</c:v>
                </c:pt>
              </c:numCache>
            </c:numRef>
          </c:val>
        </c:ser>
        <c:ser>
          <c:idx val="5"/>
          <c:order val="5"/>
          <c:tx>
            <c:strRef>
              <c:f>Sheet1!$A$7</c:f>
              <c:strCache>
                <c:ptCount val="1"/>
                <c:pt idx="0">
                  <c:v>50-65</c:v>
                </c:pt>
              </c:strCache>
            </c:strRef>
          </c:tx>
          <c:spPr>
            <a:gradFill>
              <a:gsLst>
                <a:gs pos="0">
                  <a:srgbClr val="6600CC"/>
                </a:gs>
                <a:gs pos="50000">
                  <a:srgbClr val="9933FF"/>
                </a:gs>
                <a:gs pos="100000">
                  <a:srgbClr val="6600CC"/>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43</c:v>
                </c:pt>
                <c:pt idx="1">
                  <c:v>4</c:v>
                </c:pt>
                <c:pt idx="2">
                  <c:v>12</c:v>
                </c:pt>
              </c:numCache>
            </c:numRef>
          </c:val>
        </c:ser>
        <c:ser>
          <c:idx val="6"/>
          <c:order val="6"/>
          <c:tx>
            <c:strRef>
              <c:f>Sheet1!$A$8</c:f>
              <c:strCache>
                <c:ptCount val="1"/>
                <c:pt idx="0">
                  <c:v>66+</c:v>
                </c:pt>
              </c:strCache>
            </c:strRef>
          </c:tx>
          <c:invertIfNegative val="0"/>
          <c:cat>
            <c:strRef>
              <c:f>Sheet1!$B$1:$D$1</c:f>
              <c:strCache>
                <c:ptCount val="3"/>
                <c:pt idx="0">
                  <c:v>Europe</c:v>
                </c:pt>
                <c:pt idx="1">
                  <c:v>North America</c:v>
                </c:pt>
                <c:pt idx="2">
                  <c:v>Other</c:v>
                </c:pt>
              </c:strCache>
            </c:strRef>
          </c:cat>
          <c:val>
            <c:numRef>
              <c:f>Sheet1!$B$8:$D$8</c:f>
              <c:numCache>
                <c:formatCode>General</c:formatCode>
                <c:ptCount val="3"/>
                <c:pt idx="0">
                  <c:v>1</c:v>
                </c:pt>
                <c:pt idx="1">
                  <c:v>0</c:v>
                </c:pt>
                <c:pt idx="2">
                  <c:v>0</c:v>
                </c:pt>
              </c:numCache>
            </c:numRef>
          </c:val>
        </c:ser>
        <c:dLbls>
          <c:showLegendKey val="0"/>
          <c:showVal val="0"/>
          <c:showCatName val="0"/>
          <c:showSerName val="0"/>
          <c:showPercent val="0"/>
          <c:showBubbleSize val="0"/>
        </c:dLbls>
        <c:gapWidth val="45"/>
        <c:overlap val="100"/>
        <c:axId val="757927808"/>
        <c:axId val="757928200"/>
      </c:barChart>
      <c:catAx>
        <c:axId val="757927808"/>
        <c:scaling>
          <c:orientation val="minMax"/>
        </c:scaling>
        <c:delete val="0"/>
        <c:axPos val="b"/>
        <c:numFmt formatCode="General" sourceLinked="0"/>
        <c:majorTickMark val="out"/>
        <c:minorTickMark val="none"/>
        <c:tickLblPos val="nextTo"/>
        <c:txPr>
          <a:bodyPr/>
          <a:lstStyle/>
          <a:p>
            <a:pPr>
              <a:defRPr sz="1500" b="1"/>
            </a:pPr>
            <a:endParaRPr lang="en-US"/>
          </a:p>
        </c:txPr>
        <c:crossAx val="757928200"/>
        <c:crosses val="autoZero"/>
        <c:auto val="1"/>
        <c:lblAlgn val="ctr"/>
        <c:lblOffset val="100"/>
        <c:noMultiLvlLbl val="0"/>
      </c:catAx>
      <c:valAx>
        <c:axId val="75792820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757927808"/>
        <c:crosses val="autoZero"/>
        <c:crossBetween val="between"/>
        <c:majorUnit val="0.2"/>
      </c:valAx>
      <c:spPr>
        <a:solidFill>
          <a:srgbClr val="000000"/>
        </a:solidFill>
        <a:ln w="12700">
          <a:solidFill>
            <a:srgbClr val="FFFFFF"/>
          </a:solidFill>
        </a:ln>
      </c:spPr>
    </c:plotArea>
    <c:legend>
      <c:legendPos val="t"/>
      <c:layout>
        <c:manualLayout>
          <c:xMode val="edge"/>
          <c:yMode val="edge"/>
          <c:x val="0.23644436148067699"/>
          <c:y val="3.1250105833544997E-2"/>
          <c:w val="0.57165987872205626"/>
          <c:h val="6.073194479722293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Microsoft_Excel_Worksheet3!$B$2:$B$10002</c:f>
              <c:numCache>
                <c:formatCode>General</c:formatCode>
                <c:ptCount val="10001"/>
                <c:pt idx="0">
                  <c:v>13.6438494077721</c:v>
                </c:pt>
                <c:pt idx="1">
                  <c:v>6.6477009221271599</c:v>
                </c:pt>
                <c:pt idx="2">
                  <c:v>3.23896330348507</c:v>
                </c:pt>
                <c:pt idx="3">
                  <c:v>1.5781220310925199</c:v>
                </c:pt>
                <c:pt idx="4">
                  <c:v>0.76890934279492296</c:v>
                </c:pt>
                <c:pt idx="5">
                  <c:v>0.37463615980826498</c:v>
                </c:pt>
                <c:pt idx="6">
                  <c:v>0.18253420061943201</c:v>
                </c:pt>
                <c:pt idx="7">
                  <c:v>8.8936247939406202E-2</c:v>
                </c:pt>
                <c:pt idx="8">
                  <c:v>4.3332461372707499E-2</c:v>
                </c:pt>
                <c:pt idx="9">
                  <c:v>2.1112901118748501E-2</c:v>
                </c:pt>
                <c:pt idx="10">
                  <c:v>1.0286851462603599E-2</c:v>
                </c:pt>
                <c:pt idx="11">
                  <c:v>5.0120688018427603E-3</c:v>
                </c:pt>
                <c:pt idx="12">
                  <c:v>2.4420332854740499E-3</c:v>
                </c:pt>
                <c:pt idx="13">
                  <c:v>1.18983334090917E-3</c:v>
                </c:pt>
                <c:pt idx="14">
                  <c:v>5.7972321162046104E-4</c:v>
                </c:pt>
                <c:pt idx="15">
                  <c:v>2.8245888775879998E-4</c:v>
                </c:pt>
                <c:pt idx="16">
                  <c:v>1.3762261312760999E-4</c:v>
                </c:pt>
                <c:pt idx="17">
                  <c:v>6.7053948255454406E-5</c:v>
                </c:pt>
                <c:pt idx="18">
                  <c:v>3.26707353861684E-5</c:v>
                </c:pt>
                <c:pt idx="19">
                  <c:v>1.5918181977989802E-5</c:v>
                </c:pt>
                <c:pt idx="20">
                  <c:v>7.75582534305835E-6</c:v>
                </c:pt>
                <c:pt idx="21">
                  <c:v>3.77887542906597E-6</c:v>
                </c:pt>
                <c:pt idx="22">
                  <c:v>1.8411837395460801E-6</c:v>
                </c:pt>
                <c:pt idx="23">
                  <c:v>8.9708105662716199E-7</c:v>
                </c:pt>
                <c:pt idx="24">
                  <c:v>4.37085340737205E-7</c:v>
                </c:pt>
                <c:pt idx="25">
                  <c:v>2.1296135246199999E-7</c:v>
                </c:pt>
                <c:pt idx="26">
                  <c:v>1.0376128736312799E-7</c:v>
                </c:pt>
                <c:pt idx="27">
                  <c:v>5.0555674214056E-8</c:v>
                </c:pt>
                <c:pt idx="28">
                  <c:v>2.4632271439473501E-8</c:v>
                </c:pt>
                <c:pt idx="29">
                  <c:v>1.2001596372721401E-8</c:v>
                </c:pt>
                <c:pt idx="30">
                  <c:v>5.8475449918474297E-9</c:v>
                </c:pt>
                <c:pt idx="31">
                  <c:v>2.84910285013412E-9</c:v>
                </c:pt>
                <c:pt idx="32">
                  <c:v>1.3881700888081301E-9</c:v>
                </c:pt>
                <c:pt idx="33">
                  <c:v>6.7635894413950405E-10</c:v>
                </c:pt>
                <c:pt idx="34">
                  <c:v>3.2954277361665301E-10</c:v>
                </c:pt>
                <c:pt idx="35">
                  <c:v>1.6056332304605E-10</c:v>
                </c:pt>
                <c:pt idx="36" formatCode="0.00E+00">
                  <c:v>7.8231364094726006E-11</c:v>
                </c:pt>
                <c:pt idx="37" formatCode="0.00E+00">
                  <c:v>3.8116714402867102E-11</c:v>
                </c:pt>
                <c:pt idx="38" formatCode="0.00E+00">
                  <c:v>1.85716295974403E-11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Microsoft_Excel_Worksheet3!$C$2:$C$10002</c:f>
              <c:numCache>
                <c:formatCode>General</c:formatCode>
                <c:ptCount val="10001"/>
                <c:pt idx="0">
                  <c:v>4.0083271794287203</c:v>
                </c:pt>
                <c:pt idx="1">
                  <c:v>2.73567475274643</c:v>
                </c:pt>
                <c:pt idx="2">
                  <c:v>1.8670921852943301</c:v>
                </c:pt>
                <c:pt idx="3">
                  <c:v>1.2742864351427099</c:v>
                </c:pt>
                <c:pt idx="4">
                  <c:v>0.67980118451226901</c:v>
                </c:pt>
                <c:pt idx="5">
                  <c:v>0.23645566781725899</c:v>
                </c:pt>
                <c:pt idx="6">
                  <c:v>8.2246521654739294E-2</c:v>
                </c:pt>
                <c:pt idx="7">
                  <c:v>2.8607858660133E-2</c:v>
                </c:pt>
                <c:pt idx="8">
                  <c:v>9.9506892285819593E-3</c:v>
                </c:pt>
                <c:pt idx="9">
                  <c:v>3.4611544086591401E-3</c:v>
                </c:pt>
                <c:pt idx="10">
                  <c:v>1.2038954855680701E-3</c:v>
                </c:pt>
                <c:pt idx="11">
                  <c:v>4.1875171374762901E-4</c:v>
                </c:pt>
                <c:pt idx="12">
                  <c:v>1.4565466842317599E-4</c:v>
                </c:pt>
                <c:pt idx="13">
                  <c:v>5.0663153694581197E-5</c:v>
                </c:pt>
                <c:pt idx="14">
                  <c:v>1.76221961854561E-5</c:v>
                </c:pt>
                <c:pt idx="15">
                  <c:v>6.1295394335453102E-6</c:v>
                </c:pt>
                <c:pt idx="16">
                  <c:v>2.1320415044746399E-6</c:v>
                </c:pt>
                <c:pt idx="17">
                  <c:v>7.4158931940719905E-7</c:v>
                </c:pt>
                <c:pt idx="18">
                  <c:v>2.5794747311654802E-7</c:v>
                </c:pt>
                <c:pt idx="19">
                  <c:v>8.9722029627394194E-8</c:v>
                </c:pt>
                <c:pt idx="20">
                  <c:v>3.1208069236723199E-8</c:v>
                </c:pt>
                <c:pt idx="21">
                  <c:v>1.08551220868363E-8</c:v>
                </c:pt>
                <c:pt idx="22">
                  <c:v>3.77574385093532E-9</c:v>
                </c:pt>
                <c:pt idx="23">
                  <c:v>1.3133193264739101E-9</c:v>
                </c:pt>
                <c:pt idx="24">
                  <c:v>4.5681267622606698E-10</c:v>
                </c:pt>
                <c:pt idx="25">
                  <c:v>1.5889343661841599E-10</c:v>
                </c:pt>
                <c:pt idx="26" formatCode="0.00E+00">
                  <c:v>5.52680026504258E-11</c:v>
                </c:pt>
                <c:pt idx="27" formatCode="0.00E+00">
                  <c:v>1.92239036550202E-11</c:v>
                </c:pt>
                <c:pt idx="28" formatCode="0.00E+00">
                  <c:v>6.6866623365237599E-12</c:v>
                </c:pt>
                <c:pt idx="29" formatCode="0.00E+00">
                  <c:v>2.3258259095056002E-12</c:v>
                </c:pt>
                <c:pt idx="30" formatCode="0.00E+00">
                  <c:v>8.0899346924999105E-13</c:v>
                </c:pt>
                <c:pt idx="31" formatCode="0.00E+00">
                  <c:v>2.8139270037981698E-13</c:v>
                </c:pt>
                <c:pt idx="32" formatCode="0.00E+00">
                  <c:v>9.7876997573855805E-14</c:v>
                </c:pt>
                <c:pt idx="33" formatCode="0.00E+00">
                  <c:v>3.4044616797599201E-14</c:v>
                </c:pt>
                <c:pt idx="34" formatCode="0.00E+00">
                  <c:v>1.1841760184979E-14</c:v>
                </c:pt>
                <c:pt idx="35" formatCode="0.00E+00">
                  <c:v>4.1189267928092298E-15</c:v>
                </c:pt>
                <c:pt idx="36" formatCode="0.00E+00">
                  <c:v>1.4326888620867401E-15</c:v>
                </c:pt>
                <c:pt idx="37" formatCode="0.00E+00">
                  <c:v>4.9833305586562604E-16</c:v>
                </c:pt>
                <c:pt idx="38" formatCode="0.00E+00">
                  <c:v>1.7333549603133199E-16</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Microsoft_Excel_Worksheet3!$D$2:$D$10002</c:f>
              <c:numCache>
                <c:formatCode>General</c:formatCode>
                <c:ptCount val="10001"/>
                <c:pt idx="0">
                  <c:v>46.441974002854202</c:v>
                </c:pt>
                <c:pt idx="1">
                  <c:v>16.153940634092098</c:v>
                </c:pt>
                <c:pt idx="2">
                  <c:v>5.6188351940796704</c:v>
                </c:pt>
                <c:pt idx="3">
                  <c:v>1.95440293197554</c:v>
                </c:pt>
                <c:pt idx="4">
                  <c:v>0.86969777474203502</c:v>
                </c:pt>
                <c:pt idx="5">
                  <c:v>0.59356687674897701</c:v>
                </c:pt>
                <c:pt idx="6">
                  <c:v>0.40510812768037602</c:v>
                </c:pt>
                <c:pt idx="7">
                  <c:v>0.27648543330375802</c:v>
                </c:pt>
                <c:pt idx="8">
                  <c:v>0.18870071866215499</c:v>
                </c:pt>
                <c:pt idx="9">
                  <c:v>0.12878783810825001</c:v>
                </c:pt>
                <c:pt idx="10">
                  <c:v>8.7897424886296205E-2</c:v>
                </c:pt>
                <c:pt idx="11">
                  <c:v>5.9989805055568599E-2</c:v>
                </c:pt>
                <c:pt idx="12">
                  <c:v>4.09429140303086E-2</c:v>
                </c:pt>
                <c:pt idx="13">
                  <c:v>2.7943451520478599E-2</c:v>
                </c:pt>
                <c:pt idx="14">
                  <c:v>1.9071346077108999E-2</c:v>
                </c:pt>
                <c:pt idx="15">
                  <c:v>1.30161530305699E-2</c:v>
                </c:pt>
                <c:pt idx="16">
                  <c:v>8.8834966881842399E-3</c:v>
                </c:pt>
                <c:pt idx="17">
                  <c:v>6.0629675468348004E-3</c:v>
                </c:pt>
                <c:pt idx="18">
                  <c:v>4.1379624222593701E-3</c:v>
                </c:pt>
                <c:pt idx="19">
                  <c:v>2.8241505295487899E-3</c:v>
                </c:pt>
                <c:pt idx="20">
                  <c:v>1.9274767142993599E-3</c:v>
                </c:pt>
                <c:pt idx="21">
                  <c:v>1.3154987474268301E-3</c:v>
                </c:pt>
                <c:pt idx="22">
                  <c:v>8.9782508999627995E-4</c:v>
                </c:pt>
                <c:pt idx="23">
                  <c:v>6.1276370943231595E-4</c:v>
                </c:pt>
                <c:pt idx="24">
                  <c:v>4.1820992505211299E-4</c:v>
                </c:pt>
                <c:pt idx="25">
                  <c:v>2.85427382072166E-4</c:v>
                </c:pt>
                <c:pt idx="26">
                  <c:v>1.9480357962910099E-4</c:v>
                </c:pt>
                <c:pt idx="27">
                  <c:v>1.3295302770466801E-4</c:v>
                </c:pt>
                <c:pt idx="28">
                  <c:v>9.0740157904150207E-5</c:v>
                </c:pt>
                <c:pt idx="29">
                  <c:v>6.1929964278511501E-5</c:v>
                </c:pt>
                <c:pt idx="30">
                  <c:v>4.2267068562840999E-5</c:v>
                </c:pt>
                <c:pt idx="31">
                  <c:v>2.88471841653521E-5</c:v>
                </c:pt>
                <c:pt idx="32">
                  <c:v>1.9688141680147901E-5</c:v>
                </c:pt>
                <c:pt idx="33">
                  <c:v>1.3437114714411E-5</c:v>
                </c:pt>
                <c:pt idx="34">
                  <c:v>9.1708021397621905E-6</c:v>
                </c:pt>
                <c:pt idx="35">
                  <c:v>6.2590529048968598E-6</c:v>
                </c:pt>
                <c:pt idx="36">
                  <c:v>4.2717902610113202E-6</c:v>
                </c:pt>
                <c:pt idx="37">
                  <c:v>2.9154877441273E-6</c:v>
                </c:pt>
                <c:pt idx="38">
                  <c:v>1.9898141684849799E-6</c:v>
                </c:pt>
              </c:numCache>
            </c:numRef>
          </c:yVal>
          <c:smooth val="0"/>
        </c:ser>
        <c:dLbls>
          <c:showLegendKey val="0"/>
          <c:showVal val="0"/>
          <c:showCatName val="0"/>
          <c:showSerName val="0"/>
          <c:showPercent val="0"/>
          <c:showBubbleSize val="0"/>
        </c:dLbls>
        <c:axId val="832174752"/>
        <c:axId val="832175144"/>
      </c:scatterChart>
      <c:valAx>
        <c:axId val="832174752"/>
        <c:scaling>
          <c:orientation val="minMax"/>
          <c:max val="0.4"/>
          <c:min val="0.2"/>
        </c:scaling>
        <c:delete val="0"/>
        <c:axPos val="b"/>
        <c:title>
          <c:tx>
            <c:rich>
              <a:bodyPr/>
              <a:lstStyle/>
              <a:p>
                <a:pPr>
                  <a:defRPr sz="1700"/>
                </a:pPr>
                <a:r>
                  <a:rPr lang="en-US" sz="1700" dirty="0" smtClean="0"/>
                  <a:t>Recipient BSA</a:t>
                </a:r>
                <a:endParaRPr lang="en-US" sz="1700" dirty="0"/>
              </a:p>
            </c:rich>
          </c:tx>
          <c:layout>
            <c:manualLayout>
              <c:xMode val="edge"/>
              <c:yMode val="edge"/>
              <c:x val="0.44606560518430771"/>
              <c:y val="0.88582020997375333"/>
            </c:manualLayout>
          </c:layout>
          <c:overlay val="0"/>
        </c:title>
        <c:numFmt formatCode="#,##0.0" sourceLinked="0"/>
        <c:majorTickMark val="out"/>
        <c:minorTickMark val="none"/>
        <c:tickLblPos val="nextTo"/>
        <c:txPr>
          <a:bodyPr rot="0"/>
          <a:lstStyle/>
          <a:p>
            <a:pPr>
              <a:defRPr sz="1500" b="1"/>
            </a:pPr>
            <a:endParaRPr lang="en-US"/>
          </a:p>
        </c:txPr>
        <c:crossAx val="832175144"/>
        <c:crosses val="autoZero"/>
        <c:crossBetween val="midCat"/>
        <c:majorUnit val="0.1"/>
      </c:valAx>
      <c:valAx>
        <c:axId val="832175144"/>
        <c:scaling>
          <c:orientation val="minMax"/>
          <c:max val="3.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74752"/>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Microsoft_Excel_Worksheet4!$B$2:$B$10002</c:f>
              <c:numCache>
                <c:formatCode>General</c:formatCode>
                <c:ptCount val="10001"/>
                <c:pt idx="0">
                  <c:v>2.9166053571415702</c:v>
                </c:pt>
                <c:pt idx="1">
                  <c:v>2.5876199090352698</c:v>
                </c:pt>
                <c:pt idx="2">
                  <c:v>2.2957431581343299</c:v>
                </c:pt>
                <c:pt idx="3">
                  <c:v>2.036789340551</c:v>
                </c:pt>
                <c:pt idx="4">
                  <c:v>1.8079135567589699</c:v>
                </c:pt>
                <c:pt idx="5">
                  <c:v>1.60939114737723</c:v>
                </c:pt>
                <c:pt idx="6">
                  <c:v>1.4409547818481601</c:v>
                </c:pt>
                <c:pt idx="7">
                  <c:v>1.3013565237931399</c:v>
                </c:pt>
                <c:pt idx="8">
                  <c:v>1.1889178021242299</c:v>
                </c:pt>
                <c:pt idx="9">
                  <c:v>1.1019689574993701</c:v>
                </c:pt>
                <c:pt idx="10">
                  <c:v>1.03920513569229</c:v>
                </c:pt>
                <c:pt idx="11">
                  <c:v>1</c:v>
                </c:pt>
                <c:pt idx="12">
                  <c:v>0.98378555202777895</c:v>
                </c:pt>
                <c:pt idx="13">
                  <c:v>0.98756950804793298</c:v>
                </c:pt>
                <c:pt idx="14">
                  <c:v>1.0086704490296801</c:v>
                </c:pt>
                <c:pt idx="15">
                  <c:v>1.04518439510433</c:v>
                </c:pt>
                <c:pt idx="16">
                  <c:v>1.0955851368712499</c:v>
                </c:pt>
                <c:pt idx="17">
                  <c:v>1.1583946503395</c:v>
                </c:pt>
                <c:pt idx="18">
                  <c:v>1.23188949652497</c:v>
                </c:pt>
                <c:pt idx="19">
                  <c:v>1.31383056245692</c:v>
                </c:pt>
                <c:pt idx="20">
                  <c:v>1.40189569254296</c:v>
                </c:pt>
                <c:pt idx="21">
                  <c:v>1.49586376579281</c:v>
                </c:pt>
                <c:pt idx="22">
                  <c:v>1.5961304522970301</c:v>
                </c:pt>
                <c:pt idx="23">
                  <c:v>1.70311794363151</c:v>
                </c:pt>
                <c:pt idx="24">
                  <c:v>1.81727673057379</c:v>
                </c:pt>
                <c:pt idx="25">
                  <c:v>1.9390874999784999</c:v>
                </c:pt>
                <c:pt idx="26">
                  <c:v>2.0690631587989698</c:v>
                </c:pt>
                <c:pt idx="27">
                  <c:v>2.2077509937775699</c:v>
                </c:pt>
                <c:pt idx="28">
                  <c:v>2.35573497589853</c:v>
                </c:pt>
                <c:pt idx="29">
                  <c:v>2.5136382193067002</c:v>
                </c:pt>
                <c:pt idx="30">
                  <c:v>2.6821256050458002</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Microsoft_Excel_Worksheet4!$C$2:$C$10002</c:f>
              <c:numCache>
                <c:formatCode>General</c:formatCode>
                <c:ptCount val="10001"/>
                <c:pt idx="0">
                  <c:v>1.70169808074416</c:v>
                </c:pt>
                <c:pt idx="1">
                  <c:v>1.6021452325811001</c:v>
                </c:pt>
                <c:pt idx="2">
                  <c:v>1.5082729564930799</c:v>
                </c:pt>
                <c:pt idx="3">
                  <c:v>1.4196991812221</c:v>
                </c:pt>
                <c:pt idx="4">
                  <c:v>1.33638213682966</c:v>
                </c:pt>
                <c:pt idx="5">
                  <c:v>1.25954209622931</c:v>
                </c:pt>
                <c:pt idx="6">
                  <c:v>1.19042359364426</c:v>
                </c:pt>
                <c:pt idx="7">
                  <c:v>1.1300335827910599</c:v>
                </c:pt>
                <c:pt idx="8">
                  <c:v>1.0793107361235399</c:v>
                </c:pt>
                <c:pt idx="9">
                  <c:v>1.03937339264913</c:v>
                </c:pt>
                <c:pt idx="10">
                  <c:v>1.0119317235634699</c:v>
                </c:pt>
                <c:pt idx="11">
                  <c:v>1</c:v>
                </c:pt>
                <c:pt idx="12">
                  <c:v>0.96018081159032498</c:v>
                </c:pt>
                <c:pt idx="13">
                  <c:v>0.93920766407243395</c:v>
                </c:pt>
                <c:pt idx="14">
                  <c:v>0.93077746197387701</c:v>
                </c:pt>
                <c:pt idx="15">
                  <c:v>0.93098135937803395</c:v>
                </c:pt>
                <c:pt idx="16">
                  <c:v>0.93729672565970201</c:v>
                </c:pt>
                <c:pt idx="17">
                  <c:v>0.94789189112752503</c:v>
                </c:pt>
                <c:pt idx="18">
                  <c:v>0.96123165597618498</c:v>
                </c:pt>
                <c:pt idx="19">
                  <c:v>0.97587006606238802</c:v>
                </c:pt>
                <c:pt idx="20">
                  <c:v>0.99062110712064499</c:v>
                </c:pt>
                <c:pt idx="21">
                  <c:v>1.0053421120386901</c:v>
                </c:pt>
                <c:pt idx="22">
                  <c:v>1.0201113891243101</c:v>
                </c:pt>
                <c:pt idx="23">
                  <c:v>1.0349770653566901</c:v>
                </c:pt>
                <c:pt idx="24">
                  <c:v>1.0499707750237099</c:v>
                </c:pt>
                <c:pt idx="25">
                  <c:v>1.0651145471987999</c:v>
                </c:pt>
                <c:pt idx="26">
                  <c:v>1.0804245233529901</c:v>
                </c:pt>
                <c:pt idx="27">
                  <c:v>1.0959130824738901</c:v>
                </c:pt>
                <c:pt idx="28">
                  <c:v>1.1115901152130501</c:v>
                </c:pt>
                <c:pt idx="29">
                  <c:v>1.1274638192250399</c:v>
                </c:pt>
                <c:pt idx="30">
                  <c:v>1.1435412130488101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Microsoft_Excel_Worksheet4!$D$2:$D$10002</c:f>
              <c:numCache>
                <c:formatCode>General</c:formatCode>
                <c:ptCount val="10001"/>
                <c:pt idx="0">
                  <c:v>4.9988813559611804</c:v>
                </c:pt>
                <c:pt idx="1">
                  <c:v>4.1792570720000404</c:v>
                </c:pt>
                <c:pt idx="2">
                  <c:v>3.4943520172734601</c:v>
                </c:pt>
                <c:pt idx="3">
                  <c:v>2.9221055225312398</c:v>
                </c:pt>
                <c:pt idx="4">
                  <c:v>2.4458209509347002</c:v>
                </c:pt>
                <c:pt idx="5">
                  <c:v>2.05641389280304</c:v>
                </c:pt>
                <c:pt idx="6">
                  <c:v>1.7442116356033499</c:v>
                </c:pt>
                <c:pt idx="7">
                  <c:v>1.4986535159743799</c:v>
                </c:pt>
                <c:pt idx="8">
                  <c:v>1.30965577650487</c:v>
                </c:pt>
                <c:pt idx="9">
                  <c:v>1.1683342982228699</c:v>
                </c:pt>
                <c:pt idx="10">
                  <c:v>1.06721361619758</c:v>
                </c:pt>
                <c:pt idx="11">
                  <c:v>1</c:v>
                </c:pt>
                <c:pt idx="12">
                  <c:v>1.00797058293177</c:v>
                </c:pt>
                <c:pt idx="13">
                  <c:v>1.0384216084833999</c:v>
                </c:pt>
                <c:pt idx="14">
                  <c:v>1.0930819839450501</c:v>
                </c:pt>
                <c:pt idx="15">
                  <c:v>1.1733966623127801</c:v>
                </c:pt>
                <c:pt idx="16">
                  <c:v>1.2806049133355999</c:v>
                </c:pt>
                <c:pt idx="17">
                  <c:v>1.41564473596139</c:v>
                </c:pt>
                <c:pt idx="18">
                  <c:v>1.5787575473754001</c:v>
                </c:pt>
                <c:pt idx="19">
                  <c:v>1.76883255965709</c:v>
                </c:pt>
                <c:pt idx="20">
                  <c:v>1.98391849178633</c:v>
                </c:pt>
                <c:pt idx="21">
                  <c:v>2.22571836891853</c:v>
                </c:pt>
                <c:pt idx="22">
                  <c:v>2.4974061145782298</c:v>
                </c:pt>
                <c:pt idx="23">
                  <c:v>2.8025845470498099</c:v>
                </c:pt>
                <c:pt idx="24">
                  <c:v>3.1453206070524802</c:v>
                </c:pt>
                <c:pt idx="25">
                  <c:v>3.5301933885530401</c:v>
                </c:pt>
                <c:pt idx="26">
                  <c:v>3.96235207787903</c:v>
                </c:pt>
                <c:pt idx="27">
                  <c:v>4.4475830505855596</c:v>
                </c:pt>
                <c:pt idx="28">
                  <c:v>4.9923863128344204</c:v>
                </c:pt>
                <c:pt idx="29">
                  <c:v>5.6040619573072004</c:v>
                </c:pt>
                <c:pt idx="30">
                  <c:v>6.2908076063676104</c:v>
                </c:pt>
              </c:numCache>
            </c:numRef>
          </c:yVal>
          <c:smooth val="1"/>
        </c:ser>
        <c:dLbls>
          <c:showLegendKey val="0"/>
          <c:showVal val="0"/>
          <c:showCatName val="0"/>
          <c:showSerName val="0"/>
          <c:showPercent val="0"/>
          <c:showBubbleSize val="0"/>
        </c:dLbls>
        <c:axId val="832175928"/>
        <c:axId val="832176320"/>
      </c:scatterChart>
      <c:valAx>
        <c:axId val="832175928"/>
        <c:scaling>
          <c:orientation val="minMax"/>
          <c:max val="20"/>
          <c:min val="0"/>
        </c:scaling>
        <c:delete val="0"/>
        <c:axPos val="b"/>
        <c:title>
          <c:tx>
            <c:rich>
              <a:bodyPr/>
              <a:lstStyle/>
              <a:p>
                <a:pPr>
                  <a:defRPr sz="1700"/>
                </a:pPr>
                <a:r>
                  <a:rPr lang="en-US" sz="1700" dirty="0" smtClean="0"/>
                  <a:t>Center volume of pediatric transplants (cases per year)</a:t>
                </a:r>
                <a:endParaRPr lang="en-US" sz="1700" dirty="0"/>
              </a:p>
            </c:rich>
          </c:tx>
          <c:layout>
            <c:manualLayout>
              <c:xMode val="edge"/>
              <c:yMode val="edge"/>
              <c:x val="0.19966819966088312"/>
              <c:y val="0.89388472610278558"/>
            </c:manualLayout>
          </c:layout>
          <c:overlay val="0"/>
        </c:title>
        <c:numFmt formatCode="#,##0" sourceLinked="0"/>
        <c:majorTickMark val="out"/>
        <c:minorTickMark val="none"/>
        <c:tickLblPos val="nextTo"/>
        <c:txPr>
          <a:bodyPr rot="0"/>
          <a:lstStyle/>
          <a:p>
            <a:pPr>
              <a:defRPr sz="1500" b="1"/>
            </a:pPr>
            <a:endParaRPr lang="en-US"/>
          </a:p>
        </c:txPr>
        <c:crossAx val="832176320"/>
        <c:crosses val="autoZero"/>
        <c:crossBetween val="midCat"/>
        <c:majorUnit val="5"/>
      </c:valAx>
      <c:valAx>
        <c:axId val="832176320"/>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7592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0.30040272899325099</c:v>
                </c:pt>
                <c:pt idx="1">
                  <c:v>0.31175691238819903</c:v>
                </c:pt>
                <c:pt idx="2">
                  <c:v>0.32354024461610797</c:v>
                </c:pt>
                <c:pt idx="3">
                  <c:v>0.33576894601748603</c:v>
                </c:pt>
                <c:pt idx="4">
                  <c:v>0.34845985000556701</c:v>
                </c:pt>
                <c:pt idx="5">
                  <c:v>0.36163042623834102</c:v>
                </c:pt>
                <c:pt idx="6">
                  <c:v>0.37529880466640703</c:v>
                </c:pt>
                <c:pt idx="7">
                  <c:v>0.38948380048973902</c:v>
                </c:pt>
                <c:pt idx="8">
                  <c:v>0.40420494005775198</c:v>
                </c:pt>
                <c:pt idx="9">
                  <c:v>0.41948248774828201</c:v>
                </c:pt>
                <c:pt idx="10">
                  <c:v>0.43533747386250499</c:v>
                </c:pt>
                <c:pt idx="11">
                  <c:v>0.451791723574195</c:v>
                </c:pt>
                <c:pt idx="12">
                  <c:v>0.46886788697315002</c:v>
                </c:pt>
                <c:pt idx="13">
                  <c:v>0.48658947024416799</c:v>
                </c:pt>
                <c:pt idx="14">
                  <c:v>0.50498086802446795</c:v>
                </c:pt>
                <c:pt idx="15">
                  <c:v>0.52406739698412397</c:v>
                </c:pt>
                <c:pt idx="16">
                  <c:v>0.54387533067571303</c:v>
                </c:pt>
                <c:pt idx="17">
                  <c:v>0.56443193570115702</c:v>
                </c:pt>
                <c:pt idx="18">
                  <c:v>0.58576550924555704</c:v>
                </c:pt>
                <c:pt idx="19">
                  <c:v>0.60790541802967002</c:v>
                </c:pt>
                <c:pt idx="20">
                  <c:v>0.63088213873464805</c:v>
                </c:pt>
                <c:pt idx="21">
                  <c:v>0.65472729995470702</c:v>
                </c:pt>
                <c:pt idx="22">
                  <c:v>0.67947372573545295</c:v>
                </c:pt>
                <c:pt idx="23">
                  <c:v>0.70515548075779699</c:v>
                </c:pt>
                <c:pt idx="24">
                  <c:v>0.73180791722969196</c:v>
                </c:pt>
                <c:pt idx="25">
                  <c:v>0.75946772355018399</c:v>
                </c:pt>
                <c:pt idx="26">
                  <c:v>0.78817297481281701</c:v>
                </c:pt>
                <c:pt idx="27">
                  <c:v>0.81796318521788702</c:v>
                </c:pt>
                <c:pt idx="28">
                  <c:v>0.84887936246569096</c:v>
                </c:pt>
                <c:pt idx="29">
                  <c:v>0.88096406420565998</c:v>
                </c:pt>
                <c:pt idx="30">
                  <c:v>0.91426145661907698</c:v>
                </c:pt>
                <c:pt idx="31">
                  <c:v>0.94881737521600196</c:v>
                </c:pt>
                <c:pt idx="32">
                  <c:v>0.98467938793013299</c:v>
                </c:pt>
                <c:pt idx="33">
                  <c:v>1.02189686059841</c:v>
                </c:pt>
                <c:pt idx="34">
                  <c:v>1.0605210249155601</c:v>
                </c:pt>
                <c:pt idx="35">
                  <c:v>1.10060504895703</c:v>
                </c:pt>
                <c:pt idx="36">
                  <c:v>1.14220411036751</c:v>
                </c:pt>
                <c:pt idx="37">
                  <c:v>1.18537547231564</c:v>
                </c:pt>
                <c:pt idx="38">
                  <c:v>1.2301785623196899</c:v>
                </c:pt>
                <c:pt idx="39">
                  <c:v>1.2766750540523699</c:v>
                </c:pt>
                <c:pt idx="40">
                  <c:v>1.3249289522378001</c:v>
                </c:pt>
                <c:pt idx="41">
                  <c:v>1.37500668075711</c:v>
                </c:pt>
                <c:pt idx="42">
                  <c:v>1.4269771740842301</c:v>
                </c:pt>
                <c:pt idx="43">
                  <c:v>1.48091197217763</c:v>
                </c:pt>
                <c:pt idx="44">
                  <c:v>1.5368853189585601</c:v>
                </c:pt>
                <c:pt idx="45">
                  <c:v>1.5949742645115501</c:v>
                </c:pt>
                <c:pt idx="46">
                  <c:v>1.6552587711476201</c:v>
                </c:pt>
                <c:pt idx="47">
                  <c:v>1.71782182347637</c:v>
                </c:pt>
                <c:pt idx="48">
                  <c:v>1.7827495426384501</c:v>
                </c:pt>
                <c:pt idx="49">
                  <c:v>1.8501313048554899</c:v>
                </c:pt>
                <c:pt idx="50">
                  <c:v>1.9200598644610001</c:v>
                </c:pt>
                <c:pt idx="51">
                  <c:v>1.9926314815812201</c:v>
                </c:pt>
                <c:pt idx="52">
                  <c:v>2.0679460546419999</c:v>
                </c:pt>
                <c:pt idx="53">
                  <c:v>2.1461072578839002</c:v>
                </c:pt>
                <c:pt idx="54">
                  <c:v>2.2272226840749498</c:v>
                </c:pt>
                <c:pt idx="55">
                  <c:v>2.3114039926174001</c:v>
                </c:pt>
                <c:pt idx="56">
                  <c:v>2.3987670632524298</c:v>
                </c:pt>
                <c:pt idx="57">
                  <c:v>2.4894321555743399</c:v>
                </c:pt>
                <c:pt idx="58">
                  <c:v>2.5835240745738699</c:v>
                </c:pt>
                <c:pt idx="59">
                  <c:v>2.68117234243842</c:v>
                </c:pt>
                <c:pt idx="60">
                  <c:v>2.7825113768457599</c:v>
                </c:pt>
                <c:pt idx="61">
                  <c:v>2.8876806759966498</c:v>
                </c:pt>
                <c:pt idx="62">
                  <c:v>2.9968250106409902</c:v>
                </c:pt>
                <c:pt idx="63">
                  <c:v>3.1100946233619502</c:v>
                </c:pt>
                <c:pt idx="64">
                  <c:v>3.2276454353923101</c:v>
                </c:pt>
                <c:pt idx="65">
                  <c:v>3.3496392612477699</c:v>
                </c:pt>
                <c:pt idx="66">
                  <c:v>3.4762440314726701</c:v>
                </c:pt>
                <c:pt idx="67">
                  <c:v>3.6076340238046698</c:v>
                </c:pt>
                <c:pt idx="68">
                  <c:v>3.7439901030766798</c:v>
                </c:pt>
                <c:pt idx="69">
                  <c:v>3.8854999701862898</c:v>
                </c:pt>
                <c:pt idx="70">
                  <c:v>4.0323584204753704</c:v>
                </c:pt>
                <c:pt idx="71">
                  <c:v>4.1847676118754498</c:v>
                </c:pt>
                <c:pt idx="72">
                  <c:v>4.3429373431881597</c:v>
                </c:pt>
                <c:pt idx="73">
                  <c:v>4.5070853428837196</c:v>
                </c:pt>
                <c:pt idx="74">
                  <c:v>4.6774375688148204</c:v>
                </c:pt>
                <c:pt idx="75">
                  <c:v>4.8542285192590002</c:v>
                </c:pt>
                <c:pt idx="76">
                  <c:v>5.0377015557169704</c:v>
                </c:pt>
                <c:pt idx="77">
                  <c:v>5.2281092379118501</c:v>
                </c:pt>
                <c:pt idx="78">
                  <c:v>5.4257136714501497</c:v>
                </c:pt>
                <c:pt idx="79">
                  <c:v>5.6307868686230798</c:v>
                </c:pt>
                <c:pt idx="80">
                  <c:v>5.8436111228449699</c:v>
                </c:pt>
                <c:pt idx="81">
                  <c:v>6.0644793972441304</c:v>
                </c:pt>
                <c:pt idx="82">
                  <c:v>6.2936957279410999</c:v>
                </c:pt>
                <c:pt idx="83">
                  <c:v>6.5315756425694698</c:v>
                </c:pt>
                <c:pt idx="84">
                  <c:v>6.7784465946152199</c:v>
                </c:pt>
                <c:pt idx="85">
                  <c:v>7.0346484141727403</c:v>
                </c:pt>
                <c:pt idx="86">
                  <c:v>7.3005337757377804</c:v>
                </c:pt>
                <c:pt idx="87">
                  <c:v>7.57646868368131</c:v>
                </c:pt>
                <c:pt idx="88">
                  <c:v>7.8628329760727</c:v>
                </c:pt>
                <c:pt idx="89">
                  <c:v>8.1600208475456508</c:v>
                </c:pt>
                <c:pt idx="90">
                  <c:v>8.4684413919266195</c:v>
                </c:pt>
                <c:pt idx="91">
                  <c:v>8.7885191653727492</c:v>
                </c:pt>
                <c:pt idx="92">
                  <c:v>9.1206947707944206</c:v>
                </c:pt>
                <c:pt idx="93">
                  <c:v>9.4654254643669908</c:v>
                </c:pt>
                <c:pt idx="94">
                  <c:v>9.8231857849666309</c:v>
                </c:pt>
                <c:pt idx="95">
                  <c:v>10.194468207396501</c:v>
                </c:pt>
                <c:pt idx="96">
                  <c:v>10.579783820302699</c:v>
                </c:pt>
                <c:pt idx="97">
                  <c:v>10.979663029713301</c:v>
                </c:pt>
                <c:pt idx="98">
                  <c:v>11.394656289168401</c:v>
                </c:pt>
                <c:pt idx="99">
                  <c:v>11.8253348574463</c:v>
                </c:pt>
                <c:pt idx="100">
                  <c:v>12.2722915849304</c:v>
                </c:pt>
                <c:pt idx="101">
                  <c:v>12.7361417296963</c:v>
                </c:pt>
                <c:pt idx="102">
                  <c:v>13.2175238044452</c:v>
                </c:pt>
                <c:pt idx="103">
                  <c:v>13.717100455448699</c:v>
                </c:pt>
                <c:pt idx="104">
                  <c:v>14.235559374713599</c:v>
                </c:pt>
                <c:pt idx="105">
                  <c:v>14.7736142466246</c:v>
                </c:pt>
                <c:pt idx="106">
                  <c:v>15.3320057303656</c:v>
                </c:pt>
                <c:pt idx="107">
                  <c:v>15.911502479474199</c:v>
                </c:pt>
                <c:pt idx="108">
                  <c:v>16.5129021999314</c:v>
                </c:pt>
                <c:pt idx="109">
                  <c:v>17.137032748243001</c:v>
                </c:pt>
                <c:pt idx="110">
                  <c:v>17.784753271025401</c:v>
                </c:pt>
                <c:pt idx="111">
                  <c:v>18.456955387663498</c:v>
                </c:pt>
                <c:pt idx="112">
                  <c:v>19.154564417668698</c:v>
                </c:pt>
                <c:pt idx="113">
                  <c:v>19.878540654427301</c:v>
                </c:pt>
                <c:pt idx="114">
                  <c:v>20.629880687091799</c:v>
                </c:pt>
                <c:pt idx="115">
                  <c:v>21.409618772435099</c:v>
                </c:pt>
                <c:pt idx="116">
                  <c:v>22.218828258556702</c:v>
                </c:pt>
                <c:pt idx="117">
                  <c:v>23.058623062398699</c:v>
                </c:pt>
                <c:pt idx="118">
                  <c:v>23.930159203108399</c:v>
                </c:pt>
                <c:pt idx="119">
                  <c:v>24.834636393355598</c:v>
                </c:pt>
                <c:pt idx="120">
                  <c:v>25.7732996907963</c:v>
                </c:pt>
                <c:pt idx="121">
                  <c:v>26.747441211956801</c:v>
                </c:pt>
                <c:pt idx="122">
                  <c:v>27.7584019108956</c:v>
                </c:pt>
                <c:pt idx="123">
                  <c:v>28.807573425093199</c:v>
                </c:pt>
                <c:pt idx="124">
                  <c:v>29.896399991110499</c:v>
                </c:pt>
                <c:pt idx="125">
                  <c:v>31.026380432650999</c:v>
                </c:pt>
                <c:pt idx="126">
                  <c:v>32.199070223766903</c:v>
                </c:pt>
                <c:pt idx="127">
                  <c:v>33.416083630045399</c:v>
                </c:pt>
                <c:pt idx="128">
                  <c:v>34.6790959307259</c:v>
                </c:pt>
                <c:pt idx="129">
                  <c:v>35.989845724804098</c:v>
                </c:pt>
                <c:pt idx="130">
                  <c:v>37.350137324300398</c:v>
                </c:pt>
                <c:pt idx="131">
                  <c:v>38.761843237984401</c:v>
                </c:pt>
                <c:pt idx="132">
                  <c:v>40.2269067489759</c:v>
                </c:pt>
                <c:pt idx="133">
                  <c:v>41.747344589770599</c:v>
                </c:pt>
                <c:pt idx="134">
                  <c:v>43.325249718372</c:v>
                </c:pt>
                <c:pt idx="135">
                  <c:v>44.962794199352302</c:v>
                </c:pt>
                <c:pt idx="136">
                  <c:v>46.662232193806098</c:v>
                </c:pt>
                <c:pt idx="137">
                  <c:v>48.425903062315399</c:v>
                </c:pt>
                <c:pt idx="138">
                  <c:v>50.256234585195202</c:v>
                </c:pt>
                <c:pt idx="139">
                  <c:v>52.155746304453402</c:v>
                </c:pt>
                <c:pt idx="140">
                  <c:v>54.127052992064797</c:v>
                </c:pt>
                <c:pt idx="141">
                  <c:v>56.172868249334797</c:v>
                </c:pt>
                <c:pt idx="142">
                  <c:v>58.296008242305803</c:v>
                </c:pt>
                <c:pt idx="143">
                  <c:v>60.499395578348803</c:v>
                </c:pt>
                <c:pt idx="144">
                  <c:v>62.7860633292782</c:v>
                </c:pt>
                <c:pt idx="145">
                  <c:v>65.159159206524507</c:v>
                </c:pt>
                <c:pt idx="146">
                  <c:v>67.621949894115403</c:v>
                </c:pt>
                <c:pt idx="147">
                  <c:v>70.177825545428107</c:v>
                </c:pt>
                <c:pt idx="148">
                  <c:v>72.830304449903494</c:v>
                </c:pt>
                <c:pt idx="149">
                  <c:v>75.583037876145596</c:v>
                </c:pt>
                <c:pt idx="150">
                  <c:v>78.439815098073893</c:v>
                </c:pt>
                <c:pt idx="151">
                  <c:v>81.4045686110465</c:v>
                </c:pt>
                <c:pt idx="152">
                  <c:v>84.481379545134899</c:v>
                </c:pt>
                <c:pt idx="153">
                  <c:v>87.674483283001294</c:v>
                </c:pt>
                <c:pt idx="154">
                  <c:v>90.988275290113293</c:v>
                </c:pt>
                <c:pt idx="155">
                  <c:v>94.427317165319195</c:v>
                </c:pt>
                <c:pt idx="156">
                  <c:v>97.996342920115296</c:v>
                </c:pt>
                <c:pt idx="157">
                  <c:v>101.700265495247</c:v>
                </c:pt>
                <c:pt idx="158">
                  <c:v>105.544183523614</c:v>
                </c:pt>
                <c:pt idx="159">
                  <c:v>109.53338834879401</c:v>
                </c:pt>
                <c:pt idx="160">
                  <c:v>113.673371308836</c:v>
                </c:pt>
                <c:pt idx="161">
                  <c:v>117.969831295361</c:v>
                </c:pt>
                <c:pt idx="162">
                  <c:v>122.42868259836899</c:v>
                </c:pt>
                <c:pt idx="163">
                  <c:v>127.056063047549</c:v>
                </c:pt>
                <c:pt idx="164">
                  <c:v>131.85834246131</c:v>
                </c:pt>
                <c:pt idx="165">
                  <c:v>136.842131415148</c:v>
                </c:pt>
                <c:pt idx="166">
                  <c:v>142.01429034143399</c:v>
                </c:pt>
                <c:pt idx="167">
                  <c:v>147.38193897313499</c:v>
                </c:pt>
                <c:pt idx="168">
                  <c:v>152.952466144483</c:v>
                </c:pt>
                <c:pt idx="169">
                  <c:v>158.73353996206799</c:v>
                </c:pt>
                <c:pt idx="170">
                  <c:v>164.73311836036899</c:v>
                </c:pt>
                <c:pt idx="171">
                  <c:v>170.95946005624401</c:v>
                </c:pt>
                <c:pt idx="172">
                  <c:v>177.42113591746201</c:v>
                </c:pt>
                <c:pt idx="173">
                  <c:v>184.12704076092999</c:v>
                </c:pt>
                <c:pt idx="174">
                  <c:v>191.086405596845</c:v>
                </c:pt>
                <c:pt idx="175">
                  <c:v>198.30881033564</c:v>
                </c:pt>
                <c:pt idx="176">
                  <c:v>205.804196975205</c:v>
                </c:pt>
                <c:pt idx="177">
                  <c:v>213.582883286536</c:v>
                </c:pt>
                <c:pt idx="178">
                  <c:v>221.65557701666401</c:v>
                </c:pt>
                <c:pt idx="179">
                  <c:v>230.03339062839299</c:v>
                </c:pt>
                <c:pt idx="180">
                  <c:v>238.72785659715899</c:v>
                </c:pt>
                <c:pt idx="181">
                  <c:v>247.75094328605499</c:v>
                </c:pt>
                <c:pt idx="182">
                  <c:v>257.11507142086998</c:v>
                </c:pt>
                <c:pt idx="183">
                  <c:v>266.83313118784099</c:v>
                </c:pt>
                <c:pt idx="184">
                  <c:v>276.91849997762699</c:v>
                </c:pt>
                <c:pt idx="185">
                  <c:v>287.38506079995</c:v>
                </c:pt>
                <c:pt idx="186">
                  <c:v>298.24722139425</c:v>
                </c:pt>
                <c:pt idx="187">
                  <c:v>309.51993406264899</c:v>
                </c:pt>
                <c:pt idx="188">
                  <c:v>321.21871625253499</c:v>
                </c:pt>
                <c:pt idx="189">
                  <c:v>333.35967191709898</c:v>
                </c:pt>
                <c:pt idx="190">
                  <c:v>345.95951368322102</c:v>
                </c:pt>
                <c:pt idx="191">
                  <c:v>359.03558585723403</c:v>
                </c:pt>
                <c:pt idx="192">
                  <c:v>372.60588830021601</c:v>
                </c:pt>
                <c:pt idx="193">
                  <c:v>386.68910120569097</c:v>
                </c:pt>
                <c:pt idx="194">
                  <c:v>401.30461081384601</c:v>
                </c:pt>
                <c:pt idx="195">
                  <c:v>416.47253609764402</c:v>
                </c:pt>
                <c:pt idx="196">
                  <c:v>432.213756457589</c:v>
                </c:pt>
                <c:pt idx="197">
                  <c:v>448.54994046325697</c:v>
                </c:pt>
                <c:pt idx="198">
                  <c:v>465.50357568115498</c:v>
                </c:pt>
                <c:pt idx="199">
                  <c:v>483.097999629968</c:v>
                </c:pt>
                <c:pt idx="200">
                  <c:v>501.35743190581201</c:v>
                </c:pt>
                <c:pt idx="201">
                  <c:v>520.30700752170605</c:v>
                </c:pt>
                <c:pt idx="202">
                  <c:v>539.97281150716401</c:v>
                </c:pt>
                <c:pt idx="203">
                  <c:v>560.38191481552701</c:v>
                </c:pt>
                <c:pt idx="204">
                  <c:v>581.56241158847899</c:v>
                </c:pt>
                <c:pt idx="205">
                  <c:v>603.54345782901396</c:v>
                </c:pt>
                <c:pt idx="206">
                  <c:v>626.35531153612703</c:v>
                </c:pt>
                <c:pt idx="207">
                  <c:v>650.02937435644299</c:v>
                </c:pt>
                <c:pt idx="208">
                  <c:v>674.59823481014405</c:v>
                </c:pt>
                <c:pt idx="209">
                  <c:v>700.09571315067706</c:v>
                </c:pt>
                <c:pt idx="210">
                  <c:v>726.55690792000803</c:v>
                </c:pt>
                <c:pt idx="211">
                  <c:v>754.01824426351095</c:v>
                </c:pt>
                <c:pt idx="212">
                  <c:v>782.51752407097604</c:v>
                </c:pt>
                <c:pt idx="213">
                  <c:v>812.09397801278203</c:v>
                </c:pt>
                <c:pt idx="214">
                  <c:v>842.78831954287102</c:v>
                </c:pt>
                <c:pt idx="215">
                  <c:v>874.64280094282003</c:v>
                </c:pt>
                <c:pt idx="216">
                  <c:v>907.70127148420602</c:v>
                </c:pt>
                <c:pt idx="217">
                  <c:v>942.00923778930098</c:v>
                </c:pt>
                <c:pt idx="218">
                  <c:v>977.61392647318598</c:v>
                </c:pt>
                <c:pt idx="219">
                  <c:v>1014.56434915354</c:v>
                </c:pt>
                <c:pt idx="220">
                  <c:v>1052.91136991753</c:v>
                </c:pt>
                <c:pt idx="221">
                  <c:v>1092.70777533879</c:v>
                </c:pt>
                <c:pt idx="222">
                  <c:v>1134.0083471407299</c:v>
                </c:pt>
                <c:pt idx="223">
                  <c:v>1176.86993760626</c:v>
                </c:pt>
                <c:pt idx="224">
                  <c:v>1221.3515478378399</c:v>
                </c:pt>
                <c:pt idx="225">
                  <c:v>1267.5144089753801</c:v>
                </c:pt>
                <c:pt idx="226">
                  <c:v>1315.4220664839399</c:v>
                </c:pt>
                <c:pt idx="227">
                  <c:v>1365.14046762721</c:v>
                </c:pt>
                <c:pt idx="228">
                  <c:v>1416.7380522471999</c:v>
                </c:pt>
                <c:pt idx="229">
                  <c:v>1470.2858469750499</c:v>
                </c:pt>
                <c:pt idx="230">
                  <c:v>1525.8575630027101</c:v>
                </c:pt>
                <c:pt idx="231">
                  <c:v>1583.5296975501001</c:v>
                </c:pt>
                <c:pt idx="232">
                  <c:v>1643.3816391672301</c:v>
                </c:pt>
                <c:pt idx="233">
                  <c:v>1705.4957770165299</c:v>
                </c:pt>
                <c:pt idx="234">
                  <c:v>1769.9576142856199</c:v>
                </c:pt>
                <c:pt idx="235">
                  <c:v>1836.85588588666</c:v>
                </c:pt>
                <c:pt idx="236">
                  <c:v>1906.2826806043399</c:v>
                </c:pt>
                <c:pt idx="237">
                  <c:v>1978.3335678607</c:v>
                </c:pt>
                <c:pt idx="238">
                  <c:v>2053.1077292711102</c:v>
                </c:pt>
                <c:pt idx="239">
                  <c:v>2130.7080951727598</c:v>
                </c:pt>
                <c:pt idx="240">
                  <c:v>2211.2414863132699</c:v>
                </c:pt>
                <c:pt idx="241">
                  <c:v>2294.8187608948301</c:v>
                </c:pt>
                <c:pt idx="242">
                  <c:v>2381.55496717594</c:v>
                </c:pt>
                <c:pt idx="243">
                  <c:v>2471.5695018410702</c:v>
                </c:pt>
                <c:pt idx="244">
                  <c:v>2564.9862743561198</c:v>
                </c:pt>
                <c:pt idx="245">
                  <c:v>2661.9338775359001</c:v>
                </c:pt>
                <c:pt idx="246">
                  <c:v>2762.5457645585602</c:v>
                </c:pt>
                <c:pt idx="247">
                  <c:v>2866.9604326704398</c:v>
                </c:pt>
                <c:pt idx="248">
                  <c:v>2975.3216138344401</c:v>
                </c:pt>
                <c:pt idx="249">
                  <c:v>3087.7784725841798</c:v>
                </c:pt>
                <c:pt idx="250">
                  <c:v>3204.48581135632</c:v>
                </c:pt>
                <c:pt idx="251">
                  <c:v>3325.6042835838598</c:v>
                </c:pt>
                <c:pt idx="252">
                  <c:v>3451.3006148435002</c:v>
                </c:pt>
                <c:pt idx="253">
                  <c:v>3581.7478323616401</c:v>
                </c:pt>
                <c:pt idx="254">
                  <c:v>3717.125503195</c:v>
                </c:pt>
                <c:pt idx="255">
                  <c:v>3857.6199814134702</c:v>
                </c:pt>
                <c:pt idx="256">
                  <c:v>4003.4246646258098</c:v>
                </c:pt>
                <c:pt idx="257">
                  <c:v>4154.7402602009797</c:v>
                </c:pt>
                <c:pt idx="258">
                  <c:v>4311.7750615517798</c:v>
                </c:pt>
                <c:pt idx="259">
                  <c:v>4474.7452348610896</c:v>
                </c:pt>
                <c:pt idx="260">
                  <c:v>4643.8751166452803</c:v>
                </c:pt>
                <c:pt idx="261">
                  <c:v>4819.3975225646</c:v>
                </c:pt>
                <c:pt idx="262">
                  <c:v>5001.5540679053902</c:v>
                </c:pt>
                <c:pt idx="263">
                  <c:v>5190.5955001755401</c:v>
                </c:pt>
                <c:pt idx="264">
                  <c:v>5386.7820442708398</c:v>
                </c:pt>
                <c:pt idx="265">
                  <c:v>5590.3837606874504</c:v>
                </c:pt>
                <c:pt idx="266">
                  <c:v>5801.6809172735602</c:v>
                </c:pt>
                <c:pt idx="267">
                  <c:v>6020.9643750319301</c:v>
                </c:pt>
                <c:pt idx="268">
                  <c:v>6248.5359885045</c:v>
                </c:pt>
                <c:pt idx="269">
                  <c:v>6484.7090212901203</c:v>
                </c:pt>
                <c:pt idx="270">
                  <c:v>6729.8085772673603</c:v>
                </c:pt>
                <c:pt idx="271">
                  <c:v>6984.1720481162001</c:v>
                </c:pt>
                <c:pt idx="272">
                  <c:v>7248.1495777542896</c:v>
                </c:pt>
                <c:pt idx="273">
                  <c:v>7522.1045443274397</c:v>
                </c:pt>
                <c:pt idx="274">
                  <c:v>7806.4140604177001</c:v>
                </c:pt>
                <c:pt idx="275">
                  <c:v>8101.46949215738</c:v>
                </c:pt>
                <c:pt idx="276">
                  <c:v>8407.6769979640103</c:v>
                </c:pt>
                <c:pt idx="277">
                  <c:v>8725.4580876375003</c:v>
                </c:pt>
                <c:pt idx="278">
                  <c:v>9055.25020258925</c:v>
                </c:pt>
                <c:pt idx="279">
                  <c:v>9397.5073180019608</c:v>
                </c:pt>
                <c:pt idx="280">
                  <c:v>9752.7005677488596</c:v>
                </c:pt>
                <c:pt idx="281">
                  <c:v>10121.318892933001</c:v>
                </c:pt>
                <c:pt idx="282">
                  <c:v>10503.869714938601</c:v>
                </c:pt>
                <c:pt idx="283">
                  <c:v>10900.879633922201</c:v>
                </c:pt>
                <c:pt idx="284">
                  <c:v>11312.895153703301</c:v>
                </c:pt>
                <c:pt idx="285">
                  <c:v>11740.4834340542</c:v>
                </c:pt>
                <c:pt idx="286">
                  <c:v>12184.2330714238</c:v>
                </c:pt>
                <c:pt idx="287">
                  <c:v>12644.7549091693</c:v>
                </c:pt>
                <c:pt idx="288">
                  <c:v>13122.682878412499</c:v>
                </c:pt>
                <c:pt idx="289">
                  <c:v>13618.6748706776</c:v>
                </c:pt>
                <c:pt idx="290">
                  <c:v>14133.4136435112</c:v>
                </c:pt>
                <c:pt idx="291">
                  <c:v>14667.607760331901</c:v>
                </c:pt>
                <c:pt idx="292">
                  <c:v>15221.992565803201</c:v>
                </c:pt>
                <c:pt idx="293">
                  <c:v>15797.331198071501</c:v>
                </c:pt>
                <c:pt idx="294">
                  <c:v>16394.415639264</c:v>
                </c:pt>
                <c:pt idx="295">
                  <c:v>17014.0678056908</c:v>
                </c:pt>
                <c:pt idx="296">
                  <c:v>17657.140679253898</c:v>
                </c:pt>
                <c:pt idx="297">
                  <c:v>18324.5194816187</c:v>
                </c:pt>
                <c:pt idx="298">
                  <c:v>19017.122892765699</c:v>
                </c:pt>
                <c:pt idx="299">
                  <c:v>19735.9043155988</c:v>
                </c:pt>
                <c:pt idx="300">
                  <c:v>20481.853188351801</c:v>
                </c:pt>
                <c:pt idx="301">
                  <c:v>21255.996346599099</c:v>
                </c:pt>
                <c:pt idx="302">
                  <c:v>22059.3994367456</c:v>
                </c:pt>
                <c:pt idx="303">
                  <c:v>22893.168382942</c:v>
                </c:pt>
                <c:pt idx="304">
                  <c:v>23758.450909443902</c:v>
                </c:pt>
                <c:pt idx="305">
                  <c:v>24656.438120511299</c:v>
                </c:pt>
                <c:pt idx="306">
                  <c:v>25588.366140022499</c:v>
                </c:pt>
                <c:pt idx="307">
                  <c:v>26555.5178130602</c:v>
                </c:pt>
                <c:pt idx="308">
                  <c:v>27559.224471810401</c:v>
                </c:pt>
                <c:pt idx="309">
                  <c:v>28600.8677682083</c:v>
                </c:pt>
                <c:pt idx="310">
                  <c:v>29681.881575849799</c:v>
                </c:pt>
                <c:pt idx="311">
                  <c:v>30803.753963789699</c:v>
                </c:pt>
                <c:pt idx="312">
                  <c:v>31968.029244942602</c:v>
                </c:pt>
                <c:pt idx="313">
                  <c:v>33176.310101905998</c:v>
                </c:pt>
                <c:pt idx="314">
                  <c:v>34430.2597931325</c:v>
                </c:pt>
                <c:pt idx="315">
                  <c:v>35731.604442487202</c:v>
                </c:pt>
                <c:pt idx="316">
                  <c:v>37082.135415342796</c:v>
                </c:pt>
                <c:pt idx="317">
                  <c:v>38483.711784482701</c:v>
                </c:pt>
                <c:pt idx="318">
                  <c:v>39938.262889206999</c:v>
                </c:pt>
                <c:pt idx="319">
                  <c:v>41447.790991163398</c:v>
                </c:pt>
                <c:pt idx="320">
                  <c:v>43014.374030559396</c:v>
                </c:pt>
                <c:pt idx="321">
                  <c:v>44640.168486550501</c:v>
                </c:pt>
                <c:pt idx="322">
                  <c:v>46327.4123457401</c:v>
                </c:pt>
                <c:pt idx="323">
                  <c:v>48078.428182878903</c:v>
                </c:pt>
                <c:pt idx="324">
                  <c:v>49895.626358004301</c:v>
                </c:pt>
                <c:pt idx="325">
                  <c:v>51781.508334420301</c:v>
                </c:pt>
                <c:pt idx="326">
                  <c:v>53738.670122085801</c:v>
                </c:pt>
                <c:pt idx="327">
                  <c:v>55769.805851150602</c:v>
                </c:pt>
                <c:pt idx="328">
                  <c:v>57877.711480559199</c:v>
                </c:pt>
                <c:pt idx="329">
                  <c:v>60065.288646826702</c:v>
                </c:pt>
                <c:pt idx="330">
                  <c:v>62335.548658285697</c:v>
                </c:pt>
                <c:pt idx="331">
                  <c:v>64691.616640300497</c:v>
                </c:pt>
                <c:pt idx="332">
                  <c:v>67136.735837157597</c:v>
                </c:pt>
                <c:pt idx="333">
                  <c:v>69674.272076551701</c:v>
                </c:pt>
                <c:pt idx="334">
                  <c:v>72307.718402814397</c:v>
                </c:pt>
                <c:pt idx="335">
                  <c:v>75040.699885263704</c:v>
                </c:pt>
                <c:pt idx="336">
                  <c:v>77876.978608289704</c:v>
                </c:pt>
                <c:pt idx="337">
                  <c:v>80820.458850051495</c:v>
                </c:pt>
                <c:pt idx="338">
                  <c:v>83875.192456908699</c:v>
                </c:pt>
                <c:pt idx="339">
                  <c:v>87045.384420989096</c:v>
                </c:pt>
                <c:pt idx="340">
                  <c:v>90335.3986685688</c:v>
                </c:pt>
                <c:pt idx="341">
                  <c:v>93749.764067232303</c:v>
                </c:pt>
                <c:pt idx="342">
                  <c:v>97293.180660083395</c:v>
                </c:pt>
                <c:pt idx="343">
                  <c:v>100970.526135587</c:v>
                </c:pt>
                <c:pt idx="344">
                  <c:v>104786.86254195</c:v>
                </c:pt>
                <c:pt idx="345">
                  <c:v>108747.443255281</c:v>
                </c:pt>
                <c:pt idx="346">
                  <c:v>112857.72021112</c:v>
                </c:pt>
                <c:pt idx="347">
                  <c:v>117123.35140930201</c:v>
                </c:pt>
                <c:pt idx="348">
                  <c:v>121550.208702473</c:v>
                </c:pt>
                <c:pt idx="349">
                  <c:v>126144.38587898199</c:v>
                </c:pt>
                <c:pt idx="350">
                  <c:v>130912.20705129</c:v>
                </c:pt>
                <c:pt idx="351">
                  <c:v>135860.23536141601</c:v>
                </c:pt>
                <c:pt idx="352">
                  <c:v>140995.28201543199</c:v>
                </c:pt>
                <c:pt idx="353">
                  <c:v>146324.415659427</c:v>
                </c:pt>
                <c:pt idx="354">
                  <c:v>151854.97210984101</c:v>
                </c:pt>
                <c:pt idx="355">
                  <c:v>157594.564451588</c:v>
                </c:pt>
                <c:pt idx="356">
                  <c:v>163551.093517842</c:v>
                </c:pt>
                <c:pt idx="357">
                  <c:v>169732.75876592199</c:v>
                </c:pt>
                <c:pt idx="358">
                  <c:v>176148.069564253</c:v>
                </c:pt>
                <c:pt idx="359">
                  <c:v>182805.85690593699</c:v>
                </c:pt>
                <c:pt idx="360">
                  <c:v>189715.28556504601</c:v>
                </c:pt>
                <c:pt idx="361">
                  <c:v>196885.86671239199</c:v>
                </c:pt>
                <c:pt idx="362">
                  <c:v>204327.471008124</c:v>
                </c:pt>
                <c:pt idx="363">
                  <c:v>212050.34218917901</c:v>
                </c:pt>
                <c:pt idx="364">
                  <c:v>220065.11117029301</c:v>
                </c:pt>
                <c:pt idx="365">
                  <c:v>228382.81067798601</c:v>
                </c:pt>
                <c:pt idx="366">
                  <c:v>237014.89043765399</c:v>
                </c:pt>
                <c:pt idx="367">
                  <c:v>245973.23293467899</c:v>
                </c:pt>
                <c:pt idx="368">
                  <c:v>255270.169771266</c:v>
                </c:pt>
                <c:pt idx="369">
                  <c:v>264918.49864149798</c:v>
                </c:pt>
                <c:pt idx="370">
                  <c:v>274931.50094800303</c:v>
                </c:pt>
                <c:pt idx="371">
                  <c:v>285322.96008445398</c:v>
                </c:pt>
                <c:pt idx="372">
                  <c:v>296107.18040910101</c:v>
                </c:pt>
                <c:pt idx="373">
                  <c:v>307299.00693542103</c:v>
                </c:pt>
                <c:pt idx="374">
                  <c:v>318913.84576702298</c:v>
                </c:pt>
                <c:pt idx="375">
                  <c:v>330967.68530490599</c:v>
                </c:pt>
                <c:pt idx="376">
                  <c:v>343477.118256288</c:v>
                </c:pt>
                <c:pt idx="377">
                  <c:v>356459.36447528901</c:v>
                </c:pt>
                <c:pt idx="378">
                  <c:v>369932.29466691101</c:v>
                </c:pt>
                <c:pt idx="379">
                  <c:v>383914.454986953</c:v>
                </c:pt>
                <c:pt idx="380">
                  <c:v>398425.09257171099</c:v>
                </c:pt>
                <c:pt idx="381">
                  <c:v>413484.18203261198</c:v>
                </c:pt>
                <c:pt idx="382">
                  <c:v>429112.45295225998</c:v>
                </c:pt>
                <c:pt idx="383">
                  <c:v>445331.41841973201</c:v>
                </c:pt>
                <c:pt idx="384">
                  <c:v>462163.40464440902</c:v>
                </c:pt>
                <c:pt idx="385">
                  <c:v>479631.58168911003</c:v>
                </c:pt>
                <c:pt idx="386">
                  <c:v>497759.995364837</c:v>
                </c:pt>
                <c:pt idx="387">
                  <c:v>516573.60033101501</c:v>
                </c:pt>
                <c:pt idx="388">
                  <c:v>536098.29444682098</c:v>
                </c:pt>
                <c:pt idx="389">
                  <c:v>556360.95442087494</c:v>
                </c:pt>
                <c:pt idx="390">
                  <c:v>577389.47280834999</c:v>
                </c:pt>
                <c:pt idx="391">
                  <c:v>599212.79640647001</c:v>
                </c:pt>
                <c:pt idx="392">
                  <c:v>621860.96610119799</c:v>
                </c:pt>
                <c:pt idx="393">
                  <c:v>645365.15822000895</c:v>
                </c:pt>
                <c:pt idx="394">
                  <c:v>669757.72744764702</c:v>
                </c:pt>
                <c:pt idx="395">
                  <c:v>695072.25136395497</c:v>
                </c:pt>
                <c:pt idx="396">
                  <c:v>721343.57666507305</c:v>
                </c:pt>
                <c:pt idx="397">
                  <c:v>748607.86713164498</c:v>
                </c:pt>
                <c:pt idx="398">
                  <c:v>776902.65341004904</c:v>
                </c:pt>
                <c:pt idx="399">
                  <c:v>806266.88467519602</c:v>
                </c:pt>
                <c:pt idx="400">
                  <c:v>836740.98224599601</c:v>
                </c:pt>
                <c:pt idx="401">
                  <c:v>868366.89522731001</c:v>
                </c:pt>
                <c:pt idx="402">
                  <c:v>901188.15825496195</c:v>
                </c:pt>
                <c:pt idx="403">
                  <c:v>935249.95142333198</c:v>
                </c:pt>
                <c:pt idx="404">
                  <c:v>970599.16247798596</c:v>
                </c:pt>
                <c:pt idx="405">
                  <c:v>1007284.45135898</c:v>
                </c:pt>
                <c:pt idx="406">
                  <c:v>1045356.3171837</c:v>
                </c:pt>
                <c:pt idx="407">
                  <c:v>1084867.1677613501</c:v>
                </c:pt>
                <c:pt idx="408">
                  <c:v>1125871.39173495</c:v>
                </c:pt>
                <c:pt idx="409">
                  <c:v>1168425.4334499601</c:v>
                </c:pt>
                <c:pt idx="410">
                  <c:v>1212587.8706527499</c:v>
                </c:pt>
                <c:pt idx="411">
                  <c:v>1258419.4951257401</c:v>
                </c:pt>
                <c:pt idx="412">
                  <c:v>1305983.3963703201</c:v>
                </c:pt>
                <c:pt idx="413">
                  <c:v>1355345.04845264</c:v>
                </c:pt>
                <c:pt idx="414">
                  <c:v>1406572.4001319599</c:v>
                </c:pt>
                <c:pt idx="415">
                  <c:v>1459735.9683954499</c:v>
                </c:pt>
                <c:pt idx="416">
                  <c:v>1514908.9355283</c:v>
                </c:pt>
                <c:pt idx="417">
                  <c:v>1572167.2498528</c:v>
                </c:pt>
                <c:pt idx="418">
                  <c:v>1631589.7302749399</c:v>
                </c:pt>
                <c:pt idx="419">
                  <c:v>1693258.17478255</c:v>
                </c:pt>
                <c:pt idx="420">
                  <c:v>1757257.47304427</c:v>
                </c:pt>
                <c:pt idx="421">
                  <c:v>1823675.7232644099</c:v>
                </c:pt>
                <c:pt idx="422">
                  <c:v>1892604.3534544599</c:v>
                </c:pt>
                <c:pt idx="423">
                  <c:v>1964138.2472883</c:v>
                </c:pt>
                <c:pt idx="424">
                  <c:v>2038375.87471426</c:v>
                </c:pt>
                <c:pt idx="425">
                  <c:v>2115419.4275038899</c:v>
                </c:pt>
                <c:pt idx="426">
                  <c:v>2195374.9599240199</c:v>
                </c:pt>
                <c:pt idx="427">
                  <c:v>2278352.53472566</c:v>
                </c:pt>
                <c:pt idx="428">
                  <c:v>2364466.3746508602</c:v>
                </c:pt>
                <c:pt idx="429">
                  <c:v>2453835.0196659798</c:v>
                </c:pt>
                <c:pt idx="430">
                  <c:v>2546581.4901378201</c:v>
                </c:pt>
                <c:pt idx="431">
                  <c:v>2642833.45617723</c:v>
                </c:pt>
                <c:pt idx="432">
                  <c:v>2742723.41338336</c:v>
                </c:pt>
                <c:pt idx="433">
                  <c:v>2846388.8652304001</c:v>
                </c:pt>
                <c:pt idx="434">
                  <c:v>2953972.5123479702</c:v>
                </c:pt>
                <c:pt idx="435">
                  <c:v>3065622.4489555201</c:v>
                </c:pt>
                <c:pt idx="436">
                  <c:v>3181492.3667214401</c:v>
                </c:pt>
                <c:pt idx="437">
                  <c:v>3301741.7663272498</c:v>
                </c:pt>
                <c:pt idx="438">
                  <c:v>3426536.17702808</c:v>
                </c:pt>
                <c:pt idx="439">
                  <c:v>3556047.3845120701</c:v>
                </c:pt>
                <c:pt idx="440">
                  <c:v>3690453.6673717098</c:v>
                </c:pt>
                <c:pt idx="441">
                  <c:v>3829940.0425132401</c:v>
                </c:pt>
                <c:pt idx="442">
                  <c:v>3974698.5198416198</c:v>
                </c:pt>
                <c:pt idx="443">
                  <c:v>4124928.36657154</c:v>
                </c:pt>
                <c:pt idx="444">
                  <c:v>4280836.3815287901</c:v>
                </c:pt>
                <c:pt idx="445">
                  <c:v>4442637.1798188901</c:v>
                </c:pt>
                <c:pt idx="446">
                  <c:v>4610553.4882556703</c:v>
                </c:pt>
                <c:pt idx="447">
                  <c:v>4784816.4519554703</c:v>
                </c:pt>
                <c:pt idx="448">
                  <c:v>4965665.9525200399</c:v>
                </c:pt>
                <c:pt idx="449">
                  <c:v>5153350.9382454203</c:v>
                </c:pt>
                <c:pt idx="450">
                  <c:v>5348129.7668114901</c:v>
                </c:pt>
                <c:pt idx="451">
                  <c:v>5550270.5609243298</c:v>
                </c:pt>
                <c:pt idx="452">
                  <c:v>5760051.5774001302</c:v>
                </c:pt>
                <c:pt idx="453">
                  <c:v>5977761.5901997602</c:v>
                </c:pt>
                <c:pt idx="454">
                  <c:v>6203700.2879401604</c:v>
                </c:pt>
                <c:pt idx="455">
                  <c:v>6438178.68643081</c:v>
                </c:pt>
                <c:pt idx="456">
                  <c:v>6681519.5568022802</c:v>
                </c:pt>
                <c:pt idx="457">
                  <c:v>6934057.8698166199</c:v>
                </c:pt>
                <c:pt idx="458">
                  <c:v>7196141.2569713704</c:v>
                </c:pt>
                <c:pt idx="459">
                  <c:v>7468130.4890313596</c:v>
                </c:pt>
                <c:pt idx="460">
                  <c:v>7750399.97264768</c:v>
                </c:pt>
                <c:pt idx="461">
                  <c:v>8043338.2657469399</c:v>
                </c:pt>
                <c:pt idx="462">
                  <c:v>8347348.6124004098</c:v>
                </c:pt>
                <c:pt idx="463">
                  <c:v>8662849.4979096502</c:v>
                </c:pt>
                <c:pt idx="464">
                  <c:v>8990275.2248720098</c:v>
                </c:pt>
                <c:pt idx="465">
                  <c:v>9330076.5110199098</c:v>
                </c:pt>
                <c:pt idx="466">
                  <c:v>9682721.1096559893</c:v>
                </c:pt>
                <c:pt idx="467">
                  <c:v>10048694.4535388</c:v>
                </c:pt>
                <c:pt idx="468">
                  <c:v>10428500.3231047</c:v>
                </c:pt>
                <c:pt idx="469">
                  <c:v>10822661.539947299</c:v>
                </c:pt>
                <c:pt idx="470">
                  <c:v>11231720.6865064</c:v>
                </c:pt>
                <c:pt idx="471">
                  <c:v>11656240.8529603</c:v>
                </c:pt>
                <c:pt idx="472">
                  <c:v>12096806.4123469</c:v>
                </c:pt>
                <c:pt idx="473">
                  <c:v>12554023.8249825</c:v>
                </c:pt>
                <c:pt idx="474">
                  <c:v>13028522.473284099</c:v>
                </c:pt>
                <c:pt idx="475">
                  <c:v>13520955.5281455</c:v>
                </c:pt>
                <c:pt idx="476">
                  <c:v>14032000.8480598</c:v>
                </c:pt>
                <c:pt idx="477">
                  <c:v>14562361.9122249</c:v>
                </c:pt>
                <c:pt idx="478">
                  <c:v>15112768.7889171</c:v>
                </c:pt>
                <c:pt idx="479">
                  <c:v>15683979.1404671</c:v>
                </c:pt>
                <c:pt idx="480">
                  <c:v>16276779.266218901</c:v>
                </c:pt>
                <c:pt idx="481">
                  <c:v>16891985.184910402</c:v>
                </c:pt>
                <c:pt idx="482">
                  <c:v>17530443.7579633</c:v>
                </c:pt>
                <c:pt idx="483">
                  <c:v>18193033.855229601</c:v>
                </c:pt>
                <c:pt idx="484">
                  <c:v>18880667.5648003</c:v>
                </c:pt>
                <c:pt idx="485">
                  <c:v>19594291.448538601</c:v>
                </c:pt>
                <c:pt idx="486">
                  <c:v>20334887.845070601</c:v>
                </c:pt>
                <c:pt idx="487">
                  <c:v>21103476.222021699</c:v>
                </c:pt>
                <c:pt idx="488">
                  <c:v>21901114.579365499</c:v>
                </c:pt>
                <c:pt idx="489">
                  <c:v>22728900.9058121</c:v>
                </c:pt>
                <c:pt idx="490">
                  <c:v>23587974.690244898</c:v>
                </c:pt>
                <c:pt idx="491">
                  <c:v>24479518.490283001</c:v>
                </c:pt>
                <c:pt idx="492">
                  <c:v>25404759.56013</c:v>
                </c:pt>
                <c:pt idx="493">
                  <c:v>26364971.539951101</c:v>
                </c:pt>
                <c:pt idx="494">
                  <c:v>27361476.2091011</c:v>
                </c:pt>
                <c:pt idx="495">
                  <c:v>28395645.305619501</c:v>
                </c:pt>
                <c:pt idx="496">
                  <c:v>29468902.414496001</c:v>
                </c:pt>
                <c:pt idx="497">
                  <c:v>30582724.927305099</c:v>
                </c:pt>
                <c:pt idx="498">
                  <c:v>31738646.075909901</c:v>
                </c:pt>
                <c:pt idx="499">
                  <c:v>32938257.043030299</c:v>
                </c:pt>
                <c:pt idx="500">
                  <c:v>34183209.152586102</c:v>
                </c:pt>
                <c:pt idx="501">
                  <c:v>35475216.142825603</c:v>
                </c:pt>
                <c:pt idx="502">
                  <c:v>36816056.525371201</c:v>
                </c:pt>
                <c:pt idx="503">
                  <c:v>38207576.033428699</c:v>
                </c:pt>
                <c:pt idx="504">
                  <c:v>39651690.162530802</c:v>
                </c:pt>
                <c:pt idx="505">
                  <c:v>41150386.807310902</c:v>
                </c:pt>
                <c:pt idx="506">
                  <c:v>42705728.997939698</c:v>
                </c:pt>
                <c:pt idx="507">
                  <c:v>44319857.739987403</c:v>
                </c:pt>
                <c:pt idx="508">
                  <c:v>45994994.9616239</c:v>
                </c:pt>
                <c:pt idx="509">
                  <c:v>47733446.572214097</c:v>
                </c:pt>
                <c:pt idx="510">
                  <c:v>49537605.636514701</c:v>
                </c:pt>
                <c:pt idx="511">
                  <c:v>51409955.668848097</c:v>
                </c:pt>
                <c:pt idx="512">
                  <c:v>53353074.0517819</c:v>
                </c:pt>
                <c:pt idx="513">
                  <c:v>55369635.584023297</c:v>
                </c:pt>
                <c:pt idx="514">
                  <c:v>57462416.162413403</c:v>
                </c:pt>
                <c:pt idx="515">
                  <c:v>59634296.603084996</c:v>
                </c:pt>
                <c:pt idx="516">
                  <c:v>61888266.6070503</c:v>
                </c:pt>
                <c:pt idx="517">
                  <c:v>64227428.8756717</c:v>
                </c:pt>
                <c:pt idx="518">
                  <c:v>66655003.381683201</c:v>
                </c:pt>
                <c:pt idx="519">
                  <c:v>69174331.801644102</c:v>
                </c:pt>
                <c:pt idx="520">
                  <c:v>71788882.115920305</c:v>
                </c:pt>
                <c:pt idx="521">
                  <c:v>74502253.382533506</c:v>
                </c:pt>
                <c:pt idx="522">
                  <c:v>77318180.691439897</c:v>
                </c:pt>
                <c:pt idx="523">
                  <c:v>80240540.3060693</c:v>
                </c:pt>
                <c:pt idx="524">
                  <c:v>83273354.999191597</c:v>
                </c:pt>
                <c:pt idx="525">
                  <c:v>86420799.590464294</c:v>
                </c:pt>
                <c:pt idx="526">
                  <c:v>89687206.693278</c:v>
                </c:pt>
                <c:pt idx="527">
                  <c:v>93077072.678812698</c:v>
                </c:pt>
                <c:pt idx="528">
                  <c:v>96595063.865517005</c:v>
                </c:pt>
                <c:pt idx="529">
                  <c:v>100246022.942524</c:v>
                </c:pt>
                <c:pt idx="530">
                  <c:v>104034975.635857</c:v>
                </c:pt>
                <c:pt idx="531">
                  <c:v>107967137.62658601</c:v>
                </c:pt>
                <c:pt idx="532">
                  <c:v>112047921.730473</c:v>
                </c:pt>
                <c:pt idx="533">
                  <c:v>116282945.34897999</c:v>
                </c:pt>
                <c:pt idx="534">
                  <c:v>120678038.201904</c:v>
                </c:pt>
                <c:pt idx="535">
                  <c:v>125239250.35226899</c:v>
                </c:pt>
                <c:pt idx="536">
                  <c:v>129972860.53454299</c:v>
                </c:pt>
                <c:pt idx="537">
                  <c:v>134885384.79762399</c:v>
                </c:pt>
                <c:pt idx="538">
                  <c:v>139983585.47450599</c:v>
                </c:pt>
                <c:pt idx="539">
                  <c:v>145274480.49096</c:v>
                </c:pt>
                <c:pt idx="540">
                  <c:v>150765353.02606699</c:v>
                </c:pt>
                <c:pt idx="541">
                  <c:v>156463761.53786299</c:v>
                </c:pt>
                <c:pt idx="542">
                  <c:v>162377550.16793999</c:v>
                </c:pt>
                <c:pt idx="543">
                  <c:v>168514859.53928801</c:v>
                </c:pt>
                <c:pt idx="544">
                  <c:v>174884137.962275</c:v>
                </c:pt>
                <c:pt idx="545">
                  <c:v>181494153.06415299</c:v>
                </c:pt>
                <c:pt idx="546">
                  <c:v>188354003.858143</c:v>
                </c:pt>
                <c:pt idx="547">
                  <c:v>195473133.26866901</c:v>
                </c:pt>
                <c:pt idx="548">
                  <c:v>202861341.130014</c:v>
                </c:pt>
                <c:pt idx="549">
                  <c:v>210528797.67627999</c:v>
                </c:pt>
                <c:pt idx="550">
                  <c:v>218486057.54121199</c:v>
                </c:pt>
                <c:pt idx="551">
                  <c:v>226744074.287184</c:v>
                </c:pt>
                <c:pt idx="552">
                  <c:v>235314215.48331201</c:v>
                </c:pt>
                <c:pt idx="553">
                  <c:v>244208278.353479</c:v>
                </c:pt>
                <c:pt idx="554">
                  <c:v>253438506.01579899</c:v>
                </c:pt>
                <c:pt idx="555">
                  <c:v>263017604.33587199</c:v>
                </c:pt>
                <c:pt idx="556">
                  <c:v>272958759.417045</c:v>
                </c:pt>
                <c:pt idx="557">
                  <c:v>283275655.75172502</c:v>
                </c:pt>
                <c:pt idx="558">
                  <c:v>293982495.05877298</c:v>
                </c:pt>
                <c:pt idx="559">
                  <c:v>305094015.83286101</c:v>
                </c:pt>
                <c:pt idx="560">
                  <c:v>316625513.63275301</c:v>
                </c:pt>
                <c:pt idx="561">
                  <c:v>328592862.13639098</c:v>
                </c:pt>
                <c:pt idx="562">
                  <c:v>341012534.99179602</c:v>
                </c:pt>
                <c:pt idx="563">
                  <c:v>353901628.493873</c:v>
                </c:pt>
                <c:pt idx="564">
                  <c:v>367277885.11829299</c:v>
                </c:pt>
                <c:pt idx="565">
                  <c:v>381159717.944902</c:v>
                </c:pt>
                <c:pt idx="566">
                  <c:v>395566236.00423199</c:v>
                </c:pt>
                <c:pt idx="567">
                  <c:v>410517270.58202302</c:v>
                </c:pt>
                <c:pt idx="568">
                  <c:v>426033402.51798397</c:v>
                </c:pt>
                <c:pt idx="569">
                  <c:v>442135990.53632098</c:v>
                </c:pt>
                <c:pt idx="570">
                  <c:v>458847200.64709401</c:v>
                </c:pt>
                <c:pt idx="571">
                  <c:v>476190036.65882099</c:v>
                </c:pt>
                <c:pt idx="572">
                  <c:v>494188371.84436101</c:v>
                </c:pt>
                <c:pt idx="573">
                  <c:v>512866981.803653</c:v>
                </c:pt>
                <c:pt idx="574">
                  <c:v>532251578.56855899</c:v>
                </c:pt>
                <c:pt idx="575">
                  <c:v>552368845.99675703</c:v>
                </c:pt>
                <c:pt idx="576">
                  <c:v>573246476.50337994</c:v>
                </c:pt>
                <c:pt idx="577">
                  <c:v>594913209.18101001</c:v>
                </c:pt>
                <c:pt idx="578">
                  <c:v>617398869.36044705</c:v>
                </c:pt>
                <c:pt idx="579">
                  <c:v>640734409.66677296</c:v>
                </c:pt>
                <c:pt idx="580">
                  <c:v>664951952.62715399</c:v>
                </c:pt>
                <c:pt idx="581">
                  <c:v>690084834.88910699</c:v>
                </c:pt>
                <c:pt idx="582">
                  <c:v>716167653.11004102</c:v>
                </c:pt>
                <c:pt idx="583">
                  <c:v>743236311.58125997</c:v>
                </c:pt>
                <c:pt idx="584">
                  <c:v>771328071.65201497</c:v>
                </c:pt>
                <c:pt idx="585">
                  <c:v>800481603.02158105</c:v>
                </c:pt>
                <c:pt idx="586">
                  <c:v>830737036.97002697</c:v>
                </c:pt>
                <c:pt idx="587">
                  <c:v>862136021.60090804</c:v>
                </c:pt>
                <c:pt idx="588">
                  <c:v>894721779.17192698</c:v>
                </c:pt>
                <c:pt idx="589">
                  <c:v>928539165.59254396</c:v>
                </c:pt>
                <c:pt idx="590">
                  <c:v>963634732.17031801</c:v>
                </c:pt>
                <c:pt idx="591">
                  <c:v>1000056789.6911401</c:v>
                </c:pt>
                <c:pt idx="592">
                  <c:v>1037855474.92136</c:v>
                </c:pt>
                <c:pt idx="593">
                  <c:v>1077082819.62359</c:v>
                </c:pt>
                <c:pt idx="594">
                  <c:v>1117792822.1809499</c:v>
                </c:pt>
                <c:pt idx="595">
                  <c:v>1160041521.92856</c:v>
                </c:pt>
                <c:pt idx="596">
                  <c:v>1203887076.29443</c:v>
                </c:pt>
                <c:pt idx="597">
                  <c:v>1249389840.85607</c:v>
                </c:pt>
                <c:pt idx="598">
                  <c:v>1296612452.42291</c:v>
                </c:pt>
                <c:pt idx="599">
                  <c:v>1345619915.25895</c:v>
                </c:pt>
                <c:pt idx="600">
                  <c:v>1396479690.5644</c:v>
                </c:pt>
                <c:pt idx="601">
                  <c:v>1449261789.33936</c:v>
                </c:pt>
                <c:pt idx="602">
                  <c:v>1504038868.75737</c:v>
                </c:pt>
                <c:pt idx="603">
                  <c:v>1560886332.1816599</c:v>
                </c:pt>
                <c:pt idx="604">
                  <c:v>1619882432.9616101</c:v>
                </c:pt>
                <c:pt idx="605">
                  <c:v>1681108382.1523399</c:v>
                </c:pt>
                <c:pt idx="606">
                  <c:v>1744648460.3058</c:v>
                </c:pt>
                <c:pt idx="607">
                  <c:v>1810590133.48703</c:v>
                </c:pt>
                <c:pt idx="608">
                  <c:v>1879024173.6756599</c:v>
                </c:pt>
                <c:pt idx="609">
                  <c:v>1950044783.71789</c:v>
                </c:pt>
                <c:pt idx="610">
                  <c:v>2023749727.0015099</c:v>
                </c:pt>
                <c:pt idx="611">
                  <c:v>2100240462.03197</c:v>
                </c:pt>
                <c:pt idx="612">
                  <c:v>2179622282.0950499</c:v>
                </c:pt>
                <c:pt idx="613">
                  <c:v>2262004460.1982899</c:v>
                </c:pt>
                <c:pt idx="614">
                  <c:v>2347500399.4906998</c:v>
                </c:pt>
                <c:pt idx="615">
                  <c:v>2436227789.3678098</c:v>
                </c:pt>
                <c:pt idx="616">
                  <c:v>2528308767.4769301</c:v>
                </c:pt>
                <c:pt idx="617">
                  <c:v>2623870087.8457398</c:v>
                </c:pt>
                <c:pt idx="618">
                  <c:v>2723043295.3653898</c:v>
                </c:pt>
                <c:pt idx="619">
                  <c:v>2825964906.86865</c:v>
                </c:pt>
                <c:pt idx="620">
                  <c:v>2932776599.0520201</c:v>
                </c:pt>
                <c:pt idx="621">
                  <c:v>3043625403.5007801</c:v>
                </c:pt>
                <c:pt idx="622">
                  <c:v>3158663909.0852199</c:v>
                </c:pt>
                <c:pt idx="623">
                  <c:v>3278050472.0067501</c:v>
                </c:pt>
                <c:pt idx="624">
                  <c:v>3401949433.7831502</c:v>
                </c:pt>
                <c:pt idx="625">
                  <c:v>3530531347.4726701</c:v>
                </c:pt>
                <c:pt idx="626">
                  <c:v>3663973212.4489398</c:v>
                </c:pt>
                <c:pt idx="627">
                  <c:v>3802458718.04917</c:v>
                </c:pt>
                <c:pt idx="628">
                  <c:v>3946178496.4318099</c:v>
                </c:pt>
                <c:pt idx="629">
                  <c:v>4095330384.9910302</c:v>
                </c:pt>
                <c:pt idx="630">
                  <c:v>4250119698.6897302</c:v>
                </c:pt>
                <c:pt idx="631">
                  <c:v>4410759512.6858597</c:v>
                </c:pt>
                <c:pt idx="632">
                  <c:v>4577470955.6407204</c:v>
                </c:pt>
                <c:pt idx="633">
                  <c:v>4750483514.1137199</c:v>
                </c:pt>
                <c:pt idx="634">
                  <c:v>4930035348.4618502</c:v>
                </c:pt>
                <c:pt idx="635">
                  <c:v>5116373620.6792898</c:v>
                </c:pt>
                <c:pt idx="636">
                  <c:v>5309754834.6281605</c:v>
                </c:pt>
                <c:pt idx="637">
                  <c:v>5510445189.1286697</c:v>
                </c:pt>
                <c:pt idx="638">
                  <c:v>5718720944.3951397</c:v>
                </c:pt>
                <c:pt idx="639">
                  <c:v>5934868802.3217096</c:v>
                </c:pt>
                <c:pt idx="640">
                  <c:v>6159186301.1418505</c:v>
                </c:pt>
                <c:pt idx="641">
                  <c:v>6391982225.0044098</c:v>
                </c:pt>
                <c:pt idx="642">
                  <c:v>6633577029.0302095</c:v>
                </c:pt>
                <c:pt idx="643">
                  <c:v>6884303280.4345798</c:v>
                </c:pt>
                <c:pt idx="644">
                  <c:v>7144506116.3224401</c:v>
                </c:pt>
                <c:pt idx="645">
                  <c:v>7414543718.7866602</c:v>
                </c:pt>
                <c:pt idx="646">
                  <c:v>7694787807.9635496</c:v>
                </c:pt>
                <c:pt idx="647">
                  <c:v>7985624153.7238598</c:v>
                </c:pt>
                <c:pt idx="648">
                  <c:v>8287453106.7042999</c:v>
                </c:pt>
                <c:pt idx="649">
                  <c:v>8600690149.4099503</c:v>
                </c:pt>
                <c:pt idx="650">
                  <c:v>8925766468.1464291</c:v>
                </c:pt>
                <c:pt idx="651">
                  <c:v>9263129546.5693607</c:v>
                </c:pt>
                <c:pt idx="652">
                  <c:v>9613243781.6676197</c:v>
                </c:pt>
                <c:pt idx="653">
                  <c:v>9976591123.0289593</c:v>
                </c:pt>
                <c:pt idx="654">
                  <c:v>10353671736.267401</c:v>
                </c:pt>
                <c:pt idx="655">
                  <c:v>10745004691.525999</c:v>
                </c:pt>
                <c:pt idx="656">
                  <c:v>11151128678.002501</c:v>
                </c:pt>
                <c:pt idx="657">
                  <c:v>11572602745.481899</c:v>
                </c:pt>
                <c:pt idx="658">
                  <c:v>12010007073.896</c:v>
                </c:pt>
                <c:pt idx="659">
                  <c:v>12463943771.9701</c:v>
                </c:pt>
                <c:pt idx="660">
                  <c:v>12935037706.054899</c:v>
                </c:pt>
                <c:pt idx="661">
                  <c:v>13423937360.2869</c:v>
                </c:pt>
                <c:pt idx="662">
                  <c:v>13931315729.2577</c:v>
                </c:pt>
                <c:pt idx="663">
                  <c:v>14457871244.4256</c:v>
                </c:pt>
                <c:pt idx="664">
                  <c:v>15004328735.540701</c:v>
                </c:pt>
                <c:pt idx="665">
                  <c:v>15571440428.408199</c:v>
                </c:pt>
                <c:pt idx="666">
                  <c:v>16159986980.365999</c:v>
                </c:pt>
                <c:pt idx="667">
                  <c:v>16770778554.8964</c:v>
                </c:pt>
                <c:pt idx="668">
                  <c:v>17404655936.857899</c:v>
                </c:pt>
                <c:pt idx="669">
                  <c:v>18062491689.866299</c:v>
                </c:pt>
                <c:pt idx="670">
                  <c:v>18745191357.421799</c:v>
                </c:pt>
                <c:pt idx="671">
                  <c:v>19453694709.434799</c:v>
                </c:pt>
                <c:pt idx="672">
                  <c:v>20188977035.865299</c:v>
                </c:pt>
                <c:pt idx="673">
                  <c:v>20952050489.2584</c:v>
                </c:pt>
                <c:pt idx="674">
                  <c:v>21743965478.021999</c:v>
                </c:pt>
                <c:pt idx="675">
                  <c:v>22565812112.366001</c:v>
                </c:pt>
                <c:pt idx="676">
                  <c:v>23418721704.893398</c:v>
                </c:pt>
                <c:pt idx="677">
                  <c:v>24303868327.907501</c:v>
                </c:pt>
                <c:pt idx="678">
                  <c:v>25222470429.5812</c:v>
                </c:pt>
                <c:pt idx="679">
                  <c:v>26175792511.210999</c:v>
                </c:pt>
                <c:pt idx="680">
                  <c:v>27165146867.865501</c:v>
                </c:pt>
                <c:pt idx="681">
                  <c:v>28191895394.825001</c:v>
                </c:pt>
                <c:pt idx="682">
                  <c:v>29257451462.297401</c:v>
                </c:pt>
                <c:pt idx="683">
                  <c:v>30363281860.992401</c:v>
                </c:pt>
                <c:pt idx="684">
                  <c:v>31510908821.232101</c:v>
                </c:pt>
                <c:pt idx="685">
                  <c:v>32701912108.375198</c:v>
                </c:pt>
                <c:pt idx="686">
                  <c:v>33937931197.443802</c:v>
                </c:pt>
                <c:pt idx="687">
                  <c:v>35220667529.940804</c:v>
                </c:pt>
                <c:pt idx="688">
                  <c:v>36551886855.968903</c:v>
                </c:pt>
                <c:pt idx="689">
                  <c:v>37933421664.873398</c:v>
                </c:pt>
                <c:pt idx="690">
                  <c:v>39367173707.753502</c:v>
                </c:pt>
                <c:pt idx="691">
                  <c:v>40855116615.318298</c:v>
                </c:pt>
                <c:pt idx="692">
                  <c:v>42399298614.685799</c:v>
                </c:pt>
                <c:pt idx="693">
                  <c:v>44001845348.8703</c:v>
                </c:pt>
                <c:pt idx="694">
                  <c:v>45664962802.8349</c:v>
                </c:pt>
                <c:pt idx="695">
                  <c:v>47390940340.137604</c:v>
                </c:pt>
                <c:pt idx="696">
                  <c:v>49182153854.356697</c:v>
                </c:pt>
                <c:pt idx="697">
                  <c:v>51041069039.622398</c:v>
                </c:pt>
                <c:pt idx="698">
                  <c:v>52970244784.770401</c:v>
                </c:pt>
                <c:pt idx="699">
                  <c:v>54972336695.776604</c:v>
                </c:pt>
                <c:pt idx="700">
                  <c:v>57050100751.330803</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0.146548181767201</c:v>
                </c:pt>
                <c:pt idx="1">
                  <c:v>0.155492323035652</c:v>
                </c:pt>
                <c:pt idx="2">
                  <c:v>0.164982343905373</c:v>
                </c:pt>
                <c:pt idx="3">
                  <c:v>0.175051560547269</c:v>
                </c:pt>
                <c:pt idx="4">
                  <c:v>0.18573532248765801</c:v>
                </c:pt>
                <c:pt idx="5">
                  <c:v>0.19707113670819801</c:v>
                </c:pt>
                <c:pt idx="6">
                  <c:v>0.20909879931988801</c:v>
                </c:pt>
                <c:pt idx="7">
                  <c:v>0.22186053527340199</c:v>
                </c:pt>
                <c:pt idx="8">
                  <c:v>0.235401146596248</c:v>
                </c:pt>
                <c:pt idx="9">
                  <c:v>0.24976816967714099</c:v>
                </c:pt>
                <c:pt idx="10">
                  <c:v>0.26501204214976898</c:v>
                </c:pt>
                <c:pt idx="11">
                  <c:v>0.28118627996183398</c:v>
                </c:pt>
                <c:pt idx="12">
                  <c:v>0.29834766525096701</c:v>
                </c:pt>
                <c:pt idx="13">
                  <c:v>0.31655644568712599</c:v>
                </c:pt>
                <c:pt idx="14">
                  <c:v>0.33587654598125399</c:v>
                </c:pt>
                <c:pt idx="15">
                  <c:v>0.356375792302768</c:v>
                </c:pt>
                <c:pt idx="16">
                  <c:v>0.37812615039370401</c:v>
                </c:pt>
                <c:pt idx="17">
                  <c:v>0.40120397821547399</c:v>
                </c:pt>
                <c:pt idx="18">
                  <c:v>0.425690294015175</c:v>
                </c:pt>
                <c:pt idx="19">
                  <c:v>0.45167106075255198</c:v>
                </c:pt>
                <c:pt idx="20">
                  <c:v>0.47923748788611698</c:v>
                </c:pt>
                <c:pt idx="21">
                  <c:v>0.50848635157792399</c:v>
                </c:pt>
                <c:pt idx="22">
                  <c:v>0.53952033444109704</c:v>
                </c:pt>
                <c:pt idx="23">
                  <c:v>0.57244838602285397</c:v>
                </c:pt>
                <c:pt idx="24">
                  <c:v>0.60738610528858195</c:v>
                </c:pt>
                <c:pt idx="25">
                  <c:v>0.64445614644968896</c:v>
                </c:pt>
                <c:pt idx="26">
                  <c:v>0.68378864955999097</c:v>
                </c:pt>
                <c:pt idx="27">
                  <c:v>0.72552169739229699</c:v>
                </c:pt>
                <c:pt idx="28">
                  <c:v>0.76980180019911104</c:v>
                </c:pt>
                <c:pt idx="29">
                  <c:v>0.81678441005930202</c:v>
                </c:pt>
                <c:pt idx="30">
                  <c:v>0.86663446661642896</c:v>
                </c:pt>
                <c:pt idx="31">
                  <c:v>0.919526976124596</c:v>
                </c:pt>
                <c:pt idx="32">
                  <c:v>0.97564762583470299</c:v>
                </c:pt>
                <c:pt idx="33">
                  <c:v>1.00877107360639</c:v>
                </c:pt>
                <c:pt idx="34">
                  <c:v>1.0239730788561201</c:v>
                </c:pt>
                <c:pt idx="35">
                  <c:v>1.0394041756903101</c:v>
                </c:pt>
                <c:pt idx="36">
                  <c:v>1.05506781647944</c:v>
                </c:pt>
                <c:pt idx="37">
                  <c:v>1.07096750562061</c:v>
                </c:pt>
                <c:pt idx="38">
                  <c:v>1.08710680032157</c:v>
                </c:pt>
                <c:pt idx="39">
                  <c:v>1.10348931139658</c:v>
                </c:pt>
                <c:pt idx="40">
                  <c:v>1.12011870407425</c:v>
                </c:pt>
                <c:pt idx="41">
                  <c:v>1.13699869881754</c:v>
                </c:pt>
                <c:pt idx="42">
                  <c:v>1.15413307215615</c:v>
                </c:pt>
                <c:pt idx="43">
                  <c:v>1.1715256575314299</c:v>
                </c:pt>
                <c:pt idx="44">
                  <c:v>1.18918034615401</c:v>
                </c:pt>
                <c:pt idx="45">
                  <c:v>1.20710108787441</c:v>
                </c:pt>
                <c:pt idx="46">
                  <c:v>1.22529189206671</c:v>
                </c:pt>
                <c:pt idx="47">
                  <c:v>1.24375682852554</c:v>
                </c:pt>
                <c:pt idx="48">
                  <c:v>1.2625000283766601</c:v>
                </c:pt>
                <c:pt idx="49">
                  <c:v>1.28152568500117</c:v>
                </c:pt>
                <c:pt idx="50">
                  <c:v>1.30083805497368</c:v>
                </c:pt>
                <c:pt idx="51">
                  <c:v>1.32044145901466</c:v>
                </c:pt>
                <c:pt idx="52">
                  <c:v>1.3403402829570801</c:v>
                </c:pt>
                <c:pt idx="53">
                  <c:v>1.3605389787276601</c:v>
                </c:pt>
                <c:pt idx="54">
                  <c:v>1.3810420653428901</c:v>
                </c:pt>
                <c:pt idx="55">
                  <c:v>1.40185412992002</c:v>
                </c:pt>
                <c:pt idx="56">
                  <c:v>1.4229798287034101</c:v>
                </c:pt>
                <c:pt idx="57">
                  <c:v>1.4444238881061799</c:v>
                </c:pt>
                <c:pt idx="58">
                  <c:v>1.46619110576769</c:v>
                </c:pt>
                <c:pt idx="59">
                  <c:v>1.4882863516269</c:v>
                </c:pt>
                <c:pt idx="60">
                  <c:v>1.5107145690118999</c:v>
                </c:pt>
                <c:pt idx="61">
                  <c:v>1.5334807757458599</c:v>
                </c:pt>
                <c:pt idx="62">
                  <c:v>1.55659006526971</c:v>
                </c:pt>
                <c:pt idx="63">
                  <c:v>1.5800476077816199</c:v>
                </c:pt>
                <c:pt idx="64">
                  <c:v>1.60385865139378</c:v>
                </c:pt>
                <c:pt idx="65">
                  <c:v>1.6280285233064899</c:v>
                </c:pt>
                <c:pt idx="66">
                  <c:v>1.6525626310000601</c:v>
                </c:pt>
                <c:pt idx="67">
                  <c:v>1.6774664634445899</c:v>
                </c:pt>
                <c:pt idx="68">
                  <c:v>1.70274559232798</c:v>
                </c:pt>
                <c:pt idx="69">
                  <c:v>1.7284056733025299</c:v>
                </c:pt>
                <c:pt idx="70">
                  <c:v>1.7544524472502401</c:v>
                </c:pt>
                <c:pt idx="71">
                  <c:v>1.7808917415671901</c:v>
                </c:pt>
                <c:pt idx="72">
                  <c:v>1.80772947146731</c:v>
                </c:pt>
                <c:pt idx="73">
                  <c:v>1.8349716413058099</c:v>
                </c:pt>
                <c:pt idx="74">
                  <c:v>1.8626243459224301</c:v>
                </c:pt>
                <c:pt idx="75">
                  <c:v>1.89069377200517</c:v>
                </c:pt>
                <c:pt idx="76">
                  <c:v>1.91918619947427</c:v>
                </c:pt>
                <c:pt idx="77">
                  <c:v>1.9481080028873199</c:v>
                </c:pt>
                <c:pt idx="78">
                  <c:v>1.97746565286539</c:v>
                </c:pt>
                <c:pt idx="79">
                  <c:v>2.0072657175406801</c:v>
                </c:pt>
                <c:pt idx="80">
                  <c:v>2.0375148640259799</c:v>
                </c:pt>
                <c:pt idx="81">
                  <c:v>2.0682198599063599</c:v>
                </c:pt>
                <c:pt idx="82">
                  <c:v>2.09938757475319</c:v>
                </c:pt>
                <c:pt idx="83">
                  <c:v>2.1310249816611102</c:v>
                </c:pt>
                <c:pt idx="84">
                  <c:v>2.16313915880807</c:v>
                </c:pt>
                <c:pt idx="85">
                  <c:v>2.1957372910389399</c:v>
                </c:pt>
                <c:pt idx="86">
                  <c:v>2.2288266714729699</c:v>
                </c:pt>
                <c:pt idx="87">
                  <c:v>2.2624147031354398</c:v>
                </c:pt>
                <c:pt idx="88">
                  <c:v>2.2965089006139401</c:v>
                </c:pt>
                <c:pt idx="89">
                  <c:v>2.3311168917396001</c:v>
                </c:pt>
                <c:pt idx="90">
                  <c:v>2.3662464192936299</c:v>
                </c:pt>
                <c:pt idx="91">
                  <c:v>2.40190534273962</c:v>
                </c:pt>
                <c:pt idx="92">
                  <c:v>2.43810163998192</c:v>
                </c:pt>
                <c:pt idx="93">
                  <c:v>2.4748434091504898</c:v>
                </c:pt>
                <c:pt idx="94">
                  <c:v>2.5121388704127501</c:v>
                </c:pt>
                <c:pt idx="95">
                  <c:v>2.5499963678125699</c:v>
                </c:pt>
                <c:pt idx="96">
                  <c:v>2.5884243711371502</c:v>
                </c:pt>
                <c:pt idx="97">
                  <c:v>2.6274314778118901</c:v>
                </c:pt>
                <c:pt idx="98">
                  <c:v>2.6670264148239302</c:v>
                </c:pt>
                <c:pt idx="99">
                  <c:v>2.7072180406745598</c:v>
                </c:pt>
                <c:pt idx="100">
                  <c:v>2.7480153473611701</c:v>
                </c:pt>
                <c:pt idx="101">
                  <c:v>2.7894274623889999</c:v>
                </c:pt>
                <c:pt idx="102">
                  <c:v>2.8314636508131801</c:v>
                </c:pt>
                <c:pt idx="103">
                  <c:v>2.8741333173116499</c:v>
                </c:pt>
                <c:pt idx="104">
                  <c:v>2.9174460082891902</c:v>
                </c:pt>
                <c:pt idx="105">
                  <c:v>2.9614114140132699</c:v>
                </c:pt>
                <c:pt idx="106">
                  <c:v>3.0060393707820001</c:v>
                </c:pt>
                <c:pt idx="107">
                  <c:v>3.0513398631247899</c:v>
                </c:pt>
                <c:pt idx="108">
                  <c:v>3.0973230260361699</c:v>
                </c:pt>
                <c:pt idx="109">
                  <c:v>3.1439991472433202</c:v>
                </c:pt>
                <c:pt idx="110">
                  <c:v>3.19137866950765</c:v>
                </c:pt>
                <c:pt idx="111">
                  <c:v>3.2394721929611898</c:v>
                </c:pt>
                <c:pt idx="112">
                  <c:v>3.2882904774781099</c:v>
                </c:pt>
                <c:pt idx="113">
                  <c:v>3.3378444450820299</c:v>
                </c:pt>
                <c:pt idx="114">
                  <c:v>3.3881451823895801</c:v>
                </c:pt>
                <c:pt idx="115">
                  <c:v>3.4392039430907602</c:v>
                </c:pt>
                <c:pt idx="116">
                  <c:v>3.4910321504667401</c:v>
                </c:pt>
                <c:pt idx="117">
                  <c:v>3.5436413999455598</c:v>
                </c:pt>
                <c:pt idx="118">
                  <c:v>3.5970434616963498</c:v>
                </c:pt>
                <c:pt idx="119">
                  <c:v>3.6512502832626499</c:v>
                </c:pt>
                <c:pt idx="120">
                  <c:v>3.7062739922354</c:v>
                </c:pt>
                <c:pt idx="121">
                  <c:v>3.76212689896624</c:v>
                </c:pt>
                <c:pt idx="122">
                  <c:v>3.8188214993216798</c:v>
                </c:pt>
                <c:pt idx="123">
                  <c:v>3.8763704774787699</c:v>
                </c:pt>
                <c:pt idx="124">
                  <c:v>3.93478670876291</c:v>
                </c:pt>
                <c:pt idx="125">
                  <c:v>3.9940832625284099</c:v>
                </c:pt>
                <c:pt idx="126">
                  <c:v>4.05427340508251</c:v>
                </c:pt>
                <c:pt idx="127">
                  <c:v>4.1153706026533898</c:v>
                </c:pt>
                <c:pt idx="128">
                  <c:v>4.1773885244029403</c:v>
                </c:pt>
                <c:pt idx="129">
                  <c:v>4.2403410454849597</c:v>
                </c:pt>
                <c:pt idx="130">
                  <c:v>4.3042422501494304</c:v>
                </c:pt>
                <c:pt idx="131">
                  <c:v>4.36910643489351</c:v>
                </c:pt>
                <c:pt idx="132">
                  <c:v>4.4349481116601099</c:v>
                </c:pt>
                <c:pt idx="133">
                  <c:v>4.5017820110846003</c:v>
                </c:pt>
                <c:pt idx="134">
                  <c:v>4.5696230857904796</c:v>
                </c:pt>
                <c:pt idx="135">
                  <c:v>4.63848651373468</c:v>
                </c:pt>
                <c:pt idx="136">
                  <c:v>4.7083877016033098</c:v>
                </c:pt>
                <c:pt idx="137">
                  <c:v>4.7793422882585901</c:v>
                </c:pt>
                <c:pt idx="138">
                  <c:v>4.8513661482376804</c:v>
                </c:pt>
                <c:pt idx="139">
                  <c:v>4.9244753953042304</c:v>
                </c:pt>
                <c:pt idx="140">
                  <c:v>4.9986863860535502</c:v>
                </c:pt>
                <c:pt idx="141">
                  <c:v>5.0740157235720096</c:v>
                </c:pt>
                <c:pt idx="142">
                  <c:v>5.1504802611515803</c:v>
                </c:pt>
                <c:pt idx="143">
                  <c:v>5.22809710606046</c:v>
                </c:pt>
                <c:pt idx="144">
                  <c:v>5.3068836233703802</c:v>
                </c:pt>
                <c:pt idx="145">
                  <c:v>5.3868574398417204</c:v>
                </c:pt>
                <c:pt idx="146">
                  <c:v>5.4680364478670702</c:v>
                </c:pt>
                <c:pt idx="147">
                  <c:v>5.5504388094742696</c:v>
                </c:pt>
                <c:pt idx="148">
                  <c:v>5.6340829603897902</c:v>
                </c:pt>
                <c:pt idx="149">
                  <c:v>5.7189876141632903</c:v>
                </c:pt>
                <c:pt idx="150">
                  <c:v>5.8051717663543796</c:v>
                </c:pt>
                <c:pt idx="151">
                  <c:v>5.8926546987824597</c:v>
                </c:pt>
                <c:pt idx="152">
                  <c:v>5.9814559838406298</c:v>
                </c:pt>
                <c:pt idx="153">
                  <c:v>6.0715954888745198</c:v>
                </c:pt>
                <c:pt idx="154">
                  <c:v>6.1630933806272399</c:v>
                </c:pt>
                <c:pt idx="155">
                  <c:v>6.2559701297512396</c:v>
                </c:pt>
                <c:pt idx="156">
                  <c:v>6.35024651538812</c:v>
                </c:pt>
                <c:pt idx="157">
                  <c:v>6.4459436298175596</c:v>
                </c:pt>
                <c:pt idx="158">
                  <c:v>6.5430828831762398</c:v>
                </c:pt>
                <c:pt idx="159">
                  <c:v>6.6416860082479001</c:v>
                </c:pt>
                <c:pt idx="160">
                  <c:v>6.7417750653255304</c:v>
                </c:pt>
                <c:pt idx="161">
                  <c:v>6.8433724471469501</c:v>
                </c:pt>
                <c:pt idx="162">
                  <c:v>6.9465008839046396</c:v>
                </c:pt>
                <c:pt idx="163">
                  <c:v>7.0511834483311304</c:v>
                </c:pt>
                <c:pt idx="164">
                  <c:v>7.1574435608610703</c:v>
                </c:pt>
                <c:pt idx="165">
                  <c:v>7.2653049948709398</c:v>
                </c:pt>
                <c:pt idx="166">
                  <c:v>7.3747918819979503</c:v>
                </c:pt>
                <c:pt idx="167">
                  <c:v>7.48592871753885</c:v>
                </c:pt>
                <c:pt idx="168">
                  <c:v>7.5987403659302899</c:v>
                </c:pt>
                <c:pt idx="169">
                  <c:v>7.7132520663116804</c:v>
                </c:pt>
                <c:pt idx="170">
                  <c:v>7.8294894381718603</c:v>
                </c:pt>
                <c:pt idx="171">
                  <c:v>7.9474784870809403</c:v>
                </c:pt>
                <c:pt idx="172">
                  <c:v>8.0672456105084702</c:v>
                </c:pt>
                <c:pt idx="173">
                  <c:v>8.1888176037292801</c:v>
                </c:pt>
                <c:pt idx="174">
                  <c:v>8.3122216658183596</c:v>
                </c:pt>
                <c:pt idx="175">
                  <c:v>8.4374854057360302</c:v>
                </c:pt>
                <c:pt idx="176">
                  <c:v>8.5646368485048807</c:v>
                </c:pt>
                <c:pt idx="177">
                  <c:v>8.6937044414797207</c:v>
                </c:pt>
                <c:pt idx="178">
                  <c:v>8.8247170607120609</c:v>
                </c:pt>
                <c:pt idx="179">
                  <c:v>8.9577040174105207</c:v>
                </c:pt>
                <c:pt idx="180">
                  <c:v>9.0926950644985194</c:v>
                </c:pt>
                <c:pt idx="181">
                  <c:v>9.2297204032709299</c:v>
                </c:pt>
                <c:pt idx="182">
                  <c:v>9.3688106901508501</c:v>
                </c:pt>
                <c:pt idx="183">
                  <c:v>9.5099970435484096</c:v>
                </c:pt>
                <c:pt idx="184">
                  <c:v>9.6533110508227402</c:v>
                </c:pt>
                <c:pt idx="185">
                  <c:v>9.79878477534902</c:v>
                </c:pt>
                <c:pt idx="186">
                  <c:v>9.9464507636919492</c:v>
                </c:pt>
                <c:pt idx="187">
                  <c:v>10.0963420528873</c:v>
                </c:pt>
                <c:pt idx="188">
                  <c:v>10.248492177833301</c:v>
                </c:pt>
                <c:pt idx="189">
                  <c:v>10.402935178793101</c:v>
                </c:pt>
                <c:pt idx="190">
                  <c:v>10.559705609011001</c:v>
                </c:pt>
                <c:pt idx="191">
                  <c:v>10.7188385424425</c:v>
                </c:pt>
                <c:pt idx="192">
                  <c:v>10.880369581601601</c:v>
                </c:pt>
                <c:pt idx="193">
                  <c:v>11.044334865525901</c:v>
                </c:pt>
                <c:pt idx="194">
                  <c:v>11.2107710778622</c:v>
                </c:pt>
                <c:pt idx="195">
                  <c:v>11.3797154550735</c:v>
                </c:pt>
                <c:pt idx="196">
                  <c:v>11.5512057947698</c:v>
                </c:pt>
                <c:pt idx="197">
                  <c:v>11.7252804641643</c:v>
                </c:pt>
                <c:pt idx="198">
                  <c:v>11.9019784086579</c:v>
                </c:pt>
                <c:pt idx="199">
                  <c:v>12.081339160551501</c:v>
                </c:pt>
                <c:pt idx="200">
                  <c:v>12.2634028478913</c:v>
                </c:pt>
                <c:pt idx="201">
                  <c:v>12.448210203445999</c:v>
                </c:pt>
                <c:pt idx="202">
                  <c:v>12.635802573819999</c:v>
                </c:pt>
                <c:pt idx="203">
                  <c:v>12.826221928703999</c:v>
                </c:pt>
                <c:pt idx="204">
                  <c:v>13.0195108702647</c:v>
                </c:pt>
                <c:pt idx="205">
                  <c:v>13.2157126426758</c:v>
                </c:pt>
                <c:pt idx="206">
                  <c:v>13.414871141793601</c:v>
                </c:pt>
                <c:pt idx="207">
                  <c:v>13.617030924977101</c:v>
                </c:pt>
                <c:pt idx="208">
                  <c:v>13.822237221057</c:v>
                </c:pt>
                <c:pt idx="209">
                  <c:v>14.0305359404546</c:v>
                </c:pt>
                <c:pt idx="210">
                  <c:v>14.241973685453299</c:v>
                </c:pt>
                <c:pt idx="211">
                  <c:v>14.456597760625099</c:v>
                </c:pt>
                <c:pt idx="212">
                  <c:v>14.674456183413399</c:v>
                </c:pt>
                <c:pt idx="213">
                  <c:v>14.8955976948761</c:v>
                </c:pt>
                <c:pt idx="214">
                  <c:v>15.1200717705907</c:v>
                </c:pt>
                <c:pt idx="215">
                  <c:v>15.3479286317228</c:v>
                </c:pt>
                <c:pt idx="216">
                  <c:v>15.579219256262499</c:v>
                </c:pt>
                <c:pt idx="217">
                  <c:v>15.813995390429101</c:v>
                </c:pt>
                <c:pt idx="218">
                  <c:v>16.052309560248698</c:v>
                </c:pt>
                <c:pt idx="219">
                  <c:v>16.294215083305399</c:v>
                </c:pt>
                <c:pt idx="220">
                  <c:v>16.539766080670098</c:v>
                </c:pt>
                <c:pt idx="221">
                  <c:v>16.7890174890087</c:v>
                </c:pt>
                <c:pt idx="222">
                  <c:v>17.0420250728734</c:v>
                </c:pt>
                <c:pt idx="223">
                  <c:v>17.2988454371784</c:v>
                </c:pt>
                <c:pt idx="224">
                  <c:v>17.559536039864</c:v>
                </c:pt>
                <c:pt idx="225">
                  <c:v>17.824155204752</c:v>
                </c:pt>
                <c:pt idx="226">
                  <c:v>18.092762134593801</c:v>
                </c:pt>
                <c:pt idx="227">
                  <c:v>18.3654169243163</c:v>
                </c:pt>
                <c:pt idx="228">
                  <c:v>18.642180574466199</c:v>
                </c:pt>
                <c:pt idx="229">
                  <c:v>18.9231150048582</c:v>
                </c:pt>
                <c:pt idx="230">
                  <c:v>19.208283068427601</c:v>
                </c:pt>
                <c:pt idx="231">
                  <c:v>19.4977485652926</c:v>
                </c:pt>
                <c:pt idx="232">
                  <c:v>19.7915762570283</c:v>
                </c:pt>
                <c:pt idx="233">
                  <c:v>20.089831881155401</c:v>
                </c:pt>
                <c:pt idx="234">
                  <c:v>20.3925821658476</c:v>
                </c:pt>
                <c:pt idx="235">
                  <c:v>20.699894844860601</c:v>
                </c:pt>
                <c:pt idx="236">
                  <c:v>21.0118386726861</c:v>
                </c:pt>
                <c:pt idx="237">
                  <c:v>21.3284834399342</c:v>
                </c:pt>
                <c:pt idx="238">
                  <c:v>21.649899988947201</c:v>
                </c:pt>
                <c:pt idx="239">
                  <c:v>21.976160229649299</c:v>
                </c:pt>
                <c:pt idx="240">
                  <c:v>22.307337155634801</c:v>
                </c:pt>
                <c:pt idx="241">
                  <c:v>22.643504860498901</c:v>
                </c:pt>
                <c:pt idx="242">
                  <c:v>22.984738554414299</c:v>
                </c:pt>
                <c:pt idx="243">
                  <c:v>23.331114580957799</c:v>
                </c:pt>
                <c:pt idx="244">
                  <c:v>23.6827104341912</c:v>
                </c:pt>
                <c:pt idx="245">
                  <c:v>24.039604775998001</c:v>
                </c:pt>
                <c:pt idx="246">
                  <c:v>24.401877453682701</c:v>
                </c:pt>
                <c:pt idx="247">
                  <c:v>24.769609517834802</c:v>
                </c:pt>
                <c:pt idx="248">
                  <c:v>25.142883240462201</c:v>
                </c:pt>
                <c:pt idx="249">
                  <c:v>25.521782133397799</c:v>
                </c:pt>
                <c:pt idx="250">
                  <c:v>25.906390966983199</c:v>
                </c:pt>
                <c:pt idx="251">
                  <c:v>26.296795789034402</c:v>
                </c:pt>
                <c:pt idx="252">
                  <c:v>26.693083944093001</c:v>
                </c:pt>
                <c:pt idx="253">
                  <c:v>27.095344092967999</c:v>
                </c:pt>
                <c:pt idx="254">
                  <c:v>27.503666232571</c:v>
                </c:pt>
                <c:pt idx="255">
                  <c:v>27.9181417160518</c:v>
                </c:pt>
                <c:pt idx="256">
                  <c:v>28.3388632732361</c:v>
                </c:pt>
                <c:pt idx="257">
                  <c:v>28.765925031372198</c:v>
                </c:pt>
                <c:pt idx="258">
                  <c:v>29.199422536189498</c:v>
                </c:pt>
                <c:pt idx="259">
                  <c:v>29.639452773275298</c:v>
                </c:pt>
                <c:pt idx="260">
                  <c:v>30.086114189772601</c:v>
                </c:pt>
                <c:pt idx="261">
                  <c:v>30.5395067164058</c:v>
                </c:pt>
                <c:pt idx="262">
                  <c:v>30.9997317898383</c:v>
                </c:pt>
                <c:pt idx="263">
                  <c:v>31.466892375366001</c:v>
                </c:pt>
                <c:pt idx="264">
                  <c:v>31.941092989954399</c:v>
                </c:pt>
                <c:pt idx="265">
                  <c:v>32.422439725621103</c:v>
                </c:pt>
                <c:pt idx="266">
                  <c:v>32.911040273172397</c:v>
                </c:pt>
                <c:pt idx="267">
                  <c:v>33.4070039462963</c:v>
                </c:pt>
                <c:pt idx="268">
                  <c:v>33.910441706018901</c:v>
                </c:pt>
                <c:pt idx="269">
                  <c:v>34.4214661855301</c:v>
                </c:pt>
                <c:pt idx="270">
                  <c:v>34.940191715382198</c:v>
                </c:pt>
                <c:pt idx="271">
                  <c:v>35.4667343490691</c:v>
                </c:pt>
                <c:pt idx="272">
                  <c:v>36.001211888990902</c:v>
                </c:pt>
                <c:pt idx="273">
                  <c:v>36.543743912809198</c:v>
                </c:pt>
                <c:pt idx="274">
                  <c:v>37.094451800200702</c:v>
                </c:pt>
                <c:pt idx="275">
                  <c:v>37.653458760012299</c:v>
                </c:pt>
                <c:pt idx="276">
                  <c:v>38.220889857827103</c:v>
                </c:pt>
                <c:pt idx="277">
                  <c:v>38.796872043944802</c:v>
                </c:pt>
                <c:pt idx="278">
                  <c:v>39.381534181784197</c:v>
                </c:pt>
                <c:pt idx="279">
                  <c:v>39.975007076713297</c:v>
                </c:pt>
                <c:pt idx="280">
                  <c:v>40.577423505314599</c:v>
                </c:pt>
                <c:pt idx="281">
                  <c:v>41.188918245090498</c:v>
                </c:pt>
                <c:pt idx="282">
                  <c:v>41.809628104616998</c:v>
                </c:pt>
                <c:pt idx="283">
                  <c:v>42.439691954151797</c:v>
                </c:pt>
                <c:pt idx="284">
                  <c:v>43.079250756702997</c:v>
                </c:pt>
                <c:pt idx="285">
                  <c:v>43.728447599567097</c:v>
                </c:pt>
                <c:pt idx="286">
                  <c:v>44.387427726341301</c:v>
                </c:pt>
                <c:pt idx="287">
                  <c:v>45.0563385694185</c:v>
                </c:pt>
                <c:pt idx="288">
                  <c:v>45.7353297829723</c:v>
                </c:pt>
                <c:pt idx="289">
                  <c:v>46.4245532764388</c:v>
                </c:pt>
                <c:pt idx="290">
                  <c:v>47.124163248503002</c:v>
                </c:pt>
                <c:pt idx="291">
                  <c:v>47.834316221597199</c:v>
                </c:pt>
                <c:pt idx="292">
                  <c:v>48.555171076919699</c:v>
                </c:pt>
                <c:pt idx="293">
                  <c:v>49.286889089980903</c:v>
                </c:pt>
                <c:pt idx="294">
                  <c:v>50.029633966685502</c:v>
                </c:pt>
                <c:pt idx="295">
                  <c:v>50.783571879957201</c:v>
                </c:pt>
                <c:pt idx="296">
                  <c:v>51.5488715069175</c:v>
                </c:pt>
                <c:pt idx="297">
                  <c:v>52.325704066622301</c:v>
                </c:pt>
                <c:pt idx="298">
                  <c:v>53.114243358369599</c:v>
                </c:pt>
                <c:pt idx="299">
                  <c:v>53.914665800582199</c:v>
                </c:pt>
                <c:pt idx="300">
                  <c:v>54.727150470278197</c:v>
                </c:pt>
                <c:pt idx="301">
                  <c:v>55.551879143135402</c:v>
                </c:pt>
                <c:pt idx="302">
                  <c:v>56.389036334159201</c:v>
                </c:pt>
                <c:pt idx="303">
                  <c:v>57.2388093389646</c:v>
                </c:pt>
                <c:pt idx="304">
                  <c:v>58.101388275678801</c:v>
                </c:pt>
                <c:pt idx="305">
                  <c:v>58.976966127475997</c:v>
                </c:pt>
                <c:pt idx="306">
                  <c:v>59.865738785754097</c:v>
                </c:pt>
                <c:pt idx="307">
                  <c:v>60.767905093959698</c:v>
                </c:pt>
                <c:pt idx="308">
                  <c:v>61.683666892076097</c:v>
                </c:pt>
                <c:pt idx="309">
                  <c:v>62.613229061779997</c:v>
                </c:pt>
                <c:pt idx="310">
                  <c:v>63.556799572279502</c:v>
                </c:pt>
                <c:pt idx="311">
                  <c:v>64.514589526842499</c:v>
                </c:pt>
                <c:pt idx="312">
                  <c:v>65.486813210026796</c:v>
                </c:pt>
                <c:pt idx="313">
                  <c:v>66.473688135621103</c:v>
                </c:pt>
                <c:pt idx="314">
                  <c:v>67.475435095309507</c:v>
                </c:pt>
                <c:pt idx="315">
                  <c:v>68.4922782080681</c:v>
                </c:pt>
                <c:pt idx="316">
                  <c:v>69.524444970307599</c:v>
                </c:pt>
                <c:pt idx="317">
                  <c:v>70.572166306769802</c:v>
                </c:pt>
                <c:pt idx="318">
                  <c:v>71.635676622192605</c:v>
                </c:pt>
                <c:pt idx="319">
                  <c:v>72.715213853752402</c:v>
                </c:pt>
                <c:pt idx="320">
                  <c:v>73.811019524297805</c:v>
                </c:pt>
                <c:pt idx="321">
                  <c:v>74.923338796384996</c:v>
                </c:pt>
                <c:pt idx="322">
                  <c:v>76.052420527127197</c:v>
                </c:pt>
                <c:pt idx="323">
                  <c:v>77.198517323871101</c:v>
                </c:pt>
                <c:pt idx="324">
                  <c:v>78.361885600712696</c:v>
                </c:pt>
                <c:pt idx="325">
                  <c:v>79.542785635863495</c:v>
                </c:pt>
                <c:pt idx="326">
                  <c:v>80.741481629882898</c:v>
                </c:pt>
                <c:pt idx="327">
                  <c:v>81.958241764787005</c:v>
                </c:pt>
                <c:pt idx="328">
                  <c:v>83.193338264048094</c:v>
                </c:pt>
                <c:pt idx="329">
                  <c:v>84.447047453498996</c:v>
                </c:pt>
                <c:pt idx="330">
                  <c:v>85.719649823155507</c:v>
                </c:pt>
                <c:pt idx="331">
                  <c:v>87.011430089968897</c:v>
                </c:pt>
                <c:pt idx="332">
                  <c:v>88.322677261525499</c:v>
                </c:pt>
                <c:pt idx="333">
                  <c:v>89.653684700705995</c:v>
                </c:pt>
                <c:pt idx="334">
                  <c:v>91.004750191318493</c:v>
                </c:pt>
                <c:pt idx="335">
                  <c:v>92.376176004722396</c:v>
                </c:pt>
                <c:pt idx="336">
                  <c:v>93.768268967453395</c:v>
                </c:pt>
                <c:pt idx="337">
                  <c:v>95.1813405298698</c:v>
                </c:pt>
                <c:pt idx="338">
                  <c:v>96.615706835833294</c:v>
                </c:pt>
                <c:pt idx="339">
                  <c:v>98.071688793438398</c:v>
                </c:pt>
                <c:pt idx="340">
                  <c:v>99.549612146809395</c:v>
                </c:pt>
                <c:pt idx="341">
                  <c:v>101.04980754897799</c:v>
                </c:pt>
                <c:pt idx="342">
                  <c:v>102.572610635858</c:v>
                </c:pt>
                <c:pt idx="343">
                  <c:v>104.118362101343</c:v>
                </c:pt>
                <c:pt idx="344">
                  <c:v>105.687407773518</c:v>
                </c:pt>
                <c:pt idx="345">
                  <c:v>107.280098692043</c:v>
                </c:pt>
                <c:pt idx="346">
                  <c:v>108.89679118668199</c:v>
                </c:pt>
                <c:pt idx="347">
                  <c:v>110.537846957027</c:v>
                </c:pt>
                <c:pt idx="348">
                  <c:v>112.20363315342099</c:v>
                </c:pt>
                <c:pt idx="349">
                  <c:v>113.894522459098</c:v>
                </c:pt>
                <c:pt idx="350">
                  <c:v>115.61089317356399</c:v>
                </c:pt>
                <c:pt idx="351">
                  <c:v>117.35312929723401</c:v>
                </c:pt>
                <c:pt idx="352">
                  <c:v>119.121620617343</c:v>
                </c:pt>
                <c:pt idx="353">
                  <c:v>120.916762795149</c:v>
                </c:pt>
                <c:pt idx="354">
                  <c:v>122.738957454459</c:v>
                </c:pt>
                <c:pt idx="355">
                  <c:v>124.58861227148201</c:v>
                </c:pt>
                <c:pt idx="356">
                  <c:v>126.46614106603499</c:v>
                </c:pt>
                <c:pt idx="357">
                  <c:v>128.37196389412799</c:v>
                </c:pt>
                <c:pt idx="358">
                  <c:v>130.306507141944</c:v>
                </c:pt>
                <c:pt idx="359">
                  <c:v>132.270203621229</c:v>
                </c:pt>
                <c:pt idx="360">
                  <c:v>134.26349266613099</c:v>
                </c:pt>
                <c:pt idx="361">
                  <c:v>136.28682023148301</c:v>
                </c:pt>
                <c:pt idx="362">
                  <c:v>138.340638992583</c:v>
                </c:pt>
                <c:pt idx="363">
                  <c:v>140.425408446468</c:v>
                </c:pt>
                <c:pt idx="364">
                  <c:v>142.54159501471199</c:v>
                </c:pt>
                <c:pt idx="365">
                  <c:v>144.68967214778399</c:v>
                </c:pt>
                <c:pt idx="366">
                  <c:v>146.87012043096999</c:v>
                </c:pt>
                <c:pt idx="367">
                  <c:v>149.08342769189099</c:v>
                </c:pt>
                <c:pt idx="368">
                  <c:v>151.33008910964799</c:v>
                </c:pt>
                <c:pt idx="369">
                  <c:v>153.61060732560199</c:v>
                </c:pt>
                <c:pt idx="370">
                  <c:v>155.925492555836</c:v>
                </c:pt>
                <c:pt idx="371">
                  <c:v>158.275262705297</c:v>
                </c:pt>
                <c:pt idx="372">
                  <c:v>160.66044348367399</c:v>
                </c:pt>
                <c:pt idx="373">
                  <c:v>163.08156852300701</c:v>
                </c:pt>
                <c:pt idx="374">
                  <c:v>165.539179497079</c:v>
                </c:pt>
                <c:pt idx="375">
                  <c:v>168.033826242603</c:v>
                </c:pt>
                <c:pt idx="376">
                  <c:v>170.56606688223599</c:v>
                </c:pt>
                <c:pt idx="377">
                  <c:v>173.13646794944799</c:v>
                </c:pt>
                <c:pt idx="378">
                  <c:v>175.74560451526699</c:v>
                </c:pt>
                <c:pt idx="379">
                  <c:v>178.394060316946</c:v>
                </c:pt>
                <c:pt idx="380">
                  <c:v>181.08242788855401</c:v>
                </c:pt>
                <c:pt idx="381">
                  <c:v>183.81130869354601</c:v>
                </c:pt>
                <c:pt idx="382">
                  <c:v>186.58131325932899</c:v>
                </c:pt>
                <c:pt idx="383">
                  <c:v>189.39306131385001</c:v>
                </c:pt>
                <c:pt idx="384">
                  <c:v>192.24718192425101</c:v>
                </c:pt>
                <c:pt idx="385">
                  <c:v>195.144313637604</c:v>
                </c:pt>
                <c:pt idx="386">
                  <c:v>198.08510462377799</c:v>
                </c:pt>
                <c:pt idx="387">
                  <c:v>201.07021282044599</c:v>
                </c:pt>
                <c:pt idx="388">
                  <c:v>204.10030608029101</c:v>
                </c:pt>
                <c:pt idx="389">
                  <c:v>207.176062320418</c:v>
                </c:pt>
                <c:pt idx="390">
                  <c:v>210.29816967402601</c:v>
                </c:pt>
                <c:pt idx="391">
                  <c:v>213.467326644363</c:v>
                </c:pt>
                <c:pt idx="392">
                  <c:v>216.684242260997</c:v>
                </c:pt>
                <c:pt idx="393">
                  <c:v>219.949636238453</c:v>
                </c:pt>
                <c:pt idx="394">
                  <c:v>223.26423913722601</c:v>
                </c:pt>
                <c:pt idx="395">
                  <c:v>226.62879252723101</c:v>
                </c:pt>
                <c:pt idx="396">
                  <c:v>230.04404915371501</c:v>
                </c:pt>
                <c:pt idx="397">
                  <c:v>233.51077310566299</c:v>
                </c:pt>
                <c:pt idx="398">
                  <c:v>237.02973998675199</c:v>
                </c:pt>
                <c:pt idx="399">
                  <c:v>240.60173708886899</c:v>
                </c:pt>
                <c:pt idx="400">
                  <c:v>244.227563568254</c:v>
                </c:pt>
                <c:pt idx="401">
                  <c:v>247.90803062429299</c:v>
                </c:pt>
                <c:pt idx="402">
                  <c:v>251.64396168100799</c:v>
                </c:pt>
                <c:pt idx="403">
                  <c:v>255.436192571275</c:v>
                </c:pt>
                <c:pt idx="404">
                  <c:v>259.28557172382898</c:v>
                </c:pt>
                <c:pt idx="405">
                  <c:v>263.19296035307798</c:v>
                </c:pt>
                <c:pt idx="406">
                  <c:v>267.15923265178401</c:v>
                </c:pt>
                <c:pt idx="407">
                  <c:v>271.18527598663701</c:v>
                </c:pt>
                <c:pt idx="408">
                  <c:v>275.27199109679702</c:v>
                </c:pt>
                <c:pt idx="409">
                  <c:v>279.42029229539997</c:v>
                </c:pt>
                <c:pt idx="410">
                  <c:v>283.63110767412701</c:v>
                </c:pt>
                <c:pt idx="411">
                  <c:v>287.90537931083702</c:v>
                </c:pt>
                <c:pt idx="412">
                  <c:v>292.24406348034103</c:v>
                </c:pt>
                <c:pt idx="413">
                  <c:v>296.64813086834403</c:v>
                </c:pt>
                <c:pt idx="414">
                  <c:v>301.11856678861898</c:v>
                </c:pt>
                <c:pt idx="415">
                  <c:v>305.65637140344398</c:v>
                </c:pt>
                <c:pt idx="416">
                  <c:v>310.262559947368</c:v>
                </c:pt>
                <c:pt idx="417">
                  <c:v>314.93816295435602</c:v>
                </c:pt>
                <c:pt idx="418">
                  <c:v>319.68422648833098</c:v>
                </c:pt>
                <c:pt idx="419">
                  <c:v>324.501812377227</c:v>
                </c:pt>
                <c:pt idx="420">
                  <c:v>329.391998450534</c:v>
                </c:pt>
                <c:pt idx="421">
                  <c:v>334.355878780453</c:v>
                </c:pt>
                <c:pt idx="422">
                  <c:v>339.39456392665397</c:v>
                </c:pt>
                <c:pt idx="423">
                  <c:v>344.50918118475897</c:v>
                </c:pt>
                <c:pt idx="424">
                  <c:v>349.700874838532</c:v>
                </c:pt>
                <c:pt idx="425">
                  <c:v>354.97080641589702</c:v>
                </c:pt>
                <c:pt idx="426">
                  <c:v>360.32015494880397</c:v>
                </c:pt>
                <c:pt idx="427">
                  <c:v>365.75011723701101</c:v>
                </c:pt>
                <c:pt idx="428">
                  <c:v>371.261908115837</c:v>
                </c:pt>
                <c:pt idx="429">
                  <c:v>376.85676072796099</c:v>
                </c:pt>
                <c:pt idx="430">
                  <c:v>382.53592679931</c:v>
                </c:pt>
                <c:pt idx="431">
                  <c:v>388.30067691910199</c:v>
                </c:pt>
                <c:pt idx="432">
                  <c:v>394.15230082411301</c:v>
                </c:pt>
                <c:pt idx="433">
                  <c:v>400.09210768723</c:v>
                </c:pt>
                <c:pt idx="434">
                  <c:v>406.121426410352</c:v>
                </c:pt>
                <c:pt idx="435">
                  <c:v>412.24160592169102</c:v>
                </c:pt>
                <c:pt idx="436">
                  <c:v>418.45401547758303</c:v>
                </c:pt>
                <c:pt idx="437">
                  <c:v>424.76004496881399</c:v>
                </c:pt>
                <c:pt idx="438">
                  <c:v>431.16110523158102</c:v>
                </c:pt>
                <c:pt idx="439">
                  <c:v>437.65862836314699</c:v>
                </c:pt>
                <c:pt idx="440">
                  <c:v>444.25406804222303</c:v>
                </c:pt>
                <c:pt idx="441">
                  <c:v>450.94889985420798</c:v>
                </c:pt>
                <c:pt idx="442">
                  <c:v>457.74462162132602</c:v>
                </c:pt>
                <c:pt idx="443">
                  <c:v>464.64275373771</c:v>
                </c:pt>
                <c:pt idx="444">
                  <c:v>471.64483950957799</c:v>
                </c:pt>
                <c:pt idx="445">
                  <c:v>478.75244550049803</c:v>
                </c:pt>
                <c:pt idx="446">
                  <c:v>485.96716188188998</c:v>
                </c:pt>
                <c:pt idx="447">
                  <c:v>493.29060278876898</c:v>
                </c:pt>
                <c:pt idx="448">
                  <c:v>500.72440668089399</c:v>
                </c:pt>
                <c:pt idx="449">
                  <c:v>508.27023670932601</c:v>
                </c:pt>
                <c:pt idx="450">
                  <c:v>515.92978108852196</c:v>
                </c:pt>
                <c:pt idx="451">
                  <c:v>523.70475347404204</c:v>
                </c:pt>
                <c:pt idx="452">
                  <c:v>531.59689334593497</c:v>
                </c:pt>
                <c:pt idx="453">
                  <c:v>539.60796639791704</c:v>
                </c:pt>
                <c:pt idx="454">
                  <c:v>547.73976493239604</c:v>
                </c:pt>
                <c:pt idx="455">
                  <c:v>555.99410826147403</c:v>
                </c:pt>
                <c:pt idx="456">
                  <c:v>564.37284311396604</c:v>
                </c:pt>
                <c:pt idx="457">
                  <c:v>572.87784404857098</c:v>
                </c:pt>
                <c:pt idx="458">
                  <c:v>581.51101387326298</c:v>
                </c:pt>
                <c:pt idx="459">
                  <c:v>590.27428407100399</c:v>
                </c:pt>
                <c:pt idx="460">
                  <c:v>599.16961523186706</c:v>
                </c:pt>
                <c:pt idx="461">
                  <c:v>608.19899749168303</c:v>
                </c:pt>
                <c:pt idx="462">
                  <c:v>617.36445097727301</c:v>
                </c:pt>
                <c:pt idx="463">
                  <c:v>626.66802625843604</c:v>
                </c:pt>
                <c:pt idx="464">
                  <c:v>636.11180480668497</c:v>
                </c:pt>
                <c:pt idx="465">
                  <c:v>645.69789946096205</c:v>
                </c:pt>
                <c:pt idx="466">
                  <c:v>655.42845490031698</c:v>
                </c:pt>
                <c:pt idx="467">
                  <c:v>665.30564812375098</c:v>
                </c:pt>
                <c:pt idx="468">
                  <c:v>675.33168893724701</c:v>
                </c:pt>
                <c:pt idx="469">
                  <c:v>685.50882044819798</c:v>
                </c:pt>
                <c:pt idx="470">
                  <c:v>695.83931956722597</c:v>
                </c:pt>
                <c:pt idx="471">
                  <c:v>706.32549751760303</c:v>
                </c:pt>
                <c:pt idx="472">
                  <c:v>716.96970035234199</c:v>
                </c:pt>
                <c:pt idx="473">
                  <c:v>727.77430947905702</c:v>
                </c:pt>
                <c:pt idx="474">
                  <c:v>738.74174219277495</c:v>
                </c:pt>
                <c:pt idx="475">
                  <c:v>749.87445221672601</c:v>
                </c:pt>
                <c:pt idx="476">
                  <c:v>761.17493025133399</c:v>
                </c:pt>
                <c:pt idx="477">
                  <c:v>772.64570453144802</c:v>
                </c:pt>
                <c:pt idx="478">
                  <c:v>784.28934139196804</c:v>
                </c:pt>
                <c:pt idx="479">
                  <c:v>796.10844584202505</c:v>
                </c:pt>
                <c:pt idx="480">
                  <c:v>808.10566214777896</c:v>
                </c:pt>
                <c:pt idx="481">
                  <c:v>820.28367442403396</c:v>
                </c:pt>
                <c:pt idx="482">
                  <c:v>832.64520723473004</c:v>
                </c:pt>
                <c:pt idx="483">
                  <c:v>845.19302620250801</c:v>
                </c:pt>
                <c:pt idx="484">
                  <c:v>857.92993862748006</c:v>
                </c:pt>
                <c:pt idx="485">
                  <c:v>870.858794115264</c:v>
                </c:pt>
                <c:pt idx="486">
                  <c:v>883.98248521456196</c:v>
                </c:pt>
                <c:pt idx="487">
                  <c:v>897.30394806426295</c:v>
                </c:pt>
                <c:pt idx="488">
                  <c:v>910.82616305038005</c:v>
                </c:pt>
                <c:pt idx="489">
                  <c:v>924.552155472805</c:v>
                </c:pt>
                <c:pt idx="490">
                  <c:v>938.48499622219504</c:v>
                </c:pt>
                <c:pt idx="491">
                  <c:v>952.62780246698696</c:v>
                </c:pt>
                <c:pt idx="492">
                  <c:v>966.98373835080304</c:v>
                </c:pt>
                <c:pt idx="493">
                  <c:v>981.55601570037402</c:v>
                </c:pt>
                <c:pt idx="494">
                  <c:v>996.34789474408603</c:v>
                </c:pt>
                <c:pt idx="495">
                  <c:v>1011.36268484142</c:v>
                </c:pt>
                <c:pt idx="496">
                  <c:v>1026.6037452233099</c:v>
                </c:pt>
                <c:pt idx="497">
                  <c:v>1042.0744857437401</c:v>
                </c:pt>
                <c:pt idx="498">
                  <c:v>1057.77836764259</c:v>
                </c:pt>
                <c:pt idx="499">
                  <c:v>1073.7189043200201</c:v>
                </c:pt>
                <c:pt idx="500">
                  <c:v>1089.8996621225399</c:v>
                </c:pt>
                <c:pt idx="501">
                  <c:v>1106.32426114086</c:v>
                </c:pt>
                <c:pt idx="502">
                  <c:v>1122.99637601985</c:v>
                </c:pt>
                <c:pt idx="503">
                  <c:v>1139.91973678063</c:v>
                </c:pt>
                <c:pt idx="504">
                  <c:v>1157.0981296550999</c:v>
                </c:pt>
                <c:pt idx="505">
                  <c:v>1174.53539793302</c:v>
                </c:pt>
                <c:pt idx="506">
                  <c:v>1192.23544282183</c:v>
                </c:pt>
                <c:pt idx="507">
                  <c:v>1210.2022243195399</c:v>
                </c:pt>
                <c:pt idx="508">
                  <c:v>1228.4397621006101</c:v>
                </c:pt>
                <c:pt idx="509">
                  <c:v>1246.9521364152999</c:v>
                </c:pt>
                <c:pt idx="510">
                  <c:v>1265.7434890025399</c:v>
                </c:pt>
                <c:pt idx="511">
                  <c:v>1284.81802401655</c:v>
                </c:pt>
                <c:pt idx="512">
                  <c:v>1304.18000896744</c:v>
                </c:pt>
                <c:pt idx="513">
                  <c:v>1323.8337756759099</c:v>
                </c:pt>
                <c:pt idx="514">
                  <c:v>1343.7837212425</c:v>
                </c:pt>
                <c:pt idx="515">
                  <c:v>1364.0343090312699</c:v>
                </c:pt>
                <c:pt idx="516">
                  <c:v>1384.59006966839</c:v>
                </c:pt>
                <c:pt idx="517">
                  <c:v>1405.45560205581</c:v>
                </c:pt>
                <c:pt idx="518">
                  <c:v>1426.63557440011</c:v>
                </c:pt>
                <c:pt idx="519">
                  <c:v>1448.1347252569601</c:v>
                </c:pt>
                <c:pt idx="520">
                  <c:v>1469.95786459121</c:v>
                </c:pt>
                <c:pt idx="521">
                  <c:v>1492.1098748530701</c:v>
                </c:pt>
                <c:pt idx="522">
                  <c:v>1514.59571207043</c:v>
                </c:pt>
                <c:pt idx="523">
                  <c:v>1537.4204069576499</c:v>
                </c:pt>
                <c:pt idx="524">
                  <c:v>1560.5890660410801</c:v>
                </c:pt>
                <c:pt idx="525">
                  <c:v>1584.10687280156</c:v>
                </c:pt>
                <c:pt idx="526">
                  <c:v>1607.9790888340499</c:v>
                </c:pt>
                <c:pt idx="527">
                  <c:v>1632.2110550248799</c:v>
                </c:pt>
                <c:pt idx="528">
                  <c:v>1656.8081927465801</c:v>
                </c:pt>
                <c:pt idx="529">
                  <c:v>1681.77600507083</c:v>
                </c:pt>
                <c:pt idx="530">
                  <c:v>1707.12007799964</c:v>
                </c:pt>
                <c:pt idx="531">
                  <c:v>1732.8460817151299</c:v>
                </c:pt>
                <c:pt idx="532">
                  <c:v>1758.95977184805</c:v>
                </c:pt>
                <c:pt idx="533">
                  <c:v>1785.46699076552</c:v>
                </c:pt>
                <c:pt idx="534">
                  <c:v>1812.37366887813</c:v>
                </c:pt>
                <c:pt idx="535">
                  <c:v>1839.6858259667199</c:v>
                </c:pt>
                <c:pt idx="536">
                  <c:v>1867.40957252918</c:v>
                </c:pt>
                <c:pt idx="537">
                  <c:v>1895.55111114755</c:v>
                </c:pt>
                <c:pt idx="538">
                  <c:v>1924.11673787571</c:v>
                </c:pt>
                <c:pt idx="539">
                  <c:v>1953.1128436479701</c:v>
                </c:pt>
                <c:pt idx="540">
                  <c:v>1982.5459157089099</c:v>
                </c:pt>
                <c:pt idx="541">
                  <c:v>2012.42253906478</c:v>
                </c:pt>
                <c:pt idx="542">
                  <c:v>2042.74939795673</c:v>
                </c:pt>
                <c:pt idx="543">
                  <c:v>2073.53327735625</c:v>
                </c:pt>
                <c:pt idx="544">
                  <c:v>2104.7810644831902</c:v>
                </c:pt>
                <c:pt idx="545">
                  <c:v>2136.4997503466002</c:v>
                </c:pt>
                <c:pt idx="546">
                  <c:v>2168.6964313088101</c:v>
                </c:pt>
                <c:pt idx="547">
                  <c:v>2201.3783106731498</c:v>
                </c:pt>
                <c:pt idx="548">
                  <c:v>2234.55270029542</c:v>
                </c:pt>
                <c:pt idx="549">
                  <c:v>2268.2270222198699</c:v>
                </c:pt>
                <c:pt idx="550">
                  <c:v>2302.4088103396498</c:v>
                </c:pt>
                <c:pt idx="551">
                  <c:v>2337.1057120823598</c:v>
                </c:pt>
                <c:pt idx="552">
                  <c:v>2372.3254901210398</c:v>
                </c:pt>
                <c:pt idx="553">
                  <c:v>2408.0760241108401</c:v>
                </c:pt>
                <c:pt idx="554">
                  <c:v>2444.3653124519701</c:v>
                </c:pt>
                <c:pt idx="555">
                  <c:v>2481.2014740791001</c:v>
                </c:pt>
                <c:pt idx="556">
                  <c:v>2518.59275027793</c:v>
                </c:pt>
                <c:pt idx="557">
                  <c:v>2556.5475065287901</c:v>
                </c:pt>
                <c:pt idx="558">
                  <c:v>2595.07423437846</c:v>
                </c:pt>
                <c:pt idx="559">
                  <c:v>2634.1815533397598</c:v>
                </c:pt>
                <c:pt idx="560">
                  <c:v>2673.8782128201501</c:v>
                </c:pt>
                <c:pt idx="561">
                  <c:v>2714.1730940791099</c:v>
                </c:pt>
                <c:pt idx="562">
                  <c:v>2755.0752122151398</c:v>
                </c:pt>
                <c:pt idx="563">
                  <c:v>2796.5937181827799</c:v>
                </c:pt>
                <c:pt idx="564">
                  <c:v>2838.7379008397902</c:v>
                </c:pt>
                <c:pt idx="565">
                  <c:v>2881.5171890254701</c:v>
                </c:pt>
                <c:pt idx="566">
                  <c:v>2924.94115367005</c:v>
                </c:pt>
                <c:pt idx="567">
                  <c:v>2969.0195099360399</c:v>
                </c:pt>
                <c:pt idx="568">
                  <c:v>3013.7621193917698</c:v>
                </c:pt>
                <c:pt idx="569">
                  <c:v>3059.1789922176699</c:v>
                </c:pt>
                <c:pt idx="570">
                  <c:v>3105.2802894459001</c:v>
                </c:pt>
                <c:pt idx="571">
                  <c:v>3152.0763252335601</c:v>
                </c:pt>
                <c:pt idx="572">
                  <c:v>3199.5775691703602</c:v>
                </c:pt>
                <c:pt idx="573">
                  <c:v>3247.7946486208698</c:v>
                </c:pt>
                <c:pt idx="574">
                  <c:v>3296.7383511022099</c:v>
                </c:pt>
                <c:pt idx="575">
                  <c:v>3346.41962669756</c:v>
                </c:pt>
                <c:pt idx="576">
                  <c:v>3396.8495905058799</c:v>
                </c:pt>
                <c:pt idx="577">
                  <c:v>3448.0395251288301</c:v>
                </c:pt>
                <c:pt idx="578">
                  <c:v>3500.0008831948298</c:v>
                </c:pt>
                <c:pt idx="579">
                  <c:v>3552.74528992151</c:v>
                </c:pt>
                <c:pt idx="580">
                  <c:v>3606.2845457164399</c:v>
                </c:pt>
                <c:pt idx="581">
                  <c:v>3660.63062881735</c:v>
                </c:pt>
                <c:pt idx="582">
                  <c:v>3715.7956979719102</c:v>
                </c:pt>
                <c:pt idx="583">
                  <c:v>3771.7920951579899</c:v>
                </c:pt>
                <c:pt idx="584">
                  <c:v>3828.6323483449801</c:v>
                </c:pt>
                <c:pt idx="585">
                  <c:v>3886.3291742965398</c:v>
                </c:pt>
                <c:pt idx="586">
                  <c:v>3944.8954814157801</c:v>
                </c:pt>
                <c:pt idx="587">
                  <c:v>4004.3443726332298</c:v>
                </c:pt>
                <c:pt idx="588">
                  <c:v>4064.6891483382601</c:v>
                </c:pt>
                <c:pt idx="589">
                  <c:v>4125.9433093548596</c:v>
                </c:pt>
                <c:pt idx="590">
                  <c:v>4188.1205599620298</c:v>
                </c:pt>
                <c:pt idx="591">
                  <c:v>4251.2348109599798</c:v>
                </c:pt>
                <c:pt idx="592">
                  <c:v>4315.3001827821599</c:v>
                </c:pt>
                <c:pt idx="593">
                  <c:v>4380.3310086545698</c:v>
                </c:pt>
                <c:pt idx="594">
                  <c:v>4446.3418378024198</c:v>
                </c:pt>
                <c:pt idx="595">
                  <c:v>4513.3474387052302</c:v>
                </c:pt>
                <c:pt idx="596">
                  <c:v>4581.3628024009704</c:v>
                </c:pt>
                <c:pt idx="597">
                  <c:v>4650.4031458398704</c:v>
                </c:pt>
                <c:pt idx="598">
                  <c:v>4720.48391528908</c:v>
                </c:pt>
                <c:pt idx="599">
                  <c:v>4791.6207897882095</c:v>
                </c:pt>
                <c:pt idx="600">
                  <c:v>4863.8296846573703</c:v>
                </c:pt>
                <c:pt idx="601">
                  <c:v>4937.1267550577104</c:v>
                </c:pt>
                <c:pt idx="602">
                  <c:v>5011.5283996059197</c:v>
                </c:pt>
                <c:pt idx="603">
                  <c:v>5087.0512640429797</c:v>
                </c:pt>
                <c:pt idx="604">
                  <c:v>5163.7122449582703</c:v>
                </c:pt>
                <c:pt idx="605">
                  <c:v>5241.5284935698801</c:v>
                </c:pt>
                <c:pt idx="606">
                  <c:v>5320.5174195617901</c:v>
                </c:pt>
                <c:pt idx="607">
                  <c:v>5400.6966949788703</c:v>
                </c:pt>
                <c:pt idx="608">
                  <c:v>5482.0842581806601</c:v>
                </c:pt>
                <c:pt idx="609">
                  <c:v>5564.6983178546698</c:v>
                </c:pt>
                <c:pt idx="610">
                  <c:v>5648.5573570901797</c:v>
                </c:pt>
                <c:pt idx="611">
                  <c:v>5733.6801375134</c:v>
                </c:pt>
                <c:pt idx="612">
                  <c:v>5820.0857034850196</c:v>
                </c:pt>
                <c:pt idx="613">
                  <c:v>5907.7933863609396</c:v>
                </c:pt>
                <c:pt idx="614">
                  <c:v>5996.82280881723</c:v>
                </c:pt>
                <c:pt idx="615">
                  <c:v>6087.1938892403105</c:v>
                </c:pt>
                <c:pt idx="616">
                  <c:v>6178.9268461831898</c:v>
                </c:pt>
                <c:pt idx="617">
                  <c:v>6272.0422028890298</c:v>
                </c:pt>
                <c:pt idx="618">
                  <c:v>6366.5607918826399</c:v>
                </c:pt>
                <c:pt idx="619">
                  <c:v>6462.5037596314496</c:v>
                </c:pt>
                <c:pt idx="620">
                  <c:v>6559.8925712764103</c:v>
                </c:pt>
                <c:pt idx="621">
                  <c:v>6658.7490154344496</c:v>
                </c:pt>
                <c:pt idx="622">
                  <c:v>6759.0952090732098</c:v>
                </c:pt>
                <c:pt idx="623">
                  <c:v>6860.9536024591498</c:v>
                </c:pt>
                <c:pt idx="624">
                  <c:v>6964.3469841804299</c:v>
                </c:pt>
                <c:pt idx="625">
                  <c:v>7069.2984862451603</c:v>
                </c:pt>
                <c:pt idx="626">
                  <c:v>7175.8315892569599</c:v>
                </c:pt>
                <c:pt idx="627">
                  <c:v>7283.9701276679298</c:v>
                </c:pt>
                <c:pt idx="628">
                  <c:v>7393.7382951113696</c:v>
                </c:pt>
                <c:pt idx="629">
                  <c:v>7505.1606498143101</c:v>
                </c:pt>
                <c:pt idx="630">
                  <c:v>7618.2621200920403</c:v>
                </c:pt>
                <c:pt idx="631">
                  <c:v>7733.0680099253505</c:v>
                </c:pt>
                <c:pt idx="632">
                  <c:v>7849.6040046215003</c:v>
                </c:pt>
                <c:pt idx="633">
                  <c:v>7967.8961765609301</c:v>
                </c:pt>
                <c:pt idx="634">
                  <c:v>8087.97099103034</c:v>
                </c:pt>
                <c:pt idx="635">
                  <c:v>8209.8553121437108</c:v>
                </c:pt>
                <c:pt idx="636">
                  <c:v>8333.5764088525793</c:v>
                </c:pt>
                <c:pt idx="637">
                  <c:v>8459.1619610467806</c:v>
                </c:pt>
                <c:pt idx="638">
                  <c:v>8586.6400657474296</c:v>
                </c:pt>
                <c:pt idx="639">
                  <c:v>8716.03924339273</c:v>
                </c:pt>
                <c:pt idx="640">
                  <c:v>8847.3884442190792</c:v>
                </c:pt>
                <c:pt idx="641">
                  <c:v>8980.7170547378191</c:v>
                </c:pt>
                <c:pt idx="642">
                  <c:v>9116.0549043099709</c:v>
                </c:pt>
                <c:pt idx="643">
                  <c:v>9253.4322718198491</c:v>
                </c:pt>
                <c:pt idx="644">
                  <c:v>9392.8798924493094</c:v>
                </c:pt>
                <c:pt idx="645">
                  <c:v>9534.4289645540994</c:v>
                </c:pt>
                <c:pt idx="646">
                  <c:v>9678.1111566437194</c:v>
                </c:pt>
                <c:pt idx="647">
                  <c:v>9823.95861446663</c:v>
                </c:pt>
                <c:pt idx="648">
                  <c:v>9972.0039682021998</c:v>
                </c:pt>
                <c:pt idx="649">
                  <c:v>10122.2803397609</c:v>
                </c:pt>
                <c:pt idx="650">
                  <c:v>10274.821350194699</c:v>
                </c:pt>
                <c:pt idx="651">
                  <c:v>10429.661127219</c:v>
                </c:pt>
                <c:pt idx="652">
                  <c:v>10586.834312847701</c:v>
                </c:pt>
                <c:pt idx="653">
                  <c:v>10746.376071144399</c:v>
                </c:pt>
                <c:pt idx="654">
                  <c:v>10908.322096088499</c:v>
                </c:pt>
                <c:pt idx="655">
                  <c:v>11072.708619561699</c:v>
                </c:pt>
                <c:pt idx="656">
                  <c:v>11239.5724194539</c:v>
                </c:pt>
                <c:pt idx="657">
                  <c:v>11408.9508278915</c:v>
                </c:pt>
                <c:pt idx="658">
                  <c:v>11580.8817395893</c:v>
                </c:pt>
                <c:pt idx="659">
                  <c:v>11755.4036203292</c:v>
                </c:pt>
                <c:pt idx="660">
                  <c:v>11932.5555155655</c:v>
                </c:pt>
                <c:pt idx="661">
                  <c:v>12112.377059160999</c:v>
                </c:pt>
                <c:pt idx="662">
                  <c:v>12294.908482253601</c:v>
                </c:pt>
                <c:pt idx="663">
                  <c:v>12480.1906222579</c:v>
                </c:pt>
                <c:pt idx="664">
                  <c:v>12668.2649320009</c:v>
                </c:pt>
                <c:pt idx="665">
                  <c:v>12859.173488996599</c:v>
                </c:pt>
                <c:pt idx="666">
                  <c:v>13052.9590048602</c:v>
                </c:pt>
                <c:pt idx="667">
                  <c:v>13249.6648348628</c:v>
                </c:pt>
                <c:pt idx="668">
                  <c:v>13449.334987632599</c:v>
                </c:pt>
                <c:pt idx="669">
                  <c:v>13652.014134999899</c:v>
                </c:pt>
                <c:pt idx="670">
                  <c:v>13857.747621991901</c:v>
                </c:pt>
                <c:pt idx="671">
                  <c:v>14066.581476977301</c:v>
                </c:pt>
                <c:pt idx="672">
                  <c:v>14278.5624219645</c:v>
                </c:pt>
                <c:pt idx="673">
                  <c:v>14493.7378830543</c:v>
                </c:pt>
                <c:pt idx="674">
                  <c:v>14712.1560010508</c:v>
                </c:pt>
                <c:pt idx="675">
                  <c:v>14933.8656422316</c:v>
                </c:pt>
                <c:pt idx="676">
                  <c:v>15158.9164092807</c:v>
                </c:pt>
                <c:pt idx="677">
                  <c:v>15387.358652385699</c:v>
                </c:pt>
                <c:pt idx="678">
                  <c:v>15619.243480503201</c:v>
                </c:pt>
                <c:pt idx="679">
                  <c:v>15854.6227727925</c:v>
                </c:pt>
                <c:pt idx="680">
                  <c:v>16093.549190223201</c:v>
                </c:pt>
                <c:pt idx="681">
                  <c:v>16336.076187356501</c:v>
                </c:pt>
                <c:pt idx="682">
                  <c:v>16582.258024304301</c:v>
                </c:pt>
                <c:pt idx="683">
                  <c:v>16832.1497788692</c:v>
                </c:pt>
                <c:pt idx="684">
                  <c:v>17085.807358866899</c:v>
                </c:pt>
                <c:pt idx="685">
                  <c:v>17343.287514633899</c:v>
                </c:pt>
                <c:pt idx="686">
                  <c:v>17604.647851724501</c:v>
                </c:pt>
                <c:pt idx="687">
                  <c:v>17869.946843799</c:v>
                </c:pt>
                <c:pt idx="688">
                  <c:v>18139.243845705099</c:v>
                </c:pt>
                <c:pt idx="689">
                  <c:v>18412.599106758302</c:v>
                </c:pt>
                <c:pt idx="690">
                  <c:v>18690.073784220502</c:v>
                </c:pt>
                <c:pt idx="691">
                  <c:v>18971.729956983101</c:v>
                </c:pt>
                <c:pt idx="692">
                  <c:v>19257.630639455601</c:v>
                </c:pt>
                <c:pt idx="693">
                  <c:v>19547.8397956636</c:v>
                </c:pt>
                <c:pt idx="694">
                  <c:v>19842.422353559799</c:v>
                </c:pt>
                <c:pt idx="695">
                  <c:v>20141.444219549401</c:v>
                </c:pt>
                <c:pt idx="696">
                  <c:v>20444.9722932363</c:v>
                </c:pt>
                <c:pt idx="697">
                  <c:v>20753.0744823893</c:v>
                </c:pt>
                <c:pt idx="698">
                  <c:v>21065.819718135899</c:v>
                </c:pt>
                <c:pt idx="699">
                  <c:v>21383.2779703835</c:v>
                </c:pt>
                <c:pt idx="700">
                  <c:v>21705.5202634739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0.61578245801743603</c:v>
                </c:pt>
                <c:pt idx="1">
                  <c:v>0.625062192938867</c:v>
                </c:pt>
                <c:pt idx="2">
                  <c:v>0.63448177185729704</c:v>
                </c:pt>
                <c:pt idx="3">
                  <c:v>0.64404330219752703</c:v>
                </c:pt>
                <c:pt idx="4">
                  <c:v>0.65374892314288102</c:v>
                </c:pt>
                <c:pt idx="5">
                  <c:v>0.66360080611380601</c:v>
                </c:pt>
                <c:pt idx="6">
                  <c:v>0.67360115525368003</c:v>
                </c:pt>
                <c:pt idx="7">
                  <c:v>0.68375220792193503</c:v>
                </c:pt>
                <c:pt idx="8">
                  <c:v>0.69405623519463</c:v>
                </c:pt>
                <c:pt idx="9">
                  <c:v>0.70451554237253899</c:v>
                </c:pt>
                <c:pt idx="10">
                  <c:v>0.715132469496921</c:v>
                </c:pt>
                <c:pt idx="11">
                  <c:v>0.72590939187305603</c:v>
                </c:pt>
                <c:pt idx="12">
                  <c:v>0.73684872060165796</c:v>
                </c:pt>
                <c:pt idx="13">
                  <c:v>0.74795290311830998</c:v>
                </c:pt>
                <c:pt idx="14">
                  <c:v>0.75922442374103005</c:v>
                </c:pt>
                <c:pt idx="15">
                  <c:v>0.770665804226072</c:v>
                </c:pt>
                <c:pt idx="16">
                  <c:v>0.78227960433212496</c:v>
                </c:pt>
                <c:pt idx="17">
                  <c:v>0.79406842239299702</c:v>
                </c:pt>
                <c:pt idx="18">
                  <c:v>0.80603489589893096</c:v>
                </c:pt>
                <c:pt idx="19">
                  <c:v>0.81818170208669805</c:v>
                </c:pt>
                <c:pt idx="20">
                  <c:v>0.83051155853855996</c:v>
                </c:pt>
                <c:pt idx="21">
                  <c:v>0.84302722379026995</c:v>
                </c:pt>
                <c:pt idx="22">
                  <c:v>0.85573149794824299</c:v>
                </c:pt>
                <c:pt idx="23">
                  <c:v>0.86862722331600295</c:v>
                </c:pt>
                <c:pt idx="24">
                  <c:v>0.88171728503010705</c:v>
                </c:pt>
                <c:pt idx="25">
                  <c:v>0.89500461170561196</c:v>
                </c:pt>
                <c:pt idx="26">
                  <c:v>0.90849217609129596</c:v>
                </c:pt>
                <c:pt idx="27">
                  <c:v>0.92218299573475204</c:v>
                </c:pt>
                <c:pt idx="28">
                  <c:v>0.93608013365748699</c:v>
                </c:pt>
                <c:pt idx="29">
                  <c:v>0.95018669904021202</c:v>
                </c:pt>
                <c:pt idx="30">
                  <c:v>0.96450584791845495</c:v>
                </c:pt>
                <c:pt idx="31">
                  <c:v>0.97904078388865001</c:v>
                </c:pt>
                <c:pt idx="32">
                  <c:v>0.993794758824875</c:v>
                </c:pt>
                <c:pt idx="33">
                  <c:v>1.03519343587796</c:v>
                </c:pt>
                <c:pt idx="34">
                  <c:v>1.0983734509352201</c:v>
                </c:pt>
                <c:pt idx="35">
                  <c:v>1.16540947412032</c:v>
                </c:pt>
                <c:pt idx="36">
                  <c:v>1.2365368456538901</c:v>
                </c:pt>
                <c:pt idx="37">
                  <c:v>1.3120052690611601</c:v>
                </c:pt>
                <c:pt idx="38">
                  <c:v>1.3920796877945001</c:v>
                </c:pt>
                <c:pt idx="39">
                  <c:v>1.47704121535786</c:v>
                </c:pt>
                <c:pt idx="40">
                  <c:v>1.5671881221988599</c:v>
                </c:pt>
                <c:pt idx="41">
                  <c:v>1.66283688283277</c:v>
                </c:pt>
                <c:pt idx="42">
                  <c:v>1.76432328687477</c:v>
                </c:pt>
                <c:pt idx="43">
                  <c:v>1.8720036178808199</c:v>
                </c:pt>
                <c:pt idx="44">
                  <c:v>1.9862559041355601</c:v>
                </c:pt>
                <c:pt idx="45">
                  <c:v>2.1074812457785099</c:v>
                </c:pt>
                <c:pt idx="46">
                  <c:v>2.2361052229275402</c:v>
                </c:pt>
                <c:pt idx="47">
                  <c:v>2.3725793897429002</c:v>
                </c:pt>
                <c:pt idx="48">
                  <c:v>2.51738285967736</c:v>
                </c:pt>
                <c:pt idx="49">
                  <c:v>2.6710239874772199</c:v>
                </c:pt>
                <c:pt idx="50">
                  <c:v>2.83404215383952</c:v>
                </c:pt>
                <c:pt idx="51">
                  <c:v>3.0070096589905</c:v>
                </c:pt>
                <c:pt idx="52">
                  <c:v>3.1905337318332001</c:v>
                </c:pt>
                <c:pt idx="53">
                  <c:v>3.3852586617173901</c:v>
                </c:pt>
                <c:pt idx="54">
                  <c:v>3.59186806031606</c:v>
                </c:pt>
                <c:pt idx="55">
                  <c:v>3.8110872615487201</c:v>
                </c:pt>
                <c:pt idx="56">
                  <c:v>4.0436858679772598</c:v>
                </c:pt>
                <c:pt idx="57">
                  <c:v>4.2904804526134699</c:v>
                </c:pt>
                <c:pt idx="58">
                  <c:v>4.5523374256236302</c:v>
                </c:pt>
                <c:pt idx="59">
                  <c:v>4.8301760759940304</c:v>
                </c:pt>
                <c:pt idx="60">
                  <c:v>5.12497179883563</c:v>
                </c:pt>
                <c:pt idx="61">
                  <c:v>5.43775951965792</c:v>
                </c:pt>
                <c:pt idx="62">
                  <c:v>5.7696373276333803</c:v>
                </c:pt>
                <c:pt idx="63">
                  <c:v>6.12177033060751</c:v>
                </c:pt>
                <c:pt idx="64">
                  <c:v>6.4953947453883503</c:v>
                </c:pt>
                <c:pt idx="65">
                  <c:v>6.8918222376747904</c:v>
                </c:pt>
                <c:pt idx="66">
                  <c:v>7.3124445268597702</c:v>
                </c:pt>
                <c:pt idx="67">
                  <c:v>7.7587382718742601</c:v>
                </c:pt>
                <c:pt idx="68">
                  <c:v>8.2322702552244191</c:v>
                </c:pt>
                <c:pt idx="69">
                  <c:v>8.7347028834214697</c:v>
                </c:pt>
                <c:pt idx="70">
                  <c:v>9.2678000231142406</c:v>
                </c:pt>
                <c:pt idx="71">
                  <c:v>9.8334331934129207</c:v>
                </c:pt>
                <c:pt idx="72">
                  <c:v>10.4335881361435</c:v>
                </c:pt>
                <c:pt idx="73">
                  <c:v>11.070371787098299</c:v>
                </c:pt>
                <c:pt idx="74">
                  <c:v>11.746019672756599</c:v>
                </c:pt>
                <c:pt idx="75">
                  <c:v>12.4629037584427</c:v>
                </c:pt>
                <c:pt idx="76">
                  <c:v>13.223540775473101</c:v>
                </c:pt>
                <c:pt idx="77">
                  <c:v>14.0306010565268</c:v>
                </c:pt>
                <c:pt idx="78">
                  <c:v>14.886917910257599</c:v>
                </c:pt>
                <c:pt idx="79">
                  <c:v>15.795497568057099</c:v>
                </c:pt>
                <c:pt idx="80">
                  <c:v>16.759529737890499</c:v>
                </c:pt>
                <c:pt idx="81">
                  <c:v>17.7823988022548</c:v>
                </c:pt>
                <c:pt idx="82">
                  <c:v>18.8676956995712</c:v>
                </c:pt>
                <c:pt idx="83">
                  <c:v>20.019230530724499</c:v>
                </c:pt>
                <c:pt idx="84">
                  <c:v>21.2410459350052</c:v>
                </c:pt>
                <c:pt idx="85">
                  <c:v>22.5374312824136</c:v>
                </c:pt>
                <c:pt idx="86">
                  <c:v>23.912937732149999</c:v>
                </c:pt>
                <c:pt idx="87">
                  <c:v>25.3723942101552</c:v>
                </c:pt>
                <c:pt idx="88">
                  <c:v>26.9209243617947</c:v>
                </c:pt>
                <c:pt idx="89">
                  <c:v>28.563964539199802</c:v>
                </c:pt>
                <c:pt idx="90">
                  <c:v>30.307282886414001</c:v>
                </c:pt>
                <c:pt idx="91">
                  <c:v>32.156999589345297</c:v>
                </c:pt>
                <c:pt idx="92">
                  <c:v>34.119608361616002</c:v>
                </c:pt>
                <c:pt idx="93">
                  <c:v>36.201999241738299</c:v>
                </c:pt>
                <c:pt idx="94">
                  <c:v>38.411482781648999</c:v>
                </c:pt>
                <c:pt idx="95">
                  <c:v>40.755815711521201</c:v>
                </c:pt>
                <c:pt idx="96">
                  <c:v>43.243228170953003</c:v>
                </c:pt>
                <c:pt idx="97">
                  <c:v>45.882452602132098</c:v>
                </c:pt>
                <c:pt idx="98">
                  <c:v>48.682754406411</c:v>
                </c:pt>
                <c:pt idx="99">
                  <c:v>51.653964471916701</c:v>
                </c:pt>
                <c:pt idx="100">
                  <c:v>54.806513686387902</c:v>
                </c:pt>
                <c:pt idx="101">
                  <c:v>58.151469556403903</c:v>
                </c:pt>
                <c:pt idx="102">
                  <c:v>61.700575061559398</c:v>
                </c:pt>
                <c:pt idx="103">
                  <c:v>65.466289879993198</c:v>
                </c:pt>
                <c:pt idx="104">
                  <c:v>69.461834129994102</c:v>
                </c:pt>
                <c:pt idx="105">
                  <c:v>73.701234781251003</c:v>
                </c:pt>
                <c:pt idx="106">
                  <c:v>78.199374898676396</c:v>
                </c:pt>
                <c:pt idx="107">
                  <c:v>82.972045891684203</c:v>
                </c:pt>
                <c:pt idx="108">
                  <c:v>88.036002952349193</c:v>
                </c:pt>
                <c:pt idx="109">
                  <c:v>93.409023877074304</c:v>
                </c:pt>
                <c:pt idx="110">
                  <c:v>99.109971478265805</c:v>
                </c:pt>
                <c:pt idx="111">
                  <c:v>105.158859805123</c:v>
                </c:pt>
                <c:pt idx="112">
                  <c:v>111.576924406023</c:v>
                </c:pt>
                <c:pt idx="113">
                  <c:v>118.38669687916099</c:v>
                </c:pt>
                <c:pt idx="114">
                  <c:v>125.612083973179</c:v>
                </c:pt>
                <c:pt idx="115">
                  <c:v>133.278451515462</c:v>
                </c:pt>
                <c:pt idx="116">
                  <c:v>141.41271346276099</c:v>
                </c:pt>
                <c:pt idx="117">
                  <c:v>150.04342638675399</c:v>
                </c:pt>
                <c:pt idx="118">
                  <c:v>159.200889726268</c:v>
                </c:pt>
                <c:pt idx="119">
                  <c:v>168.917252158091</c:v>
                </c:pt>
                <c:pt idx="120">
                  <c:v>179.226624459828</c:v>
                </c:pt>
                <c:pt idx="121">
                  <c:v>190.165199261</c:v>
                </c:pt>
                <c:pt idx="122">
                  <c:v>201.77137810281999</c:v>
                </c:pt>
                <c:pt idx="123">
                  <c:v>214.08590625267101</c:v>
                </c:pt>
                <c:pt idx="124">
                  <c:v>227.15201574661199</c:v>
                </c:pt>
                <c:pt idx="125">
                  <c:v>241.015577162055</c:v>
                </c:pt>
                <c:pt idx="126">
                  <c:v>255.725260653449</c:v>
                </c:pt>
                <c:pt idx="127">
                  <c:v>271.33270681630398</c:v>
                </c:pt>
                <c:pt idx="128">
                  <c:v>287.89270797941299</c:v>
                </c:pt>
                <c:pt idx="129">
                  <c:v>305.46340056170197</c:v>
                </c:pt>
                <c:pt idx="130">
                  <c:v>324.10646916903102</c:v>
                </c:pt>
                <c:pt idx="131">
                  <c:v>343.88736314744801</c:v>
                </c:pt>
                <c:pt idx="132">
                  <c:v>364.87552635313</c:v>
                </c:pt>
                <c:pt idx="133">
                  <c:v>387.14464094567501</c:v>
                </c:pt>
                <c:pt idx="134">
                  <c:v>410.77288606059898</c:v>
                </c:pt>
                <c:pt idx="135">
                  <c:v>435.84321226916097</c:v>
                </c:pt>
                <c:pt idx="136">
                  <c:v>462.44363278903899</c:v>
                </c:pt>
                <c:pt idx="137">
                  <c:v>490.66753246820002</c:v>
                </c:pt>
                <c:pt idx="138">
                  <c:v>520.61399562670897</c:v>
                </c:pt>
                <c:pt idx="139">
                  <c:v>552.38815390739705</c:v>
                </c:pt>
                <c:pt idx="140">
                  <c:v>586.10155535658805</c:v>
                </c:pt>
                <c:pt idx="141">
                  <c:v>621.872556030591</c:v>
                </c:pt>
                <c:pt idx="142">
                  <c:v>659.82673550274706</c:v>
                </c:pt>
                <c:pt idx="143">
                  <c:v>700.09733772975005</c:v>
                </c:pt>
                <c:pt idx="144">
                  <c:v>742.82573882495205</c:v>
                </c:pt>
                <c:pt idx="145">
                  <c:v>788.16194338084404</c:v>
                </c:pt>
                <c:pt idx="146">
                  <c:v>836.26511108314901</c:v>
                </c:pt>
                <c:pt idx="147">
                  <c:v>887.30411546524601</c:v>
                </c:pt>
                <c:pt idx="148">
                  <c:v>941.45813676457703</c:v>
                </c:pt>
                <c:pt idx="149">
                  <c:v>998.91729096228505</c:v>
                </c:pt>
                <c:pt idx="150">
                  <c:v>1059.8832972144701</c:v>
                </c:pt>
                <c:pt idx="151">
                  <c:v>1124.57018601816</c:v>
                </c:pt>
                <c:pt idx="152">
                  <c:v>1193.2050505981499</c:v>
                </c:pt>
                <c:pt idx="153">
                  <c:v>1266.0288441524899</c:v>
                </c:pt>
                <c:pt idx="154">
                  <c:v>1343.2972257556301</c:v>
                </c:pt>
                <c:pt idx="155">
                  <c:v>1425.28145788866</c:v>
                </c:pt>
                <c:pt idx="156">
                  <c:v>1512.26935874786</c:v>
                </c:pt>
                <c:pt idx="157">
                  <c:v>1604.56631267444</c:v>
                </c:pt>
                <c:pt idx="158">
                  <c:v>1702.49634225308</c:v>
                </c:pt>
                <c:pt idx="159">
                  <c:v>1806.4032458427901</c:v>
                </c:pt>
                <c:pt idx="160">
                  <c:v>1916.6518045337</c:v>
                </c:pt>
                <c:pt idx="161">
                  <c:v>2033.62906276686</c:v>
                </c:pt>
                <c:pt idx="162">
                  <c:v>2157.7456871130298</c:v>
                </c:pt>
                <c:pt idx="163">
                  <c:v>2289.4374079805598</c:v>
                </c:pt>
                <c:pt idx="164">
                  <c:v>2429.1665493136402</c:v>
                </c:pt>
                <c:pt idx="165">
                  <c:v>2577.4236516512901</c:v>
                </c:pt>
                <c:pt idx="166">
                  <c:v>2734.7291942450502</c:v>
                </c:pt>
                <c:pt idx="167">
                  <c:v>2901.63542228096</c:v>
                </c:pt>
                <c:pt idx="168">
                  <c:v>3078.7282856209499</c:v>
                </c:pt>
                <c:pt idx="169">
                  <c:v>3266.6294958694298</c:v>
                </c:pt>
                <c:pt idx="170">
                  <c:v>3465.9987089870501</c:v>
                </c:pt>
                <c:pt idx="171">
                  <c:v>3677.53584111398</c:v>
                </c:pt>
                <c:pt idx="172">
                  <c:v>3901.9835257325899</c:v>
                </c:pt>
                <c:pt idx="173">
                  <c:v>4140.1297207960197</c:v>
                </c:pt>
                <c:pt idx="174">
                  <c:v>4392.8104749751201</c:v>
                </c:pt>
                <c:pt idx="175">
                  <c:v>4660.9128627353703</c:v>
                </c:pt>
                <c:pt idx="176">
                  <c:v>4945.3780985475096</c:v>
                </c:pt>
                <c:pt idx="177">
                  <c:v>5247.2048411650203</c:v>
                </c:pt>
                <c:pt idx="178">
                  <c:v>5567.4526995685701</c:v>
                </c:pt>
                <c:pt idx="179">
                  <c:v>5907.2459528855297</c:v>
                </c:pt>
                <c:pt idx="180">
                  <c:v>6267.7774973439</c:v>
                </c:pt>
                <c:pt idx="181">
                  <c:v>6650.31303411718</c:v>
                </c:pt>
                <c:pt idx="182">
                  <c:v>7056.1955127620004</c:v>
                </c:pt>
                <c:pt idx="183">
                  <c:v>7486.84984584825</c:v>
                </c:pt>
                <c:pt idx="184">
                  <c:v>7943.7879113325798</c:v>
                </c:pt>
                <c:pt idx="185">
                  <c:v>8428.6138602374795</c:v>
                </c:pt>
                <c:pt idx="186">
                  <c:v>8943.0297482690803</c:v>
                </c:pt>
                <c:pt idx="187">
                  <c:v>9488.8415111440609</c:v>
                </c:pt>
                <c:pt idx="188">
                  <c:v>10067.9653046036</c:v>
                </c:pt>
                <c:pt idx="189">
                  <c:v>10682.4342313712</c:v>
                </c:pt>
                <c:pt idx="190">
                  <c:v>11334.4054786713</c:v>
                </c:pt>
                <c:pt idx="191">
                  <c:v>12026.167891364999</c:v>
                </c:pt>
                <c:pt idx="192">
                  <c:v>12760.1500072902</c:v>
                </c:pt>
                <c:pt idx="193">
                  <c:v>13538.9285830157</c:v>
                </c:pt>
                <c:pt idx="194">
                  <c:v>14365.2376399396</c:v>
                </c:pt>
                <c:pt idx="195">
                  <c:v>15241.978062489499</c:v>
                </c:pt>
                <c:pt idx="196">
                  <c:v>16172.227782121599</c:v>
                </c:pt>
                <c:pt idx="197">
                  <c:v>17159.252582870398</c:v>
                </c:pt>
                <c:pt idx="198">
                  <c:v>18206.517566383001</c:v>
                </c:pt>
                <c:pt idx="199">
                  <c:v>19317.699316689199</c:v>
                </c:pt>
                <c:pt idx="200">
                  <c:v>20496.6988074123</c:v>
                </c:pt>
                <c:pt idx="201">
                  <c:v>21747.655096734401</c:v>
                </c:pt>
                <c:pt idx="202">
                  <c:v>23074.959858193299</c:v>
                </c:pt>
                <c:pt idx="203">
                  <c:v>24483.272798324899</c:v>
                </c:pt>
                <c:pt idx="204">
                  <c:v>25977.538015276601</c:v>
                </c:pt>
                <c:pt idx="205">
                  <c:v>27563.001355820099</c:v>
                </c:pt>
                <c:pt idx="206">
                  <c:v>29245.228831699598</c:v>
                </c:pt>
                <c:pt idx="207">
                  <c:v>31030.126159968298</c:v>
                </c:pt>
                <c:pt idx="208">
                  <c:v>32923.959495911702</c:v>
                </c:pt>
                <c:pt idx="209">
                  <c:v>34933.377431345303</c:v>
                </c:pt>
                <c:pt idx="210">
                  <c:v>37065.434335513601</c:v>
                </c:pt>
                <c:pt idx="211">
                  <c:v>39327.615120533301</c:v>
                </c:pt>
                <c:pt idx="212">
                  <c:v>41727.861518322898</c:v>
                </c:pt>
                <c:pt idx="213">
                  <c:v>44274.599961268003</c:v>
                </c:pt>
                <c:pt idx="214">
                  <c:v>46976.771164502803</c:v>
                </c:pt>
                <c:pt idx="215">
                  <c:v>49843.861513658099</c:v>
                </c:pt>
                <c:pt idx="216">
                  <c:v>52885.936368271301</c:v>
                </c:pt>
                <c:pt idx="217">
                  <c:v>56113.675397770603</c:v>
                </c:pt>
                <c:pt idx="218">
                  <c:v>59538.410074089697</c:v>
                </c:pt>
                <c:pt idx="219">
                  <c:v>63172.163452535497</c:v>
                </c:pt>
                <c:pt idx="220">
                  <c:v>67027.692380562396</c:v>
                </c:pt>
                <c:pt idx="221">
                  <c:v>71118.532282639004</c:v>
                </c:pt>
                <c:pt idx="222">
                  <c:v>75459.044678427803</c:v>
                </c:pt>
                <c:pt idx="223">
                  <c:v>80064.467601097305</c:v>
                </c:pt>
                <c:pt idx="224">
                  <c:v>84950.969092771498</c:v>
                </c:pt>
                <c:pt idx="225">
                  <c:v>90135.703964914399</c:v>
                </c:pt>
                <c:pt idx="226">
                  <c:v>95636.874022924298</c:v>
                </c:pt>
                <c:pt idx="227">
                  <c:v>101473.791966355</c:v>
                </c:pt>
                <c:pt idx="228">
                  <c:v>107666.949189105</c:v>
                </c:pt>
                <c:pt idx="229">
                  <c:v>114238.087717595</c:v>
                </c:pt>
                <c:pt idx="230">
                  <c:v>121210.27653947299</c:v>
                </c:pt>
                <c:pt idx="231">
                  <c:v>128607.992590835</c:v>
                </c:pt>
                <c:pt idx="232">
                  <c:v>136457.206686249</c:v>
                </c:pt>
                <c:pt idx="233">
                  <c:v>144785.47469327701</c:v>
                </c:pt>
                <c:pt idx="234">
                  <c:v>153622.034271571</c:v>
                </c:pt>
                <c:pt idx="235">
                  <c:v>162997.90751614299</c:v>
                </c:pt>
                <c:pt idx="236">
                  <c:v>172946.00986518699</c:v>
                </c:pt>
                <c:pt idx="237">
                  <c:v>183501.26565475599</c:v>
                </c:pt>
                <c:pt idx="238">
                  <c:v>194700.730725998</c:v>
                </c:pt>
                <c:pt idx="239">
                  <c:v>206583.72251534901</c:v>
                </c:pt>
                <c:pt idx="240">
                  <c:v>219191.95808441899</c:v>
                </c:pt>
                <c:pt idx="241">
                  <c:v>232569.70057412001</c:v>
                </c:pt>
                <c:pt idx="242">
                  <c:v>246763.914597197</c:v>
                </c:pt>
                <c:pt idx="243">
                  <c:v>261824.43111468799</c:v>
                </c:pt>
                <c:pt idx="244">
                  <c:v>277804.12237514899</c:v>
                </c:pt>
                <c:pt idx="245">
                  <c:v>294759.08753076202</c:v>
                </c:pt>
                <c:pt idx="246">
                  <c:v>312748.84958201001</c:v>
                </c:pt>
                <c:pt idx="247">
                  <c:v>331836.56434227002</c:v>
                </c:pt>
                <c:pt idx="248">
                  <c:v>352089.24215597101</c:v>
                </c:pt>
                <c:pt idx="249">
                  <c:v>373577.98314865999</c:v>
                </c:pt>
                <c:pt idx="250">
                  <c:v>396378.22683488001</c:v>
                </c:pt>
                <c:pt idx="251">
                  <c:v>420570.01696013199</c:v>
                </c:pt>
                <c:pt idx="252">
                  <c:v>446238.28250669403</c:v>
                </c:pt>
                <c:pt idx="253">
                  <c:v>473473.13584981498</c:v>
                </c:pt>
                <c:pt idx="254">
                  <c:v>502370.18911100598</c:v>
                </c:pt>
                <c:pt idx="255">
                  <c:v>533030.88981901703</c:v>
                </c:pt>
                <c:pt idx="256">
                  <c:v>565562.877056928</c:v>
                </c:pt>
                <c:pt idx="257">
                  <c:v>600080.35934561701</c:v>
                </c:pt>
                <c:pt idx="258">
                  <c:v>636704.51559025701</c:v>
                </c:pt>
                <c:pt idx="259">
                  <c:v>675563.92049742001</c:v>
                </c:pt>
                <c:pt idx="260">
                  <c:v>716794.99595624802</c:v>
                </c:pt>
                <c:pt idx="261">
                  <c:v>760542.48996839498</c:v>
                </c:pt>
                <c:pt idx="262">
                  <c:v>806959.984808031</c:v>
                </c:pt>
                <c:pt idx="263">
                  <c:v>856210.43619593</c:v>
                </c:pt>
                <c:pt idx="264">
                  <c:v>908466.74538046797</c:v>
                </c:pt>
                <c:pt idx="265">
                  <c:v>963912.36613392399</c:v>
                </c:pt>
                <c:pt idx="266">
                  <c:v>1022741.94879503</c:v>
                </c:pt>
                <c:pt idx="267">
                  <c:v>1085162.0236187901</c:v>
                </c:pt>
                <c:pt idx="268">
                  <c:v>1151391.72583251</c:v>
                </c:pt>
                <c:pt idx="269">
                  <c:v>1221663.56494364</c:v>
                </c:pt>
                <c:pt idx="270">
                  <c:v>1296224.24099988</c:v>
                </c:pt>
                <c:pt idx="271">
                  <c:v>1375335.5106675599</c:v>
                </c:pt>
                <c:pt idx="272">
                  <c:v>1459275.1061684401</c:v>
                </c:pt>
                <c:pt idx="273">
                  <c:v>1548337.7103011799</c:v>
                </c:pt>
                <c:pt idx="274">
                  <c:v>1642835.99097042</c:v>
                </c:pt>
                <c:pt idx="275">
                  <c:v>1743101.69885533</c:v>
                </c:pt>
                <c:pt idx="276">
                  <c:v>1849486.83207115</c:v>
                </c:pt>
                <c:pt idx="277">
                  <c:v>1962364.87191243</c:v>
                </c:pt>
                <c:pt idx="278">
                  <c:v>2082132.0940163</c:v>
                </c:pt>
                <c:pt idx="279">
                  <c:v>2209208.9595487602</c:v>
                </c:pt>
                <c:pt idx="280">
                  <c:v>2344041.5912979702</c:v>
                </c:pt>
                <c:pt idx="281">
                  <c:v>2487103.3398565301</c:v>
                </c:pt>
                <c:pt idx="282">
                  <c:v>2638896.4453912801</c:v>
                </c:pt>
                <c:pt idx="283">
                  <c:v>2799953.8008341901</c:v>
                </c:pt>
                <c:pt idx="284">
                  <c:v>2970840.8226846601</c:v>
                </c:pt>
                <c:pt idx="285">
                  <c:v>3152157.4359905999</c:v>
                </c:pt>
                <c:pt idx="286">
                  <c:v>3344540.1804772299</c:v>
                </c:pt>
                <c:pt idx="287">
                  <c:v>3548664.44521714</c:v>
                </c:pt>
                <c:pt idx="288">
                  <c:v>3765246.8396870401</c:v>
                </c:pt>
                <c:pt idx="289">
                  <c:v>3995047.70953508</c:v>
                </c:pt>
                <c:pt idx="290">
                  <c:v>4238873.8058905201</c:v>
                </c:pt>
                <c:pt idx="291">
                  <c:v>4497581.1175871603</c:v>
                </c:pt>
                <c:pt idx="292">
                  <c:v>4772077.8762430996</c:v>
                </c:pt>
                <c:pt idx="293">
                  <c:v>5063327.7447469002</c:v>
                </c:pt>
                <c:pt idx="294">
                  <c:v>5372353.2003436498</c:v>
                </c:pt>
                <c:pt idx="295">
                  <c:v>5700239.1241978304</c:v>
                </c:pt>
                <c:pt idx="296">
                  <c:v>6048136.61003472</c:v>
                </c:pt>
                <c:pt idx="297">
                  <c:v>6417267.0052311504</c:v>
                </c:pt>
                <c:pt idx="298">
                  <c:v>6808926.1985422997</c:v>
                </c:pt>
                <c:pt idx="299">
                  <c:v>7224489.1695177099</c:v>
                </c:pt>
                <c:pt idx="300">
                  <c:v>7665414.8155772798</c:v>
                </c:pt>
                <c:pt idx="301">
                  <c:v>8133251.07369419</c:v>
                </c:pt>
                <c:pt idx="302">
                  <c:v>8629640.3546643499</c:v>
                </c:pt>
                <c:pt idx="303">
                  <c:v>9156325.3090410493</c:v>
                </c:pt>
                <c:pt idx="304">
                  <c:v>9715154.9449764192</c:v>
                </c:pt>
                <c:pt idx="305">
                  <c:v>10308091.1194476</c:v>
                </c:pt>
                <c:pt idx="306">
                  <c:v>10937215.425656199</c:v>
                </c:pt>
                <c:pt idx="307">
                  <c:v>11604736.5007791</c:v>
                </c:pt>
                <c:pt idx="308">
                  <c:v>12312997.779728301</c:v>
                </c:pt>
                <c:pt idx="309">
                  <c:v>13064485.7221373</c:v>
                </c:pt>
                <c:pt idx="310">
                  <c:v>13861838.5414584</c:v>
                </c:pt>
                <c:pt idx="311">
                  <c:v>14707855.4668149</c:v>
                </c:pt>
                <c:pt idx="312">
                  <c:v>15605506.570123199</c:v>
                </c:pt>
                <c:pt idx="313">
                  <c:v>16557943.192985199</c:v>
                </c:pt>
                <c:pt idx="314">
                  <c:v>17568509.009955298</c:v>
                </c:pt>
                <c:pt idx="315">
                  <c:v>18640751.7670215</c:v>
                </c:pt>
                <c:pt idx="316">
                  <c:v>19778435.736510899</c:v>
                </c:pt>
                <c:pt idx="317">
                  <c:v>20985554.932144199</c:v>
                </c:pt>
                <c:pt idx="318">
                  <c:v>22266347.1306316</c:v>
                </c:pt>
                <c:pt idx="319">
                  <c:v>23625308.749037098</c:v>
                </c:pt>
                <c:pt idx="320">
                  <c:v>25067210.630138699</c:v>
                </c:pt>
                <c:pt idx="321">
                  <c:v>26597114.791202702</c:v>
                </c:pt>
                <c:pt idx="322">
                  <c:v>28220392.194968902</c:v>
                </c:pt>
                <c:pt idx="323">
                  <c:v>29942741.605239101</c:v>
                </c:pt>
                <c:pt idx="324">
                  <c:v>31770209.593258299</c:v>
                </c:pt>
                <c:pt idx="325">
                  <c:v>33709211.765129797</c:v>
                </c:pt>
                <c:pt idx="326">
                  <c:v>35766555.2847813</c:v>
                </c:pt>
                <c:pt idx="327">
                  <c:v>37949462.771556802</c:v>
                </c:pt>
                <c:pt idx="328">
                  <c:v>40265597.656326696</c:v>
                </c:pt>
                <c:pt idx="329">
                  <c:v>42723091.085135601</c:v>
                </c:pt>
                <c:pt idx="330">
                  <c:v>45330570.464834698</c:v>
                </c:pt>
                <c:pt idx="331">
                  <c:v>48097189.750913903</c:v>
                </c:pt>
                <c:pt idx="332">
                  <c:v>51032661.5838641</c:v>
                </c:pt>
                <c:pt idx="333">
                  <c:v>54147291.3868884</c:v>
                </c:pt>
                <c:pt idx="334">
                  <c:v>57452013.544667497</c:v>
                </c:pt>
                <c:pt idx="335">
                  <c:v>60958429.790191099</c:v>
                </c:pt>
                <c:pt idx="336">
                  <c:v>64678849.934417397</c:v>
                </c:pt>
                <c:pt idx="337">
                  <c:v>68626335.0817485</c:v>
                </c:pt>
                <c:pt idx="338">
                  <c:v>72814743.483036593</c:v>
                </c:pt>
                <c:pt idx="339">
                  <c:v>77258779.187095106</c:v>
                </c:pt>
                <c:pt idx="340">
                  <c:v>81974043.661513299</c:v>
                </c:pt>
                <c:pt idx="341">
                  <c:v>86977090.563995406</c:v>
                </c:pt>
                <c:pt idx="342">
                  <c:v>92285483.856510296</c:v>
                </c:pt>
                <c:pt idx="343">
                  <c:v>97917859.466268301</c:v>
                </c:pt>
                <c:pt idx="344">
                  <c:v>103893990.709997</c:v>
                </c:pt>
                <c:pt idx="345">
                  <c:v>110234857.71119601</c:v>
                </c:pt>
                <c:pt idx="346">
                  <c:v>116962721.05407199</c:v>
                </c:pt>
                <c:pt idx="347">
                  <c:v>124101199.932724</c:v>
                </c:pt>
                <c:pt idx="348">
                  <c:v>131675355.06994601</c:v>
                </c:pt>
                <c:pt idx="349">
                  <c:v>139711776.69672501</c:v>
                </c:pt>
                <c:pt idx="350">
                  <c:v>148238677.901319</c:v>
                </c:pt>
                <c:pt idx="351">
                  <c:v>157285993.67562199</c:v>
                </c:pt>
                <c:pt idx="352">
                  <c:v>166885486.00653499</c:v>
                </c:pt>
                <c:pt idx="353">
                  <c:v>177070855.38128299</c:v>
                </c:pt>
                <c:pt idx="354">
                  <c:v>187877859.09813201</c:v>
                </c:pt>
                <c:pt idx="355">
                  <c:v>199344436.79786301</c:v>
                </c:pt>
                <c:pt idx="356">
                  <c:v>211510843.65668201</c:v>
                </c:pt>
                <c:pt idx="357">
                  <c:v>224419791.70818299</c:v>
                </c:pt>
                <c:pt idx="358">
                  <c:v>238116599.79047599</c:v>
                </c:pt>
                <c:pt idx="359">
                  <c:v>252649352.64490899</c:v>
                </c:pt>
                <c:pt idx="360">
                  <c:v>268069069.72490999</c:v>
                </c:pt>
                <c:pt idx="361">
                  <c:v>284429884.30758899</c:v>
                </c:pt>
                <c:pt idx="362">
                  <c:v>301789233.53689301</c:v>
                </c:pt>
                <c:pt idx="363">
                  <c:v>320208060.06549197</c:v>
                </c:pt>
                <c:pt idx="364">
                  <c:v>339751026.00328702</c:v>
                </c:pt>
                <c:pt idx="365">
                  <c:v>360486739.92365402</c:v>
                </c:pt>
                <c:pt idx="366">
                  <c:v>382487997.72433102</c:v>
                </c:pt>
                <c:pt idx="367">
                  <c:v>405832038.18856603</c:v>
                </c:pt>
                <c:pt idx="368">
                  <c:v>430600814.143686</c:v>
                </c:pt>
                <c:pt idx="369">
                  <c:v>456881280.16904598</c:v>
                </c:pt>
                <c:pt idx="370">
                  <c:v>484765697.86338699</c:v>
                </c:pt>
                <c:pt idx="371">
                  <c:v>514351959.74329799</c:v>
                </c:pt>
                <c:pt idx="372">
                  <c:v>545743932.90989101</c:v>
                </c:pt>
                <c:pt idx="373">
                  <c:v>579051823.69014204</c:v>
                </c:pt>
                <c:pt idx="374">
                  <c:v>614392564.53308201</c:v>
                </c:pt>
                <c:pt idx="375">
                  <c:v>651890224.51906097</c:v>
                </c:pt>
                <c:pt idx="376">
                  <c:v>691676444.92323697</c:v>
                </c:pt>
                <c:pt idx="377">
                  <c:v>733890901.36242402</c:v>
                </c:pt>
                <c:pt idx="378">
                  <c:v>778681794.14773297</c:v>
                </c:pt>
                <c:pt idx="379">
                  <c:v>826206368.56443799</c:v>
                </c:pt>
                <c:pt idx="380">
                  <c:v>876631466.90562999</c:v>
                </c:pt>
                <c:pt idx="381">
                  <c:v>930134114.19762897</c:v>
                </c:pt>
                <c:pt idx="382">
                  <c:v>986902139.67340398</c:v>
                </c:pt>
                <c:pt idx="383">
                  <c:v>1047134836.1759</c:v>
                </c:pt>
                <c:pt idx="384">
                  <c:v>1111043659.80601</c:v>
                </c:pt>
                <c:pt idx="385">
                  <c:v>1178852972.2716401</c:v>
                </c:pt>
                <c:pt idx="386">
                  <c:v>1250800828.5437801</c:v>
                </c:pt>
                <c:pt idx="387">
                  <c:v>1327139812.58498</c:v>
                </c:pt>
                <c:pt idx="388">
                  <c:v>1408137924.08391</c:v>
                </c:pt>
                <c:pt idx="389">
                  <c:v>1494079519.3094201</c:v>
                </c:pt>
                <c:pt idx="390">
                  <c:v>1585266309.38662</c:v>
                </c:pt>
                <c:pt idx="391">
                  <c:v>1682018419.5000999</c:v>
                </c:pt>
                <c:pt idx="392">
                  <c:v>1784675512.74227</c:v>
                </c:pt>
                <c:pt idx="393">
                  <c:v>1893597982.5527101</c:v>
                </c:pt>
                <c:pt idx="394">
                  <c:v>2009168217.9344699</c:v>
                </c:pt>
                <c:pt idx="395">
                  <c:v>2131791945.88925</c:v>
                </c:pt>
                <c:pt idx="396">
                  <c:v>2261899655.78407</c:v>
                </c:pt>
                <c:pt idx="397">
                  <c:v>2399948110.6501398</c:v>
                </c:pt>
                <c:pt idx="398">
                  <c:v>2546421950.7193799</c:v>
                </c:pt>
                <c:pt idx="399">
                  <c:v>2701835394.8281598</c:v>
                </c:pt>
                <c:pt idx="400">
                  <c:v>2866734045.66118</c:v>
                </c:pt>
                <c:pt idx="401">
                  <c:v>3041696805.1732998</c:v>
                </c:pt>
                <c:pt idx="402">
                  <c:v>3227337906.9133701</c:v>
                </c:pt>
                <c:pt idx="403">
                  <c:v>3424309072.38517</c:v>
                </c:pt>
                <c:pt idx="404">
                  <c:v>3633301799.0155702</c:v>
                </c:pt>
                <c:pt idx="405">
                  <c:v>3855049787.76191</c:v>
                </c:pt>
                <c:pt idx="406">
                  <c:v>4090331518.8817801</c:v>
                </c:pt>
                <c:pt idx="407">
                  <c:v>4339972984.9068899</c:v>
                </c:pt>
                <c:pt idx="408">
                  <c:v>4604850590.4164104</c:v>
                </c:pt>
                <c:pt idx="409">
                  <c:v>4885894228.7893696</c:v>
                </c:pt>
                <c:pt idx="410">
                  <c:v>5184090546.7376699</c:v>
                </c:pt>
                <c:pt idx="411">
                  <c:v>5500486408.0805397</c:v>
                </c:pt>
                <c:pt idx="412">
                  <c:v>5836192568.9199896</c:v>
                </c:pt>
                <c:pt idx="413">
                  <c:v>6192387577.1202898</c:v>
                </c:pt>
                <c:pt idx="414">
                  <c:v>6570321909.7805901</c:v>
                </c:pt>
                <c:pt idx="415">
                  <c:v>6971322363.2261896</c:v>
                </c:pt>
                <c:pt idx="416">
                  <c:v>7396796710.9301996</c:v>
                </c:pt>
                <c:pt idx="417">
                  <c:v>7848238645.7177095</c:v>
                </c:pt>
                <c:pt idx="418">
                  <c:v>8327233023.6030903</c:v>
                </c:pt>
                <c:pt idx="419">
                  <c:v>8835461427.6698208</c:v>
                </c:pt>
                <c:pt idx="420">
                  <c:v>9374708071.5248604</c:v>
                </c:pt>
                <c:pt idx="421">
                  <c:v>9946866063.0542793</c:v>
                </c:pt>
                <c:pt idx="422">
                  <c:v>10553944050.467699</c:v>
                </c:pt>
                <c:pt idx="423">
                  <c:v>11198073273.965401</c:v>
                </c:pt>
                <c:pt idx="424">
                  <c:v>11881515047.783701</c:v>
                </c:pt>
                <c:pt idx="425">
                  <c:v>12606668698.884001</c:v>
                </c:pt>
                <c:pt idx="426">
                  <c:v>13376079990.158199</c:v>
                </c:pt>
                <c:pt idx="427">
                  <c:v>14192450057.7181</c:v>
                </c:pt>
                <c:pt idx="428">
                  <c:v>15058644893.648001</c:v>
                </c:pt>
                <c:pt idx="429">
                  <c:v>15977705407.5082</c:v>
                </c:pt>
                <c:pt idx="430">
                  <c:v>16952858101.9132</c:v>
                </c:pt>
                <c:pt idx="431">
                  <c:v>17987526399.663799</c:v>
                </c:pt>
                <c:pt idx="432">
                  <c:v>19085342662.196201</c:v>
                </c:pt>
                <c:pt idx="433">
                  <c:v>20250160941.543098</c:v>
                </c:pt>
                <c:pt idx="434">
                  <c:v>21486070510.573101</c:v>
                </c:pt>
                <c:pt idx="435">
                  <c:v>22797410219.009499</c:v>
                </c:pt>
                <c:pt idx="436">
                  <c:v>24188783725.625599</c:v>
                </c:pt>
                <c:pt idx="437">
                  <c:v>25665075660.094601</c:v>
                </c:pt>
                <c:pt idx="438">
                  <c:v>27231468771.228699</c:v>
                </c:pt>
                <c:pt idx="439">
                  <c:v>28893462121.812901</c:v>
                </c:pt>
                <c:pt idx="440">
                  <c:v>30656890393.905899</c:v>
                </c:pt>
                <c:pt idx="441">
                  <c:v>32527944372.386002</c:v>
                </c:pt>
                <c:pt idx="442">
                  <c:v>34513192678.646797</c:v>
                </c:pt>
                <c:pt idx="443">
                  <c:v>36619604830.750198</c:v>
                </c:pt>
                <c:pt idx="444">
                  <c:v>38854575710.985397</c:v>
                </c:pt>
                <c:pt idx="445">
                  <c:v>41225951526.734596</c:v>
                </c:pt>
                <c:pt idx="446">
                  <c:v>43742057355.786598</c:v>
                </c:pt>
                <c:pt idx="447">
                  <c:v>46411726372.795502</c:v>
                </c:pt>
                <c:pt idx="448">
                  <c:v>49244330859.491898</c:v>
                </c:pt>
                <c:pt idx="449">
                  <c:v>52249815107.514503</c:v>
                </c:pt>
                <c:pt idx="450">
                  <c:v>55438730329.365303</c:v>
                </c:pt>
                <c:pt idx="451">
                  <c:v>58822271700.060303</c:v>
                </c:pt>
                <c:pt idx="452">
                  <c:v>62412317659.499802</c:v>
                </c:pt>
                <c:pt idx="453">
                  <c:v>66221471613.554497</c:v>
                </c:pt>
                <c:pt idx="454">
                  <c:v>70263106180.247604</c:v>
                </c:pt>
                <c:pt idx="455">
                  <c:v>74551410136.380005</c:v>
                </c:pt>
                <c:pt idx="456">
                  <c:v>79101438229.4021</c:v>
                </c:pt>
                <c:pt idx="457">
                  <c:v>83929164029.407593</c:v>
                </c:pt>
                <c:pt idx="458">
                  <c:v>89051536006.799896</c:v>
                </c:pt>
                <c:pt idx="459">
                  <c:v>94486537032.487305</c:v>
                </c:pt>
                <c:pt idx="460">
                  <c:v>100253247509.508</c:v>
                </c:pt>
                <c:pt idx="461">
                  <c:v>106371912357.705</c:v>
                </c:pt>
                <c:pt idx="462">
                  <c:v>112864012086.61099</c:v>
                </c:pt>
                <c:pt idx="463">
                  <c:v>119752338206.07401</c:v>
                </c:pt>
                <c:pt idx="464">
                  <c:v>127061073239.33501</c:v>
                </c:pt>
                <c:pt idx="465">
                  <c:v>134815875619.47501</c:v>
                </c:pt>
                <c:pt idx="466">
                  <c:v>143043969767.28299</c:v>
                </c:pt>
                <c:pt idx="467">
                  <c:v>151774241666.73901</c:v>
                </c:pt>
                <c:pt idx="468">
                  <c:v>161037340273.69299</c:v>
                </c:pt>
                <c:pt idx="469">
                  <c:v>170865785113.70901</c:v>
                </c:pt>
                <c:pt idx="470">
                  <c:v>181294080446.84</c:v>
                </c:pt>
                <c:pt idx="471">
                  <c:v>192358836400.117</c:v>
                </c:pt>
                <c:pt idx="472">
                  <c:v>204098897492.99799</c:v>
                </c:pt>
                <c:pt idx="473">
                  <c:v>216555479007.004</c:v>
                </c:pt>
                <c:pt idx="474">
                  <c:v>229772311678.27301</c:v>
                </c:pt>
                <c:pt idx="475">
                  <c:v>243795795221.00101</c:v>
                </c:pt>
                <c:pt idx="476">
                  <c:v>258675161220.74301</c:v>
                </c:pt>
                <c:pt idx="477">
                  <c:v>274462645969.43301</c:v>
                </c:pt>
                <c:pt idx="478">
                  <c:v>291213673848.87097</c:v>
                </c:pt>
                <c:pt idx="479">
                  <c:v>308987051906.51801</c:v>
                </c:pt>
                <c:pt idx="480">
                  <c:v>327845176306.61401</c:v>
                </c:pt>
                <c:pt idx="481">
                  <c:v>347854251381.49298</c:v>
                </c:pt>
                <c:pt idx="482">
                  <c:v>369084522051.99402</c:v>
                </c:pt>
                <c:pt idx="483">
                  <c:v>391610520433.03101</c:v>
                </c:pt>
                <c:pt idx="484">
                  <c:v>415511327489.98102</c:v>
                </c:pt>
                <c:pt idx="485">
                  <c:v>440870850664.51898</c:v>
                </c:pt>
                <c:pt idx="486">
                  <c:v>467778118444.54498</c:v>
                </c:pt>
                <c:pt idx="487">
                  <c:v>496327592912.297</c:v>
                </c:pt>
                <c:pt idx="488">
                  <c:v>526619501367.97498</c:v>
                </c:pt>
                <c:pt idx="489">
                  <c:v>558760188193.00098</c:v>
                </c:pt>
                <c:pt idx="490">
                  <c:v>592862488188.25598</c:v>
                </c:pt>
                <c:pt idx="491">
                  <c:v>629046122697.92798</c:v>
                </c:pt>
                <c:pt idx="492">
                  <c:v>667438119909.59998</c:v>
                </c:pt>
                <c:pt idx="493">
                  <c:v>708173260806.15295</c:v>
                </c:pt>
                <c:pt idx="494">
                  <c:v>751394552335.05103</c:v>
                </c:pt>
                <c:pt idx="495">
                  <c:v>797253729456.09595</c:v>
                </c:pt>
                <c:pt idx="496">
                  <c:v>845911787830.25305</c:v>
                </c:pt>
                <c:pt idx="497">
                  <c:v>897539549019.54199</c:v>
                </c:pt>
                <c:pt idx="498">
                  <c:v>952318260182.30396</c:v>
                </c:pt>
                <c:pt idx="499">
                  <c:v>1010440230369.0601</c:v>
                </c:pt>
                <c:pt idx="500">
                  <c:v>1072109505652.89</c:v>
                </c:pt>
                <c:pt idx="501">
                  <c:v>1137542585464.4299</c:v>
                </c:pt>
                <c:pt idx="502">
                  <c:v>1206969182646.2</c:v>
                </c:pt>
                <c:pt idx="503">
                  <c:v>1280633029894.77</c:v>
                </c:pt>
                <c:pt idx="504">
                  <c:v>1358792735421.6499</c:v>
                </c:pt>
                <c:pt idx="505">
                  <c:v>1441722690837.01</c:v>
                </c:pt>
                <c:pt idx="506">
                  <c:v>1529714034443.46</c:v>
                </c:pt>
                <c:pt idx="507">
                  <c:v>1623075673321.5901</c:v>
                </c:pt>
                <c:pt idx="508">
                  <c:v>1722135367795.55</c:v>
                </c:pt>
                <c:pt idx="509">
                  <c:v>1827240882085.9299</c:v>
                </c:pt>
                <c:pt idx="510">
                  <c:v>1938761205189.1201</c:v>
                </c:pt>
                <c:pt idx="511">
                  <c:v>2057087846269.8799</c:v>
                </c:pt>
                <c:pt idx="512">
                  <c:v>2182636209113.98</c:v>
                </c:pt>
                <c:pt idx="513">
                  <c:v>2315847050466.9199</c:v>
                </c:pt>
                <c:pt idx="514">
                  <c:v>2457188027377.8901</c:v>
                </c:pt>
                <c:pt idx="515">
                  <c:v>2607155338981.4302</c:v>
                </c:pt>
                <c:pt idx="516">
                  <c:v>2766275468480.4702</c:v>
                </c:pt>
                <c:pt idx="517">
                  <c:v>2935107031446.2002</c:v>
                </c:pt>
                <c:pt idx="518">
                  <c:v>3114242736923.4702</c:v>
                </c:pt>
                <c:pt idx="519">
                  <c:v>3304311468226.7402</c:v>
                </c:pt>
                <c:pt idx="520">
                  <c:v>3505980490731.0898</c:v>
                </c:pt>
                <c:pt idx="521">
                  <c:v>3719957794409.5898</c:v>
                </c:pt>
                <c:pt idx="522">
                  <c:v>3946994579340.3701</c:v>
                </c:pt>
                <c:pt idx="523">
                  <c:v>4187887892909.5</c:v>
                </c:pt>
                <c:pt idx="524">
                  <c:v>4443483427967.8604</c:v>
                </c:pt>
                <c:pt idx="525">
                  <c:v>4714678491765.3701</c:v>
                </c:pt>
                <c:pt idx="526">
                  <c:v>5002425156085.4102</c:v>
                </c:pt>
                <c:pt idx="527">
                  <c:v>5307733599638.5</c:v>
                </c:pt>
                <c:pt idx="528">
                  <c:v>5631675654449.4502</c:v>
                </c:pt>
                <c:pt idx="529">
                  <c:v>5975388568687.4902</c:v>
                </c:pt>
                <c:pt idx="530">
                  <c:v>6340078999150.3398</c:v>
                </c:pt>
                <c:pt idx="531">
                  <c:v>6727027247417.4297</c:v>
                </c:pt>
                <c:pt idx="532">
                  <c:v>7137591754544.5</c:v>
                </c:pt>
                <c:pt idx="533">
                  <c:v>7573213870079.1504</c:v>
                </c:pt>
                <c:pt idx="534">
                  <c:v>8035422912138.6504</c:v>
                </c:pt>
                <c:pt idx="535">
                  <c:v>8525841536315.6699</c:v>
                </c:pt>
                <c:pt idx="536">
                  <c:v>9046191432258.9004</c:v>
                </c:pt>
                <c:pt idx="537">
                  <c:v>9598299367928.2305</c:v>
                </c:pt>
                <c:pt idx="538">
                  <c:v>10184103602743.1</c:v>
                </c:pt>
                <c:pt idx="539">
                  <c:v>10805660692138.9</c:v>
                </c:pt>
                <c:pt idx="540">
                  <c:v>11465152707420.1</c:v>
                </c:pt>
                <c:pt idx="541">
                  <c:v>12164894896254.801</c:v>
                </c:pt>
                <c:pt idx="542">
                  <c:v>12907343810706.801</c:v>
                </c:pt>
                <c:pt idx="543">
                  <c:v>13695105931336.9</c:v>
                </c:pt>
                <c:pt idx="544">
                  <c:v>14530946817652.801</c:v>
                </c:pt>
                <c:pt idx="545">
                  <c:v>15417800817028.199</c:v>
                </c:pt>
                <c:pt idx="546">
                  <c:v>16358781366179</c:v>
                </c:pt>
                <c:pt idx="547">
                  <c:v>17357191921359</c:v>
                </c:pt>
                <c:pt idx="548">
                  <c:v>18416537555649.199</c:v>
                </c:pt>
                <c:pt idx="549">
                  <c:v>19540537264053.199</c:v>
                </c:pt>
                <c:pt idx="550">
                  <c:v>20733137019598.102</c:v>
                </c:pt>
                <c:pt idx="551">
                  <c:v>21998523626277.602</c:v>
                </c:pt>
                <c:pt idx="552">
                  <c:v>23341139417467.398</c:v>
                </c:pt>
                <c:pt idx="553">
                  <c:v>24765697851416.898</c:v>
                </c:pt>
                <c:pt idx="554">
                  <c:v>26277200058566.398</c:v>
                </c:pt>
                <c:pt idx="555">
                  <c:v>27880952398779.699</c:v>
                </c:pt>
                <c:pt idx="556">
                  <c:v>29582585090134.301</c:v>
                </c:pt>
                <c:pt idx="557">
                  <c:v>31388071974662.602</c:v>
                </c:pt>
                <c:pt idx="558">
                  <c:v>33303751490439</c:v>
                </c:pt>
                <c:pt idx="559">
                  <c:v>35336348923637.102</c:v>
                </c:pt>
                <c:pt idx="560">
                  <c:v>37493000018676.602</c:v>
                </c:pt>
                <c:pt idx="561">
                  <c:v>39781276029346.102</c:v>
                </c:pt>
                <c:pt idx="562">
                  <c:v>42209210298847.5</c:v>
                </c:pt>
                <c:pt idx="563">
                  <c:v>44785326462079.102</c:v>
                </c:pt>
                <c:pt idx="564">
                  <c:v>47518668369158.102</c:v>
                </c:pt>
                <c:pt idx="565">
                  <c:v>50418831835243.102</c:v>
                </c:pt>
                <c:pt idx="566">
                  <c:v>53495998328110.703</c:v>
                </c:pt>
                <c:pt idx="567">
                  <c:v>56760970711756.602</c:v>
                </c:pt>
                <c:pt idx="568">
                  <c:v>60225211171504.5</c:v>
                </c:pt>
                <c:pt idx="569">
                  <c:v>63900881453759.797</c:v>
                </c:pt>
                <c:pt idx="570">
                  <c:v>67800885561684.297</c:v>
                </c:pt>
                <c:pt idx="571">
                  <c:v>71938915056673.906</c:v>
                </c:pt>
                <c:pt idx="572">
                  <c:v>76329497124680.297</c:v>
                </c:pt>
                <c:pt idx="573">
                  <c:v>80988045576120.703</c:v>
                </c:pt>
                <c:pt idx="574">
                  <c:v>85930914958418.797</c:v>
                </c:pt>
                <c:pt idx="575">
                  <c:v>91175457971148</c:v>
                </c:pt>
                <c:pt idx="576">
                  <c:v>96740086385338.703</c:v>
                </c:pt>
                <c:pt idx="577">
                  <c:v>102644335680817</c:v>
                </c:pt>
                <c:pt idx="578">
                  <c:v>108908933628501</c:v>
                </c:pt>
                <c:pt idx="579">
                  <c:v>115555873058408</c:v>
                </c:pt>
                <c:pt idx="580">
                  <c:v>122608489068858</c:v>
                </c:pt>
                <c:pt idx="581">
                  <c:v>130091540947899</c:v>
                </c:pt>
                <c:pt idx="582">
                  <c:v>138031299094588</c:v>
                </c:pt>
                <c:pt idx="583">
                  <c:v>146455637245238</c:v>
                </c:pt>
                <c:pt idx="584">
                  <c:v>155394130328444</c:v>
                </c:pt>
                <c:pt idx="585">
                  <c:v>164878158292391</c:v>
                </c:pt>
                <c:pt idx="586">
                  <c:v>174941016268969</c:v>
                </c:pt>
                <c:pt idx="587">
                  <c:v>185618031461432</c:v>
                </c:pt>
                <c:pt idx="588">
                  <c:v>196946687165943</c:v>
                </c:pt>
                <c:pt idx="589">
                  <c:v>208966754362438</c:v>
                </c:pt>
                <c:pt idx="590">
                  <c:v>221720431336719</c:v>
                </c:pt>
                <c:pt idx="591">
                  <c:v>235252491824019</c:v>
                </c:pt>
                <c:pt idx="592">
                  <c:v>249610442194032</c:v>
                </c:pt>
                <c:pt idx="593">
                  <c:v>264844688229310</c:v>
                </c:pt>
                <c:pt idx="594">
                  <c:v>281008712082467</c:v>
                </c:pt>
                <c:pt idx="595">
                  <c:v>298159260033472</c:v>
                </c:pt>
                <c:pt idx="596">
                  <c:v>316356541706150</c:v>
                </c:pt>
                <c:pt idx="597">
                  <c:v>335664441443270</c:v>
                </c:pt>
                <c:pt idx="598">
                  <c:v>356150742582327</c:v>
                </c:pt>
                <c:pt idx="599">
                  <c:v>377887365419318</c:v>
                </c:pt>
                <c:pt idx="600">
                  <c:v>400950619695934</c:v>
                </c:pt>
                <c:pt idx="601">
                  <c:v>425421472496626</c:v>
                </c:pt>
                <c:pt idx="602">
                  <c:v>451385832495897</c:v>
                </c:pt>
                <c:pt idx="603">
                  <c:v>478934851553902</c:v>
                </c:pt>
                <c:pt idx="604">
                  <c:v>508165244718980</c:v>
                </c:pt>
                <c:pt idx="605">
                  <c:v>539179629760642</c:v>
                </c:pt>
                <c:pt idx="606">
                  <c:v>572086887424961</c:v>
                </c:pt>
                <c:pt idx="607">
                  <c:v>607002543677084</c:v>
                </c:pt>
                <c:pt idx="608">
                  <c:v>644049175272841</c:v>
                </c:pt>
                <c:pt idx="609">
                  <c:v>683356840083178</c:v>
                </c:pt>
                <c:pt idx="610">
                  <c:v>725063533682253</c:v>
                </c:pt>
                <c:pt idx="611">
                  <c:v>769315673801999</c:v>
                </c:pt>
                <c:pt idx="612">
                  <c:v>816268614354001</c:v>
                </c:pt>
                <c:pt idx="613">
                  <c:v>866087190823156</c:v>
                </c:pt>
                <c:pt idx="614">
                  <c:v>918946298947912</c:v>
                </c:pt>
                <c:pt idx="615">
                  <c:v>975031508718490</c:v>
                </c:pt>
                <c:pt idx="616">
                  <c:v>1034539715848770</c:v>
                </c:pt>
                <c:pt idx="617">
                  <c:v>1097679833008830</c:v>
                </c:pt>
                <c:pt idx="618">
                  <c:v>1164673523244830</c:v>
                </c:pt>
                <c:pt idx="619">
                  <c:v>1235755978161090</c:v>
                </c:pt>
                <c:pt idx="620">
                  <c:v>1311176743596200</c:v>
                </c:pt>
                <c:pt idx="621">
                  <c:v>1391200595691900</c:v>
                </c:pt>
                <c:pt idx="622">
                  <c:v>1476108470430240</c:v>
                </c:pt>
                <c:pt idx="623">
                  <c:v>1566198449902380</c:v>
                </c:pt>
                <c:pt idx="624">
                  <c:v>1661786808771330</c:v>
                </c:pt>
                <c:pt idx="625">
                  <c:v>1763209124602660</c:v>
                </c:pt>
                <c:pt idx="626">
                  <c:v>1870821455960830</c:v>
                </c:pt>
                <c:pt idx="627">
                  <c:v>1985001592407310</c:v>
                </c:pt>
                <c:pt idx="628">
                  <c:v>2106150380788690</c:v>
                </c:pt>
                <c:pt idx="629">
                  <c:v>2234693132470880</c:v>
                </c:pt>
                <c:pt idx="630">
                  <c:v>2371081116459690</c:v>
                </c:pt>
                <c:pt idx="631">
                  <c:v>2515793143649920</c:v>
                </c:pt>
                <c:pt idx="632">
                  <c:v>2669337247764090</c:v>
                </c:pt>
                <c:pt idx="633">
                  <c:v>2832252468882760</c:v>
                </c:pt>
                <c:pt idx="634">
                  <c:v>3005110745827110</c:v>
                </c:pt>
                <c:pt idx="635">
                  <c:v>3188518924037840</c:v>
                </c:pt>
                <c:pt idx="636">
                  <c:v>3383120885998930</c:v>
                </c:pt>
                <c:pt idx="637">
                  <c:v>3589599811685560</c:v>
                </c:pt>
                <c:pt idx="638">
                  <c:v>3808680576972200</c:v>
                </c:pt>
                <c:pt idx="639">
                  <c:v>4041132298420090</c:v>
                </c:pt>
                <c:pt idx="640">
                  <c:v>4287771033378850</c:v>
                </c:pt>
                <c:pt idx="641">
                  <c:v>4549462644880650</c:v>
                </c:pt>
                <c:pt idx="642">
                  <c:v>4827125841384800</c:v>
                </c:pt>
                <c:pt idx="643">
                  <c:v>5121735402044650</c:v>
                </c:pt>
                <c:pt idx="644">
                  <c:v>5434325598818910</c:v>
                </c:pt>
                <c:pt idx="645">
                  <c:v>5765993827441540</c:v>
                </c:pt>
                <c:pt idx="646">
                  <c:v>6117904459997720</c:v>
                </c:pt>
                <c:pt idx="647">
                  <c:v>6491292932630080</c:v>
                </c:pt>
                <c:pt idx="648">
                  <c:v>6887470082726490</c:v>
                </c:pt>
                <c:pt idx="649">
                  <c:v>7307826750815400</c:v>
                </c:pt>
                <c:pt idx="650">
                  <c:v>7753838663324070</c:v>
                </c:pt>
                <c:pt idx="651">
                  <c:v>8227071613342620</c:v>
                </c:pt>
                <c:pt idx="652">
                  <c:v>8729186957579980</c:v>
                </c:pt>
                <c:pt idx="653">
                  <c:v>9261947448811050</c:v>
                </c:pt>
                <c:pt idx="654">
                  <c:v>9827223424290160</c:v>
                </c:pt>
                <c:pt idx="655">
                  <c:v>1.0426999371856E+16</c:v>
                </c:pt>
                <c:pt idx="656">
                  <c:v>1.10633808967806E+16</c:v>
                </c:pt>
                <c:pt idx="657">
                  <c:v>1.17386021138181E+16</c:v>
                </c:pt>
                <c:pt idx="658">
                  <c:v>1.24550334904074E+16</c:v>
                </c:pt>
                <c:pt idx="659">
                  <c:v>1.32151901685603E+16</c:v>
                </c:pt>
                <c:pt idx="660">
                  <c:v>1.40217407946526E+16</c:v>
                </c:pt>
                <c:pt idx="661">
                  <c:v>1.48775168881168E+16</c:v>
                </c:pt>
                <c:pt idx="662">
                  <c:v>1.57855227819221E+16</c:v>
                </c:pt>
                <c:pt idx="663">
                  <c:v>1.67489461697478E+16</c:v>
                </c:pt>
                <c:pt idx="664">
                  <c:v>1.77711692968686E+16</c:v>
                </c:pt>
                <c:pt idx="665">
                  <c:v>1.88557808340436E+16</c:v>
                </c:pt>
                <c:pt idx="666">
                  <c:v>2.00065884760967E+16</c:v>
                </c:pt>
                <c:pt idx="667">
                  <c:v>2.12276323094088E+16</c:v>
                </c:pt>
                <c:pt idx="668">
                  <c:v>2.2523198995263E+16</c:v>
                </c:pt>
                <c:pt idx="669">
                  <c:v>2.38978368188226E+16</c:v>
                </c:pt>
                <c:pt idx="670">
                  <c:v>2.53563716565832E+16</c:v>
                </c:pt>
                <c:pt idx="671">
                  <c:v>2.69039239183515E+16</c:v>
                </c:pt>
                <c:pt idx="672">
                  <c:v>2.85459265232261E+16</c:v>
                </c:pt>
                <c:pt idx="673">
                  <c:v>3.02881439726936E+16</c:v>
                </c:pt>
                <c:pt idx="674">
                  <c:v>3.21366925877923E+16</c:v>
                </c:pt>
                <c:pt idx="675">
                  <c:v>3.40980619813928E+16</c:v>
                </c:pt>
                <c:pt idx="676">
                  <c:v>3.6179137840979E+16</c:v>
                </c:pt>
                <c:pt idx="677">
                  <c:v>3.8387226101907E+16</c:v>
                </c:pt>
                <c:pt idx="678">
                  <c:v>4.0730078596008896E+16</c:v>
                </c:pt>
                <c:pt idx="679">
                  <c:v>4.32159202655876E+16</c:v>
                </c:pt>
                <c:pt idx="680">
                  <c:v>4.58534780383312E+16</c:v>
                </c:pt>
                <c:pt idx="681">
                  <c:v>4.86520114645332E+16</c:v>
                </c:pt>
                <c:pt idx="682">
                  <c:v>5.16213452241586E+16</c:v>
                </c:pt>
                <c:pt idx="683">
                  <c:v>5.47719036178874E+16</c:v>
                </c:pt>
                <c:pt idx="684">
                  <c:v>5.8114747163218E+16</c:v>
                </c:pt>
                <c:pt idx="685">
                  <c:v>6.1661611424105504E+16</c:v>
                </c:pt>
                <c:pt idx="686">
                  <c:v>6.5424948210458E+16</c:v>
                </c:pt>
                <c:pt idx="687">
                  <c:v>6.9417969292118304E+16</c:v>
                </c:pt>
                <c:pt idx="688">
                  <c:v>7.36546927808068E+16</c:v>
                </c:pt>
                <c:pt idx="689">
                  <c:v>7.8149992342847504E+16</c:v>
                </c:pt>
                <c:pt idx="690">
                  <c:v>8.29196494154488E+16</c:v>
                </c:pt>
                <c:pt idx="691">
                  <c:v>8.7980408609857792E+16</c:v>
                </c:pt>
                <c:pt idx="692">
                  <c:v>9.3350036495877104E+16</c:v>
                </c:pt>
                <c:pt idx="693">
                  <c:v>9.9047383974131104E+16</c:v>
                </c:pt>
                <c:pt idx="694">
                  <c:v>1.0509245245503901E+17</c:v>
                </c:pt>
                <c:pt idx="695">
                  <c:v>1.1150646407682E+17</c:v>
                </c:pt>
                <c:pt idx="696">
                  <c:v>1.1831193620907101E+17</c:v>
                </c:pt>
                <c:pt idx="697">
                  <c:v>1.25532760503424E+17</c:v>
                </c:pt>
                <c:pt idx="698">
                  <c:v>1.3319428676885901E+17</c:v>
                </c:pt>
                <c:pt idx="699">
                  <c:v>1.4132341196608499E+17</c:v>
                </c:pt>
                <c:pt idx="700">
                  <c:v>1.4994867463343101E+17</c:v>
                </c:pt>
              </c:numCache>
            </c:numRef>
          </c:yVal>
          <c:smooth val="1"/>
        </c:ser>
        <c:dLbls>
          <c:showLegendKey val="0"/>
          <c:showVal val="0"/>
          <c:showCatName val="0"/>
          <c:showSerName val="0"/>
          <c:showPercent val="0"/>
          <c:showBubbleSize val="0"/>
        </c:dLbls>
        <c:axId val="832177104"/>
        <c:axId val="832177496"/>
      </c:scatterChart>
      <c:valAx>
        <c:axId val="832177104"/>
        <c:scaling>
          <c:orientation val="minMax"/>
          <c:max val="8"/>
          <c:min val="0"/>
        </c:scaling>
        <c:delete val="0"/>
        <c:axPos val="b"/>
        <c:title>
          <c:tx>
            <c:rich>
              <a:bodyPr/>
              <a:lstStyle/>
              <a:p>
                <a:pPr>
                  <a:defRPr sz="1700"/>
                </a:pPr>
                <a:r>
                  <a:rPr lang="en-US" sz="1700" dirty="0" smtClean="0"/>
                  <a:t>Donor age (years)</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832177496"/>
        <c:crosses val="autoZero"/>
        <c:crossBetween val="midCat"/>
        <c:majorUnit val="2"/>
      </c:valAx>
      <c:valAx>
        <c:axId val="832177496"/>
        <c:scaling>
          <c:orientation val="minMax"/>
          <c:max val="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77104"/>
        <c:crossesAt val="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0.59862944240133897</c:v>
                </c:pt>
                <c:pt idx="1">
                  <c:v>0.60895631307142895</c:v>
                </c:pt>
                <c:pt idx="2">
                  <c:v>0.61946133110662205</c:v>
                </c:pt>
                <c:pt idx="3">
                  <c:v>0.63014756970156804</c:v>
                </c:pt>
                <c:pt idx="4">
                  <c:v>0.641018155066157</c:v>
                </c:pt>
                <c:pt idx="5">
                  <c:v>0.65207626734007695</c:v>
                </c:pt>
                <c:pt idx="6">
                  <c:v>0.66332514152315103</c:v>
                </c:pt>
                <c:pt idx="7">
                  <c:v>0.67476806842171699</c:v>
                </c:pt>
                <c:pt idx="8">
                  <c:v>0.68640839561134803</c:v>
                </c:pt>
                <c:pt idx="9">
                  <c:v>0.69824952841615695</c:v>
                </c:pt>
                <c:pt idx="10">
                  <c:v>0.71029493090501505</c:v>
                </c:pt>
                <c:pt idx="11">
                  <c:v>0.72254812690495296</c:v>
                </c:pt>
                <c:pt idx="12">
                  <c:v>0.73501270103203198</c:v>
                </c:pt>
                <c:pt idx="13">
                  <c:v>0.74769229974001306</c:v>
                </c:pt>
                <c:pt idx="14">
                  <c:v>0.760590632387109</c:v>
                </c:pt>
                <c:pt idx="15">
                  <c:v>0.77371147232113602</c:v>
                </c:pt>
                <c:pt idx="16">
                  <c:v>0.78705865798339503</c:v>
                </c:pt>
                <c:pt idx="17">
                  <c:v>0.80063609403158797</c:v>
                </c:pt>
                <c:pt idx="18">
                  <c:v>0.81444775248210299</c:v>
                </c:pt>
                <c:pt idx="19">
                  <c:v>0.82849767387202</c:v>
                </c:pt>
                <c:pt idx="20">
                  <c:v>0.84278996844113896</c:v>
                </c:pt>
                <c:pt idx="21">
                  <c:v>0.85732881733441801</c:v>
                </c:pt>
                <c:pt idx="22">
                  <c:v>0.87211847382514995</c:v>
                </c:pt>
                <c:pt idx="23">
                  <c:v>0.887163264559233</c:v>
                </c:pt>
                <c:pt idx="24">
                  <c:v>0.90246759082091399</c:v>
                </c:pt>
                <c:pt idx="25">
                  <c:v>0.91803592982036397</c:v>
                </c:pt>
                <c:pt idx="26">
                  <c:v>0.93387283600346305</c:v>
                </c:pt>
                <c:pt idx="27">
                  <c:v>0.94998294238418601</c:v>
                </c:pt>
                <c:pt idx="28">
                  <c:v>0.96637096189996596</c:v>
                </c:pt>
                <c:pt idx="29">
                  <c:v>0.98304168879044196</c:v>
                </c:pt>
                <c:pt idx="30">
                  <c:v>1</c:v>
                </c:pt>
                <c:pt idx="31">
                  <c:v>1.01725085660449</c:v>
                </c:pt>
                <c:pt idx="32">
                  <c:v>1.0347993052625699</c:v>
                </c:pt>
                <c:pt idx="33">
                  <c:v>1.0526504796920699</c:v>
                </c:pt>
                <c:pt idx="34">
                  <c:v>1.07080960217189</c:v>
                </c:pt>
                <c:pt idx="35">
                  <c:v>1.08928198506967</c:v>
                </c:pt>
                <c:pt idx="36">
                  <c:v>1.10807303239595</c:v>
                </c:pt>
                <c:pt idx="37">
                  <c:v>1.12718824138512</c:v>
                </c:pt>
                <c:pt idx="38">
                  <c:v>1.1466332041035201</c:v>
                </c:pt>
                <c:pt idx="39">
                  <c:v>1.16641360908545</c:v>
                </c:pt>
                <c:pt idx="40">
                  <c:v>1.1865352429973099</c:v>
                </c:pt>
                <c:pt idx="41">
                  <c:v>1.2070039923304301</c:v>
                </c:pt>
                <c:pt idx="42">
                  <c:v>1.2278258451231601</c:v>
                </c:pt>
                <c:pt idx="43">
                  <c:v>1.2490068927126701</c:v>
                </c:pt>
                <c:pt idx="44">
                  <c:v>1.27055333151687</c:v>
                </c:pt>
                <c:pt idx="45">
                  <c:v>1.29247146484723</c:v>
                </c:pt>
                <c:pt idx="46">
                  <c:v>1.3147677047527</c:v>
                </c:pt>
                <c:pt idx="47">
                  <c:v>1.3374485738955999</c:v>
                </c:pt>
                <c:pt idx="48">
                  <c:v>1.3605207074597501</c:v>
                </c:pt>
                <c:pt idx="49">
                  <c:v>1.38399085509158</c:v>
                </c:pt>
                <c:pt idx="50">
                  <c:v>1.40786588287468</c:v>
                </c:pt>
                <c:pt idx="51">
                  <c:v>1.4321527753384999</c:v>
                </c:pt>
                <c:pt idx="52">
                  <c:v>1.4568586375015899</c:v>
                </c:pt>
                <c:pt idx="53">
                  <c:v>1.48199069695014</c:v>
                </c:pt>
                <c:pt idx="54">
                  <c:v>1.50755630595241</c:v>
                </c:pt>
                <c:pt idx="55">
                  <c:v>1.5335629436095899</c:v>
                </c:pt>
                <c:pt idx="56">
                  <c:v>1.5600182180437601</c:v>
                </c:pt>
                <c:pt idx="57">
                  <c:v>1.58692986862362</c:v>
                </c:pt>
                <c:pt idx="58">
                  <c:v>1.6143057682286199</c:v>
                </c:pt>
                <c:pt idx="59">
                  <c:v>1.64215392555213</c:v>
                </c:pt>
                <c:pt idx="60">
                  <c:v>1.67048248744433</c:v>
                </c:pt>
                <c:pt idx="61">
                  <c:v>1.69929974129554</c:v>
                </c:pt>
                <c:pt idx="62">
                  <c:v>1.72861411746067</c:v>
                </c:pt>
                <c:pt idx="63">
                  <c:v>1.75843419172548</c:v>
                </c:pt>
                <c:pt idx="64">
                  <c:v>1.7887686878153699</c:v>
                </c:pt>
                <c:pt idx="65">
                  <c:v>1.81962647994747</c:v>
                </c:pt>
                <c:pt idx="66">
                  <c:v>1.8510165954267801</c:v>
                </c:pt>
                <c:pt idx="67">
                  <c:v>1.88294821728701</c:v>
                </c:pt>
                <c:pt idx="68">
                  <c:v>1.9154306869771101</c:v>
                </c:pt>
                <c:pt idx="69">
                  <c:v>1.94847350709398</c:v>
                </c:pt>
                <c:pt idx="70">
                  <c:v>1.9820863441625101</c:v>
                </c:pt>
                <c:pt idx="71">
                  <c:v>2.0162790314633701</c:v>
                </c:pt>
                <c:pt idx="72">
                  <c:v>2.0510615719097798</c:v>
                </c:pt>
                <c:pt idx="73">
                  <c:v>2.0864441409737702</c:v>
                </c:pt>
                <c:pt idx="74">
                  <c:v>2.1224370896629798</c:v>
                </c:pt>
                <c:pt idx="75">
                  <c:v>2.1590509475488102</c:v>
                </c:pt>
                <c:pt idx="76">
                  <c:v>2.1962964258467501</c:v>
                </c:pt>
                <c:pt idx="77">
                  <c:v>2.2341844205499899</c:v>
                </c:pt>
                <c:pt idx="78">
                  <c:v>2.2727260156168798</c:v>
                </c:pt>
                <c:pt idx="79">
                  <c:v>2.3119324862135802</c:v>
                </c:pt>
                <c:pt idx="80">
                  <c:v>2.3518153020125001</c:v>
                </c:pt>
                <c:pt idx="81">
                  <c:v>2.3923861305477598</c:v>
                </c:pt>
                <c:pt idx="82">
                  <c:v>2.43365684062841</c:v>
                </c:pt>
                <c:pt idx="83">
                  <c:v>2.4756395058106202</c:v>
                </c:pt>
                <c:pt idx="84">
                  <c:v>2.5183464079297599</c:v>
                </c:pt>
                <c:pt idx="85">
                  <c:v>2.5617900406933898</c:v>
                </c:pt>
                <c:pt idx="86">
                  <c:v>2.6059831133362001</c:v>
                </c:pt>
                <c:pt idx="87">
                  <c:v>2.6509385543380799</c:v>
                </c:pt>
                <c:pt idx="88">
                  <c:v>2.6966695152062798</c:v>
                </c:pt>
                <c:pt idx="89">
                  <c:v>2.7431893743228</c:v>
                </c:pt>
                <c:pt idx="90">
                  <c:v>2.7905117408581899</c:v>
                </c:pt>
                <c:pt idx="91">
                  <c:v>2.83865045875288</c:v>
                </c:pt>
                <c:pt idx="92">
                  <c:v>2.8876196107670902</c:v>
                </c:pt>
                <c:pt idx="93">
                  <c:v>2.93743352260074</c:v>
                </c:pt>
                <c:pt idx="94">
                  <c:v>2.98810676708435</c:v>
                </c:pt>
                <c:pt idx="95">
                  <c:v>3.0396541684422198</c:v>
                </c:pt>
                <c:pt idx="96">
                  <c:v>3.0920908066292498</c:v>
                </c:pt>
                <c:pt idx="97">
                  <c:v>3.1454320217424701</c:v>
                </c:pt>
                <c:pt idx="98">
                  <c:v>3.19969341850872</c:v>
                </c:pt>
                <c:pt idx="99">
                  <c:v>3.2548908708497302</c:v>
                </c:pt>
                <c:pt idx="100">
                  <c:v>3.3110405265260199</c:v>
                </c:pt>
                <c:pt idx="101">
                  <c:v>3.3681588118607699</c:v>
                </c:pt>
                <c:pt idx="102">
                  <c:v>3.4262624365453198</c:v>
                </c:pt>
                <c:pt idx="103">
                  <c:v>3.4853683985275099</c:v>
                </c:pt>
                <c:pt idx="104">
                  <c:v>3.54549398898433</c:v>
                </c:pt>
                <c:pt idx="105">
                  <c:v>3.6066567973803698</c:v>
                </c:pt>
                <c:pt idx="106">
                  <c:v>3.6688747166135798</c:v>
                </c:pt>
                <c:pt idx="107">
                  <c:v>3.7321659482497198</c:v>
                </c:pt>
                <c:pt idx="108">
                  <c:v>3.7965490078471298</c:v>
                </c:pt>
                <c:pt idx="109">
                  <c:v>3.8620427303734099</c:v>
                </c:pt>
                <c:pt idx="110">
                  <c:v>3.92866627571548</c:v>
                </c:pt>
                <c:pt idx="111">
                  <c:v>3.9964391342847398</c:v>
                </c:pt>
                <c:pt idx="112">
                  <c:v>4.0653811327188496</c:v>
                </c:pt>
                <c:pt idx="113">
                  <c:v>4.13551243968198</c:v>
                </c:pt>
                <c:pt idx="114">
                  <c:v>4.2068535717650102</c:v>
                </c:pt>
                <c:pt idx="115">
                  <c:v>4.2794253994876099</c:v>
                </c:pt>
                <c:pt idx="116">
                  <c:v>4.3532491534037803</c:v>
                </c:pt>
                <c:pt idx="117">
                  <c:v>4.42834643031276</c:v>
                </c:pt>
                <c:pt idx="118">
                  <c:v>4.50473919957708</c:v>
                </c:pt>
                <c:pt idx="119">
                  <c:v>4.5824498095496002</c:v>
                </c:pt>
                <c:pt idx="120">
                  <c:v>4.6615009941114103</c:v>
                </c:pt>
                <c:pt idx="121">
                  <c:v>4.7419158793224998</c:v>
                </c:pt>
                <c:pt idx="122">
                  <c:v>4.82371799018724</c:v>
                </c:pt>
                <c:pt idx="123">
                  <c:v>4.9069312575364501</c:v>
                </c:pt>
                <c:pt idx="124">
                  <c:v>4.9915800250283002</c:v>
                </c:pt>
                <c:pt idx="125">
                  <c:v>5.0776890562698904</c:v>
                </c:pt>
                <c:pt idx="126">
                  <c:v>5.16528354206178</c:v>
                </c:pt>
                <c:pt idx="127">
                  <c:v>5.2543891077674196</c:v>
                </c:pt>
                <c:pt idx="128">
                  <c:v>5.3450318208096999</c:v>
                </c:pt>
                <c:pt idx="129">
                  <c:v>5.4372381982969102</c:v>
                </c:pt>
                <c:pt idx="130">
                  <c:v>5.5310352147801796</c:v>
                </c:pt>
                <c:pt idx="131">
                  <c:v>5.6264503101447296</c:v>
                </c:pt>
                <c:pt idx="132">
                  <c:v>5.72351139763731</c:v>
                </c:pt>
                <c:pt idx="133">
                  <c:v>5.8222468720320997</c:v>
                </c:pt>
                <c:pt idx="134">
                  <c:v>5.9226856179374598</c:v>
                </c:pt>
                <c:pt idx="135">
                  <c:v>6.02485701824597</c:v>
                </c:pt>
                <c:pt idx="136">
                  <c:v>6.1287909627302701</c:v>
                </c:pt>
                <c:pt idx="137">
                  <c:v>6.2345178567872201</c:v>
                </c:pt>
                <c:pt idx="138">
                  <c:v>6.34206863033278</c:v>
                </c:pt>
                <c:pt idx="139">
                  <c:v>6.4514747468504696</c:v>
                </c:pt>
                <c:pt idx="140">
                  <c:v>6.56276821259587</c:v>
                </c:pt>
                <c:pt idx="141">
                  <c:v>6.6759815859598497</c:v>
                </c:pt>
                <c:pt idx="142">
                  <c:v>6.7911479869934404</c:v>
                </c:pt>
                <c:pt idx="143">
                  <c:v>6.9083011070969302</c:v>
                </c:pt>
                <c:pt idx="144">
                  <c:v>7.0274752188760896</c:v>
                </c:pt>
                <c:pt idx="145">
                  <c:v>7.1487051861685202</c:v>
                </c:pt>
                <c:pt idx="146">
                  <c:v>7.2720264742428702</c:v>
                </c:pt>
                <c:pt idx="147">
                  <c:v>7.3974751601740802</c:v>
                </c:pt>
                <c:pt idx="148">
                  <c:v>7.5250879433975104</c:v>
                </c:pt>
                <c:pt idx="149">
                  <c:v>7.6549021564452202</c:v>
                </c:pt>
                <c:pt idx="150">
                  <c:v>7.7869557758674501</c:v>
                </c:pt>
                <c:pt idx="151">
                  <c:v>7.9212874333424299</c:v>
                </c:pt>
                <c:pt idx="152">
                  <c:v>8.0579364269779497</c:v>
                </c:pt>
                <c:pt idx="153">
                  <c:v>8.1969427328078392</c:v>
                </c:pt>
                <c:pt idx="154">
                  <c:v>8.3383470164867006</c:v>
                </c:pt>
                <c:pt idx="155">
                  <c:v>8.4821906451865807</c:v>
                </c:pt>
                <c:pt idx="156">
                  <c:v>8.6285156996986192</c:v>
                </c:pt>
                <c:pt idx="157">
                  <c:v>8.7773649867437005</c:v>
                </c:pt>
                <c:pt idx="158">
                  <c:v>8.9287820514952791</c:v>
                </c:pt>
                <c:pt idx="159">
                  <c:v>9.0828111903183508</c:v>
                </c:pt>
                <c:pt idx="160">
                  <c:v>9.2394974637281795</c:v>
                </c:pt>
                <c:pt idx="161">
                  <c:v>9.3988867095724906</c:v>
                </c:pt>
                <c:pt idx="162">
                  <c:v>9.5610255564411606</c:v>
                </c:pt>
                <c:pt idx="163">
                  <c:v>9.7259614373071699</c:v>
                </c:pt>
                <c:pt idx="164">
                  <c:v>9.8937426034029308</c:v>
                </c:pt>
                <c:pt idx="165">
                  <c:v>10.064418138336</c:v>
                </c:pt>
                <c:pt idx="166">
                  <c:v>10.238037972448</c:v>
                </c:pt>
                <c:pt idx="167">
                  <c:v>10.414652897422</c:v>
                </c:pt>
                <c:pt idx="168">
                  <c:v>10.594314581141001</c:v>
                </c:pt>
                <c:pt idx="169">
                  <c:v>10.7770755828031</c:v>
                </c:pt>
                <c:pt idx="170">
                  <c:v>10.9629893682977</c:v>
                </c:pt>
                <c:pt idx="171">
                  <c:v>11.152110325846801</c:v>
                </c:pt>
                <c:pt idx="172">
                  <c:v>11.3444937819154</c:v>
                </c:pt>
                <c:pt idx="173">
                  <c:v>11.540196017397699</c:v>
                </c:pt>
                <c:pt idx="174">
                  <c:v>11.7392742840815</c:v>
                </c:pt>
                <c:pt idx="175">
                  <c:v>11.941786821397001</c:v>
                </c:pt>
                <c:pt idx="176">
                  <c:v>12.1477928734543</c:v>
                </c:pt>
                <c:pt idx="177">
                  <c:v>12.357352706375201</c:v>
                </c:pt>
                <c:pt idx="178">
                  <c:v>12.570527625924001</c:v>
                </c:pt>
                <c:pt idx="179">
                  <c:v>12.787379995441601</c:v>
                </c:pt>
                <c:pt idx="180">
                  <c:v>13.00797325409</c:v>
                </c:pt>
                <c:pt idx="181">
                  <c:v>13.2323719354114</c:v>
                </c:pt>
                <c:pt idx="182">
                  <c:v>13.460641686206399</c:v>
                </c:pt>
                <c:pt idx="183">
                  <c:v>13.6928492857396</c:v>
                </c:pt>
                <c:pt idx="184">
                  <c:v>13.929062665274699</c:v>
                </c:pt>
                <c:pt idx="185">
                  <c:v>14.169350927948299</c:v>
                </c:pt>
                <c:pt idx="186">
                  <c:v>14.413784368985</c:v>
                </c:pt>
                <c:pt idx="187">
                  <c:v>14.662434496262399</c:v>
                </c:pt>
                <c:pt idx="188">
                  <c:v>14.915374051230099</c:v>
                </c:pt>
                <c:pt idx="189">
                  <c:v>15.172677030190201</c:v>
                </c:pt>
                <c:pt idx="190">
                  <c:v>15.4344187059442</c:v>
                </c:pt>
                <c:pt idx="191">
                  <c:v>15.7006756498141</c:v>
                </c:pt>
                <c:pt idx="192">
                  <c:v>15.971525754042601</c:v>
                </c:pt>
                <c:pt idx="193">
                  <c:v>16.247048254580498</c:v>
                </c:pt>
                <c:pt idx="194">
                  <c:v>16.527323754266501</c:v>
                </c:pt>
                <c:pt idx="195">
                  <c:v>16.8124342464073</c:v>
                </c:pt>
                <c:pt idx="196">
                  <c:v>17.102463138764399</c:v>
                </c:pt>
                <c:pt idx="197">
                  <c:v>17.3974952779548</c:v>
                </c:pt>
                <c:pt idx="198">
                  <c:v>17.697616974272101</c:v>
                </c:pt>
                <c:pt idx="199">
                  <c:v>18.002916026936401</c:v>
                </c:pt>
                <c:pt idx="200">
                  <c:v>18.313481749779701</c:v>
                </c:pt>
                <c:pt idx="201">
                  <c:v>18.629404997374099</c:v>
                </c:pt>
                <c:pt idx="202">
                  <c:v>18.950778191610699</c:v>
                </c:pt>
                <c:pt idx="203">
                  <c:v>19.277695348737701</c:v>
                </c:pt>
                <c:pt idx="204">
                  <c:v>19.6102521068638</c:v>
                </c:pt>
                <c:pt idx="205">
                  <c:v>19.9485457539371</c:v>
                </c:pt>
                <c:pt idx="206">
                  <c:v>20.292675256206401</c:v>
                </c:pt>
                <c:pt idx="207">
                  <c:v>20.642741287172601</c:v>
                </c:pt>
                <c:pt idx="208">
                  <c:v>20.998846257041201</c:v>
                </c:pt>
                <c:pt idx="209">
                  <c:v>21.361094342681099</c:v>
                </c:pt>
                <c:pt idx="210">
                  <c:v>21.7295915181016</c:v>
                </c:pt>
                <c:pt idx="211">
                  <c:v>22.104445585454499</c:v>
                </c:pt>
                <c:pt idx="212">
                  <c:v>22.485766206570901</c:v>
                </c:pt>
                <c:pt idx="213">
                  <c:v>22.873664935042498</c:v>
                </c:pt>
                <c:pt idx="214">
                  <c:v>23.2682552488561</c:v>
                </c:pt>
                <c:pt idx="215">
                  <c:v>23.6696525835907</c:v>
                </c:pt>
                <c:pt idx="216">
                  <c:v>24.0779743661883</c:v>
                </c:pt>
                <c:pt idx="217">
                  <c:v>24.493340049305999</c:v>
                </c:pt>
                <c:pt idx="218">
                  <c:v>24.915871146261502</c:v>
                </c:pt>
                <c:pt idx="219">
                  <c:v>25.3456912665816</c:v>
                </c:pt>
                <c:pt idx="220">
                  <c:v>25.782926152163</c:v>
                </c:pt>
                <c:pt idx="221">
                  <c:v>26.227703714058102</c:v>
                </c:pt>
                <c:pt idx="222">
                  <c:v>26.6801540698943</c:v>
                </c:pt>
                <c:pt idx="223">
                  <c:v>27.1404095819397</c:v>
                </c:pt>
                <c:pt idx="224">
                  <c:v>27.608604895824801</c:v>
                </c:pt>
                <c:pt idx="225">
                  <c:v>28.084876979932702</c:v>
                </c:pt>
                <c:pt idx="226">
                  <c:v>28.569365165468199</c:v>
                </c:pt>
                <c:pt idx="227">
                  <c:v>29.062211187218999</c:v>
                </c:pt>
                <c:pt idx="228">
                  <c:v>29.563559225018999</c:v>
                </c:pt>
                <c:pt idx="229">
                  <c:v>30.073555945928099</c:v>
                </c:pt>
                <c:pt idx="230">
                  <c:v>30.592350547138398</c:v>
                </c:pt>
                <c:pt idx="231">
                  <c:v>31.120094799621299</c:v>
                </c:pt>
                <c:pt idx="232">
                  <c:v>31.656943092527602</c:v>
                </c:pt>
                <c:pt idx="233">
                  <c:v>32.2030524783533</c:v>
                </c:pt>
                <c:pt idx="234">
                  <c:v>32.758582718884199</c:v>
                </c:pt>
                <c:pt idx="235">
                  <c:v>33.323696331933903</c:v>
                </c:pt>
                <c:pt idx="236">
                  <c:v>33.8985586388876</c:v>
                </c:pt>
                <c:pt idx="237">
                  <c:v>34.483337813065901</c:v>
                </c:pt>
                <c:pt idx="238">
                  <c:v>35.078204928923199</c:v>
                </c:pt>
                <c:pt idx="239">
                  <c:v>35.683334012095003</c:v>
                </c:pt>
                <c:pt idx="240">
                  <c:v>36.298902090307699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0.41026522781890901</c:v>
                </c:pt>
                <c:pt idx="1">
                  <c:v>0.422632171028959</c:v>
                </c:pt>
                <c:pt idx="2">
                  <c:v>0.43537190060741199</c:v>
                </c:pt>
                <c:pt idx="3">
                  <c:v>0.448495653743127</c:v>
                </c:pt>
                <c:pt idx="4">
                  <c:v>0.46201500635627102</c:v>
                </c:pt>
                <c:pt idx="5">
                  <c:v>0.47594188330895498</c:v>
                </c:pt>
                <c:pt idx="6">
                  <c:v>0.49028856892366601</c:v>
                </c:pt>
                <c:pt idx="7">
                  <c:v>0.50506771781876003</c:v>
                </c:pt>
                <c:pt idx="8">
                  <c:v>0.52029236607057605</c:v>
                </c:pt>
                <c:pt idx="9">
                  <c:v>0.53597594271201998</c:v>
                </c:pt>
                <c:pt idx="10">
                  <c:v>0.55213228157776095</c:v>
                </c:pt>
                <c:pt idx="11">
                  <c:v>0.56877563350648297</c:v>
                </c:pt>
                <c:pt idx="12">
                  <c:v>0.585920678910964</c:v>
                </c:pt>
                <c:pt idx="13">
                  <c:v>0.60358254072705697</c:v>
                </c:pt>
                <c:pt idx="14">
                  <c:v>0.62177679775301198</c:v>
                </c:pt>
                <c:pt idx="15">
                  <c:v>0.64051949839088396</c:v>
                </c:pt>
                <c:pt idx="16">
                  <c:v>0.65982717480216901</c:v>
                </c:pt>
                <c:pt idx="17">
                  <c:v>0.67971685749013999</c:v>
                </c:pt>
                <c:pt idx="18">
                  <c:v>0.70020609032174597</c:v>
                </c:pt>
                <c:pt idx="19">
                  <c:v>0.72131294600234097</c:v>
                </c:pt>
                <c:pt idx="20">
                  <c:v>0.74305604201685904</c:v>
                </c:pt>
                <c:pt idx="21">
                  <c:v>0.76545455705153598</c:v>
                </c:pt>
                <c:pt idx="22">
                  <c:v>0.78852824791063303</c:v>
                </c:pt>
                <c:pt idx="23">
                  <c:v>0.81229746694309501</c:v>
                </c:pt>
                <c:pt idx="24">
                  <c:v>0.83678317999452401</c:v>
                </c:pt>
                <c:pt idx="25">
                  <c:v>0.86200698490027405</c:v>
                </c:pt>
                <c:pt idx="26">
                  <c:v>0.88799113053601697</c:v>
                </c:pt>
                <c:pt idx="27">
                  <c:v>0.914758536442555</c:v>
                </c:pt>
                <c:pt idx="28">
                  <c:v>0.94233281304219596</c:v>
                </c:pt>
                <c:pt idx="29">
                  <c:v>0.97073828246453497</c:v>
                </c:pt>
                <c:pt idx="30">
                  <c:v>1</c:v>
                </c:pt>
                <c:pt idx="31">
                  <c:v>1.0045193002860799</c:v>
                </c:pt>
                <c:pt idx="32">
                  <c:v>1.00905902464723</c:v>
                </c:pt>
                <c:pt idx="33">
                  <c:v>1.0136192653859899</c:v>
                </c:pt>
                <c:pt idx="34">
                  <c:v>1.0182001152220199</c:v>
                </c:pt>
                <c:pt idx="35">
                  <c:v>1.0228016672940199</c:v>
                </c:pt>
                <c:pt idx="36">
                  <c:v>1.0274240151616201</c:v>
                </c:pt>
                <c:pt idx="37">
                  <c:v>1.0320672528072701</c:v>
                </c:pt>
                <c:pt idx="38">
                  <c:v>1.03673147463813</c:v>
                </c:pt>
                <c:pt idx="39">
                  <c:v>1.0414167754880499</c:v>
                </c:pt>
                <c:pt idx="40">
                  <c:v>1.04612325061943</c:v>
                </c:pt>
                <c:pt idx="41">
                  <c:v>1.0508509957252301</c:v>
                </c:pt>
                <c:pt idx="42">
                  <c:v>1.0556001069308301</c:v>
                </c:pt>
                <c:pt idx="43">
                  <c:v>1.06037068079607</c:v>
                </c:pt>
                <c:pt idx="44">
                  <c:v>1.0651628143171401</c:v>
                </c:pt>
                <c:pt idx="45">
                  <c:v>1.0699766049285999</c:v>
                </c:pt>
                <c:pt idx="46">
                  <c:v>1.0748121505053501</c:v>
                </c:pt>
                <c:pt idx="47">
                  <c:v>1.0796695493646</c:v>
                </c:pt>
                <c:pt idx="48">
                  <c:v>1.0845489002679201</c:v>
                </c:pt>
                <c:pt idx="49">
                  <c:v>1.0894503024231601</c:v>
                </c:pt>
                <c:pt idx="50">
                  <c:v>1.0943738554865701</c:v>
                </c:pt>
                <c:pt idx="51">
                  <c:v>1.0993196595647401</c:v>
                </c:pt>
                <c:pt idx="52">
                  <c:v>1.1042878152166999</c:v>
                </c:pt>
                <c:pt idx="53">
                  <c:v>1.1092784234559201</c:v>
                </c:pt>
                <c:pt idx="54">
                  <c:v>1.1142915857523901</c:v>
                </c:pt>
                <c:pt idx="55">
                  <c:v>1.1193274040346499</c:v>
                </c:pt>
                <c:pt idx="56">
                  <c:v>1.1243859806919201</c:v>
                </c:pt>
                <c:pt idx="57">
                  <c:v>1.12946741857612</c:v>
                </c:pt>
                <c:pt idx="58">
                  <c:v>1.1345718210039999</c:v>
                </c:pt>
                <c:pt idx="59">
                  <c:v>1.1396992917592399</c:v>
                </c:pt>
                <c:pt idx="60">
                  <c:v>1.14484993509453</c:v>
                </c:pt>
                <c:pt idx="61">
                  <c:v>1.1500238557337199</c:v>
                </c:pt>
                <c:pt idx="62">
                  <c:v>1.1552211588739301</c:v>
                </c:pt>
                <c:pt idx="63">
                  <c:v>1.1604419501877099</c:v>
                </c:pt>
                <c:pt idx="64">
                  <c:v>1.1656863358251699</c:v>
                </c:pt>
                <c:pt idx="65">
                  <c:v>1.1709544224161399</c:v>
                </c:pt>
                <c:pt idx="66">
                  <c:v>1.1762463170723501</c:v>
                </c:pt>
                <c:pt idx="67">
                  <c:v>1.18156212738959</c:v>
                </c:pt>
                <c:pt idx="68">
                  <c:v>1.1869019614499201</c:v>
                </c:pt>
                <c:pt idx="69">
                  <c:v>1.1922659278238401</c:v>
                </c:pt>
                <c:pt idx="70">
                  <c:v>1.1976541355725301</c:v>
                </c:pt>
                <c:pt idx="71">
                  <c:v>1.2030666942500501</c:v>
                </c:pt>
                <c:pt idx="72">
                  <c:v>1.2085037139055399</c:v>
                </c:pt>
                <c:pt idx="73">
                  <c:v>1.2139653050855199</c:v>
                </c:pt>
                <c:pt idx="74">
                  <c:v>1.21945157883608</c:v>
                </c:pt>
                <c:pt idx="75">
                  <c:v>1.22496264670517</c:v>
                </c:pt>
                <c:pt idx="76">
                  <c:v>1.2304986207448501</c:v>
                </c:pt>
                <c:pt idx="77">
                  <c:v>1.2360596135135999</c:v>
                </c:pt>
                <c:pt idx="78">
                  <c:v>1.2416457380785599</c:v>
                </c:pt>
                <c:pt idx="79">
                  <c:v>1.24725710801787</c:v>
                </c:pt>
                <c:pt idx="80">
                  <c:v>1.2528938374229399</c:v>
                </c:pt>
                <c:pt idx="81">
                  <c:v>1.2585560409008301</c:v>
                </c:pt>
                <c:pt idx="82">
                  <c:v>1.26424383357652</c:v>
                </c:pt>
                <c:pt idx="83">
                  <c:v>1.2699573310952701</c:v>
                </c:pt>
                <c:pt idx="84">
                  <c:v>1.27569664962499</c:v>
                </c:pt>
                <c:pt idx="85">
                  <c:v>1.2814619058585901</c:v>
                </c:pt>
                <c:pt idx="86">
                  <c:v>1.28725321701634</c:v>
                </c:pt>
                <c:pt idx="87">
                  <c:v>1.29307070084825</c:v>
                </c:pt>
                <c:pt idx="88">
                  <c:v>1.2989144756365101</c:v>
                </c:pt>
                <c:pt idx="89">
                  <c:v>1.3047846601978399</c:v>
                </c:pt>
                <c:pt idx="90">
                  <c:v>1.31068137388594</c:v>
                </c:pt>
                <c:pt idx="91">
                  <c:v>1.3166047365939</c:v>
                </c:pt>
                <c:pt idx="92">
                  <c:v>1.32255486875664</c:v>
                </c:pt>
                <c:pt idx="93">
                  <c:v>1.3285318913533699</c:v>
                </c:pt>
                <c:pt idx="94">
                  <c:v>1.33453592591002</c:v>
                </c:pt>
                <c:pt idx="95">
                  <c:v>1.34056709450176</c:v>
                </c:pt>
                <c:pt idx="96">
                  <c:v>1.34662551975545</c:v>
                </c:pt>
                <c:pt idx="97">
                  <c:v>1.3527113248521201</c:v>
                </c:pt>
                <c:pt idx="98">
                  <c:v>1.3588246335295</c:v>
                </c:pt>
                <c:pt idx="99">
                  <c:v>1.36496557008454</c:v>
                </c:pt>
                <c:pt idx="100">
                  <c:v>1.3711342593759099</c:v>
                </c:pt>
                <c:pt idx="101">
                  <c:v>1.3773308268265501</c:v>
                </c:pt>
                <c:pt idx="102">
                  <c:v>1.3835553984262501</c:v>
                </c:pt>
                <c:pt idx="103">
                  <c:v>1.3898081007341601</c:v>
                </c:pt>
                <c:pt idx="104">
                  <c:v>1.3960890608814001</c:v>
                </c:pt>
                <c:pt idx="105">
                  <c:v>1.4023984065736299</c:v>
                </c:pt>
                <c:pt idx="106">
                  <c:v>1.40873626609366</c:v>
                </c:pt>
                <c:pt idx="107">
                  <c:v>1.41510276830402</c:v>
                </c:pt>
                <c:pt idx="108">
                  <c:v>1.42149804264964</c:v>
                </c:pt>
                <c:pt idx="109">
                  <c:v>1.4279222191604499</c:v>
                </c:pt>
                <c:pt idx="110">
                  <c:v>1.43437542845399</c:v>
                </c:pt>
                <c:pt idx="111">
                  <c:v>1.4408578017381399</c:v>
                </c:pt>
                <c:pt idx="112">
                  <c:v>1.4473694708137399</c:v>
                </c:pt>
                <c:pt idx="113">
                  <c:v>1.45391056807724</c:v>
                </c:pt>
                <c:pt idx="114">
                  <c:v>1.4604812265234799</c:v>
                </c:pt>
                <c:pt idx="115">
                  <c:v>1.4670815797483201</c:v>
                </c:pt>
                <c:pt idx="116">
                  <c:v>1.47371176195138</c:v>
                </c:pt>
                <c:pt idx="117">
                  <c:v>1.4803719079387601</c:v>
                </c:pt>
                <c:pt idx="118">
                  <c:v>1.4870621531257999</c:v>
                </c:pt>
                <c:pt idx="119">
                  <c:v>1.4937826335398401</c:v>
                </c:pt>
                <c:pt idx="120">
                  <c:v>1.50053348582293</c:v>
                </c:pt>
                <c:pt idx="121">
                  <c:v>1.50731484723468</c:v>
                </c:pt>
                <c:pt idx="122">
                  <c:v>1.5141268556549901</c:v>
                </c:pt>
                <c:pt idx="123">
                  <c:v>1.5209696495869101</c:v>
                </c:pt>
                <c:pt idx="124">
                  <c:v>1.5278433681593999</c:v>
                </c:pt>
                <c:pt idx="125">
                  <c:v>1.5347481511302099</c:v>
                </c:pt>
                <c:pt idx="126">
                  <c:v>1.54168413888867</c:v>
                </c:pt>
                <c:pt idx="127">
                  <c:v>1.54865147245858</c:v>
                </c:pt>
                <c:pt idx="128">
                  <c:v>1.5556502935011001</c:v>
                </c:pt>
                <c:pt idx="129">
                  <c:v>1.5626807443175501</c:v>
                </c:pt>
                <c:pt idx="130">
                  <c:v>1.56974296785239</c:v>
                </c:pt>
                <c:pt idx="131">
                  <c:v>1.5768371076960801</c:v>
                </c:pt>
                <c:pt idx="132">
                  <c:v>1.58396330808798</c:v>
                </c:pt>
                <c:pt idx="133">
                  <c:v>1.5911217139193601</c:v>
                </c:pt>
                <c:pt idx="134">
                  <c:v>1.5983124707362599</c:v>
                </c:pt>
                <c:pt idx="135">
                  <c:v>1.60553572474249</c:v>
                </c:pt>
                <c:pt idx="136">
                  <c:v>1.61279162280263</c:v>
                </c:pt>
                <c:pt idx="137">
                  <c:v>1.6200803124449401</c:v>
                </c:pt>
                <c:pt idx="138">
                  <c:v>1.6274019418644401</c:v>
                </c:pt>
                <c:pt idx="139">
                  <c:v>1.63475665992587</c:v>
                </c:pt>
                <c:pt idx="140">
                  <c:v>1.6421446161667399</c:v>
                </c:pt>
                <c:pt idx="141">
                  <c:v>1.6495659608003601</c:v>
                </c:pt>
                <c:pt idx="142">
                  <c:v>1.6570208447189101</c:v>
                </c:pt>
                <c:pt idx="143">
                  <c:v>1.66450941949648</c:v>
                </c:pt>
                <c:pt idx="144">
                  <c:v>1.6720318373921901</c:v>
                </c:pt>
                <c:pt idx="145">
                  <c:v>1.6795882513532401</c:v>
                </c:pt>
                <c:pt idx="146">
                  <c:v>1.68717881501808</c:v>
                </c:pt>
                <c:pt idx="147">
                  <c:v>1.6948036827194499</c:v>
                </c:pt>
                <c:pt idx="148">
                  <c:v>1.7024630094876101</c:v>
                </c:pt>
                <c:pt idx="149">
                  <c:v>1.71015695105342</c:v>
                </c:pt>
                <c:pt idx="150">
                  <c:v>1.7178856638515501</c:v>
                </c:pt>
                <c:pt idx="151">
                  <c:v>1.7256493050236399</c:v>
                </c:pt>
                <c:pt idx="152">
                  <c:v>1.7334480324215</c:v>
                </c:pt>
                <c:pt idx="153">
                  <c:v>1.7412820046103199</c:v>
                </c:pt>
                <c:pt idx="154">
                  <c:v>1.7491513808718999</c:v>
                </c:pt>
                <c:pt idx="155">
                  <c:v>1.75705632120786</c:v>
                </c:pt>
                <c:pt idx="156">
                  <c:v>1.76499698634295</c:v>
                </c:pt>
                <c:pt idx="157">
                  <c:v>1.7729735377282601</c:v>
                </c:pt>
                <c:pt idx="158">
                  <c:v>1.78098613754452</c:v>
                </c:pt>
                <c:pt idx="159">
                  <c:v>1.78903494870542</c:v>
                </c:pt>
                <c:pt idx="160">
                  <c:v>1.7971201348609001</c:v>
                </c:pt>
                <c:pt idx="161">
                  <c:v>1.8052418604005001</c:v>
                </c:pt>
                <c:pt idx="162">
                  <c:v>1.81340029045664</c:v>
                </c:pt>
                <c:pt idx="163">
                  <c:v>1.8215955909080701</c:v>
                </c:pt>
                <c:pt idx="164">
                  <c:v>1.82982792838318</c:v>
                </c:pt>
                <c:pt idx="165">
                  <c:v>1.8380974702633901</c:v>
                </c:pt>
                <c:pt idx="166">
                  <c:v>1.8464043846865901</c:v>
                </c:pt>
                <c:pt idx="167">
                  <c:v>1.8547488405505199</c:v>
                </c:pt>
                <c:pt idx="168">
                  <c:v>1.86313100751622</c:v>
                </c:pt>
                <c:pt idx="169">
                  <c:v>1.8715510560114801</c:v>
                </c:pt>
                <c:pt idx="170">
                  <c:v>1.88000915723432</c:v>
                </c:pt>
                <c:pt idx="171">
                  <c:v>1.8885054831564401</c:v>
                </c:pt>
                <c:pt idx="172">
                  <c:v>1.89704020652672</c:v>
                </c:pt>
                <c:pt idx="173">
                  <c:v>1.9056135008747801</c:v>
                </c:pt>
                <c:pt idx="174">
                  <c:v>1.9142255405144299</c:v>
                </c:pt>
                <c:pt idx="175">
                  <c:v>1.9228765005472901</c:v>
                </c:pt>
                <c:pt idx="176">
                  <c:v>1.9315665568663101</c:v>
                </c:pt>
                <c:pt idx="177">
                  <c:v>1.94029588615933</c:v>
                </c:pt>
                <c:pt idx="178">
                  <c:v>1.94906466591272</c:v>
                </c:pt>
                <c:pt idx="179">
                  <c:v>1.9578730744149599</c:v>
                </c:pt>
                <c:pt idx="180">
                  <c:v>1.96672129076027</c:v>
                </c:pt>
                <c:pt idx="181">
                  <c:v>1.97560949485223</c:v>
                </c:pt>
                <c:pt idx="182">
                  <c:v>1.9845378674075</c:v>
                </c:pt>
                <c:pt idx="183">
                  <c:v>1.9935065899594</c:v>
                </c:pt>
                <c:pt idx="184">
                  <c:v>2.0025158448617</c:v>
                </c:pt>
                <c:pt idx="185">
                  <c:v>2.0115658152922502</c:v>
                </c:pt>
                <c:pt idx="186">
                  <c:v>2.0206566852567698</c:v>
                </c:pt>
                <c:pt idx="187">
                  <c:v>2.02978863959251</c:v>
                </c:pt>
                <c:pt idx="188">
                  <c:v>2.0389618639721001</c:v>
                </c:pt>
                <c:pt idx="189">
                  <c:v>2.04817654490724</c:v>
                </c:pt>
                <c:pt idx="190">
                  <c:v>2.0574328697525801</c:v>
                </c:pt>
                <c:pt idx="191">
                  <c:v>2.0667310267094301</c:v>
                </c:pt>
                <c:pt idx="192">
                  <c:v>2.0760712048296801</c:v>
                </c:pt>
                <c:pt idx="193">
                  <c:v>2.0854535940195902</c:v>
                </c:pt>
                <c:pt idx="194">
                  <c:v>2.0948783850436401</c:v>
                </c:pt>
                <c:pt idx="195">
                  <c:v>2.10434576952846</c:v>
                </c:pt>
                <c:pt idx="196">
                  <c:v>2.1138559399666899</c:v>
                </c:pt>
                <c:pt idx="197">
                  <c:v>2.1234090897209099</c:v>
                </c:pt>
                <c:pt idx="198">
                  <c:v>2.13300541302754</c:v>
                </c:pt>
                <c:pt idx="199">
                  <c:v>2.1426451050008399</c:v>
                </c:pt>
                <c:pt idx="200">
                  <c:v>2.1523283616368301</c:v>
                </c:pt>
                <c:pt idx="201">
                  <c:v>2.1620553798173101</c:v>
                </c:pt>
                <c:pt idx="202">
                  <c:v>2.1718263573138299</c:v>
                </c:pt>
                <c:pt idx="203">
                  <c:v>2.18164149279175</c:v>
                </c:pt>
                <c:pt idx="204">
                  <c:v>2.19150098581424</c:v>
                </c:pt>
                <c:pt idx="205">
                  <c:v>2.20140503684636</c:v>
                </c:pt>
                <c:pt idx="206">
                  <c:v>2.2113538472591601</c:v>
                </c:pt>
                <c:pt idx="207">
                  <c:v>2.2213476193336898</c:v>
                </c:pt>
                <c:pt idx="208">
                  <c:v>2.2313865562652202</c:v>
                </c:pt>
                <c:pt idx="209">
                  <c:v>2.2414708621672901</c:v>
                </c:pt>
                <c:pt idx="210">
                  <c:v>2.2516007420759201</c:v>
                </c:pt>
                <c:pt idx="211">
                  <c:v>2.2617764019537101</c:v>
                </c:pt>
                <c:pt idx="212">
                  <c:v>2.2719980486940998</c:v>
                </c:pt>
                <c:pt idx="213">
                  <c:v>2.2822658901255299</c:v>
                </c:pt>
                <c:pt idx="214">
                  <c:v>2.29258013501568</c:v>
                </c:pt>
                <c:pt idx="215">
                  <c:v>2.3029409930757101</c:v>
                </c:pt>
                <c:pt idx="216">
                  <c:v>2.31334867496453</c:v>
                </c:pt>
                <c:pt idx="217">
                  <c:v>2.3238033922931001</c:v>
                </c:pt>
                <c:pt idx="218">
                  <c:v>2.3343053576286699</c:v>
                </c:pt>
                <c:pt idx="219">
                  <c:v>2.3448547844991898</c:v>
                </c:pt>
                <c:pt idx="220">
                  <c:v>2.35545188739759</c:v>
                </c:pt>
                <c:pt idx="221">
                  <c:v>2.3660968817861399</c:v>
                </c:pt>
                <c:pt idx="222">
                  <c:v>2.3767899841008799</c:v>
                </c:pt>
                <c:pt idx="223">
                  <c:v>2.3875314117559698</c:v>
                </c:pt>
                <c:pt idx="224">
                  <c:v>2.39832138314814</c:v>
                </c:pt>
                <c:pt idx="225">
                  <c:v>2.4091601176610999</c:v>
                </c:pt>
                <c:pt idx="226">
                  <c:v>2.4200478356700499</c:v>
                </c:pt>
                <c:pt idx="227">
                  <c:v>2.4309847585461202</c:v>
                </c:pt>
                <c:pt idx="228">
                  <c:v>2.44197110866086</c:v>
                </c:pt>
                <c:pt idx="229">
                  <c:v>2.4530071093908199</c:v>
                </c:pt>
                <c:pt idx="230">
                  <c:v>2.4640929851220399</c:v>
                </c:pt>
                <c:pt idx="231">
                  <c:v>2.4752289612546199</c:v>
                </c:pt>
                <c:pt idx="232">
                  <c:v>2.4864152642073201</c:v>
                </c:pt>
                <c:pt idx="233">
                  <c:v>2.4976521214221599</c:v>
                </c:pt>
                <c:pt idx="234">
                  <c:v>2.5089397613690201</c:v>
                </c:pt>
                <c:pt idx="235">
                  <c:v>2.5202784135503302</c:v>
                </c:pt>
                <c:pt idx="236">
                  <c:v>2.5316683085056799</c:v>
                </c:pt>
                <c:pt idx="237">
                  <c:v>2.5431096778165601</c:v>
                </c:pt>
                <c:pt idx="238">
                  <c:v>2.5546027541110399</c:v>
                </c:pt>
                <c:pt idx="239">
                  <c:v>2.5661477710685099</c:v>
                </c:pt>
                <c:pt idx="240">
                  <c:v>2.5777449634244101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0.873476924220144</c:v>
                </c:pt>
                <c:pt idx="1">
                  <c:v>0.877424428733654</c:v>
                </c:pt>
                <c:pt idx="2">
                  <c:v>0.88138977320543999</c:v>
                </c:pt>
                <c:pt idx="3">
                  <c:v>0.88537303825963298</c:v>
                </c:pt>
                <c:pt idx="4">
                  <c:v>0.88937430488472402</c:v>
                </c:pt>
                <c:pt idx="5">
                  <c:v>0.89339365443521901</c:v>
                </c:pt>
                <c:pt idx="6">
                  <c:v>0.89743116863328698</c:v>
                </c:pt>
                <c:pt idx="7">
                  <c:v>0.90148692957042398</c:v>
                </c:pt>
                <c:pt idx="8">
                  <c:v>0.90556101970912595</c:v>
                </c:pt>
                <c:pt idx="9">
                  <c:v>0.90965352188455695</c:v>
                </c:pt>
                <c:pt idx="10">
                  <c:v>0.91376451930624103</c:v>
                </c:pt>
                <c:pt idx="11">
                  <c:v>0.91789409555974799</c:v>
                </c:pt>
                <c:pt idx="12">
                  <c:v>0.92204233460839902</c:v>
                </c:pt>
                <c:pt idx="13">
                  <c:v>0.92620932079496998</c:v>
                </c:pt>
                <c:pt idx="14">
                  <c:v>0.93039513884340497</c:v>
                </c:pt>
                <c:pt idx="15">
                  <c:v>0.93459987386054499</c:v>
                </c:pt>
                <c:pt idx="16">
                  <c:v>0.93882361133784997</c:v>
                </c:pt>
                <c:pt idx="17">
                  <c:v>0.94306643715314398</c:v>
                </c:pt>
                <c:pt idx="18">
                  <c:v>0.94732843757235796</c:v>
                </c:pt>
                <c:pt idx="19">
                  <c:v>0.95160969925128702</c:v>
                </c:pt>
                <c:pt idx="20">
                  <c:v>0.95591030923734699</c:v>
                </c:pt>
                <c:pt idx="21">
                  <c:v>0.96023035497134701</c:v>
                </c:pt>
                <c:pt idx="22">
                  <c:v>0.96456992428926902</c:v>
                </c:pt>
                <c:pt idx="23">
                  <c:v>0.96892910542404997</c:v>
                </c:pt>
                <c:pt idx="24">
                  <c:v>0.97330798700738097</c:v>
                </c:pt>
                <c:pt idx="25">
                  <c:v>0.97770665807150403</c:v>
                </c:pt>
                <c:pt idx="26">
                  <c:v>0.98212520805102599</c:v>
                </c:pt>
                <c:pt idx="27">
                  <c:v>0.98656372678473403</c:v>
                </c:pt>
                <c:pt idx="28">
                  <c:v>0.99102230451742501</c:v>
                </c:pt>
                <c:pt idx="29">
                  <c:v>0.995501031901737</c:v>
                </c:pt>
                <c:pt idx="30">
                  <c:v>1</c:v>
                </c:pt>
                <c:pt idx="31">
                  <c:v>1.03014377620008</c:v>
                </c:pt>
                <c:pt idx="32">
                  <c:v>1.06119619964377</c:v>
                </c:pt>
                <c:pt idx="33">
                  <c:v>1.09318466039021</c:v>
                </c:pt>
                <c:pt idx="34">
                  <c:v>1.12613737413838</c:v>
                </c:pt>
                <c:pt idx="35">
                  <c:v>1.1600834071149599</c:v>
                </c:pt>
                <c:pt idx="36">
                  <c:v>1.1950527017124599</c:v>
                </c:pt>
                <c:pt idx="37">
                  <c:v>1.23107610290019</c:v>
                </c:pt>
                <c:pt idx="38">
                  <c:v>1.2681853854312899</c:v>
                </c:pt>
                <c:pt idx="39">
                  <c:v>1.3064132818699401</c:v>
                </c:pt>
                <c:pt idx="40">
                  <c:v>1.3457935114634501</c:v>
                </c:pt>
                <c:pt idx="41">
                  <c:v>1.3863608098845299</c:v>
                </c:pt>
                <c:pt idx="42">
                  <c:v>1.42815095987025</c:v>
                </c:pt>
                <c:pt idx="43">
                  <c:v>1.4712008227845199</c:v>
                </c:pt>
                <c:pt idx="44">
                  <c:v>1.51554837113192</c:v>
                </c:pt>
                <c:pt idx="45">
                  <c:v>1.5612327220517199</c:v>
                </c:pt>
                <c:pt idx="46">
                  <c:v>1.60829417182149</c:v>
                </c:pt>
                <c:pt idx="47">
                  <c:v>1.6567742314007801</c:v>
                </c:pt>
                <c:pt idx="48">
                  <c:v>1.7067156630461899</c:v>
                </c:pt>
                <c:pt idx="49">
                  <c:v>1.75816251803024</c:v>
                </c:pt>
                <c:pt idx="50">
                  <c:v>1.8111601754971201</c:v>
                </c:pt>
                <c:pt idx="51">
                  <c:v>1.8657553824898101</c:v>
                </c:pt>
                <c:pt idx="52">
                  <c:v>1.92199629518368</c:v>
                </c:pt>
                <c:pt idx="53">
                  <c:v>1.9799325213630901</c:v>
                </c:pt>
                <c:pt idx="54">
                  <c:v>2.03961516417833</c:v>
                </c:pt>
                <c:pt idx="55">
                  <c:v>2.1010968672216199</c:v>
                </c:pt>
                <c:pt idx="56">
                  <c:v>2.1644318609618498</c:v>
                </c:pt>
                <c:pt idx="57">
                  <c:v>2.2296760105790101</c:v>
                </c:pt>
                <c:pt idx="58">
                  <c:v>2.2968868652405998</c:v>
                </c:pt>
                <c:pt idx="59">
                  <c:v>2.3661237088633298</c:v>
                </c:pt>
                <c:pt idx="60">
                  <c:v>2.4374476124050202</c:v>
                </c:pt>
                <c:pt idx="61">
                  <c:v>2.5109214877327899</c:v>
                </c:pt>
                <c:pt idx="62">
                  <c:v>2.5866101431149802</c:v>
                </c:pt>
                <c:pt idx="63">
                  <c:v>2.6645803403859101</c:v>
                </c:pt>
                <c:pt idx="64">
                  <c:v>2.7449008538336499</c:v>
                </c:pt>
                <c:pt idx="65">
                  <c:v>2.82764253086303</c:v>
                </c:pt>
                <c:pt idx="66">
                  <c:v>2.9128783544872099</c:v>
                </c:pt>
                <c:pt idx="67">
                  <c:v>3.0006835077029401</c:v>
                </c:pt>
                <c:pt idx="68">
                  <c:v>3.0911354398064201</c:v>
                </c:pt>
                <c:pt idx="69">
                  <c:v>3.18431393470809</c:v>
                </c:pt>
                <c:pt idx="70">
                  <c:v>3.28030118130674</c:v>
                </c:pt>
                <c:pt idx="71">
                  <c:v>3.3791818459849301</c:v>
                </c:pt>
                <c:pt idx="72">
                  <c:v>3.4810431472896801</c:v>
                </c:pt>
                <c:pt idx="73">
                  <c:v>3.5859749328644099</c:v>
                </c:pt>
                <c:pt idx="74">
                  <c:v>3.6940697586997899</c:v>
                </c:pt>
                <c:pt idx="75">
                  <c:v>3.8054229707735399</c:v>
                </c:pt>
                <c:pt idx="76">
                  <c:v>3.9201327891512001</c:v>
                </c:pt>
                <c:pt idx="77">
                  <c:v>4.0383003946219898</c:v>
                </c:pt>
                <c:pt idx="78">
                  <c:v>4.1600300179461804</c:v>
                </c:pt>
                <c:pt idx="79">
                  <c:v>4.2854290317927903</c:v>
                </c:pt>
                <c:pt idx="80">
                  <c:v>4.4146080454484897</c:v>
                </c:pt>
                <c:pt idx="81">
                  <c:v>4.5476810023815899</c:v>
                </c:pt>
                <c:pt idx="82">
                  <c:v>4.6847652807467499</c:v>
                </c:pt>
                <c:pt idx="83">
                  <c:v>4.8259817969195096</c:v>
                </c:pt>
                <c:pt idx="84">
                  <c:v>4.9714551121515198</c:v>
                </c:pt>
                <c:pt idx="85">
                  <c:v>5.1213135424409799</c:v>
                </c:pt>
                <c:pt idx="86">
                  <c:v>5.2756892717147901</c:v>
                </c:pt>
                <c:pt idx="87">
                  <c:v>5.4347184684225498</c:v>
                </c:pt>
                <c:pt idx="88">
                  <c:v>5.5985414056451397</c:v>
                </c:pt>
                <c:pt idx="89">
                  <c:v>5.7673025848238098</c:v>
                </c:pt>
                <c:pt idx="90">
                  <c:v>5.9411508632189101</c:v>
                </c:pt>
                <c:pt idx="91">
                  <c:v>6.1202395852107196</c:v>
                </c:pt>
                <c:pt idx="92">
                  <c:v>6.3047267175582098</c:v>
                </c:pt>
                <c:pt idx="93">
                  <c:v>6.4947749887349797</c:v>
                </c:pt>
                <c:pt idx="94">
                  <c:v>6.6905520324653196</c:v>
                </c:pt>
                <c:pt idx="95">
                  <c:v>6.89223053558697</c:v>
                </c:pt>
                <c:pt idx="96">
                  <c:v>7.0999883903710899</c:v>
                </c:pt>
                <c:pt idx="97">
                  <c:v>7.3140088514336403</c:v>
                </c:pt>
                <c:pt idx="98">
                  <c:v>7.53448069737669</c:v>
                </c:pt>
                <c:pt idx="99">
                  <c:v>7.7615983973022598</c:v>
                </c:pt>
                <c:pt idx="100">
                  <c:v>7.9955622823454702</c:v>
                </c:pt>
                <c:pt idx="101">
                  <c:v>8.2365787223783293</c:v>
                </c:pt>
                <c:pt idx="102">
                  <c:v>8.48486030804008</c:v>
                </c:pt>
                <c:pt idx="103">
                  <c:v>8.7406260382546197</c:v>
                </c:pt>
                <c:pt idx="104">
                  <c:v>9.0041015134003999</c:v>
                </c:pt>
                <c:pt idx="105">
                  <c:v>9.2755191343031793</c:v>
                </c:pt>
                <c:pt idx="106">
                  <c:v>9.5551183072272199</c:v>
                </c:pt>
                <c:pt idx="107">
                  <c:v>9.8431456550456105</c:v>
                </c:pt>
                <c:pt idx="108">
                  <c:v>10.1398552347761</c:v>
                </c:pt>
                <c:pt idx="109">
                  <c:v>10.4455087616745</c:v>
                </c:pt>
                <c:pt idx="110">
                  <c:v>10.7603758400824</c:v>
                </c:pt>
                <c:pt idx="111">
                  <c:v>11.0847342012346</c:v>
                </c:pt>
                <c:pt idx="112">
                  <c:v>11.4188699482341</c:v>
                </c:pt>
                <c:pt idx="113">
                  <c:v>11.7630778084115</c:v>
                </c:pt>
                <c:pt idx="114">
                  <c:v>12.117661393292501</c:v>
                </c:pt>
                <c:pt idx="115">
                  <c:v>12.482933466400301</c:v>
                </c:pt>
                <c:pt idx="116">
                  <c:v>12.859216219132</c:v>
                </c:pt>
                <c:pt idx="117">
                  <c:v>13.24684155495</c:v>
                </c:pt>
                <c:pt idx="118">
                  <c:v>13.646151382140401</c:v>
                </c:pt>
                <c:pt idx="119">
                  <c:v>14.0574979153961</c:v>
                </c:pt>
                <c:pt idx="120">
                  <c:v>14.481243986491</c:v>
                </c:pt>
                <c:pt idx="121">
                  <c:v>14.917763364318599</c:v>
                </c:pt>
                <c:pt idx="122">
                  <c:v>15.367441084578401</c:v>
                </c:pt>
                <c:pt idx="123">
                  <c:v>15.830673789399899</c:v>
                </c:pt>
                <c:pt idx="124">
                  <c:v>16.3078700772041</c:v>
                </c:pt>
                <c:pt idx="125">
                  <c:v>16.799450863111399</c:v>
                </c:pt>
                <c:pt idx="126">
                  <c:v>17.305849750213401</c:v>
                </c:pt>
                <c:pt idx="127">
                  <c:v>17.827513412036101</c:v>
                </c:pt>
                <c:pt idx="128">
                  <c:v>18.364901986532502</c:v>
                </c:pt>
                <c:pt idx="129">
                  <c:v>18.918489481950999</c:v>
                </c:pt>
                <c:pt idx="130">
                  <c:v>19.4887641949386</c:v>
                </c:pt>
                <c:pt idx="131">
                  <c:v>20.076229141247101</c:v>
                </c:pt>
                <c:pt idx="132">
                  <c:v>20.681402499422401</c:v>
                </c:pt>
                <c:pt idx="133">
                  <c:v>21.304818067868901</c:v>
                </c:pt>
                <c:pt idx="134">
                  <c:v>21.9470257356902</c:v>
                </c:pt>
                <c:pt idx="135">
                  <c:v>22.608591967724401</c:v>
                </c:pt>
                <c:pt idx="136">
                  <c:v>23.2901003041985</c:v>
                </c:pt>
                <c:pt idx="137">
                  <c:v>23.992151875445799</c:v>
                </c:pt>
                <c:pt idx="138">
                  <c:v>24.715365932137601</c:v>
                </c:pt>
                <c:pt idx="139">
                  <c:v>25.4603803914992</c:v>
                </c:pt>
                <c:pt idx="140">
                  <c:v>26.227852399989601</c:v>
                </c:pt>
                <c:pt idx="141">
                  <c:v>27.0184589129437</c:v>
                </c:pt>
                <c:pt idx="142">
                  <c:v>27.832897291686599</c:v>
                </c:pt>
                <c:pt idx="143">
                  <c:v>28.671885918647099</c:v>
                </c:pt>
                <c:pt idx="144">
                  <c:v>29.536164831013199</c:v>
                </c:pt>
                <c:pt idx="145">
                  <c:v>30.426496373488</c:v>
                </c:pt>
                <c:pt idx="146">
                  <c:v>31.3436658707232</c:v>
                </c:pt>
                <c:pt idx="147">
                  <c:v>32.288482320020499</c:v>
                </c:pt>
                <c:pt idx="148">
                  <c:v>33.261779104915597</c:v>
                </c:pt>
                <c:pt idx="149">
                  <c:v>34.264414730270801</c:v>
                </c:pt>
                <c:pt idx="150">
                  <c:v>35.297273579526902</c:v>
                </c:pt>
                <c:pt idx="151">
                  <c:v>36.3612666947813</c:v>
                </c:pt>
                <c:pt idx="152">
                  <c:v>37.457332580380402</c:v>
                </c:pt>
                <c:pt idx="153">
                  <c:v>38.586438030735501</c:v>
                </c:pt>
                <c:pt idx="154">
                  <c:v>39.749578983092398</c:v>
                </c:pt>
                <c:pt idx="155">
                  <c:v>40.947781396006299</c:v>
                </c:pt>
                <c:pt idx="156">
                  <c:v>42.182102154297503</c:v>
                </c:pt>
                <c:pt idx="157">
                  <c:v>43.453630001285802</c:v>
                </c:pt>
                <c:pt idx="158">
                  <c:v>44.763486499125797</c:v>
                </c:pt>
                <c:pt idx="159">
                  <c:v>46.112827018090897</c:v>
                </c:pt>
                <c:pt idx="160">
                  <c:v>47.502841755677501</c:v>
                </c:pt>
                <c:pt idx="161">
                  <c:v>48.9347567864287</c:v>
                </c:pt>
                <c:pt idx="162">
                  <c:v>50.409835143404401</c:v>
                </c:pt>
                <c:pt idx="163">
                  <c:v>51.929377932250297</c:v>
                </c:pt>
                <c:pt idx="164">
                  <c:v>53.494725478849602</c:v>
                </c:pt>
                <c:pt idx="165">
                  <c:v>55.107258511569</c:v>
                </c:pt>
                <c:pt idx="166">
                  <c:v>56.768399379141997</c:v>
                </c:pt>
                <c:pt idx="167">
                  <c:v>58.479613305263797</c:v>
                </c:pt>
                <c:pt idx="168">
                  <c:v>60.2424096810051</c:v>
                </c:pt>
                <c:pt idx="169">
                  <c:v>62.058343396183197</c:v>
                </c:pt>
                <c:pt idx="170">
                  <c:v>63.929016210865697</c:v>
                </c:pt>
                <c:pt idx="171">
                  <c:v>65.856078168217607</c:v>
                </c:pt>
                <c:pt idx="172">
                  <c:v>67.841229049935606</c:v>
                </c:pt>
                <c:pt idx="173">
                  <c:v>69.886219875555497</c:v>
                </c:pt>
                <c:pt idx="174">
                  <c:v>71.992854446954198</c:v>
                </c:pt>
                <c:pt idx="175">
                  <c:v>74.162990939408402</c:v>
                </c:pt>
                <c:pt idx="176">
                  <c:v>76.398543540614696</c:v>
                </c:pt>
                <c:pt idx="177">
                  <c:v>78.701484139115493</c:v>
                </c:pt>
                <c:pt idx="178">
                  <c:v>81.073844063619404</c:v>
                </c:pt>
                <c:pt idx="179">
                  <c:v>83.517715874753804</c:v>
                </c:pt>
                <c:pt idx="180">
                  <c:v>86.035255210824602</c:v>
                </c:pt>
                <c:pt idx="181">
                  <c:v>88.628682689216902</c:v>
                </c:pt>
                <c:pt idx="182">
                  <c:v>91.300285865108904</c:v>
                </c:pt>
                <c:pt idx="183">
                  <c:v>94.052421249230505</c:v>
                </c:pt>
                <c:pt idx="184">
                  <c:v>96.887516386443394</c:v>
                </c:pt>
                <c:pt idx="185">
                  <c:v>99.8080719969782</c:v>
                </c:pt>
                <c:pt idx="186">
                  <c:v>102.816664182217</c:v>
                </c:pt>
                <c:pt idx="187">
                  <c:v>105.91594669696499</c:v>
                </c:pt>
                <c:pt idx="188">
                  <c:v>109.108653290218</c:v>
                </c:pt>
                <c:pt idx="189">
                  <c:v>112.39760011649101</c:v>
                </c:pt>
                <c:pt idx="190">
                  <c:v>115.785688219829</c:v>
                </c:pt>
                <c:pt idx="191">
                  <c:v>119.27590609270101</c:v>
                </c:pt>
                <c:pt idx="192">
                  <c:v>122.871332312021</c:v>
                </c:pt>
                <c:pt idx="193">
                  <c:v>126.575138254641</c:v>
                </c:pt>
                <c:pt idx="194">
                  <c:v>130.39059089468401</c:v>
                </c:pt>
                <c:pt idx="195">
                  <c:v>134.32105568521001</c:v>
                </c:pt>
                <c:pt idx="196">
                  <c:v>138.36999952674401</c:v>
                </c:pt>
                <c:pt idx="197">
                  <c:v>142.540993825284</c:v>
                </c:pt>
                <c:pt idx="198">
                  <c:v>146.83771764249099</c:v>
                </c:pt>
                <c:pt idx="199">
                  <c:v>151.26396094083699</c:v>
                </c:pt>
                <c:pt idx="200">
                  <c:v>155.82362792657599</c:v>
                </c:pt>
                <c:pt idx="201">
                  <c:v>160.52074049347999</c:v>
                </c:pt>
                <c:pt idx="202">
                  <c:v>165.35944177038701</c:v>
                </c:pt>
                <c:pt idx="203">
                  <c:v>170.34399977568501</c:v>
                </c:pt>
                <c:pt idx="204">
                  <c:v>175.47881118195099</c:v>
                </c:pt>
                <c:pt idx="205">
                  <c:v>180.768405194076</c:v>
                </c:pt>
                <c:pt idx="206">
                  <c:v>186.21744754429201</c:v>
                </c:pt>
                <c:pt idx="207">
                  <c:v>191.83074460761799</c:v>
                </c:pt>
                <c:pt idx="208">
                  <c:v>197.613247641366</c:v>
                </c:pt>
                <c:pt idx="209">
                  <c:v>203.57005715243901</c:v>
                </c:pt>
                <c:pt idx="210">
                  <c:v>209.70642739628099</c:v>
                </c:pt>
                <c:pt idx="211">
                  <c:v>216.027771011433</c:v>
                </c:pt>
                <c:pt idx="212">
                  <c:v>222.539663793805</c:v>
                </c:pt>
                <c:pt idx="213">
                  <c:v>229.24784961484801</c:v>
                </c:pt>
                <c:pt idx="214">
                  <c:v>236.15824548798801</c:v>
                </c:pt>
                <c:pt idx="215">
                  <c:v>243.276946787783</c:v>
                </c:pt>
                <c:pt idx="216">
                  <c:v>250.61023262639401</c:v>
                </c:pt>
                <c:pt idx="217">
                  <c:v>258.16457139213497</c:v>
                </c:pt>
                <c:pt idx="218">
                  <c:v>265.94662645496999</c:v>
                </c:pt>
                <c:pt idx="219">
                  <c:v>273.963262043996</c:v>
                </c:pt>
                <c:pt idx="220">
                  <c:v>282.22154930209501</c:v>
                </c:pt>
                <c:pt idx="221">
                  <c:v>290.72877252309797</c:v>
                </c:pt>
                <c:pt idx="222">
                  <c:v>299.49243557696002</c:v>
                </c:pt>
                <c:pt idx="223">
                  <c:v>308.52026852861002</c:v>
                </c:pt>
                <c:pt idx="224">
                  <c:v>317.820234456327</c:v>
                </c:pt>
                <c:pt idx="225">
                  <c:v>327.40053647563599</c:v>
                </c:pt>
                <c:pt idx="226">
                  <c:v>337.269624974946</c:v>
                </c:pt>
                <c:pt idx="227">
                  <c:v>347.43620506927698</c:v>
                </c:pt>
                <c:pt idx="228">
                  <c:v>357.90924427869197</c:v>
                </c:pt>
                <c:pt idx="229">
                  <c:v>368.69798043817002</c:v>
                </c:pt>
                <c:pt idx="230">
                  <c:v>379.81192984592099</c:v>
                </c:pt>
                <c:pt idx="231">
                  <c:v>391.260895657319</c:v>
                </c:pt>
                <c:pt idx="232">
                  <c:v>403.05497653185699</c:v>
                </c:pt>
                <c:pt idx="233">
                  <c:v>415.20457554076398</c:v>
                </c:pt>
                <c:pt idx="234">
                  <c:v>427.72040934311599</c:v>
                </c:pt>
                <c:pt idx="235">
                  <c:v>440.613517638563</c:v>
                </c:pt>
                <c:pt idx="236">
                  <c:v>453.895272904992</c:v>
                </c:pt>
                <c:pt idx="237">
                  <c:v>467.57739042971599</c:v>
                </c:pt>
                <c:pt idx="238">
                  <c:v>481.67193864304897</c:v>
                </c:pt>
                <c:pt idx="239">
                  <c:v>496.19134976336602</c:v>
                </c:pt>
                <c:pt idx="240">
                  <c:v>511.14843076304999</c:v>
                </c:pt>
              </c:numCache>
            </c:numRef>
          </c:yVal>
          <c:smooth val="1"/>
        </c:ser>
        <c:dLbls>
          <c:showLegendKey val="0"/>
          <c:showVal val="0"/>
          <c:showCatName val="0"/>
          <c:showSerName val="0"/>
          <c:showPercent val="0"/>
          <c:showBubbleSize val="0"/>
        </c:dLbls>
        <c:axId val="832178280"/>
        <c:axId val="832178672"/>
      </c:scatterChart>
      <c:valAx>
        <c:axId val="832178280"/>
        <c:scaling>
          <c:orientation val="minMax"/>
          <c:max val="0.70000000000000007"/>
          <c:min val="0.1"/>
        </c:scaling>
        <c:delete val="0"/>
        <c:axPos val="b"/>
        <c:title>
          <c:tx>
            <c:rich>
              <a:bodyPr/>
              <a:lstStyle/>
              <a:p>
                <a:pPr>
                  <a:defRPr sz="1700"/>
                </a:pPr>
                <a:r>
                  <a:rPr lang="en-US" sz="1700" dirty="0" smtClean="0"/>
                  <a:t>Recipient pre-transplant creatinine (mg/</a:t>
                </a:r>
                <a:r>
                  <a:rPr lang="en-US" sz="1700" dirty="0" err="1" smtClean="0"/>
                  <a:t>dL</a:t>
                </a:r>
                <a:r>
                  <a:rPr lang="en-US" sz="1700" dirty="0" smtClean="0"/>
                  <a:t>)</a:t>
                </a:r>
                <a:endParaRPr lang="en-US" sz="1700" dirty="0"/>
              </a:p>
            </c:rich>
          </c:tx>
          <c:layout>
            <c:manualLayout>
              <c:xMode val="edge"/>
              <c:yMode val="edge"/>
              <c:x val="0.32553097345132742"/>
              <c:y val="0.88582020997375333"/>
            </c:manualLayout>
          </c:layout>
          <c:overlay val="0"/>
        </c:title>
        <c:numFmt formatCode="#,##0.0" sourceLinked="0"/>
        <c:majorTickMark val="out"/>
        <c:minorTickMark val="none"/>
        <c:tickLblPos val="nextTo"/>
        <c:txPr>
          <a:bodyPr rot="0"/>
          <a:lstStyle/>
          <a:p>
            <a:pPr>
              <a:defRPr sz="1500" b="1"/>
            </a:pPr>
            <a:endParaRPr lang="en-US"/>
          </a:p>
        </c:txPr>
        <c:crossAx val="832178672"/>
        <c:crosses val="autoZero"/>
        <c:crossBetween val="midCat"/>
        <c:majorUnit val="0.1"/>
      </c:valAx>
      <c:valAx>
        <c:axId val="8321786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7828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Microsoft_Excel_Worksheet3!$B$2:$B$10002</c:f>
              <c:numCache>
                <c:formatCode>General</c:formatCode>
                <c:ptCount val="10001"/>
                <c:pt idx="0">
                  <c:v>17.344082781164499</c:v>
                </c:pt>
                <c:pt idx="1">
                  <c:v>16.056865184789299</c:v>
                </c:pt>
                <c:pt idx="2">
                  <c:v>14.865180408530501</c:v>
                </c:pt>
                <c:pt idx="3">
                  <c:v>13.7619383382186</c:v>
                </c:pt>
                <c:pt idx="4">
                  <c:v>12.740575063336999</c:v>
                </c:pt>
                <c:pt idx="5">
                  <c:v>11.795013824014701</c:v>
                </c:pt>
                <c:pt idx="6">
                  <c:v>10.919628856396301</c:v>
                </c:pt>
                <c:pt idx="7">
                  <c:v>10.109211921284301</c:v>
                </c:pt>
                <c:pt idx="8">
                  <c:v>9.3589413169087194</c:v>
                </c:pt>
                <c:pt idx="9">
                  <c:v>8.6643531914616201</c:v>
                </c:pt>
                <c:pt idx="10">
                  <c:v>8.0213149847153105</c:v>
                </c:pt>
                <c:pt idx="11">
                  <c:v>7.4260008407118603</c:v>
                </c:pt>
                <c:pt idx="12">
                  <c:v>6.8748688452371498</c:v>
                </c:pt>
                <c:pt idx="13">
                  <c:v>6.3646399526507</c:v>
                </c:pt>
                <c:pt idx="14">
                  <c:v>5.8922784766929102</c:v>
                </c:pt>
                <c:pt idx="15">
                  <c:v>5.4549740291968902</c:v>
                </c:pt>
                <c:pt idx="16">
                  <c:v>5.0501247992463796</c:v>
                </c:pt>
                <c:pt idx="17">
                  <c:v>4.6753220732964902</c:v>
                </c:pt>
                <c:pt idx="18">
                  <c:v>4.3283359041573304</c:v>
                </c:pt>
                <c:pt idx="19">
                  <c:v>4.0071018435758798</c:v>
                </c:pt>
                <c:pt idx="20">
                  <c:v>3.7097086594796802</c:v>
                </c:pt>
                <c:pt idx="21">
                  <c:v>3.4343869648038599</c:v>
                </c:pt>
                <c:pt idx="22">
                  <c:v>3.1794986902472901</c:v>
                </c:pt>
                <c:pt idx="23">
                  <c:v>2.94352733832415</c:v>
                </c:pt>
                <c:pt idx="24">
                  <c:v>2.72506896072592</c:v>
                </c:pt>
                <c:pt idx="25">
                  <c:v>2.5228238053123402</c:v>
                </c:pt>
                <c:pt idx="26">
                  <c:v>2.3355885830336001</c:v>
                </c:pt>
                <c:pt idx="27">
                  <c:v>2.1622493087746602</c:v>
                </c:pt>
                <c:pt idx="28">
                  <c:v>2.0017746735274402</c:v>
                </c:pt>
                <c:pt idx="29">
                  <c:v>1.85320990845718</c:v>
                </c:pt>
                <c:pt idx="30">
                  <c:v>1.71567110435658</c:v>
                </c:pt>
                <c:pt idx="31">
                  <c:v>1.5883399526903399</c:v>
                </c:pt>
                <c:pt idx="32">
                  <c:v>1.4704588769410301</c:v>
                </c:pt>
                <c:pt idx="33">
                  <c:v>1.36132652528964</c:v>
                </c:pt>
                <c:pt idx="34">
                  <c:v>1.2602935978137599</c:v>
                </c:pt>
                <c:pt idx="35">
                  <c:v>1.16675898337645</c:v>
                </c:pt>
                <c:pt idx="36">
                  <c:v>1.08016618322203</c:v>
                </c:pt>
                <c:pt idx="37">
                  <c:v>1</c:v>
                </c:pt>
                <c:pt idx="38">
                  <c:v>0.92578347251818005</c:v>
                </c:pt>
                <c:pt idx="39">
                  <c:v>0.85707503798781903</c:v>
                </c:pt>
                <c:pt idx="40">
                  <c:v>0.79346590487701596</c:v>
                </c:pt>
                <c:pt idx="41">
                  <c:v>0.73457762074182298</c:v>
                </c:pt>
                <c:pt idx="42">
                  <c:v>0.68005982056450698</c:v>
                </c:pt>
                <c:pt idx="43">
                  <c:v>0.62958814220230097</c:v>
                </c:pt>
                <c:pt idx="44">
                  <c:v>0.58286229654431498</c:v>
                </c:pt>
                <c:pt idx="45">
                  <c:v>0.53960428089471701</c:v>
                </c:pt>
                <c:pt idx="46">
                  <c:v>0.49955672495238701</c:v>
                </c:pt>
                <c:pt idx="47">
                  <c:v>0.46248135954622999</c:v>
                </c:pt>
                <c:pt idx="48">
                  <c:v>0.42815759901563799</c:v>
                </c:pt>
                <c:pt idx="49">
                  <c:v>0.39638122880174398</c:v>
                </c:pt>
                <c:pt idx="50">
                  <c:v>0.36696319044110098</c:v>
                </c:pt>
                <c:pt idx="51">
                  <c:v>0.33972845673291302</c:v>
                </c:pt>
                <c:pt idx="52">
                  <c:v>0.31451499038743902</c:v>
                </c:pt>
                <c:pt idx="53">
                  <c:v>0.29117277995990398</c:v>
                </c:pt>
                <c:pt idx="54">
                  <c:v>0.26956294733405201</c:v>
                </c:pt>
                <c:pt idx="55">
                  <c:v>0.24955692144515401</c:v>
                </c:pt>
                <c:pt idx="56">
                  <c:v>0.23103567332644201</c:v>
                </c:pt>
                <c:pt idx="57">
                  <c:v>0.213889007927729</c:v>
                </c:pt>
                <c:pt idx="58">
                  <c:v>0.19801490849280201</c:v>
                </c:pt>
                <c:pt idx="59">
                  <c:v>0.18331892959483601</c:v>
                </c:pt>
                <c:pt idx="60">
                  <c:v>0.16971363521862201</c:v>
                </c:pt>
                <c:pt idx="61">
                  <c:v>0.15711807854637999</c:v>
                </c:pt>
                <c:pt idx="62">
                  <c:v>0.145457320352052</c:v>
                </c:pt>
                <c:pt idx="63">
                  <c:v>0.134661983138712</c:v>
                </c:pt>
                <c:pt idx="64">
                  <c:v>0.124667838366341</c:v>
                </c:pt>
                <c:pt idx="65">
                  <c:v>0.115415424314127</c:v>
                </c:pt>
                <c:pt idx="66">
                  <c:v>0.106849692303691</c:v>
                </c:pt>
                <c:pt idx="67">
                  <c:v>9.8919679178410394E-2</c:v>
                </c:pt>
                <c:pt idx="68">
                  <c:v>9.1578204090173101E-2</c:v>
                </c:pt>
                <c:pt idx="69">
                  <c:v>8.4781587789579102E-2</c:v>
                </c:pt>
                <c:pt idx="70">
                  <c:v>7.8489392749441403E-2</c:v>
                </c:pt>
                <c:pt idx="71">
                  <c:v>7.2664182575421093E-2</c:v>
                </c:pt>
                <c:pt idx="72">
                  <c:v>6.7271299272368495E-2</c:v>
                </c:pt>
                <c:pt idx="73">
                  <c:v>6.2278657041182899E-2</c:v>
                </c:pt>
                <c:pt idx="74">
                  <c:v>5.7656551379355103E-2</c:v>
                </c:pt>
                <c:pt idx="75">
                  <c:v>5.3377482349402303E-2</c:v>
                </c:pt>
                <c:pt idx="76">
                  <c:v>4.9415990963707503E-2</c:v>
                </c:pt>
                <c:pt idx="77">
                  <c:v>4.5748507712308102E-2</c:v>
                </c:pt>
                <c:pt idx="78">
                  <c:v>4.2353212332425401E-2</c:v>
                </c:pt>
                <c:pt idx="79">
                  <c:v>3.9209903985412603E-2</c:v>
                </c:pt>
                <c:pt idx="80">
                  <c:v>3.6299881068719599E-2</c:v>
                </c:pt>
                <c:pt idx="81">
                  <c:v>3.3605829947796199E-2</c:v>
                </c:pt>
                <c:pt idx="82">
                  <c:v>3.1111721945926301E-2</c:v>
                </c:pt>
                <c:pt idx="83">
                  <c:v>2.88027179791197E-2</c:v>
                </c:pt>
                <c:pt idx="84">
                  <c:v>2.6665080268671201E-2</c:v>
                </c:pt>
                <c:pt idx="85">
                  <c:v>2.4686090606106399E-2</c:v>
                </c:pt>
                <c:pt idx="86">
                  <c:v>2.2853974684219701E-2</c:v>
                </c:pt>
                <c:pt idx="87">
                  <c:v>2.1157832043999399E-2</c:v>
                </c:pt>
                <c:pt idx="88">
                  <c:v>1.9587571220650201E-2</c:v>
                </c:pt>
                <c:pt idx="89">
                  <c:v>1.8133849702850698E-2</c:v>
                </c:pt>
                <c:pt idx="90">
                  <c:v>1.67880183480279E-2</c:v>
                </c:pt>
                <c:pt idx="91">
                  <c:v>1.55420699229362E-2</c:v>
                </c:pt>
                <c:pt idx="92">
                  <c:v>1.4388591463376199E-2</c:v>
                </c:pt>
                <c:pt idx="93">
                  <c:v>1.33207201696099E-2</c:v>
                </c:pt>
                <c:pt idx="94">
                  <c:v>1.23321025750644E-2</c:v>
                </c:pt>
                <c:pt idx="95">
                  <c:v>1.14168567453935E-2</c:v>
                </c:pt>
                <c:pt idx="96">
                  <c:v>1.0569537282992999E-2</c:v>
                </c:pt>
                <c:pt idx="97">
                  <c:v>9.7851029287596408E-3</c:v>
                </c:pt>
                <c:pt idx="98">
                  <c:v>9.0588865683349194E-3</c:v>
                </c:pt>
                <c:pt idx="99">
                  <c:v>8.3865674643814007E-3</c:v>
                </c:pt>
                <c:pt idx="100">
                  <c:v>7.7641455496829902E-3</c:v>
                </c:pt>
                <c:pt idx="101">
                  <c:v>7.1879176281220997E-3</c:v>
                </c:pt>
                <c:pt idx="102">
                  <c:v>6.6544553419375201E-3</c:v>
                </c:pt>
                <c:pt idx="103">
                  <c:v>6.1605847741760698E-3</c:v>
                </c:pt>
                <c:pt idx="104">
                  <c:v>5.7033675649793497E-3</c:v>
                </c:pt>
                <c:pt idx="105">
                  <c:v>5.2800834293541396E-3</c:v>
                </c:pt>
                <c:pt idx="106">
                  <c:v>4.8882139724131801E-3</c:v>
                </c:pt>
                <c:pt idx="107">
                  <c:v>4.5254277057925497E-3</c:v>
                </c:pt>
                <c:pt idx="108">
                  <c:v>4.1895661760986101E-3</c:v>
                </c:pt>
                <c:pt idx="109">
                  <c:v>3.87863112285329E-3</c:v>
                </c:pt>
                <c:pt idx="110">
                  <c:v>3.5907725895321999E-3</c:v>
                </c:pt>
                <c:pt idx="111">
                  <c:v>3.32427791696022E-3</c:v>
                </c:pt>
                <c:pt idx="112">
                  <c:v>3.07756155357893E-3</c:v>
                </c:pt>
                <c:pt idx="113">
                  <c:v>2.8491556219607502E-3</c:v>
                </c:pt>
                <c:pt idx="114">
                  <c:v>2.63770118544352E-3</c:v>
                </c:pt>
                <c:pt idx="115">
                  <c:v>2.4419401629252198E-3</c:v>
                </c:pt>
                <c:pt idx="116">
                  <c:v>2.2607078437145199E-3</c:v>
                </c:pt>
                <c:pt idx="117">
                  <c:v>2.09292595790311E-3</c:v>
                </c:pt>
                <c:pt idx="118">
                  <c:v>1.93759626103098E-3</c:v>
                </c:pt>
                <c:pt idx="119">
                  <c:v>1.79379459487551E-3</c:v>
                </c:pt>
                <c:pt idx="120">
                  <c:v>1.6606653890281901E-3</c:v>
                </c:pt>
                <c:pt idx="121">
                  <c:v>1.5374165705452701E-3</c:v>
                </c:pt>
                <c:pt idx="122">
                  <c:v>1.4233148513863999E-3</c:v>
                </c:pt>
                <c:pt idx="123">
                  <c:v>1.3176813656031901E-3</c:v>
                </c:pt>
                <c:pt idx="124">
                  <c:v>1.2198876303206199E-3</c:v>
                </c:pt>
                <c:pt idx="125">
                  <c:v>1.1293518064801999E-3</c:v>
                </c:pt>
                <c:pt idx="126">
                  <c:v>1.0455352370979201E-3</c:v>
                </c:pt>
                <c:pt idx="127">
                  <c:v>9.6793924244062705E-4</c:v>
                </c:pt>
                <c:pt idx="128">
                  <c:v>8.9610215305330296E-4</c:v>
                </c:pt>
                <c:pt idx="129">
                  <c:v>8.2959656298470295E-4</c:v>
                </c:pt>
                <c:pt idx="130">
                  <c:v>7.6802678686912497E-4</c:v>
                </c:pt>
                <c:pt idx="131">
                  <c:v>7.1102650573467996E-4</c:v>
                </c:pt>
                <c:pt idx="132">
                  <c:v>6.5825658753151895E-4</c:v>
                </c:pt>
                <c:pt idx="133">
                  <c:v>6.0940306941289601E-4</c:v>
                </c:pt>
                <c:pt idx="134">
                  <c:v>5.6417528976430997E-4</c:v>
                </c:pt>
                <c:pt idx="135">
                  <c:v>5.2230415886695195E-4</c:v>
                </c:pt>
                <c:pt idx="136">
                  <c:v>4.8354055790653398E-4</c:v>
                </c:pt>
                <c:pt idx="137">
                  <c:v>4.4765385680209E-4</c:v>
                </c:pt>
                <c:pt idx="138">
                  <c:v>4.1443054203639399E-4</c:v>
                </c:pt>
                <c:pt idx="139">
                  <c:v>3.8367294632404402E-4</c:v>
                </c:pt>
                <c:pt idx="140">
                  <c:v>3.5519807255915599E-4</c:v>
                </c:pt>
                <c:pt idx="141">
                  <c:v>3.2883650504557897E-4</c:v>
                </c:pt>
                <c:pt idx="142">
                  <c:v>3.0443140153183802E-4</c:v>
                </c:pt>
                <c:pt idx="143">
                  <c:v>2.8183756005372199E-4</c:v>
                </c:pt>
                <c:pt idx="144">
                  <c:v>2.6092055503258602E-4</c:v>
                </c:pt>
                <c:pt idx="145">
                  <c:v>2.4155593748943801E-4</c:v>
                </c:pt>
                <c:pt idx="146">
                  <c:v>2.23628494616356E-4</c:v>
                </c:pt>
                <c:pt idx="147">
                  <c:v>2.07031564299944E-4</c:v>
                </c:pt>
                <c:pt idx="148">
                  <c:v>1.9166640051847199E-4</c:v>
                </c:pt>
                <c:pt idx="149">
                  <c:v>1.7744158583705199E-4</c:v>
                </c:pt>
                <c:pt idx="150">
                  <c:v>1.64272487505359E-4</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Microsoft_Excel_Worksheet3!$C$2:$C$10002</c:f>
              <c:numCache>
                <c:formatCode>General</c:formatCode>
                <c:ptCount val="10001"/>
                <c:pt idx="0">
                  <c:v>3.71427855474575</c:v>
                </c:pt>
                <c:pt idx="1">
                  <c:v>3.58486213230448</c:v>
                </c:pt>
                <c:pt idx="2">
                  <c:v>3.45995495981597</c:v>
                </c:pt>
                <c:pt idx="3">
                  <c:v>3.339399921709</c:v>
                </c:pt>
                <c:pt idx="4">
                  <c:v>3.2230453767823501</c:v>
                </c:pt>
                <c:pt idx="5">
                  <c:v>3.1107449674616601</c:v>
                </c:pt>
                <c:pt idx="6">
                  <c:v>3.0023574357021801</c:v>
                </c:pt>
                <c:pt idx="7">
                  <c:v>2.8977464453061899</c:v>
                </c:pt>
                <c:pt idx="8">
                  <c:v>2.7967804104313299</c:v>
                </c:pt>
                <c:pt idx="9">
                  <c:v>2.6993323300741401</c:v>
                </c:pt>
                <c:pt idx="10">
                  <c:v>2.6052796283208202</c:v>
                </c:pt>
                <c:pt idx="11">
                  <c:v>2.51450400016402</c:v>
                </c:pt>
                <c:pt idx="12">
                  <c:v>2.4268912626918402</c:v>
                </c:pt>
                <c:pt idx="13">
                  <c:v>2.3423312114619099</c:v>
                </c:pt>
                <c:pt idx="14">
                  <c:v>2.26071748187973</c:v>
                </c:pt>
                <c:pt idx="15">
                  <c:v>2.1819474154070702</c:v>
                </c:pt>
                <c:pt idx="16">
                  <c:v>2.1059219304320198</c:v>
                </c:pt>
                <c:pt idx="17">
                  <c:v>2.0325453976383501</c:v>
                </c:pt>
                <c:pt idx="18">
                  <c:v>1.96172551971732</c:v>
                </c:pt>
                <c:pt idx="19">
                  <c:v>1.8933732152706899</c:v>
                </c:pt>
                <c:pt idx="20">
                  <c:v>1.8274025067589801</c:v>
                </c:pt>
                <c:pt idx="21">
                  <c:v>1.76373041235379</c:v>
                </c:pt>
                <c:pt idx="22">
                  <c:v>1.7022768415584399</c:v>
                </c:pt>
                <c:pt idx="23">
                  <c:v>1.64296449446546</c:v>
                </c:pt>
                <c:pt idx="24">
                  <c:v>1.5857187645241599</c:v>
                </c:pt>
                <c:pt idx="25">
                  <c:v>1.53046764469619</c:v>
                </c:pt>
                <c:pt idx="26">
                  <c:v>1.4771416368808601</c:v>
                </c:pt>
                <c:pt idx="27">
                  <c:v>1.4256736644963099</c:v>
                </c:pt>
                <c:pt idx="28">
                  <c:v>1.3759989881067101</c:v>
                </c:pt>
                <c:pt idx="29">
                  <c:v>1.3280551239891301</c:v>
                </c:pt>
                <c:pt idx="30">
                  <c:v>1.2817817655379</c:v>
                </c:pt>
                <c:pt idx="31">
                  <c:v>1.2371207074074</c:v>
                </c:pt>
                <c:pt idx="32">
                  <c:v>1.1940157722979701</c:v>
                </c:pt>
                <c:pt idx="33">
                  <c:v>1.1524127402927899</c:v>
                </c:pt>
                <c:pt idx="34">
                  <c:v>1.1122592806569001</c:v>
                </c:pt>
                <c:pt idx="35">
                  <c:v>1.07350488601254</c:v>
                </c:pt>
                <c:pt idx="36">
                  <c:v>1.03610080880797</c:v>
                </c:pt>
                <c:pt idx="37">
                  <c:v>1</c:v>
                </c:pt>
                <c:pt idx="38">
                  <c:v>0.88801614006830498</c:v>
                </c:pt>
                <c:pt idx="39">
                  <c:v>0.78857266502180901</c:v>
                </c:pt>
                <c:pt idx="40">
                  <c:v>0.70026525415604501</c:v>
                </c:pt>
                <c:pt idx="41">
                  <c:v>0.6218468480196</c:v>
                </c:pt>
                <c:pt idx="42">
                  <c:v>0.55221003769200605</c:v>
                </c:pt>
                <c:pt idx="43">
                  <c:v>0.49037142617822899</c:v>
                </c:pt>
                <c:pt idx="44">
                  <c:v>0.43545774107457902</c:v>
                </c:pt>
                <c:pt idx="45">
                  <c:v>0.38669350239191103</c:v>
                </c:pt>
                <c:pt idx="46">
                  <c:v>0.34339007138355898</c:v>
                </c:pt>
                <c:pt idx="47">
                  <c:v>0.30493592572780698</c:v>
                </c:pt>
                <c:pt idx="48">
                  <c:v>0.27078802373296201</c:v>
                </c:pt>
                <c:pt idx="49">
                  <c:v>0.24046413561207</c:v>
                </c:pt>
                <c:pt idx="50">
                  <c:v>0.21353603353109099</c:v>
                </c:pt>
                <c:pt idx="51">
                  <c:v>0.18962344426177499</c:v>
                </c:pt>
                <c:pt idx="52">
                  <c:v>0.16838867903979901</c:v>
                </c:pt>
                <c:pt idx="53">
                  <c:v>0.14953186479212299</c:v>
                </c:pt>
                <c:pt idx="54">
                  <c:v>0.13278670938991699</c:v>
                </c:pt>
                <c:pt idx="55">
                  <c:v>0.11791674112480501</c:v>
                </c:pt>
                <c:pt idx="56">
                  <c:v>0.10471196930308301</c:v>
                </c:pt>
                <c:pt idx="57">
                  <c:v>9.2985918799474598E-2</c:v>
                </c:pt>
                <c:pt idx="58">
                  <c:v>8.2572996693014197E-2</c:v>
                </c:pt>
                <c:pt idx="59">
                  <c:v>7.3326153797203406E-2</c:v>
                </c:pt>
                <c:pt idx="60">
                  <c:v>6.5114808061047302E-2</c:v>
                </c:pt>
                <c:pt idx="61">
                  <c:v>5.7823000515659702E-2</c:v>
                </c:pt>
                <c:pt idx="62">
                  <c:v>5.1347757725083702E-2</c:v>
                </c:pt>
                <c:pt idx="63">
                  <c:v>4.5597637616191199E-2</c:v>
                </c:pt>
                <c:pt idx="64">
                  <c:v>4.0491438152163502E-2</c:v>
                </c:pt>
                <c:pt idx="65">
                  <c:v>3.59570506136987E-2</c:v>
                </c:pt>
                <c:pt idx="66">
                  <c:v>3.1930441294217397E-2</c:v>
                </c:pt>
                <c:pt idx="67">
                  <c:v>2.83547472287685E-2</c:v>
                </c:pt>
                <c:pt idx="68">
                  <c:v>2.51794731867034E-2</c:v>
                </c:pt>
                <c:pt idx="69">
                  <c:v>2.2359778588209801E-2</c:v>
                </c:pt>
                <c:pt idx="70">
                  <c:v>1.9855844274683902E-2</c:v>
                </c:pt>
                <c:pt idx="71">
                  <c:v>1.7632310190602199E-2</c:v>
                </c:pt>
                <c:pt idx="72">
                  <c:v>1.5657776035945599E-2</c:v>
                </c:pt>
                <c:pt idx="73">
                  <c:v>1.39043578374943E-2</c:v>
                </c:pt>
                <c:pt idx="74">
                  <c:v>1.23472941769802E-2</c:v>
                </c:pt>
                <c:pt idx="75">
                  <c:v>1.09645965153298E-2</c:v>
                </c:pt>
                <c:pt idx="76">
                  <c:v>9.7367386749495702E-3</c:v>
                </c:pt>
                <c:pt idx="77">
                  <c:v>8.6463810949824905E-3</c:v>
                </c:pt>
                <c:pt idx="78">
                  <c:v>7.6781259655259101E-3</c:v>
                </c:pt>
                <c:pt idx="79">
                  <c:v>6.8182997828645396E-3</c:v>
                </c:pt>
                <c:pt idx="80">
                  <c:v>6.0547602550079203E-3</c:v>
                </c:pt>
                <c:pt idx="81">
                  <c:v>5.3767248306911203E-3</c:v>
                </c:pt>
                <c:pt idx="82">
                  <c:v>4.7746184303597301E-3</c:v>
                </c:pt>
                <c:pt idx="83">
                  <c:v>4.2399382288270298E-3</c:v>
                </c:pt>
                <c:pt idx="84">
                  <c:v>3.7651335800910199E-3</c:v>
                </c:pt>
                <c:pt idx="85">
                  <c:v>3.3434993886339898E-3</c:v>
                </c:pt>
                <c:pt idx="86">
                  <c:v>2.9690814214154899E-3</c:v>
                </c:pt>
                <c:pt idx="87">
                  <c:v>2.6365922233938899E-3</c:v>
                </c:pt>
                <c:pt idx="88">
                  <c:v>2.3413364491523501E-3</c:v>
                </c:pt>
                <c:pt idx="89">
                  <c:v>2.0791445561775001E-3</c:v>
                </c:pt>
                <c:pt idx="90">
                  <c:v>1.84631392342077E-3</c:v>
                </c:pt>
                <c:pt idx="91">
                  <c:v>1.6395565636304801E-3</c:v>
                </c:pt>
                <c:pt idx="92">
                  <c:v>1.45595269105879E-3</c:v>
                </c:pt>
                <c:pt idx="93">
                  <c:v>1.29290948883609E-3</c:v>
                </c:pt>
                <c:pt idx="94">
                  <c:v>1.14812449373391E-3</c:v>
                </c:pt>
                <c:pt idx="95">
                  <c:v>1.01955308124346E-3</c:v>
                </c:pt>
                <c:pt idx="96">
                  <c:v>9.0537959180056395E-4</c:v>
                </c:pt>
                <c:pt idx="97">
                  <c:v>8.0399169040735303E-4</c:v>
                </c:pt>
                <c:pt idx="98">
                  <c:v>7.1395759756252895E-4</c:v>
                </c:pt>
                <c:pt idx="99">
                  <c:v>6.3400586995991702E-4</c:v>
                </c:pt>
                <c:pt idx="100">
                  <c:v>5.6300744542245199E-4</c:v>
                </c:pt>
                <c:pt idx="101">
                  <c:v>4.9995969851376301E-4</c:v>
                </c:pt>
                <c:pt idx="102">
                  <c:v>4.4397228166390498E-4</c:v>
                </c:pt>
                <c:pt idx="103">
                  <c:v>3.94254551860499E-4</c:v>
                </c:pt>
                <c:pt idx="104">
                  <c:v>3.5010440534751901E-4</c:v>
                </c:pt>
                <c:pt idx="105">
                  <c:v>3.1089836265761302E-4</c:v>
                </c:pt>
                <c:pt idx="106">
                  <c:v>2.7608276396076903E-4</c:v>
                </c:pt>
                <c:pt idx="107">
                  <c:v>2.4516595039183098E-4</c:v>
                </c:pt>
                <c:pt idx="108">
                  <c:v>2.17711320943131E-4</c:v>
                </c:pt>
                <c:pt idx="109">
                  <c:v>1.9333116687309101E-4</c:v>
                </c:pt>
                <c:pt idx="110">
                  <c:v>1.71681196561543E-4</c:v>
                </c:pt>
                <c:pt idx="111">
                  <c:v>1.52455673492889E-4</c:v>
                </c:pt>
                <c:pt idx="112">
                  <c:v>1.3538309870666899E-4</c:v>
                </c:pt>
                <c:pt idx="113">
                  <c:v>1.20222376743983E-4</c:v>
                </c:pt>
                <c:pt idx="114">
                  <c:v>1.06759410946029E-4</c:v>
                </c:pt>
                <c:pt idx="115">
                  <c:v>9.4804080024258605E-5</c:v>
                </c:pt>
                <c:pt idx="116">
                  <c:v>8.4187553205868795E-5</c:v>
                </c:pt>
                <c:pt idx="117">
                  <c:v>7.4759906039670502E-5</c:v>
                </c:pt>
                <c:pt idx="118">
                  <c:v>6.6388003193217394E-5</c:v>
                </c:pt>
                <c:pt idx="119">
                  <c:v>5.8953618342483203E-5</c:v>
                </c:pt>
                <c:pt idx="120">
                  <c:v>5.2351764603551799E-5</c:v>
                </c:pt>
                <c:pt idx="121">
                  <c:v>4.6489211929010502E-5</c:v>
                </c:pt>
                <c:pt idx="122">
                  <c:v>4.1283170532017399E-5</c:v>
                </c:pt>
                <c:pt idx="123">
                  <c:v>3.6660121745623597E-5</c:v>
                </c:pt>
                <c:pt idx="124">
                  <c:v>3.25547798069827E-5</c:v>
                </c:pt>
                <c:pt idx="125">
                  <c:v>2.8909169904970498E-5</c:v>
                </c:pt>
                <c:pt idx="126">
                  <c:v>2.5671809471590599E-5</c:v>
                </c:pt>
                <c:pt idx="127">
                  <c:v>2.2796981155530801E-5</c:v>
                </c:pt>
                <c:pt idx="128">
                  <c:v>2.0244087210944298E-5</c:v>
                </c:pt>
                <c:pt idx="129">
                  <c:v>1.7977076184268899E-5</c:v>
                </c:pt>
                <c:pt idx="130">
                  <c:v>1.5963933802868299E-5</c:v>
                </c:pt>
                <c:pt idx="131">
                  <c:v>1.41762308759291E-5</c:v>
                </c:pt>
                <c:pt idx="132">
                  <c:v>1.2588721823159601E-5</c:v>
                </c:pt>
                <c:pt idx="133">
                  <c:v>1.11789881617958E-5</c:v>
                </c:pt>
                <c:pt idx="134">
                  <c:v>9.9271219173072197E-6</c:v>
                </c:pt>
                <c:pt idx="135">
                  <c:v>8.8154444869945905E-6</c:v>
                </c:pt>
                <c:pt idx="136">
                  <c:v>7.8282569863273398E-6</c:v>
                </c:pt>
                <c:pt idx="137">
                  <c:v>6.9516185524611603E-6</c:v>
                </c:pt>
                <c:pt idx="138">
                  <c:v>6.1731494741837603E-6</c:v>
                </c:pt>
                <c:pt idx="139">
                  <c:v>5.4818563681293403E-6</c:v>
                </c:pt>
                <c:pt idx="140">
                  <c:v>4.8679769324350704E-6</c:v>
                </c:pt>
                <c:pt idx="141">
                  <c:v>4.3228420854825399E-6</c:v>
                </c:pt>
                <c:pt idx="142">
                  <c:v>3.8387535428750103E-6</c:v>
                </c:pt>
                <c:pt idx="143">
                  <c:v>3.4088751038174102E-6</c:v>
                </c:pt>
                <c:pt idx="144">
                  <c:v>3.0271361116668699E-6</c:v>
                </c:pt>
                <c:pt idx="145">
                  <c:v>2.6881457253437898E-6</c:v>
                </c:pt>
                <c:pt idx="146">
                  <c:v>2.3871167909609099E-6</c:v>
                </c:pt>
                <c:pt idx="147">
                  <c:v>2.1197982386013398E-6</c:v>
                </c:pt>
                <c:pt idx="148">
                  <c:v>1.88241504956635E-6</c:v>
                </c:pt>
                <c:pt idx="149">
                  <c:v>1.6716149463224E-6</c:v>
                </c:pt>
                <c:pt idx="150">
                  <c:v>1.4844210523137099E-6</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Microsoft_Excel_Worksheet3!$D$2:$D$10002</c:f>
              <c:numCache>
                <c:formatCode>General</c:formatCode>
                <c:ptCount val="10001"/>
                <c:pt idx="0">
                  <c:v>80.989404291051798</c:v>
                </c:pt>
                <c:pt idx="1">
                  <c:v>71.919898184971203</c:v>
                </c:pt>
                <c:pt idx="2">
                  <c:v>63.866030380323501</c:v>
                </c:pt>
                <c:pt idx="3">
                  <c:v>56.714065779819997</c:v>
                </c:pt>
                <c:pt idx="4">
                  <c:v>50.363005781375598</c:v>
                </c:pt>
                <c:pt idx="5">
                  <c:v>44.723161996214799</c:v>
                </c:pt>
                <c:pt idx="6">
                  <c:v>39.714889687528199</c:v>
                </c:pt>
                <c:pt idx="7">
                  <c:v>35.267463043557299</c:v>
                </c:pt>
                <c:pt idx="8">
                  <c:v>31.318076401941301</c:v>
                </c:pt>
                <c:pt idx="9">
                  <c:v>27.8109573208162</c:v>
                </c:pt>
                <c:pt idx="10">
                  <c:v>24.6965789716355</c:v>
                </c:pt>
                <c:pt idx="11">
                  <c:v>21.9309607312838</c:v>
                </c:pt>
                <c:pt idx="12">
                  <c:v>19.475047096584198</c:v>
                </c:pt>
                <c:pt idx="13">
                  <c:v>17.2941561503571</c:v>
                </c:pt>
                <c:pt idx="14">
                  <c:v>15.3574897903787</c:v>
                </c:pt>
                <c:pt idx="15">
                  <c:v>13.637698804790499</c:v>
                </c:pt>
                <c:pt idx="16">
                  <c:v>12.1104966520441</c:v>
                </c:pt>
                <c:pt idx="17">
                  <c:v>10.7543164912584</c:v>
                </c:pt>
                <c:pt idx="18">
                  <c:v>9.5500066196401594</c:v>
                </c:pt>
                <c:pt idx="19">
                  <c:v>8.4805600159996004</c:v>
                </c:pt>
                <c:pt idx="20">
                  <c:v>7.5308741710255598</c:v>
                </c:pt>
                <c:pt idx="21">
                  <c:v>6.6875378126942104</c:v>
                </c:pt>
                <c:pt idx="22">
                  <c:v>5.9386415149895404</c:v>
                </c:pt>
                <c:pt idx="23">
                  <c:v>5.2736095153904099</c:v>
                </c:pt>
                <c:pt idx="24">
                  <c:v>4.6830503660844496</c:v>
                </c:pt>
                <c:pt idx="25">
                  <c:v>4.15862430983577</c:v>
                </c:pt>
                <c:pt idx="26">
                  <c:v>3.6929255076145799</c:v>
                </c:pt>
                <c:pt idx="27">
                  <c:v>3.2793774548316801</c:v>
                </c:pt>
                <c:pt idx="28">
                  <c:v>2.9121401092666499</c:v>
                </c:pt>
                <c:pt idx="29">
                  <c:v>2.5860274191690702</c:v>
                </c:pt>
                <c:pt idx="30">
                  <c:v>2.2964340868813098</c:v>
                </c:pt>
                <c:pt idx="31">
                  <c:v>2.0392705337536201</c:v>
                </c:pt>
                <c:pt idx="32">
                  <c:v>1.81090514793892</c:v>
                </c:pt>
                <c:pt idx="33">
                  <c:v>1.6081129995025401</c:v>
                </c:pt>
                <c:pt idx="34">
                  <c:v>1.42803029861191</c:v>
                </c:pt>
                <c:pt idx="35">
                  <c:v>1.2681139536739401</c:v>
                </c:pt>
                <c:pt idx="36">
                  <c:v>1.12610565830828</c:v>
                </c:pt>
                <c:pt idx="37">
                  <c:v>1</c:v>
                </c:pt>
                <c:pt idx="38">
                  <c:v>0.96515704987287299</c:v>
                </c:pt>
                <c:pt idx="39">
                  <c:v>0.93152813091930498</c:v>
                </c:pt>
                <c:pt idx="40">
                  <c:v>0.89907094271166998</c:v>
                </c:pt>
                <c:pt idx="41">
                  <c:v>0.86774465869401596</c:v>
                </c:pt>
                <c:pt idx="42">
                  <c:v>0.83750987482805805</c:v>
                </c:pt>
                <c:pt idx="43">
                  <c:v>0.80832856002844899</c:v>
                </c:pt>
                <c:pt idx="44">
                  <c:v>0.78016400832504396</c:v>
                </c:pt>
                <c:pt idx="45">
                  <c:v>0.75298079269199403</c:v>
                </c:pt>
                <c:pt idx="46">
                  <c:v>0.72674472048554295</c:v>
                </c:pt>
                <c:pt idx="47">
                  <c:v>0.70142279043450995</c:v>
                </c:pt>
                <c:pt idx="48">
                  <c:v>0.67698315112937002</c:v>
                </c:pt>
                <c:pt idx="49">
                  <c:v>0.65339506095766398</c:v>
                </c:pt>
                <c:pt idx="50">
                  <c:v>0.63062884943540398</c:v>
                </c:pt>
                <c:pt idx="51">
                  <c:v>0.60865587988579894</c:v>
                </c:pt>
                <c:pt idx="52">
                  <c:v>0.58744851341835502</c:v>
                </c:pt>
                <c:pt idx="53">
                  <c:v>0.56698007416306295</c:v>
                </c:pt>
                <c:pt idx="54">
                  <c:v>0.54722481571592496</c:v>
                </c:pt>
                <c:pt idx="55">
                  <c:v>0.52815788875360803</c:v>
                </c:pt>
                <c:pt idx="56">
                  <c:v>0.50975530977651795</c:v>
                </c:pt>
                <c:pt idx="57">
                  <c:v>0.49199393094093502</c:v>
                </c:pt>
                <c:pt idx="58">
                  <c:v>0.47485141094231098</c:v>
                </c:pt>
                <c:pt idx="59">
                  <c:v>0.45830618691305203</c:v>
                </c:pt>
                <c:pt idx="60">
                  <c:v>0.44233744729948599</c:v>
                </c:pt>
                <c:pt idx="61">
                  <c:v>0.42692510568386899</c:v>
                </c:pt>
                <c:pt idx="62">
                  <c:v>0.41204977551850802</c:v>
                </c:pt>
                <c:pt idx="63">
                  <c:v>0.39769274574022201</c:v>
                </c:pt>
                <c:pt idx="64">
                  <c:v>0.383835957234475</c:v>
                </c:pt>
                <c:pt idx="65">
                  <c:v>0.370461980119556</c:v>
                </c:pt>
                <c:pt idx="66">
                  <c:v>0.357553991822253</c:v>
                </c:pt>
                <c:pt idx="67">
                  <c:v>0.34509575591743502</c:v>
                </c:pt>
                <c:pt idx="68">
                  <c:v>0.33307160170492001</c:v>
                </c:pt>
                <c:pt idx="69">
                  <c:v>0.321466404497953</c:v>
                </c:pt>
                <c:pt idx="70">
                  <c:v>0.31026556659848398</c:v>
                </c:pt>
                <c:pt idx="71">
                  <c:v>0.29945499893532801</c:v>
                </c:pt>
                <c:pt idx="72">
                  <c:v>0.28902110334210501</c:v>
                </c:pt>
                <c:pt idx="73">
                  <c:v>0.27895075545266801</c:v>
                </c:pt>
                <c:pt idx="74">
                  <c:v>0.26923128819250702</c:v>
                </c:pt>
                <c:pt idx="75">
                  <c:v>0.25985047584535298</c:v>
                </c:pt>
                <c:pt idx="76">
                  <c:v>0.250796518674963</c:v>
                </c:pt>
                <c:pt idx="77">
                  <c:v>0.24205802808271401</c:v>
                </c:pt>
                <c:pt idx="78">
                  <c:v>0.23362401228235699</c:v>
                </c:pt>
                <c:pt idx="79">
                  <c:v>0.22548386247390301</c:v>
                </c:pt>
                <c:pt idx="80">
                  <c:v>0.217627339499253</c:v>
                </c:pt>
                <c:pt idx="81">
                  <c:v>0.21004456096278101</c:v>
                </c:pt>
                <c:pt idx="82">
                  <c:v>0.20272598880067999</c:v>
                </c:pt>
                <c:pt idx="83">
                  <c:v>0.19566241728342601</c:v>
                </c:pt>
                <c:pt idx="84">
                  <c:v>0.188844961436266</c:v>
                </c:pt>
                <c:pt idx="85">
                  <c:v>0.18226504586318301</c:v>
                </c:pt>
                <c:pt idx="86">
                  <c:v>0.17591439396025299</c:v>
                </c:pt>
                <c:pt idx="87">
                  <c:v>0.169785017504852</c:v>
                </c:pt>
                <c:pt idx="88">
                  <c:v>0.16386920660759699</c:v>
                </c:pt>
                <c:pt idx="89">
                  <c:v>0.15815952001439701</c:v>
                </c:pt>
                <c:pt idx="90">
                  <c:v>0.15264877574640401</c:v>
                </c:pt>
                <c:pt idx="91">
                  <c:v>0.147330042066105</c:v>
                </c:pt>
                <c:pt idx="92">
                  <c:v>0.14219662875816899</c:v>
                </c:pt>
                <c:pt idx="93">
                  <c:v>0.13724207871410199</c:v>
                </c:pt>
                <c:pt idx="94">
                  <c:v>0.13246015981012299</c:v>
                </c:pt>
                <c:pt idx="95">
                  <c:v>0.12784485706802801</c:v>
                </c:pt>
                <c:pt idx="96">
                  <c:v>0.123390365089197</c:v>
                </c:pt>
                <c:pt idx="97">
                  <c:v>0.11909108075222601</c:v>
                </c:pt>
                <c:pt idx="98">
                  <c:v>0.11494159616499</c:v>
                </c:pt>
                <c:pt idx="99">
                  <c:v>0.110936691862281</c:v>
                </c:pt>
                <c:pt idx="100">
                  <c:v>0.107071330240455</c:v>
                </c:pt>
                <c:pt idx="101">
                  <c:v>0.103340649220841</c:v>
                </c:pt>
                <c:pt idx="102">
                  <c:v>9.9739956133934701E-2</c:v>
                </c:pt>
                <c:pt idx="103">
                  <c:v>9.6264721816678195E-2</c:v>
                </c:pt>
                <c:pt idx="104">
                  <c:v>9.2910574915417807E-2</c:v>
                </c:pt>
                <c:pt idx="105">
                  <c:v>8.9673296387357201E-2</c:v>
                </c:pt>
                <c:pt idx="106">
                  <c:v>8.6548814193597307E-2</c:v>
                </c:pt>
                <c:pt idx="107">
                  <c:v>8.3533198177087695E-2</c:v>
                </c:pt>
                <c:pt idx="108">
                  <c:v>8.0622655119043998E-2</c:v>
                </c:pt>
                <c:pt idx="109">
                  <c:v>7.7813523967614595E-2</c:v>
                </c:pt>
                <c:pt idx="110">
                  <c:v>7.5102271232794796E-2</c:v>
                </c:pt>
                <c:pt idx="111">
                  <c:v>7.2485486541796595E-2</c:v>
                </c:pt>
                <c:pt idx="112">
                  <c:v>6.9959878349280205E-2</c:v>
                </c:pt>
                <c:pt idx="113">
                  <c:v>6.7522269797056306E-2</c:v>
                </c:pt>
                <c:pt idx="114">
                  <c:v>6.5169594718046994E-2</c:v>
                </c:pt>
                <c:pt idx="115">
                  <c:v>6.2898893779480894E-2</c:v>
                </c:pt>
                <c:pt idx="116">
                  <c:v>6.0707310760470999E-2</c:v>
                </c:pt>
                <c:pt idx="117">
                  <c:v>5.8592088959291799E-2</c:v>
                </c:pt>
                <c:pt idx="118">
                  <c:v>5.6550567725839003E-2</c:v>
                </c:pt>
                <c:pt idx="119">
                  <c:v>5.4580179114907E-2</c:v>
                </c:pt>
                <c:pt idx="120">
                  <c:v>5.2678444656076497E-2</c:v>
                </c:pt>
                <c:pt idx="121">
                  <c:v>5.08429722361501E-2</c:v>
                </c:pt>
                <c:pt idx="122">
                  <c:v>4.9071453090211103E-2</c:v>
                </c:pt>
                <c:pt idx="123">
                  <c:v>4.7361658897523098E-2</c:v>
                </c:pt>
                <c:pt idx="124">
                  <c:v>4.5711438978618603E-2</c:v>
                </c:pt>
                <c:pt idx="125">
                  <c:v>4.4118717590047499E-2</c:v>
                </c:pt>
                <c:pt idx="126">
                  <c:v>4.2581491313384602E-2</c:v>
                </c:pt>
                <c:pt idx="127">
                  <c:v>4.1097826535213502E-2</c:v>
                </c:pt>
                <c:pt idx="128">
                  <c:v>3.9665857014913798E-2</c:v>
                </c:pt>
                <c:pt idx="129">
                  <c:v>3.8283781537193397E-2</c:v>
                </c:pt>
                <c:pt idx="130">
                  <c:v>3.6949861646414998E-2</c:v>
                </c:pt>
                <c:pt idx="131">
                  <c:v>3.56624194598648E-2</c:v>
                </c:pt>
                <c:pt idx="132">
                  <c:v>3.4419835557212002E-2</c:v>
                </c:pt>
                <c:pt idx="133">
                  <c:v>3.3220546943508102E-2</c:v>
                </c:pt>
                <c:pt idx="134">
                  <c:v>3.2063045083159603E-2</c:v>
                </c:pt>
                <c:pt idx="135">
                  <c:v>3.0945874002403201E-2</c:v>
                </c:pt>
                <c:pt idx="136">
                  <c:v>2.9867628457896998E-2</c:v>
                </c:pt>
                <c:pt idx="137">
                  <c:v>2.8826952169123E-2</c:v>
                </c:pt>
                <c:pt idx="138">
                  <c:v>2.7822536112377099E-2</c:v>
                </c:pt>
                <c:pt idx="139">
                  <c:v>2.68531168742033E-2</c:v>
                </c:pt>
                <c:pt idx="140">
                  <c:v>2.59174750621976E-2</c:v>
                </c:pt>
                <c:pt idx="141">
                  <c:v>2.50144337711843E-2</c:v>
                </c:pt>
                <c:pt idx="142">
                  <c:v>2.4142857102836601E-2</c:v>
                </c:pt>
                <c:pt idx="143">
                  <c:v>2.33016487368761E-2</c:v>
                </c:pt>
                <c:pt idx="144">
                  <c:v>2.2489750552057299E-2</c:v>
                </c:pt>
                <c:pt idx="145">
                  <c:v>2.1706141295200401E-2</c:v>
                </c:pt>
                <c:pt idx="146">
                  <c:v>2.0949835296599401E-2</c:v>
                </c:pt>
                <c:pt idx="147">
                  <c:v>2.0219881230188499E-2</c:v>
                </c:pt>
                <c:pt idx="148">
                  <c:v>1.9515360916908499E-2</c:v>
                </c:pt>
                <c:pt idx="149">
                  <c:v>1.8835388169767799E-2</c:v>
                </c:pt>
                <c:pt idx="150">
                  <c:v>1.8179107679143498E-2</c:v>
                </c:pt>
              </c:numCache>
            </c:numRef>
          </c:yVal>
          <c:smooth val="1"/>
        </c:ser>
        <c:dLbls>
          <c:showLegendKey val="0"/>
          <c:showVal val="0"/>
          <c:showCatName val="0"/>
          <c:showSerName val="0"/>
          <c:showPercent val="0"/>
          <c:showBubbleSize val="0"/>
        </c:dLbls>
        <c:axId val="832179456"/>
        <c:axId val="832179848"/>
      </c:scatterChart>
      <c:valAx>
        <c:axId val="832179456"/>
        <c:scaling>
          <c:orientation val="minMax"/>
          <c:max val="120"/>
          <c:min val="70"/>
        </c:scaling>
        <c:delete val="0"/>
        <c:axPos val="b"/>
        <c:title>
          <c:tx>
            <c:rich>
              <a:bodyPr/>
              <a:lstStyle/>
              <a:p>
                <a:pPr>
                  <a:defRPr sz="1700"/>
                </a:pPr>
                <a:r>
                  <a:rPr lang="en-US" sz="1700" dirty="0" smtClean="0"/>
                  <a:t>Recipient height (cm)</a:t>
                </a:r>
                <a:endParaRPr lang="en-US" sz="1700" dirty="0"/>
              </a:p>
            </c:rich>
          </c:tx>
          <c:layout>
            <c:manualLayout>
              <c:xMode val="edge"/>
              <c:yMode val="edge"/>
              <c:x val="0.43492625368731563"/>
              <c:y val="0.88582020997375333"/>
            </c:manualLayout>
          </c:layout>
          <c:overlay val="0"/>
        </c:title>
        <c:numFmt formatCode="#,##0" sourceLinked="0"/>
        <c:majorTickMark val="out"/>
        <c:minorTickMark val="none"/>
        <c:tickLblPos val="nextTo"/>
        <c:txPr>
          <a:bodyPr rot="0"/>
          <a:lstStyle/>
          <a:p>
            <a:pPr>
              <a:defRPr sz="1500" b="1"/>
            </a:pPr>
            <a:endParaRPr lang="en-US"/>
          </a:p>
        </c:txPr>
        <c:crossAx val="832179848"/>
        <c:crosses val="autoZero"/>
        <c:crossBetween val="midCat"/>
        <c:majorUnit val="10"/>
      </c:valAx>
      <c:valAx>
        <c:axId val="8321798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79456"/>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Microsoft_Excel_Worksheet4!$B$2:$B$10002</c:f>
              <c:numCache>
                <c:formatCode>General</c:formatCode>
                <c:ptCount val="10001"/>
                <c:pt idx="0">
                  <c:v>4.2700215698853601</c:v>
                </c:pt>
                <c:pt idx="1">
                  <c:v>4.1231673494101697</c:v>
                </c:pt>
                <c:pt idx="2">
                  <c:v>3.9813637268578201</c:v>
                </c:pt>
                <c:pt idx="3">
                  <c:v>3.8444370024919801</c:v>
                </c:pt>
                <c:pt idx="4">
                  <c:v>3.71221945044292</c:v>
                </c:pt>
                <c:pt idx="5">
                  <c:v>3.5845491132548299</c:v>
                </c:pt>
                <c:pt idx="6">
                  <c:v>3.46126960349905</c:v>
                </c:pt>
                <c:pt idx="7">
                  <c:v>3.3422299122101</c:v>
                </c:pt>
                <c:pt idx="8">
                  <c:v>3.2272842239100599</c:v>
                </c:pt>
                <c:pt idx="9">
                  <c:v>3.1162917379946098</c:v>
                </c:pt>
                <c:pt idx="10">
                  <c:v>3.0091164962618699</c:v>
                </c:pt>
                <c:pt idx="11">
                  <c:v>2.9056272163729502</c:v>
                </c:pt>
                <c:pt idx="12">
                  <c:v>2.8056971310400498</c:v>
                </c:pt>
                <c:pt idx="13">
                  <c:v>2.7092038327452101</c:v>
                </c:pt>
                <c:pt idx="14">
                  <c:v>2.61602912379945</c:v>
                </c:pt>
                <c:pt idx="15">
                  <c:v>2.52605887155871</c:v>
                </c:pt>
                <c:pt idx="16">
                  <c:v>2.4391828686191901</c:v>
                </c:pt>
                <c:pt idx="17">
                  <c:v>2.3552946978207601</c:v>
                </c:pt>
                <c:pt idx="18">
                  <c:v>2.2742916018932799</c:v>
                </c:pt>
                <c:pt idx="19">
                  <c:v>2.19607435758595</c:v>
                </c:pt>
                <c:pt idx="20">
                  <c:v>2.1205471541255898</c:v>
                </c:pt>
                <c:pt idx="21">
                  <c:v>2.0476174758550498</c:v>
                </c:pt>
                <c:pt idx="22">
                  <c:v>1.9771959889078199</c:v>
                </c:pt>
                <c:pt idx="23">
                  <c:v>1.90919643178017</c:v>
                </c:pt>
                <c:pt idx="24">
                  <c:v>1.8435355096667001</c:v>
                </c:pt>
                <c:pt idx="25">
                  <c:v>1.78013279242991</c:v>
                </c:pt>
                <c:pt idx="26">
                  <c:v>1.7189106160787899</c:v>
                </c:pt>
                <c:pt idx="27">
                  <c:v>1.6597939876357199</c:v>
                </c:pt>
                <c:pt idx="28">
                  <c:v>1.6027104932752501</c:v>
                </c:pt>
                <c:pt idx="29">
                  <c:v>1.54759020962205</c:v>
                </c:pt>
                <c:pt idx="30">
                  <c:v>1.4943656180996301</c:v>
                </c:pt>
                <c:pt idx="31">
                  <c:v>1.44297152222464</c:v>
                </c:pt>
                <c:pt idx="32">
                  <c:v>1.3933449677456999</c:v>
                </c:pt>
                <c:pt idx="33">
                  <c:v>1.34542516552867</c:v>
                </c:pt>
                <c:pt idx="34">
                  <c:v>1.2991534170942201</c:v>
                </c:pt>
                <c:pt idx="35">
                  <c:v>1.2544730427161199</c:v>
                </c:pt>
                <c:pt idx="36">
                  <c:v>1.2113293119924899</c:v>
                </c:pt>
                <c:pt idx="37">
                  <c:v>1.1696693768048201</c:v>
                </c:pt>
                <c:pt idx="38">
                  <c:v>1.12944220658258</c:v>
                </c:pt>
                <c:pt idx="39">
                  <c:v>1.09059852579436</c:v>
                </c:pt>
                <c:pt idx="40">
                  <c:v>1.0530907535886</c:v>
                </c:pt>
                <c:pt idx="41">
                  <c:v>1.0168729455104</c:v>
                </c:pt>
                <c:pt idx="42">
                  <c:v>0.98190073722264604</c:v>
                </c:pt>
                <c:pt idx="43">
                  <c:v>0.94813129016275099</c:v>
                </c:pt>
                <c:pt idx="44">
                  <c:v>0.91552323906835698</c:v>
                </c:pt>
                <c:pt idx="45">
                  <c:v>0.88403664130770099</c:v>
                </c:pt>
                <c:pt idx="46">
                  <c:v>0.85363292795263401</c:v>
                </c:pt>
                <c:pt idx="47">
                  <c:v>0.82427485653431998</c:v>
                </c:pt>
                <c:pt idx="48">
                  <c:v>0.795926465423757</c:v>
                </c:pt>
                <c:pt idx="49">
                  <c:v>0.76855302978124895</c:v>
                </c:pt>
                <c:pt idx="50">
                  <c:v>0.74212101902084404</c:v>
                </c:pt>
                <c:pt idx="51">
                  <c:v>0.71659805573766699</c:v>
                </c:pt>
                <c:pt idx="52">
                  <c:v>0.69195287604780897</c:v>
                </c:pt>
                <c:pt idx="53">
                  <c:v>0.66815529129221396</c:v>
                </c:pt>
                <c:pt idx="54">
                  <c:v>0.64517615105763104</c:v>
                </c:pt>
                <c:pt idx="55">
                  <c:v>0.62298730746935405</c:v>
                </c:pt>
                <c:pt idx="56">
                  <c:v>0.60156158071200405</c:v>
                </c:pt>
                <c:pt idx="57">
                  <c:v>0.58087272573611304</c:v>
                </c:pt>
                <c:pt idx="58">
                  <c:v>0.56089540010973205</c:v>
                </c:pt>
                <c:pt idx="59">
                  <c:v>0.54160513297568302</c:v>
                </c:pt>
                <c:pt idx="60">
                  <c:v>0.522978295076445</c:v>
                </c:pt>
                <c:pt idx="61">
                  <c:v>0.50499206980991496</c:v>
                </c:pt>
                <c:pt idx="62">
                  <c:v>0.48762442528064498</c:v>
                </c:pt>
                <c:pt idx="63">
                  <c:v>0.47085408731226402</c:v>
                </c:pt>
                <c:pt idx="64">
                  <c:v>0.45466051338808</c:v>
                </c:pt>
                <c:pt idx="65">
                  <c:v>0.43902386748789302</c:v>
                </c:pt>
                <c:pt idx="66">
                  <c:v>0.42392499579023402</c:v>
                </c:pt>
                <c:pt idx="67">
                  <c:v>0.40934540321023799</c:v>
                </c:pt>
                <c:pt idx="68">
                  <c:v>0.39526723074443598</c:v>
                </c:pt>
                <c:pt idx="69">
                  <c:v>0.38167323359469302</c:v>
                </c:pt>
                <c:pt idx="70">
                  <c:v>0.36854676004451398</c:v>
                </c:pt>
                <c:pt idx="71">
                  <c:v>0.35587173106182701</c:v>
                </c:pt>
                <c:pt idx="72">
                  <c:v>0.34363262060327199</c:v>
                </c:pt>
                <c:pt idx="73">
                  <c:v>0.33181443659585602</c:v>
                </c:pt>
                <c:pt idx="74">
                  <c:v>0.32040270257269299</c:v>
                </c:pt>
                <c:pt idx="75">
                  <c:v>0.30938343994032202</c:v>
                </c:pt>
                <c:pt idx="76">
                  <c:v>0.29874315085588299</c:v>
                </c:pt>
                <c:pt idx="77">
                  <c:v>0.288468801693188</c:v>
                </c:pt>
                <c:pt idx="78">
                  <c:v>0.278547807077415</c:v>
                </c:pt>
                <c:pt idx="79">
                  <c:v>0.26896801446889101</c:v>
                </c:pt>
                <c:pt idx="80">
                  <c:v>0.25971768927705602</c:v>
                </c:pt>
                <c:pt idx="81">
                  <c:v>0.25078550048639697</c:v>
                </c:pt>
                <c:pt idx="82">
                  <c:v>0.24216050677672801</c:v>
                </c:pt>
                <c:pt idx="83">
                  <c:v>0.23383214312082101</c:v>
                </c:pt>
                <c:pt idx="84">
                  <c:v>0.22579020784296899</c:v>
                </c:pt>
                <c:pt idx="85">
                  <c:v>0.21802485012263301</c:v>
                </c:pt>
                <c:pt idx="86">
                  <c:v>0.21052655792786101</c:v>
                </c:pt>
                <c:pt idx="87">
                  <c:v>0.20328614636369799</c:v>
                </c:pt>
                <c:pt idx="88">
                  <c:v>0.196294746421321</c:v>
                </c:pt>
                <c:pt idx="89">
                  <c:v>0.18954379411410499</c:v>
                </c:pt>
                <c:pt idx="90">
                  <c:v>0.18302501998733101</c:v>
                </c:pt>
                <c:pt idx="91">
                  <c:v>0.176730438988665</c:v>
                </c:pt>
                <c:pt idx="92">
                  <c:v>0.17065234068701701</c:v>
                </c:pt>
                <c:pt idx="93">
                  <c:v>0.16478327982779301</c:v>
                </c:pt>
                <c:pt idx="94">
                  <c:v>0.15911606721296101</c:v>
                </c:pt>
                <c:pt idx="95">
                  <c:v>0.15364376089478399</c:v>
                </c:pt>
                <c:pt idx="96">
                  <c:v>0.1483596576724</c:v>
                </c:pt>
                <c:pt idx="97">
                  <c:v>0.143257284880866</c:v>
                </c:pt>
                <c:pt idx="98">
                  <c:v>0.138330392462583</c:v>
                </c:pt>
                <c:pt idx="99">
                  <c:v>0.13357294531140501</c:v>
                </c:pt>
                <c:pt idx="100">
                  <c:v>0.12897911588004499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Microsoft_Excel_Worksheet4!$C$2:$C$10002</c:f>
              <c:numCache>
                <c:formatCode>General</c:formatCode>
                <c:ptCount val="10001"/>
                <c:pt idx="0">
                  <c:v>1.7135866936619299</c:v>
                </c:pt>
                <c:pt idx="1">
                  <c:v>1.69147979370354</c:v>
                </c:pt>
                <c:pt idx="2">
                  <c:v>1.66965809380395</c:v>
                </c:pt>
                <c:pt idx="3">
                  <c:v>1.64811791461082</c:v>
                </c:pt>
                <c:pt idx="4">
                  <c:v>1.626855624239</c:v>
                </c:pt>
                <c:pt idx="5">
                  <c:v>1.60586763765809</c:v>
                </c:pt>
                <c:pt idx="6">
                  <c:v>1.5851504160880201</c:v>
                </c:pt>
                <c:pt idx="7">
                  <c:v>1.5647004664023401</c:v>
                </c:pt>
                <c:pt idx="8">
                  <c:v>1.5445143405392301</c:v>
                </c:pt>
                <c:pt idx="9">
                  <c:v>1.5245886349202</c:v>
                </c:pt>
                <c:pt idx="10">
                  <c:v>1.5049199898761401</c:v>
                </c:pt>
                <c:pt idx="11">
                  <c:v>1.4855050890808501</c:v>
                </c:pt>
                <c:pt idx="12">
                  <c:v>1.4663406589919299</c:v>
                </c:pt>
                <c:pt idx="13">
                  <c:v>1.4474234682987801</c:v>
                </c:pt>
                <c:pt idx="14">
                  <c:v>1.42875032737778</c:v>
                </c:pt>
                <c:pt idx="15">
                  <c:v>1.4103180877544901</c:v>
                </c:pt>
                <c:pt idx="16">
                  <c:v>1.3921236415728</c:v>
                </c:pt>
                <c:pt idx="17">
                  <c:v>1.3741639210709</c:v>
                </c:pt>
                <c:pt idx="18">
                  <c:v>1.3564358980640101</c:v>
                </c:pt>
                <c:pt idx="19">
                  <c:v>1.33893658343383</c:v>
                </c:pt>
                <c:pt idx="20">
                  <c:v>1.3216630266245499</c:v>
                </c:pt>
                <c:pt idx="21">
                  <c:v>1.3046123151453199</c:v>
                </c:pt>
                <c:pt idx="22">
                  <c:v>1.28778157407918</c:v>
                </c:pt>
                <c:pt idx="23">
                  <c:v>1.2711679655983801</c:v>
                </c:pt>
                <c:pt idx="24">
                  <c:v>1.2547686884858</c:v>
                </c:pt>
                <c:pt idx="25">
                  <c:v>1.2385809776627199</c:v>
                </c:pt>
                <c:pt idx="26">
                  <c:v>1.2226021037225601</c:v>
                </c:pt>
                <c:pt idx="27">
                  <c:v>1.2068293724707</c:v>
                </c:pt>
                <c:pt idx="28">
                  <c:v>1.19126012447015</c:v>
                </c:pt>
                <c:pt idx="29">
                  <c:v>1.17589173459325</c:v>
                </c:pt>
                <c:pt idx="30">
                  <c:v>1.1607216115789301</c:v>
                </c:pt>
                <c:pt idx="31">
                  <c:v>1.1457471975958999</c:v>
                </c:pt>
                <c:pt idx="32">
                  <c:v>1.13096596781129</c:v>
                </c:pt>
                <c:pt idx="33">
                  <c:v>1.1163754299650199</c:v>
                </c:pt>
                <c:pt idx="34">
                  <c:v>1.1019731239495001</c:v>
                </c:pt>
                <c:pt idx="35">
                  <c:v>1.0877566213948999</c:v>
                </c:pt>
                <c:pt idx="36">
                  <c:v>1.07372352525964</c:v>
                </c:pt>
                <c:pt idx="37">
                  <c:v>1.0598714694263001</c:v>
                </c:pt>
                <c:pt idx="38">
                  <c:v>1.0461981183025899</c:v>
                </c:pt>
                <c:pt idx="39">
                  <c:v>1.03270116642761</c:v>
                </c:pt>
                <c:pt idx="40">
                  <c:v>1.0193783380830801</c:v>
                </c:pt>
                <c:pt idx="41">
                  <c:v>1.0062273869096701</c:v>
                </c:pt>
                <c:pt idx="42">
                  <c:v>0.97068497132690901</c:v>
                </c:pt>
                <c:pt idx="43">
                  <c:v>0.91689448231760795</c:v>
                </c:pt>
                <c:pt idx="44">
                  <c:v>0.86608479222178503</c:v>
                </c:pt>
                <c:pt idx="45">
                  <c:v>0.81809072012500195</c:v>
                </c:pt>
                <c:pt idx="46">
                  <c:v>0.77275623861001697</c:v>
                </c:pt>
                <c:pt idx="47">
                  <c:v>0.72993396651591103</c:v>
                </c:pt>
                <c:pt idx="48">
                  <c:v>0.689484689805965</c:v>
                </c:pt>
                <c:pt idx="49">
                  <c:v>0.65127690898662305</c:v>
                </c:pt>
                <c:pt idx="50">
                  <c:v>0.615186411606235</c:v>
                </c:pt>
                <c:pt idx="51">
                  <c:v>0.58109586844377104</c:v>
                </c:pt>
                <c:pt idx="52">
                  <c:v>0.54889445207472398</c:v>
                </c:pt>
                <c:pt idx="53">
                  <c:v>0.51847747657418597</c:v>
                </c:pt>
                <c:pt idx="54">
                  <c:v>0.48974605718576297</c:v>
                </c:pt>
                <c:pt idx="55">
                  <c:v>0.462606788849933</c:v>
                </c:pt>
                <c:pt idx="56">
                  <c:v>0.43697144254675002</c:v>
                </c:pt>
                <c:pt idx="57">
                  <c:v>0.41275667846571301</c:v>
                </c:pt>
                <c:pt idx="58">
                  <c:v>0.38988377507031602</c:v>
                </c:pt>
                <c:pt idx="59">
                  <c:v>0.36827837317647999</c:v>
                </c:pt>
                <c:pt idx="60">
                  <c:v>0.34787023421288599</c:v>
                </c:pt>
                <c:pt idx="61">
                  <c:v>0.32859301187728901</c:v>
                </c:pt>
                <c:pt idx="62">
                  <c:v>0.31038403644651102</c:v>
                </c:pt>
                <c:pt idx="63">
                  <c:v>0.29318411103887199</c:v>
                </c:pt>
                <c:pt idx="64">
                  <c:v>0.27693731916675801</c:v>
                </c:pt>
                <c:pt idx="65">
                  <c:v>0.26159084295363499</c:v>
                </c:pt>
                <c:pt idx="66">
                  <c:v>0.24709479142458299</c:v>
                </c:pt>
                <c:pt idx="67">
                  <c:v>0.23340203831209799</c:v>
                </c:pt>
                <c:pt idx="68">
                  <c:v>0.22046806884988099</c:v>
                </c:pt>
                <c:pt idx="69">
                  <c:v>0.20825083505655301</c:v>
                </c:pt>
                <c:pt idx="70">
                  <c:v>0.19671061903881201</c:v>
                </c:pt>
                <c:pt idx="71">
                  <c:v>0.18580990386965099</c:v>
                </c:pt>
                <c:pt idx="72">
                  <c:v>0.175513251621851</c:v>
                </c:pt>
                <c:pt idx="73">
                  <c:v>0.16578718816024601</c:v>
                </c:pt>
                <c:pt idx="74">
                  <c:v>0.15660009431822799</c:v>
                </c:pt>
                <c:pt idx="75">
                  <c:v>0.147922103104699</c:v>
                </c:pt>
                <c:pt idx="76">
                  <c:v>0.13972500260729601</c:v>
                </c:pt>
                <c:pt idx="77">
                  <c:v>0.131982144276237</c:v>
                </c:pt>
                <c:pt idx="78">
                  <c:v>0.124668356290614</c:v>
                </c:pt>
                <c:pt idx="79">
                  <c:v>0.11775986172549199</c:v>
                </c:pt>
                <c:pt idx="80">
                  <c:v>0.111234201253771</c:v>
                </c:pt>
                <c:pt idx="81">
                  <c:v>0.105070160131531</c:v>
                </c:pt>
                <c:pt idx="82">
                  <c:v>9.9247699229479194E-2</c:v>
                </c:pt>
                <c:pt idx="83">
                  <c:v>9.3747889886285393E-2</c:v>
                </c:pt>
                <c:pt idx="84">
                  <c:v>8.8552852372023802E-2</c:v>
                </c:pt>
                <c:pt idx="85">
                  <c:v>8.36456977616582E-2</c:v>
                </c:pt>
                <c:pt idx="86">
                  <c:v>7.9010473029608203E-2</c:v>
                </c:pt>
                <c:pt idx="87">
                  <c:v>7.4632109186899304E-2</c:v>
                </c:pt>
                <c:pt idx="88">
                  <c:v>7.0496372292290693E-2</c:v>
                </c:pt>
                <c:pt idx="89">
                  <c:v>6.6589817178121902E-2</c:v>
                </c:pt>
                <c:pt idx="90">
                  <c:v>6.2899743740439398E-2</c:v>
                </c:pt>
                <c:pt idx="91">
                  <c:v>5.9414155651305998E-2</c:v>
                </c:pt>
                <c:pt idx="92">
                  <c:v>5.6121721359066401E-2</c:v>
                </c:pt>
                <c:pt idx="93">
                  <c:v>5.3011737249781997E-2</c:v>
                </c:pt>
                <c:pt idx="94">
                  <c:v>5.00740928500749E-2</c:v>
                </c:pt>
                <c:pt idx="95">
                  <c:v>4.7299237958254997E-2</c:v>
                </c:pt>
                <c:pt idx="96">
                  <c:v>4.4678151596874799E-2</c:v>
                </c:pt>
                <c:pt idx="97">
                  <c:v>4.2202312685778502E-2</c:v>
                </c:pt>
                <c:pt idx="98">
                  <c:v>3.9863672340303399E-2</c:v>
                </c:pt>
                <c:pt idx="99">
                  <c:v>3.7654627704575498E-2</c:v>
                </c:pt>
                <c:pt idx="100">
                  <c:v>3.5567997234832602E-2</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Microsoft_Excel_Worksheet4!$D$2:$D$10002</c:f>
              <c:numCache>
                <c:formatCode>General</c:formatCode>
                <c:ptCount val="10001"/>
                <c:pt idx="0">
                  <c:v>10.640304499752</c:v>
                </c:pt>
                <c:pt idx="1">
                  <c:v>10.0506722306265</c:v>
                </c:pt>
                <c:pt idx="2">
                  <c:v>9.49371442234958</c:v>
                </c:pt>
                <c:pt idx="3">
                  <c:v>8.9676204203019907</c:v>
                </c:pt>
                <c:pt idx="4">
                  <c:v>8.4706799072553807</c:v>
                </c:pt>
                <c:pt idx="5">
                  <c:v>8.0012773431776907</c:v>
                </c:pt>
                <c:pt idx="6">
                  <c:v>7.55788671315669</c:v>
                </c:pt>
                <c:pt idx="7">
                  <c:v>7.1390665663670996</c:v>
                </c:pt>
                <c:pt idx="8">
                  <c:v>6.7434553299534103</c:v>
                </c:pt>
                <c:pt idx="9">
                  <c:v>6.3697668825936899</c:v>
                </c:pt>
                <c:pt idx="10">
                  <c:v>6.0167863733543498</c:v>
                </c:pt>
                <c:pt idx="11">
                  <c:v>5.68336627224285</c:v>
                </c:pt>
                <c:pt idx="12">
                  <c:v>5.3684226396191699</c:v>
                </c:pt>
                <c:pt idx="13">
                  <c:v>5.0709316023375699</c:v>
                </c:pt>
                <c:pt idx="14">
                  <c:v>4.7899260251629503</c:v>
                </c:pt>
                <c:pt idx="15">
                  <c:v>4.52449236664068</c:v>
                </c:pt>
                <c:pt idx="16">
                  <c:v>4.2737677091982604</c:v>
                </c:pt>
                <c:pt idx="17">
                  <c:v>4.0369369538238598</c:v>
                </c:pt>
                <c:pt idx="18">
                  <c:v>3.81323017020171</c:v>
                </c:pt>
                <c:pt idx="19">
                  <c:v>3.6019200936896798</c:v>
                </c:pt>
                <c:pt idx="20">
                  <c:v>3.4023197610017899</c:v>
                </c:pt>
                <c:pt idx="21">
                  <c:v>3.2137802769093202</c:v>
                </c:pt>
                <c:pt idx="22">
                  <c:v>3.0356887047001799</c:v>
                </c:pt>
                <c:pt idx="23">
                  <c:v>2.8674660735383801</c:v>
                </c:pt>
                <c:pt idx="24">
                  <c:v>2.7085654962456598</c:v>
                </c:pt>
                <c:pt idx="25">
                  <c:v>2.5584703913862499</c:v>
                </c:pt>
                <c:pt idx="26">
                  <c:v>2.41669280387466</c:v>
                </c:pt>
                <c:pt idx="27">
                  <c:v>2.2827718186471202</c:v>
                </c:pt>
                <c:pt idx="28">
                  <c:v>2.1562720622392</c:v>
                </c:pt>
                <c:pt idx="29">
                  <c:v>2.0367822873986698</c:v>
                </c:pt>
                <c:pt idx="30">
                  <c:v>1.9239140361318501</c:v>
                </c:pt>
                <c:pt idx="31">
                  <c:v>1.8173003768372999</c:v>
                </c:pt>
                <c:pt idx="32">
                  <c:v>1.7165947114212201</c:v>
                </c:pt>
                <c:pt idx="33">
                  <c:v>1.6214696485165201</c:v>
                </c:pt>
                <c:pt idx="34">
                  <c:v>1.53161593914239</c:v>
                </c:pt>
                <c:pt idx="35">
                  <c:v>1.44674147134437</c:v>
                </c:pt>
                <c:pt idx="36">
                  <c:v>1.36657032054632</c:v>
                </c:pt>
                <c:pt idx="37">
                  <c:v>1.2908418525271901</c:v>
                </c:pt>
                <c:pt idx="38">
                  <c:v>1.21930987610626</c:v>
                </c:pt>
                <c:pt idx="39">
                  <c:v>1.15174184278236</c:v>
                </c:pt>
                <c:pt idx="40">
                  <c:v>1.0879180907250401</c:v>
                </c:pt>
                <c:pt idx="41">
                  <c:v>1.0276311306599599</c:v>
                </c:pt>
                <c:pt idx="42">
                  <c:v>0.99324609552822196</c:v>
                </c:pt>
                <c:pt idx="43">
                  <c:v>0.98043227516586895</c:v>
                </c:pt>
                <c:pt idx="44">
                  <c:v>0.96778376528700905</c:v>
                </c:pt>
                <c:pt idx="45">
                  <c:v>0.95529843322900299</c:v>
                </c:pt>
                <c:pt idx="46">
                  <c:v>0.94297417384258897</c:v>
                </c:pt>
                <c:pt idx="47">
                  <c:v>0.93080890913693703</c:v>
                </c:pt>
                <c:pt idx="48">
                  <c:v>0.91880058792927699</c:v>
                </c:pt>
                <c:pt idx="49">
                  <c:v>0.90694718549904896</c:v>
                </c:pt>
                <c:pt idx="50">
                  <c:v>0.89524670324651601</c:v>
                </c:pt>
                <c:pt idx="51">
                  <c:v>0.88369716835578205</c:v>
                </c:pt>
                <c:pt idx="52">
                  <c:v>0.87229663346215303</c:v>
                </c:pt>
                <c:pt idx="53">
                  <c:v>0.86104317632379501</c:v>
                </c:pt>
                <c:pt idx="54">
                  <c:v>0.84993489949762402</c:v>
                </c:pt>
                <c:pt idx="55">
                  <c:v>0.83896993001937503</c:v>
                </c:pt>
                <c:pt idx="56">
                  <c:v>0.82814641908780995</c:v>
                </c:pt>
                <c:pt idx="57">
                  <c:v>0.81746254175298605</c:v>
                </c:pt>
                <c:pt idx="58">
                  <c:v>0.80691649660855203</c:v>
                </c:pt>
                <c:pt idx="59">
                  <c:v>0.79650650548801105</c:v>
                </c:pt>
                <c:pt idx="60">
                  <c:v>0.78623081316491095</c:v>
                </c:pt>
                <c:pt idx="61">
                  <c:v>0.77608768705689002</c:v>
                </c:pt>
                <c:pt idx="62">
                  <c:v>0.76607541693355297</c:v>
                </c:pt>
                <c:pt idx="63">
                  <c:v>0.756192314628096</c:v>
                </c:pt>
                <c:pt idx="64">
                  <c:v>0.74643671375268195</c:v>
                </c:pt>
                <c:pt idx="65">
                  <c:v>0.73680696941746404</c:v>
                </c:pt>
                <c:pt idx="66">
                  <c:v>0.72730145795323498</c:v>
                </c:pt>
                <c:pt idx="67">
                  <c:v>0.71791857663767</c:v>
                </c:pt>
                <c:pt idx="68">
                  <c:v>0.708656743425088</c:v>
                </c:pt>
                <c:pt idx="69">
                  <c:v>0.69951439667970405</c:v>
                </c:pt>
                <c:pt idx="70">
                  <c:v>0.69048999491231999</c:v>
                </c:pt>
                <c:pt idx="71">
                  <c:v>0.68158201652041595</c:v>
                </c:pt>
                <c:pt idx="72">
                  <c:v>0.67278895953159701</c:v>
                </c:pt>
                <c:pt idx="73">
                  <c:v>0.66410934135033795</c:v>
                </c:pt>
                <c:pt idx="74">
                  <c:v>0.65554169850800903</c:v>
                </c:pt>
                <c:pt idx="75">
                  <c:v>0.64708458641612099</c:v>
                </c:pt>
                <c:pt idx="76">
                  <c:v>0.63873657912274895</c:v>
                </c:pt>
                <c:pt idx="77">
                  <c:v>0.63049626907210599</c:v>
                </c:pt>
                <c:pt idx="78">
                  <c:v>0.62236226686721796</c:v>
                </c:pt>
                <c:pt idx="79">
                  <c:v>0.61433320103565103</c:v>
                </c:pt>
                <c:pt idx="80">
                  <c:v>0.60640771779827396</c:v>
                </c:pt>
                <c:pt idx="81">
                  <c:v>0.59858448084099303</c:v>
                </c:pt>
                <c:pt idx="82">
                  <c:v>0.59086217108944095</c:v>
                </c:pt>
                <c:pt idx="83">
                  <c:v>0.58323948648656598</c:v>
                </c:pt>
                <c:pt idx="84">
                  <c:v>0.57571514177308902</c:v>
                </c:pt>
                <c:pt idx="85">
                  <c:v>0.56828786827080202</c:v>
                </c:pt>
                <c:pt idx="86">
                  <c:v>0.56095641366865401</c:v>
                </c:pt>
                <c:pt idx="87">
                  <c:v>0.55371954181159799</c:v>
                </c:pt>
                <c:pt idx="88">
                  <c:v>0.54657603249216402</c:v>
                </c:pt>
                <c:pt idx="89">
                  <c:v>0.53952468124471997</c:v>
                </c:pt>
                <c:pt idx="90">
                  <c:v>0.53256429914238901</c:v>
                </c:pt>
                <c:pt idx="91">
                  <c:v>0.52569371259658104</c:v>
                </c:pt>
                <c:pt idx="92">
                  <c:v>0.51891176315911802</c:v>
                </c:pt>
                <c:pt idx="93">
                  <c:v>0.51221730732690396</c:v>
                </c:pt>
                <c:pt idx="94">
                  <c:v>0.50560921634912404</c:v>
                </c:pt>
                <c:pt idx="95">
                  <c:v>0.49908637603692502</c:v>
                </c:pt>
                <c:pt idx="96">
                  <c:v>0.49264768657554497</c:v>
                </c:pt>
                <c:pt idx="97">
                  <c:v>0.486292062338884</c:v>
                </c:pt>
                <c:pt idx="98">
                  <c:v>0.48001843170645297</c:v>
                </c:pt>
                <c:pt idx="99">
                  <c:v>0.47382573688268598</c:v>
                </c:pt>
                <c:pt idx="100">
                  <c:v>0.46771293371858702</c:v>
                </c:pt>
              </c:numCache>
            </c:numRef>
          </c:yVal>
          <c:smooth val="1"/>
        </c:ser>
        <c:dLbls>
          <c:showLegendKey val="0"/>
          <c:showVal val="0"/>
          <c:showCatName val="0"/>
          <c:showSerName val="0"/>
          <c:showPercent val="0"/>
          <c:showBubbleSize val="0"/>
        </c:dLbls>
        <c:axId val="832180632"/>
        <c:axId val="832181024"/>
      </c:scatterChart>
      <c:valAx>
        <c:axId val="832180632"/>
        <c:scaling>
          <c:orientation val="minMax"/>
          <c:max val="1.8"/>
          <c:min val="0.8"/>
        </c:scaling>
        <c:delete val="0"/>
        <c:axPos val="b"/>
        <c:title>
          <c:tx>
            <c:rich>
              <a:bodyPr/>
              <a:lstStyle/>
              <a:p>
                <a:pPr>
                  <a:defRPr sz="1700"/>
                </a:pPr>
                <a:r>
                  <a:rPr lang="en-US" sz="1700" dirty="0" smtClean="0"/>
                  <a:t>Donor BSA/recipient BSA</a:t>
                </a:r>
                <a:endParaRPr lang="en-US" sz="1700" dirty="0"/>
              </a:p>
            </c:rich>
          </c:tx>
          <c:layout>
            <c:manualLayout>
              <c:xMode val="edge"/>
              <c:yMode val="edge"/>
              <c:x val="0.37989675516224186"/>
              <c:y val="0.88582020997375333"/>
            </c:manualLayout>
          </c:layout>
          <c:overlay val="0"/>
        </c:title>
        <c:numFmt formatCode="#,##0.0" sourceLinked="0"/>
        <c:majorTickMark val="out"/>
        <c:minorTickMark val="none"/>
        <c:tickLblPos val="nextTo"/>
        <c:txPr>
          <a:bodyPr rot="0"/>
          <a:lstStyle/>
          <a:p>
            <a:pPr>
              <a:defRPr sz="1500" b="1"/>
            </a:pPr>
            <a:endParaRPr lang="en-US"/>
          </a:p>
        </c:txPr>
        <c:crossAx val="832181024"/>
        <c:crosses val="autoZero"/>
        <c:crossBetween val="midCat"/>
        <c:majorUnit val="0.2"/>
      </c:valAx>
      <c:valAx>
        <c:axId val="832181024"/>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80632"/>
        <c:crossesAt val="0.8"/>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Microsoft_Excel_Worksheet5!$B$2:$B$10002</c:f>
              <c:numCache>
                <c:formatCode>General</c:formatCode>
                <c:ptCount val="10001"/>
                <c:pt idx="0">
                  <c:v>2.2873493117894301</c:v>
                </c:pt>
                <c:pt idx="1">
                  <c:v>2.2661570399187299</c:v>
                </c:pt>
                <c:pt idx="2">
                  <c:v>2.2451611142662098</c:v>
                </c:pt>
                <c:pt idx="3">
                  <c:v>2.2243597156858401</c:v>
                </c:pt>
                <c:pt idx="4">
                  <c:v>2.20375104188596</c:v>
                </c:pt>
                <c:pt idx="5">
                  <c:v>2.1833333072731098</c:v>
                </c:pt>
                <c:pt idx="6">
                  <c:v>2.1631047427973602</c:v>
                </c:pt>
                <c:pt idx="7">
                  <c:v>2.1430635957989899</c:v>
                </c:pt>
                <c:pt idx="8">
                  <c:v>2.1232081298566898</c:v>
                </c:pt>
                <c:pt idx="9">
                  <c:v>2.1035366246370502</c:v>
                </c:pt>
                <c:pt idx="10">
                  <c:v>2.08404737574554</c:v>
                </c:pt>
                <c:pt idx="11">
                  <c:v>2.0647386945788302</c:v>
                </c:pt>
                <c:pt idx="12">
                  <c:v>2.0456089081785001</c:v>
                </c:pt>
                <c:pt idx="13">
                  <c:v>2.02665635908606</c:v>
                </c:pt>
                <c:pt idx="14">
                  <c:v>2.00787940519935</c:v>
                </c:pt>
                <c:pt idx="15">
                  <c:v>1.9892764196303101</c:v>
                </c:pt>
                <c:pt idx="16">
                  <c:v>1.97084579056395</c:v>
                </c:pt>
                <c:pt idx="17">
                  <c:v>1.95258592111874</c:v>
                </c:pt>
                <c:pt idx="18">
                  <c:v>1.93449522920825</c:v>
                </c:pt>
                <c:pt idx="19">
                  <c:v>1.91657214740406</c:v>
                </c:pt>
                <c:pt idx="20">
                  <c:v>1.8988151227999599</c:v>
                </c:pt>
                <c:pt idx="21">
                  <c:v>1.88122261687742</c:v>
                </c:pt>
                <c:pt idx="22">
                  <c:v>1.8637931053722401</c:v>
                </c:pt>
                <c:pt idx="23">
                  <c:v>1.84652507814255</c:v>
                </c:pt>
                <c:pt idx="24">
                  <c:v>1.8294170390379101</c:v>
                </c:pt>
                <c:pt idx="25">
                  <c:v>1.8124675057696999</c:v>
                </c:pt>
                <c:pt idx="26">
                  <c:v>1.7956750097826999</c:v>
                </c:pt>
                <c:pt idx="27">
                  <c:v>1.77903809612784</c:v>
                </c:pt>
                <c:pt idx="28">
                  <c:v>1.76255532333614</c:v>
                </c:pt>
                <c:pt idx="29">
                  <c:v>1.74622526329381</c:v>
                </c:pt>
                <c:pt idx="30">
                  <c:v>1.73004650111854</c:v>
                </c:pt>
                <c:pt idx="31">
                  <c:v>1.7140176350368701</c:v>
                </c:pt>
                <c:pt idx="32">
                  <c:v>1.69813727626278</c:v>
                </c:pt>
                <c:pt idx="33">
                  <c:v>1.68240404887733</c:v>
                </c:pt>
                <c:pt idx="34">
                  <c:v>1.66681658970946</c:v>
                </c:pt>
                <c:pt idx="35">
                  <c:v>1.65137354821787</c:v>
                </c:pt>
                <c:pt idx="36">
                  <c:v>1.6360735863740199</c:v>
                </c:pt>
                <c:pt idx="37">
                  <c:v>1.6209153785462</c:v>
                </c:pt>
                <c:pt idx="38">
                  <c:v>1.6058976113846699</c:v>
                </c:pt>
                <c:pt idx="39">
                  <c:v>1.5910189837078299</c:v>
                </c:pt>
                <c:pt idx="40">
                  <c:v>1.57627820638956</c:v>
                </c:pt>
                <c:pt idx="41">
                  <c:v>1.56167400224745</c:v>
                </c:pt>
                <c:pt idx="42">
                  <c:v>1.5472051059322001</c:v>
                </c:pt>
                <c:pt idx="43">
                  <c:v>1.5328702638179501</c:v>
                </c:pt>
                <c:pt idx="44">
                  <c:v>1.5186682338936499</c:v>
                </c:pt>
                <c:pt idx="45">
                  <c:v>1.5045977856555099</c:v>
                </c:pt>
                <c:pt idx="46">
                  <c:v>1.49065770000033</c:v>
                </c:pt>
                <c:pt idx="47">
                  <c:v>1.4768467691198801</c:v>
                </c:pt>
                <c:pt idx="48">
                  <c:v>1.46316379639628</c:v>
                </c:pt>
                <c:pt idx="49">
                  <c:v>1.4496075962982899</c:v>
                </c:pt>
                <c:pt idx="50">
                  <c:v>1.43617699427863</c:v>
                </c:pt>
                <c:pt idx="51">
                  <c:v>1.4228708266721699</c:v>
                </c:pt>
                <c:pt idx="52">
                  <c:v>1.4096879405951199</c:v>
                </c:pt>
                <c:pt idx="53">
                  <c:v>1.39662719384517</c:v>
                </c:pt>
                <c:pt idx="54">
                  <c:v>1.3836874548025</c:v>
                </c:pt>
                <c:pt idx="55">
                  <c:v>1.3708676023317301</c:v>
                </c:pt>
                <c:pt idx="56">
                  <c:v>1.3581665256847999</c:v>
                </c:pt>
                <c:pt idx="57">
                  <c:v>1.3455831244047001</c:v>
                </c:pt>
                <c:pt idx="58">
                  <c:v>1.33311630823017</c:v>
                </c:pt>
                <c:pt idx="59">
                  <c:v>1.3207649970012001</c:v>
                </c:pt>
                <c:pt idx="60">
                  <c:v>1.30852812056545</c:v>
                </c:pt>
                <c:pt idx="61">
                  <c:v>1.29640461868554</c:v>
                </c:pt>
                <c:pt idx="62">
                  <c:v>1.28439344094718</c:v>
                </c:pt>
                <c:pt idx="63">
                  <c:v>1.27249354666815</c:v>
                </c:pt>
                <c:pt idx="64">
                  <c:v>1.2607039048081501</c:v>
                </c:pt>
                <c:pt idx="65">
                  <c:v>1.24902349387947</c:v>
                </c:pt>
                <c:pt idx="66">
                  <c:v>1.2374513018584401</c:v>
                </c:pt>
                <c:pt idx="67">
                  <c:v>1.2259863260978101</c:v>
                </c:pt>
                <c:pt idx="68">
                  <c:v>1.2146275732398599</c:v>
                </c:pt>
                <c:pt idx="69">
                  <c:v>1.2033740591302799</c:v>
                </c:pt>
                <c:pt idx="70">
                  <c:v>1.1922248087329801</c:v>
                </c:pt>
                <c:pt idx="71">
                  <c:v>1.1811788560455401</c:v>
                </c:pt>
                <c:pt idx="72">
                  <c:v>1.1702352440155701</c:v>
                </c:pt>
                <c:pt idx="73">
                  <c:v>1.1593930244577499</c:v>
                </c:pt>
                <c:pt idx="74">
                  <c:v>1.1486512579716801</c:v>
                </c:pt>
                <c:pt idx="75">
                  <c:v>1.1380090138605099</c:v>
                </c:pt>
                <c:pt idx="76">
                  <c:v>1.1274653700502999</c:v>
                </c:pt>
                <c:pt idx="77">
                  <c:v>1.1170194130100899</c:v>
                </c:pt>
                <c:pt idx="78">
                  <c:v>1.1066702376727899</c:v>
                </c:pt>
                <c:pt idx="79">
                  <c:v>1.09641694735674</c:v>
                </c:pt>
                <c:pt idx="80">
                  <c:v>1.0862586536880601</c:v>
                </c:pt>
                <c:pt idx="81">
                  <c:v>1.07619447652359</c:v>
                </c:pt>
                <c:pt idx="82">
                  <c:v>1.0662235438747401</c:v>
                </c:pt>
                <c:pt idx="83">
                  <c:v>1.0563449918318699</c:v>
                </c:pt>
                <c:pt idx="84">
                  <c:v>1.04655796448945</c:v>
                </c:pt>
                <c:pt idx="85">
                  <c:v>1.0368616138719</c:v>
                </c:pt>
                <c:pt idx="86">
                  <c:v>1.02725509986015</c:v>
                </c:pt>
                <c:pt idx="87">
                  <c:v>1.0177375901188099</c:v>
                </c:pt>
                <c:pt idx="88">
                  <c:v>1.00830826002407</c:v>
                </c:pt>
                <c:pt idx="89">
                  <c:v>0.99896629259226499</c:v>
                </c:pt>
                <c:pt idx="90">
                  <c:v>0.98971087840905803</c:v>
                </c:pt>
                <c:pt idx="91">
                  <c:v>0.98054121555934204</c:v>
                </c:pt>
                <c:pt idx="92">
                  <c:v>0.97145650955774199</c:v>
                </c:pt>
                <c:pt idx="93">
                  <c:v>0.96245597327978905</c:v>
                </c:pt>
                <c:pt idx="94">
                  <c:v>0.95353882689370695</c:v>
                </c:pt>
                <c:pt idx="95">
                  <c:v>0.94470429779286103</c:v>
                </c:pt>
                <c:pt idx="96">
                  <c:v>0.93595162052880698</c:v>
                </c:pt>
                <c:pt idx="97">
                  <c:v>0.92728003674497494</c:v>
                </c:pt>
                <c:pt idx="98">
                  <c:v>0.91868879511096202</c:v>
                </c:pt>
                <c:pt idx="99">
                  <c:v>0.91017715125743504</c:v>
                </c:pt>
                <c:pt idx="100">
                  <c:v>0.90174436771163702</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Microsoft_Excel_Worksheet5!$C$2:$C$10002</c:f>
              <c:numCache>
                <c:formatCode>General</c:formatCode>
                <c:ptCount val="10001"/>
                <c:pt idx="0">
                  <c:v>1.29819594227253</c:v>
                </c:pt>
                <c:pt idx="1">
                  <c:v>1.2943900610383701</c:v>
                </c:pt>
                <c:pt idx="2">
                  <c:v>1.29059533738951</c:v>
                </c:pt>
                <c:pt idx="3">
                  <c:v>1.2868117386156099</c:v>
                </c:pt>
                <c:pt idx="4">
                  <c:v>1.2830392321022099</c:v>
                </c:pt>
                <c:pt idx="5">
                  <c:v>1.27927778533046</c:v>
                </c:pt>
                <c:pt idx="6">
                  <c:v>1.27552736587687</c:v>
                </c:pt>
                <c:pt idx="7">
                  <c:v>1.27178794141299</c:v>
                </c:pt>
                <c:pt idx="8">
                  <c:v>1.2680594797051301</c:v>
                </c:pt>
                <c:pt idx="9">
                  <c:v>1.2643419486141301</c:v>
                </c:pt>
                <c:pt idx="10">
                  <c:v>1.2606353160950301</c:v>
                </c:pt>
                <c:pt idx="11">
                  <c:v>1.2569395501968199</c:v>
                </c:pt>
                <c:pt idx="12">
                  <c:v>1.2532546190621501</c:v>
                </c:pt>
                <c:pt idx="13">
                  <c:v>1.2495804909271</c:v>
                </c:pt>
                <c:pt idx="14">
                  <c:v>1.2459171341208299</c:v>
                </c:pt>
                <c:pt idx="15">
                  <c:v>1.2422645170653701</c:v>
                </c:pt>
                <c:pt idx="16">
                  <c:v>1.23862260827533</c:v>
                </c:pt>
                <c:pt idx="17">
                  <c:v>1.2349913763575999</c:v>
                </c:pt>
                <c:pt idx="18">
                  <c:v>1.2313707900111299</c:v>
                </c:pt>
                <c:pt idx="19">
                  <c:v>1.22776081802663</c:v>
                </c:pt>
                <c:pt idx="20">
                  <c:v>1.2241614292862899</c:v>
                </c:pt>
                <c:pt idx="21">
                  <c:v>1.22057259276355</c:v>
                </c:pt>
                <c:pt idx="22">
                  <c:v>1.21699427752278</c:v>
                </c:pt>
                <c:pt idx="23">
                  <c:v>1.2134264527190799</c:v>
                </c:pt>
                <c:pt idx="24">
                  <c:v>1.2098690875979501</c:v>
                </c:pt>
                <c:pt idx="25">
                  <c:v>1.20632215149505</c:v>
                </c:pt>
                <c:pt idx="26">
                  <c:v>1.2027856138359601</c:v>
                </c:pt>
                <c:pt idx="27">
                  <c:v>1.1992594441358699</c:v>
                </c:pt>
                <c:pt idx="28">
                  <c:v>1.1957436119993601</c:v>
                </c:pt>
                <c:pt idx="29">
                  <c:v>1.1922380871201099</c:v>
                </c:pt>
                <c:pt idx="30">
                  <c:v>1.1887428392806501</c:v>
                </c:pt>
                <c:pt idx="31">
                  <c:v>1.1852578383521</c:v>
                </c:pt>
                <c:pt idx="32">
                  <c:v>1.1817830542939001</c:v>
                </c:pt>
                <c:pt idx="33">
                  <c:v>1.1783184571535701</c:v>
                </c:pt>
                <c:pt idx="34">
                  <c:v>1.17486401706643</c:v>
                </c:pt>
                <c:pt idx="35">
                  <c:v>1.17141970425536</c:v>
                </c:pt>
                <c:pt idx="36">
                  <c:v>1.1679854890305399</c:v>
                </c:pt>
                <c:pt idx="37">
                  <c:v>1.16456134178918</c:v>
                </c:pt>
                <c:pt idx="38">
                  <c:v>1.1611472330152901</c:v>
                </c:pt>
                <c:pt idx="39">
                  <c:v>1.1577431332793899</c:v>
                </c:pt>
                <c:pt idx="40">
                  <c:v>1.1543490132383001</c:v>
                </c:pt>
                <c:pt idx="41">
                  <c:v>1.1509648436348501</c:v>
                </c:pt>
                <c:pt idx="42">
                  <c:v>1.1475905952976599</c:v>
                </c:pt>
                <c:pt idx="43">
                  <c:v>1.14422623914084</c:v>
                </c:pt>
                <c:pt idx="44">
                  <c:v>1.1408717461637901</c:v>
                </c:pt>
                <c:pt idx="45">
                  <c:v>1.13752708745094</c:v>
                </c:pt>
                <c:pt idx="46">
                  <c:v>1.1341922341714701</c:v>
                </c:pt>
                <c:pt idx="47">
                  <c:v>1.1308671575791001</c:v>
                </c:pt>
                <c:pt idx="48">
                  <c:v>1.1275518290118001</c:v>
                </c:pt>
                <c:pt idx="49">
                  <c:v>1.1242462198915999</c:v>
                </c:pt>
                <c:pt idx="50">
                  <c:v>1.1209503017242901</c:v>
                </c:pt>
                <c:pt idx="51">
                  <c:v>1.11766404609921</c:v>
                </c:pt>
                <c:pt idx="52">
                  <c:v>1.11438742468896</c:v>
                </c:pt>
                <c:pt idx="53">
                  <c:v>1.11112040924922</c:v>
                </c:pt>
                <c:pt idx="54">
                  <c:v>1.10786297161846</c:v>
                </c:pt>
                <c:pt idx="55">
                  <c:v>1.10461508371772</c:v>
                </c:pt>
                <c:pt idx="56">
                  <c:v>1.10137671755033</c:v>
                </c:pt>
                <c:pt idx="57">
                  <c:v>1.0981478452017299</c:v>
                </c:pt>
                <c:pt idx="58">
                  <c:v>1.09492843883918</c:v>
                </c:pt>
                <c:pt idx="59">
                  <c:v>1.0917184707115399</c:v>
                </c:pt>
                <c:pt idx="60">
                  <c:v>1.0885179131490199</c:v>
                </c:pt>
                <c:pt idx="61">
                  <c:v>1.0853267385629599</c:v>
                </c:pt>
                <c:pt idx="62">
                  <c:v>1.0821449194455799</c:v>
                </c:pt>
                <c:pt idx="63">
                  <c:v>1.07897242836973</c:v>
                </c:pt>
                <c:pt idx="64">
                  <c:v>1.0758092379886901</c:v>
                </c:pt>
                <c:pt idx="65">
                  <c:v>1.07265532103588</c:v>
                </c:pt>
                <c:pt idx="66">
                  <c:v>1.0695106503246801</c:v>
                </c:pt>
                <c:pt idx="67">
                  <c:v>1.06637519874818</c:v>
                </c:pt>
                <c:pt idx="68">
                  <c:v>1.0632489392789199</c:v>
                </c:pt>
                <c:pt idx="69">
                  <c:v>1.0601318449686701</c:v>
                </c:pt>
                <c:pt idx="70">
                  <c:v>1.05702388894822</c:v>
                </c:pt>
                <c:pt idx="71">
                  <c:v>1.05392504442714</c:v>
                </c:pt>
                <c:pt idx="72">
                  <c:v>1.0508352846935101</c:v>
                </c:pt>
                <c:pt idx="73">
                  <c:v>1.04775458311374</c:v>
                </c:pt>
                <c:pt idx="74">
                  <c:v>1.0446829131323201</c:v>
                </c:pt>
                <c:pt idx="75">
                  <c:v>1.04162024827158</c:v>
                </c:pt>
                <c:pt idx="76">
                  <c:v>1.0385665621315101</c:v>
                </c:pt>
                <c:pt idx="77">
                  <c:v>1.0355218283894501</c:v>
                </c:pt>
                <c:pt idx="78">
                  <c:v>1.03248602079993</c:v>
                </c:pt>
                <c:pt idx="79">
                  <c:v>1.02945911319443</c:v>
                </c:pt>
                <c:pt idx="80">
                  <c:v>1.0264410794811301</c:v>
                </c:pt>
                <c:pt idx="81">
                  <c:v>1.02343189364472</c:v>
                </c:pt>
                <c:pt idx="82">
                  <c:v>1.0204315297461499</c:v>
                </c:pt>
                <c:pt idx="83">
                  <c:v>1.0174399619224199</c:v>
                </c:pt>
                <c:pt idx="84">
                  <c:v>1.01445716438633</c:v>
                </c:pt>
                <c:pt idx="85">
                  <c:v>1.0114831114263101</c:v>
                </c:pt>
                <c:pt idx="86">
                  <c:v>1.00851777740615</c:v>
                </c:pt>
                <c:pt idx="87">
                  <c:v>1.0055611367648101</c:v>
                </c:pt>
                <c:pt idx="88">
                  <c:v>1.00261316401617</c:v>
                </c:pt>
                <c:pt idx="89">
                  <c:v>0.99825925221351897</c:v>
                </c:pt>
                <c:pt idx="90">
                  <c:v>0.98272825020967203</c:v>
                </c:pt>
                <c:pt idx="91">
                  <c:v>0.96743888085055996</c:v>
                </c:pt>
                <c:pt idx="92">
                  <c:v>0.95238738479502705</c:v>
                </c:pt>
                <c:pt idx="93">
                  <c:v>0.93757006119007003</c:v>
                </c:pt>
                <c:pt idx="94">
                  <c:v>0.92298326676086595</c:v>
                </c:pt>
                <c:pt idx="95">
                  <c:v>0.90862341491497101</c:v>
                </c:pt>
                <c:pt idx="96">
                  <c:v>0.89448697486045103</c:v>
                </c:pt>
                <c:pt idx="97">
                  <c:v>0.88057047073773098</c:v>
                </c:pt>
                <c:pt idx="98">
                  <c:v>0.86687048076495499</c:v>
                </c:pt>
                <c:pt idx="99">
                  <c:v>0.85338363639663795</c:v>
                </c:pt>
                <c:pt idx="100">
                  <c:v>0.84010662149541104</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Microsoft_Excel_Worksheet5!$D$2:$D$10002</c:f>
              <c:numCache>
                <c:formatCode>General</c:formatCode>
                <c:ptCount val="10001"/>
                <c:pt idx="0">
                  <c:v>4.0301827357316196</c:v>
                </c:pt>
                <c:pt idx="1">
                  <c:v>3.96748081135103</c:v>
                </c:pt>
                <c:pt idx="2">
                  <c:v>3.90575440882114</c:v>
                </c:pt>
                <c:pt idx="3">
                  <c:v>3.8449883508903699</c:v>
                </c:pt>
                <c:pt idx="4">
                  <c:v>3.7851676964360901</c:v>
                </c:pt>
                <c:pt idx="5">
                  <c:v>3.7262777367909399</c:v>
                </c:pt>
                <c:pt idx="6">
                  <c:v>3.6683039921262499</c:v>
                </c:pt>
                <c:pt idx="7">
                  <c:v>3.61123220789174</c:v>
                </c:pt>
                <c:pt idx="8">
                  <c:v>3.5550483513106399</c:v>
                </c:pt>
                <c:pt idx="9">
                  <c:v>3.4997386079293</c:v>
                </c:pt>
                <c:pt idx="10">
                  <c:v>3.4452893782205201</c:v>
                </c:pt>
                <c:pt idx="11">
                  <c:v>3.3916872742396902</c:v>
                </c:pt>
                <c:pt idx="12">
                  <c:v>3.3389191163329799</c:v>
                </c:pt>
                <c:pt idx="13">
                  <c:v>3.2869719298967301</c:v>
                </c:pt>
                <c:pt idx="14">
                  <c:v>3.2358329421872498</c:v>
                </c:pt>
                <c:pt idx="15">
                  <c:v>3.1854895791803099</c:v>
                </c:pt>
                <c:pt idx="16">
                  <c:v>3.1359294624793801</c:v>
                </c:pt>
                <c:pt idx="17">
                  <c:v>3.08714040627209</c:v>
                </c:pt>
                <c:pt idx="18">
                  <c:v>3.0391104143339698</c:v>
                </c:pt>
                <c:pt idx="19">
                  <c:v>2.9918276770788199</c:v>
                </c:pt>
                <c:pt idx="20">
                  <c:v>2.9452805686549901</c:v>
                </c:pt>
                <c:pt idx="21">
                  <c:v>2.8994576440868101</c:v>
                </c:pt>
                <c:pt idx="22">
                  <c:v>2.8543476364605</c:v>
                </c:pt>
                <c:pt idx="23">
                  <c:v>2.8099394541538998</c:v>
                </c:pt>
                <c:pt idx="24">
                  <c:v>2.7662221781092402</c:v>
                </c:pt>
                <c:pt idx="25">
                  <c:v>2.7231850591483799</c:v>
                </c:pt>
                <c:pt idx="26">
                  <c:v>2.6808175153297702</c:v>
                </c:pt>
                <c:pt idx="27">
                  <c:v>2.63910912934666</c:v>
                </c:pt>
                <c:pt idx="28">
                  <c:v>2.5980496459656002</c:v>
                </c:pt>
                <c:pt idx="29">
                  <c:v>2.5576289695049401</c:v>
                </c:pt>
                <c:pt idx="30">
                  <c:v>2.5178371613524999</c:v>
                </c:pt>
                <c:pt idx="31">
                  <c:v>2.47866443752187</c:v>
                </c:pt>
                <c:pt idx="32">
                  <c:v>2.4401011662467398</c:v>
                </c:pt>
                <c:pt idx="33">
                  <c:v>2.4021378656126302</c:v>
                </c:pt>
                <c:pt idx="34">
                  <c:v>2.3647652012254698</c:v>
                </c:pt>
                <c:pt idx="35">
                  <c:v>2.3279739839165199</c:v>
                </c:pt>
                <c:pt idx="36">
                  <c:v>2.29175516748287</c:v>
                </c:pt>
                <c:pt idx="37">
                  <c:v>2.25609984646323</c:v>
                </c:pt>
                <c:pt idx="38">
                  <c:v>2.22099925394821</c:v>
                </c:pt>
                <c:pt idx="39">
                  <c:v>2.1864447594247398</c:v>
                </c:pt>
                <c:pt idx="40">
                  <c:v>2.15242786665402</c:v>
                </c:pt>
                <c:pt idx="41">
                  <c:v>2.1189402115824398</c:v>
                </c:pt>
                <c:pt idx="42">
                  <c:v>2.08597356028505</c:v>
                </c:pt>
                <c:pt idx="43">
                  <c:v>2.0535198069409901</c:v>
                </c:pt>
                <c:pt idx="44">
                  <c:v>2.02157097184047</c:v>
                </c:pt>
                <c:pt idx="45">
                  <c:v>1.9901191994226799</c:v>
                </c:pt>
                <c:pt idx="46">
                  <c:v>1.9591567563443</c:v>
                </c:pt>
                <c:pt idx="47">
                  <c:v>1.9286760295780201</c:v>
                </c:pt>
                <c:pt idx="48">
                  <c:v>1.89866952454064</c:v>
                </c:pt>
                <c:pt idx="49">
                  <c:v>1.8691298632503499</c:v>
                </c:pt>
                <c:pt idx="50">
                  <c:v>1.8400497825125901</c:v>
                </c:pt>
                <c:pt idx="51">
                  <c:v>1.8114221321341799</c:v>
                </c:pt>
                <c:pt idx="52">
                  <c:v>1.7832398731652701</c:v>
                </c:pt>
                <c:pt idx="53">
                  <c:v>1.75549607616859</c:v>
                </c:pt>
                <c:pt idx="54">
                  <c:v>1.7281839195156301</c:v>
                </c:pt>
                <c:pt idx="55">
                  <c:v>1.70129668770937</c:v>
                </c:pt>
                <c:pt idx="56">
                  <c:v>1.67482776973304</c:v>
                </c:pt>
                <c:pt idx="57">
                  <c:v>1.6487706574246399</c:v>
                </c:pt>
                <c:pt idx="58">
                  <c:v>1.62311894387672</c:v>
                </c:pt>
                <c:pt idx="59">
                  <c:v>1.5978663218610101</c:v>
                </c:pt>
                <c:pt idx="60">
                  <c:v>1.57300658227765</c:v>
                </c:pt>
                <c:pt idx="61">
                  <c:v>1.5485336126284901</c:v>
                </c:pt>
                <c:pt idx="62">
                  <c:v>1.5244413955141201</c:v>
                </c:pt>
                <c:pt idx="63">
                  <c:v>1.5007240071543499</c:v>
                </c:pt>
                <c:pt idx="64">
                  <c:v>1.47737561593168</c:v>
                </c:pt>
                <c:pt idx="65">
                  <c:v>1.45439048095738</c:v>
                </c:pt>
                <c:pt idx="66">
                  <c:v>1.43176295065998</c:v>
                </c:pt>
                <c:pt idx="67">
                  <c:v>1.4094874613956101</c:v>
                </c:pt>
                <c:pt idx="68">
                  <c:v>1.38755853608008</c:v>
                </c:pt>
                <c:pt idx="69">
                  <c:v>1.3659707828420999</c:v>
                </c:pt>
                <c:pt idx="70">
                  <c:v>1.34471889369759</c:v>
                </c:pt>
                <c:pt idx="71">
                  <c:v>1.32379764324455</c:v>
                </c:pt>
                <c:pt idx="72">
                  <c:v>1.3032018873782001</c:v>
                </c:pt>
                <c:pt idx="73">
                  <c:v>1.2829265620261801</c:v>
                </c:pt>
                <c:pt idx="74">
                  <c:v>1.26296668190342</c:v>
                </c:pt>
                <c:pt idx="75">
                  <c:v>1.2433173392863199</c:v>
                </c:pt>
                <c:pt idx="76">
                  <c:v>1.22397370280606</c:v>
                </c:pt>
                <c:pt idx="77">
                  <c:v>1.2049310162606699</c:v>
                </c:pt>
                <c:pt idx="78">
                  <c:v>1.18618459744557</c:v>
                </c:pt>
                <c:pt idx="79">
                  <c:v>1.1677298370023199</c:v>
                </c:pt>
                <c:pt idx="80">
                  <c:v>1.1495621972852601</c:v>
                </c:pt>
                <c:pt idx="81">
                  <c:v>1.13167721124582</c:v>
                </c:pt>
                <c:pt idx="82">
                  <c:v>1.11407048133413</c:v>
                </c:pt>
                <c:pt idx="83">
                  <c:v>1.0967376784178</c:v>
                </c:pt>
                <c:pt idx="84">
                  <c:v>1.07967454071741</c:v>
                </c:pt>
                <c:pt idx="85">
                  <c:v>1.0628768727587099</c:v>
                </c:pt>
                <c:pt idx="86">
                  <c:v>1.0463405443409599</c:v>
                </c:pt>
                <c:pt idx="87">
                  <c:v>1.0300614895214499</c:v>
                </c:pt>
                <c:pt idx="88">
                  <c:v>1.0140357056157501</c:v>
                </c:pt>
                <c:pt idx="89">
                  <c:v>0.999673833748836</c:v>
                </c:pt>
                <c:pt idx="90">
                  <c:v>0.99674312062590997</c:v>
                </c:pt>
                <c:pt idx="91">
                  <c:v>0.99382099938477497</c:v>
                </c:pt>
                <c:pt idx="92">
                  <c:v>0.99090744483687299</c:v>
                </c:pt>
                <c:pt idx="93">
                  <c:v>0.98800243186749503</c:v>
                </c:pt>
                <c:pt idx="94">
                  <c:v>0.98510593543555502</c:v>
                </c:pt>
                <c:pt idx="95">
                  <c:v>0.98221793057338302</c:v>
                </c:pt>
                <c:pt idx="96">
                  <c:v>0.979338392386503</c:v>
                </c:pt>
                <c:pt idx="97">
                  <c:v>0.97646729605342297</c:v>
                </c:pt>
                <c:pt idx="98">
                  <c:v>0.97360461682541899</c:v>
                </c:pt>
                <c:pt idx="99">
                  <c:v>0.97075033002632305</c:v>
                </c:pt>
                <c:pt idx="100">
                  <c:v>0.96790441105230696</c:v>
                </c:pt>
              </c:numCache>
            </c:numRef>
          </c:yVal>
          <c:smooth val="1"/>
        </c:ser>
        <c:dLbls>
          <c:showLegendKey val="0"/>
          <c:showVal val="0"/>
          <c:showCatName val="0"/>
          <c:showSerName val="0"/>
          <c:showPercent val="0"/>
          <c:showBubbleSize val="0"/>
        </c:dLbls>
        <c:axId val="832181808"/>
        <c:axId val="832182200"/>
      </c:scatterChart>
      <c:valAx>
        <c:axId val="832181808"/>
        <c:scaling>
          <c:orientation val="minMax"/>
          <c:max val="100"/>
          <c:min val="0"/>
        </c:scaling>
        <c:delete val="0"/>
        <c:axPos val="b"/>
        <c:title>
          <c:tx>
            <c:rich>
              <a:bodyPr/>
              <a:lstStyle/>
              <a:p>
                <a:pPr>
                  <a:defRPr sz="1600"/>
                </a:pPr>
                <a:r>
                  <a:rPr lang="en-US" sz="1600" b="1" i="0" baseline="0" dirty="0" smtClean="0">
                    <a:effectLst/>
                  </a:rPr>
                  <a:t>% of total transplant volume represented by pediatric transplants</a:t>
                </a:r>
                <a:endParaRPr lang="en-US" sz="1600" dirty="0">
                  <a:effectLst/>
                </a:endParaRPr>
              </a:p>
            </c:rich>
          </c:tx>
          <c:layout>
            <c:manualLayout>
              <c:xMode val="edge"/>
              <c:yMode val="edge"/>
              <c:x val="0.18277286135693216"/>
              <c:y val="0.89946236559139781"/>
            </c:manualLayout>
          </c:layout>
          <c:overlay val="0"/>
        </c:title>
        <c:numFmt formatCode="#,##0" sourceLinked="0"/>
        <c:majorTickMark val="out"/>
        <c:minorTickMark val="none"/>
        <c:tickLblPos val="nextTo"/>
        <c:txPr>
          <a:bodyPr rot="0"/>
          <a:lstStyle/>
          <a:p>
            <a:pPr>
              <a:defRPr sz="1500" b="1"/>
            </a:pPr>
            <a:endParaRPr lang="en-US"/>
          </a:p>
        </c:txPr>
        <c:crossAx val="832182200"/>
        <c:crosses val="autoZero"/>
        <c:crossBetween val="midCat"/>
        <c:majorUnit val="20"/>
      </c:valAx>
      <c:valAx>
        <c:axId val="832182200"/>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81808"/>
        <c:crossesAt val="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Microsoft_Excel_Worksheet6!$B$2:$B$10002</c:f>
              <c:numCache>
                <c:formatCode>General</c:formatCode>
                <c:ptCount val="10001"/>
                <c:pt idx="0">
                  <c:v>0.66588731572684001</c:v>
                </c:pt>
                <c:pt idx="1">
                  <c:v>0.69352267969411996</c:v>
                </c:pt>
                <c:pt idx="2">
                  <c:v>0.72230495444279896</c:v>
                </c:pt>
                <c:pt idx="3">
                  <c:v>0.75228173856220804</c:v>
                </c:pt>
                <c:pt idx="4">
                  <c:v>0.78350260605750299</c:v>
                </c:pt>
                <c:pt idx="5">
                  <c:v>0.81601918833250497</c:v>
                </c:pt>
                <c:pt idx="6">
                  <c:v>0.84988525957496097</c:v>
                </c:pt>
                <c:pt idx="7">
                  <c:v>0.88515682568542697</c:v>
                </c:pt>
                <c:pt idx="8">
                  <c:v>0.92189221689683398</c:v>
                </c:pt>
                <c:pt idx="9">
                  <c:v>0.96015218423791204</c:v>
                </c:pt>
                <c:pt idx="10">
                  <c:v>1</c:v>
                </c:pt>
                <c:pt idx="11">
                  <c:v>1.0415015623733801</c:v>
                </c:pt>
                <c:pt idx="12">
                  <c:v>1.0847255044261901</c:v>
                </c:pt>
                <c:pt idx="13">
                  <c:v>1.1297433076061301</c:v>
                </c:pt>
                <c:pt idx="14">
                  <c:v>1.1766294199526599</c:v>
                </c:pt>
                <c:pt idx="15">
                  <c:v>1.2254613792151701</c:v>
                </c:pt>
                <c:pt idx="16">
                  <c:v>1.2763199410808399</c:v>
                </c:pt>
                <c:pt idx="17">
                  <c:v>1.3292892127239999</c:v>
                </c:pt>
                <c:pt idx="18">
                  <c:v>1.3844567918981201</c:v>
                </c:pt>
                <c:pt idx="19">
                  <c:v>1.4419139118003299</c:v>
                </c:pt>
                <c:pt idx="20">
                  <c:v>1.5017555919479599</c:v>
                </c:pt>
                <c:pt idx="21">
                  <c:v>1.5640807953167599</c:v>
                </c:pt>
                <c:pt idx="22">
                  <c:v>1.6289925920006001</c:v>
                </c:pt>
                <c:pt idx="23">
                  <c:v>1.6965983296632901</c:v>
                </c:pt>
                <c:pt idx="24">
                  <c:v>1.7670098110643899</c:v>
                </c:pt>
                <c:pt idx="25">
                  <c:v>1.84034347895265</c:v>
                </c:pt>
                <c:pt idx="26">
                  <c:v>1.9167206086328501</c:v>
                </c:pt>
                <c:pt idx="27">
                  <c:v>1.99626750852437</c:v>
                </c:pt>
                <c:pt idx="28">
                  <c:v>2.0791157290433402</c:v>
                </c:pt>
                <c:pt idx="29">
                  <c:v>2.1654022801537098</c:v>
                </c:pt>
                <c:pt idx="30">
                  <c:v>2.2552698579469701</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Microsoft_Excel_Worksheet6!$C$2:$C$10002</c:f>
              <c:numCache>
                <c:formatCode>General</c:formatCode>
                <c:ptCount val="10001"/>
                <c:pt idx="0">
                  <c:v>0.45273348204795699</c:v>
                </c:pt>
                <c:pt idx="1">
                  <c:v>0.49007026517582902</c:v>
                </c:pt>
                <c:pt idx="2">
                  <c:v>0.53048620067394803</c:v>
                </c:pt>
                <c:pt idx="3">
                  <c:v>0.57423522523757398</c:v>
                </c:pt>
                <c:pt idx="4">
                  <c:v>0.62159221763870098</c:v>
                </c:pt>
                <c:pt idx="5">
                  <c:v>0.67285472581230898</c:v>
                </c:pt>
                <c:pt idx="6">
                  <c:v>0.72834483637487801</c:v>
                </c:pt>
                <c:pt idx="7">
                  <c:v>0.788411198321472</c:v>
                </c:pt>
                <c:pt idx="8">
                  <c:v>0.85343121361646801</c:v>
                </c:pt>
                <c:pt idx="9">
                  <c:v>0.92381340844158899</c:v>
                </c:pt>
                <c:pt idx="10">
                  <c:v>1</c:v>
                </c:pt>
                <c:pt idx="11">
                  <c:v>1.00208396546748</c:v>
                </c:pt>
                <c:pt idx="12">
                  <c:v>1.00417227384704</c:v>
                </c:pt>
                <c:pt idx="13">
                  <c:v>1.0062649341891401</c:v>
                </c:pt>
                <c:pt idx="14">
                  <c:v>1.00836195556313</c:v>
                </c:pt>
                <c:pt idx="15">
                  <c:v>1.0104633470572499</c:v>
                </c:pt>
                <c:pt idx="16">
                  <c:v>1.01256911777867</c:v>
                </c:pt>
                <c:pt idx="17">
                  <c:v>1.01467927685356</c:v>
                </c:pt>
                <c:pt idx="18">
                  <c:v>1.0167938334271001</c:v>
                </c:pt>
                <c:pt idx="19">
                  <c:v>1.0189127966635101</c:v>
                </c:pt>
                <c:pt idx="20">
                  <c:v>1.0210361757461299</c:v>
                </c:pt>
                <c:pt idx="21">
                  <c:v>1.0231639798774399</c:v>
                </c:pt>
                <c:pt idx="22">
                  <c:v>1.0252962182790799</c:v>
                </c:pt>
                <c:pt idx="23">
                  <c:v>1.02743290019191</c:v>
                </c:pt>
                <c:pt idx="24">
                  <c:v>1.02957403487607</c:v>
                </c:pt>
                <c:pt idx="25">
                  <c:v>1.03171963161097</c:v>
                </c:pt>
                <c:pt idx="26">
                  <c:v>1.03386969969537</c:v>
                </c:pt>
                <c:pt idx="27">
                  <c:v>1.03602424844742</c:v>
                </c:pt>
                <c:pt idx="28">
                  <c:v>1.0381832872046599</c:v>
                </c:pt>
                <c:pt idx="29">
                  <c:v>1.0403468253241099</c:v>
                </c:pt>
                <c:pt idx="30">
                  <c:v>1.0425148721822901</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Microsoft_Excel_Worksheet6!$D$2:$D$10002</c:f>
              <c:numCache>
                <c:formatCode>General</c:formatCode>
                <c:ptCount val="10001"/>
                <c:pt idx="0">
                  <c:v>0.97939722779091198</c:v>
                </c:pt>
                <c:pt idx="1">
                  <c:v>0.98143825779257798</c:v>
                </c:pt>
                <c:pt idx="2">
                  <c:v>0.98348354123028503</c:v>
                </c:pt>
                <c:pt idx="3">
                  <c:v>0.98553308696804698</c:v>
                </c:pt>
                <c:pt idx="4">
                  <c:v>0.98758690388835202</c:v>
                </c:pt>
                <c:pt idx="5">
                  <c:v>0.98964500089219498</c:v>
                </c:pt>
                <c:pt idx="6">
                  <c:v>0.99170738689912197</c:v>
                </c:pt>
                <c:pt idx="7">
                  <c:v>0.99377407084726799</c:v>
                </c:pt>
                <c:pt idx="8">
                  <c:v>0.99584506169339404</c:v>
                </c:pt>
                <c:pt idx="9">
                  <c:v>0.99792036841292697</c:v>
                </c:pt>
                <c:pt idx="10">
                  <c:v>1</c:v>
                </c:pt>
                <c:pt idx="11">
                  <c:v>1.08246967500389</c:v>
                </c:pt>
                <c:pt idx="12">
                  <c:v>1.1717405973030199</c:v>
                </c:pt>
                <c:pt idx="13">
                  <c:v>1.26837366355145</c:v>
                </c:pt>
                <c:pt idx="14">
                  <c:v>1.37297602736803</c:v>
                </c:pt>
                <c:pt idx="15">
                  <c:v>1.4862049141332001</c:v>
                </c:pt>
                <c:pt idx="16">
                  <c:v>1.60877175039094</c:v>
                </c:pt>
                <c:pt idx="17">
                  <c:v>1.7414466338011101</c:v>
                </c:pt>
                <c:pt idx="18">
                  <c:v>1.8850631717273001</c:v>
                </c:pt>
                <c:pt idx="19">
                  <c:v>2.0405237188614498</c:v>
                </c:pt>
                <c:pt idx="20">
                  <c:v>2.2088050467936702</c:v>
                </c:pt>
                <c:pt idx="21">
                  <c:v>2.39096448114968</c:v>
                </c:pt>
                <c:pt idx="22">
                  <c:v>2.5881465448559302</c:v>
                </c:pt>
                <c:pt idx="23">
                  <c:v>2.8015901492726298</c:v>
                </c:pt>
                <c:pt idx="24">
                  <c:v>3.0326363783772301</c:v>
                </c:pt>
                <c:pt idx="25">
                  <c:v>3.2827369149069598</c:v>
                </c:pt>
                <c:pt idx="26">
                  <c:v>3.5534631614026</c:v>
                </c:pt>
                <c:pt idx="27">
                  <c:v>3.84651611346175</c:v>
                </c:pt>
                <c:pt idx="28">
                  <c:v>4.1637370472361503</c:v>
                </c:pt>
                <c:pt idx="29">
                  <c:v>4.5071190883233498</c:v>
                </c:pt>
                <c:pt idx="30">
                  <c:v>4.8788197347411897</c:v>
                </c:pt>
              </c:numCache>
            </c:numRef>
          </c:yVal>
          <c:smooth val="1"/>
        </c:ser>
        <c:dLbls>
          <c:showLegendKey val="0"/>
          <c:showVal val="0"/>
          <c:showCatName val="0"/>
          <c:showSerName val="0"/>
          <c:showPercent val="0"/>
          <c:showBubbleSize val="0"/>
        </c:dLbls>
        <c:axId val="832182984"/>
        <c:axId val="832183376"/>
      </c:scatterChart>
      <c:valAx>
        <c:axId val="832182984"/>
        <c:scaling>
          <c:orientation val="minMax"/>
          <c:max val="20"/>
          <c:min val="0"/>
        </c:scaling>
        <c:delete val="0"/>
        <c:axPos val="b"/>
        <c:title>
          <c:tx>
            <c:rich>
              <a:bodyPr/>
              <a:lstStyle/>
              <a:p>
                <a:pPr>
                  <a:defRPr sz="1700"/>
                </a:pPr>
                <a:r>
                  <a:rPr lang="en-US" sz="1700" dirty="0" smtClean="0"/>
                  <a:t>Center volume of pediatric transplants (cases per year)</a:t>
                </a:r>
                <a:endParaRPr lang="en-US" sz="1700" dirty="0"/>
              </a:p>
            </c:rich>
          </c:tx>
          <c:layout>
            <c:manualLayout>
              <c:xMode val="edge"/>
              <c:yMode val="edge"/>
              <c:x val="0.21714979211669341"/>
              <c:y val="0.89119655405977483"/>
            </c:manualLayout>
          </c:layout>
          <c:overlay val="0"/>
        </c:title>
        <c:numFmt formatCode="#,##0" sourceLinked="0"/>
        <c:majorTickMark val="out"/>
        <c:minorTickMark val="none"/>
        <c:tickLblPos val="nextTo"/>
        <c:txPr>
          <a:bodyPr rot="0"/>
          <a:lstStyle/>
          <a:p>
            <a:pPr>
              <a:defRPr sz="1500" b="1"/>
            </a:pPr>
            <a:endParaRPr lang="en-US"/>
          </a:p>
        </c:txPr>
        <c:crossAx val="832183376"/>
        <c:crosses val="autoZero"/>
        <c:crossBetween val="midCat"/>
        <c:majorUnit val="5"/>
      </c:valAx>
      <c:valAx>
        <c:axId val="8321833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8298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Microsoft_Excel_Worksheet1!$B$2:$B$10002</c:f>
              <c:numCache>
                <c:formatCode>General</c:formatCode>
                <c:ptCount val="10001"/>
                <c:pt idx="0">
                  <c:v>0.90579330152166004</c:v>
                </c:pt>
                <c:pt idx="1">
                  <c:v>0.95173173821285395</c:v>
                </c:pt>
                <c:pt idx="2">
                  <c:v>1</c:v>
                </c:pt>
                <c:pt idx="3">
                  <c:v>1.0507162468678199</c:v>
                </c:pt>
                <c:pt idx="4">
                  <c:v>1.10400463143201</c:v>
                </c:pt>
                <c:pt idx="5">
                  <c:v>1.1599956028629299</c:v>
                </c:pt>
                <c:pt idx="6">
                  <c:v>1.21882622622332</c:v>
                </c:pt>
                <c:pt idx="7">
                  <c:v>1.28064051800144</c:v>
                </c:pt>
                <c:pt idx="8">
                  <c:v>1.3455897986613401</c:v>
                </c:pt>
                <c:pt idx="9">
                  <c:v>1.41383306307307</c:v>
                </c:pt>
                <c:pt idx="10">
                  <c:v>1.48553736972977</c:v>
                </c:pt>
                <c:pt idx="11">
                  <c:v>1.5608782497043701</c:v>
                </c:pt>
                <c:pt idx="12">
                  <c:v>1.6400401363469901</c:v>
                </c:pt>
                <c:pt idx="13">
                  <c:v>1.7232168167751001</c:v>
                </c:pt>
                <c:pt idx="14">
                  <c:v>1.8106119062614601</c:v>
                </c:pt>
                <c:pt idx="15">
                  <c:v>1.9024393466812299</c:v>
                </c:pt>
                <c:pt idx="16">
                  <c:v>1.9989239302385799</c:v>
                </c:pt>
                <c:pt idx="17">
                  <c:v>2.10030184975456</c:v>
                </c:pt>
                <c:pt idx="18">
                  <c:v>2.2068212768636601</c:v>
                </c:pt>
                <c:pt idx="19">
                  <c:v>2.3187429695342399</c:v>
                </c:pt>
                <c:pt idx="20">
                  <c:v>2.4363409104001699</c:v>
                </c:pt>
                <c:pt idx="21">
                  <c:v>2.5599029774662001</c:v>
                </c:pt>
                <c:pt idx="22">
                  <c:v>2.6897316488290599</c:v>
                </c:pt>
                <c:pt idx="23">
                  <c:v>2.8261447431392699</c:v>
                </c:pt>
                <c:pt idx="24">
                  <c:v>2.9694761976165198</c:v>
                </c:pt>
                <c:pt idx="25">
                  <c:v>3.1200768855229701</c:v>
                </c:pt>
                <c:pt idx="26">
                  <c:v>3.2783154750957402</c:v>
                </c:pt>
                <c:pt idx="27">
                  <c:v>3.4445793320412998</c:v>
                </c:pt>
                <c:pt idx="28">
                  <c:v>3.6192754678009198</c:v>
                </c:pt>
                <c:pt idx="29">
                  <c:v>3.80283153590856</c:v>
                </c:pt>
                <c:pt idx="30">
                  <c:v>3.9956968788804499</c:v>
                </c:pt>
                <c:pt idx="31">
                  <c:v>4.1983436281987396</c:v>
                </c:pt>
                <c:pt idx="32">
                  <c:v>4.41126786008242</c:v>
                </c:pt>
                <c:pt idx="33">
                  <c:v>4.6349908098744601</c:v>
                </c:pt>
                <c:pt idx="34">
                  <c:v>4.8700601480181502</c:v>
                </c:pt>
                <c:pt idx="35">
                  <c:v>5.1170513207461896</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Microsoft_Excel_Worksheet1!$C$2:$C$10002</c:f>
              <c:numCache>
                <c:formatCode>General</c:formatCode>
                <c:ptCount val="10001"/>
                <c:pt idx="0">
                  <c:v>0.85254571423151804</c:v>
                </c:pt>
                <c:pt idx="1">
                  <c:v>0.923334020943406</c:v>
                </c:pt>
                <c:pt idx="2">
                  <c:v>1</c:v>
                </c:pt>
                <c:pt idx="3">
                  <c:v>1.0193650354802599</c:v>
                </c:pt>
                <c:pt idx="4">
                  <c:v>1.03910507555966</c:v>
                </c:pt>
                <c:pt idx="5">
                  <c:v>1.05922738221559</c:v>
                </c:pt>
                <c:pt idx="6">
                  <c:v>1.0797393580538599</c:v>
                </c:pt>
                <c:pt idx="7">
                  <c:v>1.1006485490319999</c:v>
                </c:pt>
                <c:pt idx="8">
                  <c:v>1.1219626472352899</c:v>
                </c:pt>
                <c:pt idx="9">
                  <c:v>1.1436894937065301</c:v>
                </c:pt>
                <c:pt idx="10">
                  <c:v>1.1658370813305501</c:v>
                </c:pt>
                <c:pt idx="11">
                  <c:v>1.1884135577747199</c:v>
                </c:pt>
                <c:pt idx="12">
                  <c:v>1.21142722848624</c:v>
                </c:pt>
                <c:pt idx="13">
                  <c:v>1.23488655974763</c:v>
                </c:pt>
                <c:pt idx="14">
                  <c:v>1.25880018179123</c:v>
                </c:pt>
                <c:pt idx="15">
                  <c:v>1.28317689197417</c:v>
                </c:pt>
                <c:pt idx="16">
                  <c:v>1.3080256580146901</c:v>
                </c:pt>
                <c:pt idx="17">
                  <c:v>1.3333556212912301</c:v>
                </c:pt>
                <c:pt idx="18">
                  <c:v>1.35917610020534</c:v>
                </c:pt>
                <c:pt idx="19">
                  <c:v>1.3854965936097301</c:v>
                </c:pt>
                <c:pt idx="20">
                  <c:v>1.41232678430276</c:v>
                </c:pt>
                <c:pt idx="21">
                  <c:v>1.4396765425905</c:v>
                </c:pt>
                <c:pt idx="22">
                  <c:v>1.46755592991785</c:v>
                </c:pt>
                <c:pt idx="23">
                  <c:v>1.49597520256997</c:v>
                </c:pt>
                <c:pt idx="24">
                  <c:v>1.52494481544533</c:v>
                </c:pt>
                <c:pt idx="25">
                  <c:v>1.5544754259018601</c:v>
                </c:pt>
                <c:pt idx="26">
                  <c:v>1.5845778976776299</c:v>
                </c:pt>
                <c:pt idx="27">
                  <c:v>1.6152633048873899</c:v>
                </c:pt>
                <c:pt idx="28">
                  <c:v>1.6465429360964901</c:v>
                </c:pt>
                <c:pt idx="29">
                  <c:v>1.67842829847376</c:v>
                </c:pt>
                <c:pt idx="30">
                  <c:v>1.71093112202478</c:v>
                </c:pt>
                <c:pt idx="31">
                  <c:v>1.74406336390706</c:v>
                </c:pt>
                <c:pt idx="32">
                  <c:v>1.7778372128289299</c:v>
                </c:pt>
                <c:pt idx="33">
                  <c:v>1.8122650935334901</c:v>
                </c:pt>
                <c:pt idx="34">
                  <c:v>1.8473596713693901</c:v>
                </c:pt>
                <c:pt idx="35">
                  <c:v>1.88313385695026</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Microsoft_Excel_Worksheet1!$D$2:$D$10002</c:f>
              <c:numCache>
                <c:formatCode>General</c:formatCode>
                <c:ptCount val="10001"/>
                <c:pt idx="0">
                  <c:v>0.96236658209122705</c:v>
                </c:pt>
                <c:pt idx="1">
                  <c:v>0.98100284509843605</c:v>
                </c:pt>
                <c:pt idx="2">
                  <c:v>1</c:v>
                </c:pt>
                <c:pt idx="3">
                  <c:v>1.0830316844366501</c:v>
                </c:pt>
                <c:pt idx="4">
                  <c:v>1.1729576294936801</c:v>
                </c:pt>
                <c:pt idx="5">
                  <c:v>1.2703502772433599</c:v>
                </c:pt>
                <c:pt idx="6">
                  <c:v>1.37582960058744</c:v>
                </c:pt>
                <c:pt idx="7">
                  <c:v>1.4900670498220201</c:v>
                </c:pt>
                <c:pt idx="8">
                  <c:v>1.6137898268922899</c:v>
                </c:pt>
                <c:pt idx="9">
                  <c:v>1.74778551454588</c:v>
                </c:pt>
                <c:pt idx="10">
                  <c:v>1.8929070898525999</c:v>
                </c:pt>
                <c:pt idx="11">
                  <c:v>2.0500783540051302</c:v>
                </c:pt>
                <c:pt idx="12">
                  <c:v>2.22029981296529</c:v>
                </c:pt>
                <c:pt idx="13">
                  <c:v>2.4046550463901699</c:v>
                </c:pt>
                <c:pt idx="14">
                  <c:v>2.6043176053810302</c:v>
                </c:pt>
                <c:pt idx="15">
                  <c:v>2.8205584829638402</c:v>
                </c:pt>
                <c:pt idx="16">
                  <c:v>3.0547542048563998</c:v>
                </c:pt>
                <c:pt idx="17">
                  <c:v>3.3083955920255601</c:v>
                </c:pt>
                <c:pt idx="18">
                  <c:v>3.58309725081422</c:v>
                </c:pt>
                <c:pt idx="19">
                  <c:v>3.8806078510496498</c:v>
                </c:pt>
                <c:pt idx="20">
                  <c:v>4.20282125756039</c:v>
                </c:pt>
                <c:pt idx="21">
                  <c:v>4.5517885859617797</c:v>
                </c:pt>
                <c:pt idx="22">
                  <c:v>4.92973125945369</c:v>
                </c:pt>
                <c:pt idx="23">
                  <c:v>5.3390551497461303</c:v>
                </c:pt>
                <c:pt idx="24">
                  <c:v>5.7823658921297101</c:v>
                </c:pt>
                <c:pt idx="25">
                  <c:v>6.2624854721822603</c:v>
                </c:pt>
                <c:pt idx="26">
                  <c:v>6.7824701896975901</c:v>
                </c:pt>
                <c:pt idx="27">
                  <c:v>7.3456301141895297</c:v>
                </c:pt>
                <c:pt idx="28">
                  <c:v>7.9555501558192603</c:v>
                </c:pt>
                <c:pt idx="29">
                  <c:v>8.6161128858771701</c:v>
                </c:pt>
                <c:pt idx="30">
                  <c:v>9.3315232520878606</c:v>
                </c:pt>
                <c:pt idx="31">
                  <c:v>10.1063353460685</c:v>
                </c:pt>
                <c:pt idx="32">
                  <c:v>10.9454813933342</c:v>
                </c:pt>
                <c:pt idx="33">
                  <c:v>11.854303150392701</c:v>
                </c:pt>
                <c:pt idx="34">
                  <c:v>12.838585908792499</c:v>
                </c:pt>
                <c:pt idx="35">
                  <c:v>13.9045953225841</c:v>
                </c:pt>
              </c:numCache>
            </c:numRef>
          </c:yVal>
          <c:smooth val="1"/>
        </c:ser>
        <c:dLbls>
          <c:showLegendKey val="0"/>
          <c:showVal val="0"/>
          <c:showCatName val="0"/>
          <c:showSerName val="0"/>
          <c:showPercent val="0"/>
          <c:showBubbleSize val="0"/>
        </c:dLbls>
        <c:axId val="832184160"/>
        <c:axId val="832184552"/>
      </c:scatterChart>
      <c:valAx>
        <c:axId val="832184160"/>
        <c:scaling>
          <c:orientation val="minMax"/>
          <c:max val="3"/>
          <c:min val="0.5"/>
        </c:scaling>
        <c:delete val="0"/>
        <c:axPos val="b"/>
        <c:title>
          <c:tx>
            <c:rich>
              <a:bodyPr/>
              <a:lstStyle/>
              <a:p>
                <a:pPr>
                  <a:defRPr sz="1700"/>
                </a:pPr>
                <a:r>
                  <a:rPr lang="en-US" sz="1700" dirty="0" smtClean="0"/>
                  <a:t>Recipient pre-transplant bilirubin</a:t>
                </a:r>
                <a:endParaRPr lang="en-US" sz="1700" dirty="0"/>
              </a:p>
            </c:rich>
          </c:tx>
          <c:layout>
            <c:manualLayout>
              <c:xMode val="edge"/>
              <c:yMode val="edge"/>
              <c:x val="0.33530973451327434"/>
              <c:y val="0.88582020997375333"/>
            </c:manualLayout>
          </c:layout>
          <c:overlay val="0"/>
        </c:title>
        <c:numFmt formatCode="#,##0.0" sourceLinked="0"/>
        <c:majorTickMark val="out"/>
        <c:minorTickMark val="none"/>
        <c:tickLblPos val="nextTo"/>
        <c:txPr>
          <a:bodyPr rot="0"/>
          <a:lstStyle/>
          <a:p>
            <a:pPr>
              <a:defRPr sz="1500" b="1"/>
            </a:pPr>
            <a:endParaRPr lang="en-US"/>
          </a:p>
        </c:txPr>
        <c:crossAx val="832184552"/>
        <c:crosses val="autoZero"/>
        <c:crossBetween val="midCat"/>
        <c:majorUnit val="0.5"/>
      </c:valAx>
      <c:valAx>
        <c:axId val="832184552"/>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84160"/>
        <c:crossesAt val="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Microsoft_Excel_Worksheet1!$B$2:$B$10002</c:f>
              <c:numCache>
                <c:formatCode>General</c:formatCode>
                <c:ptCount val="10001"/>
                <c:pt idx="0">
                  <c:v>0.45889945598957599</c:v>
                </c:pt>
                <c:pt idx="1">
                  <c:v>0.47393237876447902</c:v>
                </c:pt>
                <c:pt idx="2">
                  <c:v>0.48945775966764299</c:v>
                </c:pt>
                <c:pt idx="3">
                  <c:v>0.50549173095835598</c:v>
                </c:pt>
                <c:pt idx="4">
                  <c:v>0.52205095336680896</c:v>
                </c:pt>
                <c:pt idx="5">
                  <c:v>0.539152633406077</c:v>
                </c:pt>
                <c:pt idx="6">
                  <c:v>0.55681454125123098</c:v>
                </c:pt>
                <c:pt idx="7">
                  <c:v>0.57505502920413798</c:v>
                </c:pt>
                <c:pt idx="8">
                  <c:v>0.59389305076313903</c:v>
                </c:pt>
                <c:pt idx="9">
                  <c:v>0.61334818031743699</c:v>
                </c:pt>
                <c:pt idx="10">
                  <c:v>0.63344063348663204</c:v>
                </c:pt>
                <c:pt idx="11">
                  <c:v>0.65419128812656002</c:v>
                </c:pt>
                <c:pt idx="12">
                  <c:v>0.675621706023252</c:v>
                </c:pt>
                <c:pt idx="13">
                  <c:v>0.69775415529755802</c:v>
                </c:pt>
                <c:pt idx="14">
                  <c:v>0.72061163354371804</c:v>
                </c:pt>
                <c:pt idx="15">
                  <c:v>0.74421789172591502</c:v>
                </c:pt>
                <c:pt idx="16">
                  <c:v>0.76859745885765596</c:v>
                </c:pt>
                <c:pt idx="17">
                  <c:v>0.79377566748960704</c:v>
                </c:pt>
                <c:pt idx="18">
                  <c:v>0.81977868003237997</c:v>
                </c:pt>
                <c:pt idx="19">
                  <c:v>0.84663351594161895</c:v>
                </c:pt>
                <c:pt idx="20">
                  <c:v>0.87436807979362796</c:v>
                </c:pt>
                <c:pt idx="21">
                  <c:v>0.90301119028072596</c:v>
                </c:pt>
                <c:pt idx="22">
                  <c:v>0.93259261015643802</c:v>
                </c:pt>
                <c:pt idx="23">
                  <c:v>0.96314307716166803</c:v>
                </c:pt>
                <c:pt idx="24">
                  <c:v>0.99469433596395196</c:v>
                </c:pt>
                <c:pt idx="25">
                  <c:v>1.02727917114301</c:v>
                </c:pt>
                <c:pt idx="26">
                  <c:v>1.06093144125686</c:v>
                </c:pt>
                <c:pt idx="27">
                  <c:v>1.0956861140238801</c:v>
                </c:pt>
                <c:pt idx="28">
                  <c:v>1.1315793026573999</c:v>
                </c:pt>
                <c:pt idx="29">
                  <c:v>1.1686483033905699</c:v>
                </c:pt>
                <c:pt idx="30">
                  <c:v>1.2069316342304599</c:v>
                </c:pt>
                <c:pt idx="31">
                  <c:v>1.24646907498172</c:v>
                </c:pt>
                <c:pt idx="32">
                  <c:v>1.28730170858138</c:v>
                </c:pt>
                <c:pt idx="33">
                  <c:v>1.32947196378766</c:v>
                </c:pt>
                <c:pt idx="34">
                  <c:v>1.37302365926728</c:v>
                </c:pt>
                <c:pt idx="35">
                  <c:v>1.4180020491269301</c:v>
                </c:pt>
                <c:pt idx="36">
                  <c:v>1.4644538699363701</c:v>
                </c:pt>
                <c:pt idx="37">
                  <c:v>1.51242738929191</c:v>
                </c:pt>
                <c:pt idx="38">
                  <c:v>1.56197245597073</c:v>
                </c:pt>
                <c:pt idx="39">
                  <c:v>1.61314055172821</c:v>
                </c:pt>
                <c:pt idx="40">
                  <c:v>1.6659848447921499</c:v>
                </c:pt>
                <c:pt idx="41">
                  <c:v>1.7205602451092299</c:v>
                </c:pt>
                <c:pt idx="42">
                  <c:v>1.77692346140139</c:v>
                </c:pt>
                <c:pt idx="43">
                  <c:v>1.8351330600912801</c:v>
                </c:pt>
                <c:pt idx="44">
                  <c:v>1.89524952615798</c:v>
                </c:pt>
                <c:pt idx="45">
                  <c:v>1.95733532598633</c:v>
                </c:pt>
                <c:pt idx="46">
                  <c:v>2.0214549722750599</c:v>
                </c:pt>
                <c:pt idx="47">
                  <c:v>2.08767509107129</c:v>
                </c:pt>
                <c:pt idx="48">
                  <c:v>2.1560644910009299</c:v>
                </c:pt>
                <c:pt idx="49">
                  <c:v>2.22669423476699</c:v>
                </c:pt>
                <c:pt idx="50">
                  <c:v>2.2996377129901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Microsoft_Excel_Worksheet1!$C$2:$C$10002</c:f>
              <c:numCache>
                <c:formatCode>General</c:formatCode>
                <c:ptCount val="10001"/>
                <c:pt idx="0">
                  <c:v>0.24952261966671699</c:v>
                </c:pt>
                <c:pt idx="1">
                  <c:v>0.26427664041849303</c:v>
                </c:pt>
                <c:pt idx="2">
                  <c:v>0.27990305153165002</c:v>
                </c:pt>
                <c:pt idx="3">
                  <c:v>0.29645343656808099</c:v>
                </c:pt>
                <c:pt idx="4">
                  <c:v>0.31398242917365299</c:v>
                </c:pt>
                <c:pt idx="5">
                  <c:v>0.33254789342658703</c:v>
                </c:pt>
                <c:pt idx="6">
                  <c:v>0.35221111484967299</c:v>
                </c:pt>
                <c:pt idx="7">
                  <c:v>0.37303700271682899</c:v>
                </c:pt>
                <c:pt idx="8">
                  <c:v>0.395094304321853</c:v>
                </c:pt>
                <c:pt idx="9">
                  <c:v>0.41845583191666103</c:v>
                </c:pt>
                <c:pt idx="10">
                  <c:v>0.443198703068168</c:v>
                </c:pt>
                <c:pt idx="11">
                  <c:v>0.46940459522721101</c:v>
                </c:pt>
                <c:pt idx="12">
                  <c:v>0.49716001534988902</c:v>
                </c:pt>
                <c:pt idx="13">
                  <c:v>0.52655658546133999</c:v>
                </c:pt>
                <c:pt idx="14">
                  <c:v>0.55769134510460305</c:v>
                </c:pt>
                <c:pt idx="15">
                  <c:v>0.59066707167299703</c:v>
                </c:pt>
                <c:pt idx="16">
                  <c:v>0.62559261968340996</c:v>
                </c:pt>
                <c:pt idx="17">
                  <c:v>0.66258328011048895</c:v>
                </c:pt>
                <c:pt idx="18">
                  <c:v>0.70176116096789198</c:v>
                </c:pt>
                <c:pt idx="19">
                  <c:v>0.74325559039292699</c:v>
                </c:pt>
                <c:pt idx="20">
                  <c:v>0.78720354356517896</c:v>
                </c:pt>
                <c:pt idx="21">
                  <c:v>0.83375009486840401</c:v>
                </c:pt>
                <c:pt idx="22">
                  <c:v>0.88304889678830201</c:v>
                </c:pt>
                <c:pt idx="23">
                  <c:v>0.93526268712702598</c:v>
                </c:pt>
                <c:pt idx="24">
                  <c:v>0.99056382620878403</c:v>
                </c:pt>
                <c:pt idx="25">
                  <c:v>1.0058787767094399</c:v>
                </c:pt>
                <c:pt idx="26">
                  <c:v>1.01296505671578</c:v>
                </c:pt>
                <c:pt idx="27">
                  <c:v>1.0201012586068301</c:v>
                </c:pt>
                <c:pt idx="28">
                  <c:v>1.02728773407553</c:v>
                </c:pt>
                <c:pt idx="29">
                  <c:v>1.03452483729244</c:v>
                </c:pt>
                <c:pt idx="30">
                  <c:v>1.04181292492318</c:v>
                </c:pt>
                <c:pt idx="31">
                  <c:v>1.04915235614608</c:v>
                </c:pt>
                <c:pt idx="32">
                  <c:v>1.0565434926697901</c:v>
                </c:pt>
                <c:pt idx="33">
                  <c:v>1.0639866987511699</c:v>
                </c:pt>
                <c:pt idx="34">
                  <c:v>1.07148234121321</c:v>
                </c:pt>
                <c:pt idx="35">
                  <c:v>1.0790307894631399</c:v>
                </c:pt>
                <c:pt idx="36">
                  <c:v>1.08663241551057</c:v>
                </c:pt>
                <c:pt idx="37">
                  <c:v>1.09428759398592</c:v>
                </c:pt>
                <c:pt idx="38">
                  <c:v>1.10199670215879</c:v>
                </c:pt>
                <c:pt idx="39">
                  <c:v>1.1097601199566101</c:v>
                </c:pt>
                <c:pt idx="40">
                  <c:v>1.1175782299833601</c:v>
                </c:pt>
                <c:pt idx="41">
                  <c:v>1.1254514175383801</c:v>
                </c:pt>
                <c:pt idx="42">
                  <c:v>1.13338007063543</c:v>
                </c:pt>
                <c:pt idx="43">
                  <c:v>1.14136458002174</c:v>
                </c:pt>
                <c:pt idx="44">
                  <c:v>1.14940533919733</c:v>
                </c:pt>
                <c:pt idx="45">
                  <c:v>1.15750274443435</c:v>
                </c:pt>
                <c:pt idx="46">
                  <c:v>1.1656571947966501</c:v>
                </c:pt>
                <c:pt idx="47">
                  <c:v>1.1738690921594199</c:v>
                </c:pt>
                <c:pt idx="48">
                  <c:v>1.1821388412290299</c:v>
                </c:pt>
                <c:pt idx="49">
                  <c:v>1.19046684956292</c:v>
                </c:pt>
                <c:pt idx="50">
                  <c:v>1.1988535275897401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Microsoft_Excel_Worksheet1!$D$2:$D$10002</c:f>
              <c:numCache>
                <c:formatCode>General</c:formatCode>
                <c:ptCount val="10001"/>
                <c:pt idx="0">
                  <c:v>0.84396641470343703</c:v>
                </c:pt>
                <c:pt idx="1">
                  <c:v>0.84991204400690001</c:v>
                </c:pt>
                <c:pt idx="2">
                  <c:v>0.85589955946507101</c:v>
                </c:pt>
                <c:pt idx="3">
                  <c:v>0.86192925616024696</c:v>
                </c:pt>
                <c:pt idx="4">
                  <c:v>0.86800143125354001</c:v>
                </c:pt>
                <c:pt idx="5">
                  <c:v>0.87411638399952496</c:v>
                </c:pt>
                <c:pt idx="6">
                  <c:v>0.88027441576097998</c:v>
                </c:pt>
                <c:pt idx="7">
                  <c:v>0.88647583002374597</c:v>
                </c:pt>
                <c:pt idx="8">
                  <c:v>0.89272093241168105</c:v>
                </c:pt>
                <c:pt idx="9">
                  <c:v>0.89901003070172003</c:v>
                </c:pt>
                <c:pt idx="10">
                  <c:v>0.905343434839047</c:v>
                </c:pt>
                <c:pt idx="11">
                  <c:v>0.91172145695236595</c:v>
                </c:pt>
                <c:pt idx="12">
                  <c:v>0.91814441136928604</c:v>
                </c:pt>
                <c:pt idx="13">
                  <c:v>0.92461261463181399</c:v>
                </c:pt>
                <c:pt idx="14">
                  <c:v>0.93112638551194804</c:v>
                </c:pt>
                <c:pt idx="15">
                  <c:v>0.93768604502739605</c:v>
                </c:pt>
                <c:pt idx="16">
                  <c:v>0.94429191645738997</c:v>
                </c:pt>
                <c:pt idx="17">
                  <c:v>0.95094432535861995</c:v>
                </c:pt>
                <c:pt idx="18">
                  <c:v>0.95764359958128098</c:v>
                </c:pt>
                <c:pt idx="19">
                  <c:v>0.96439006928522697</c:v>
                </c:pt>
                <c:pt idx="20">
                  <c:v>0.97118406695624304</c:v>
                </c:pt>
                <c:pt idx="21">
                  <c:v>0.97802592742243299</c:v>
                </c:pt>
                <c:pt idx="22">
                  <c:v>0.98491598787071899</c:v>
                </c:pt>
                <c:pt idx="23">
                  <c:v>0.99185458786345904</c:v>
                </c:pt>
                <c:pt idx="24">
                  <c:v>0.99884206935518105</c:v>
                </c:pt>
                <c:pt idx="25">
                  <c:v>1.0491348658498501</c:v>
                </c:pt>
                <c:pt idx="26">
                  <c:v>1.1111691519712299</c:v>
                </c:pt>
                <c:pt idx="27">
                  <c:v>1.17687146284314</c:v>
                </c:pt>
                <c:pt idx="28">
                  <c:v>1.2464586850683299</c:v>
                </c:pt>
                <c:pt idx="29">
                  <c:v>1.3201605295355501</c:v>
                </c:pt>
                <c:pt idx="30">
                  <c:v>1.39822028970663</c:v>
                </c:pt>
                <c:pt idx="31">
                  <c:v>1.4808956447403301</c:v>
                </c:pt>
                <c:pt idx="32">
                  <c:v>1.5684595101040999</c:v>
                </c:pt>
                <c:pt idx="33">
                  <c:v>1.66120093848164</c:v>
                </c:pt>
                <c:pt idx="34">
                  <c:v>1.7594260739501799</c:v>
                </c:pt>
                <c:pt idx="35">
                  <c:v>1.86345916257737</c:v>
                </c:pt>
                <c:pt idx="36">
                  <c:v>1.9736436227737</c:v>
                </c:pt>
                <c:pt idx="37">
                  <c:v>2.0903431789338098</c:v>
                </c:pt>
                <c:pt idx="38">
                  <c:v>2.2139430621087901</c:v>
                </c:pt>
                <c:pt idx="39">
                  <c:v>2.3448512816731402</c:v>
                </c:pt>
                <c:pt idx="40">
                  <c:v>2.4834999721840201</c:v>
                </c:pt>
                <c:pt idx="41">
                  <c:v>2.6303468198789401</c:v>
                </c:pt>
                <c:pt idx="42">
                  <c:v>2.7858765735209001</c:v>
                </c:pt>
                <c:pt idx="43">
                  <c:v>2.9506026445781601</c:v>
                </c:pt>
                <c:pt idx="44">
                  <c:v>3.1250688020211101</c:v>
                </c:pt>
                <c:pt idx="45">
                  <c:v>3.3098509673307301</c:v>
                </c:pt>
                <c:pt idx="46">
                  <c:v>3.5055591156441399</c:v>
                </c:pt>
                <c:pt idx="47">
                  <c:v>3.7128392893128499</c:v>
                </c:pt>
                <c:pt idx="48">
                  <c:v>3.9323757305208602</c:v>
                </c:pt>
                <c:pt idx="49">
                  <c:v>4.1648931400021203</c:v>
                </c:pt>
                <c:pt idx="50">
                  <c:v>4.4111590693138396</c:v>
                </c:pt>
              </c:numCache>
            </c:numRef>
          </c:yVal>
          <c:smooth val="1"/>
        </c:ser>
        <c:dLbls>
          <c:showLegendKey val="0"/>
          <c:showVal val="0"/>
          <c:showCatName val="0"/>
          <c:showSerName val="0"/>
          <c:showPercent val="0"/>
          <c:showBubbleSize val="0"/>
        </c:dLbls>
        <c:axId val="832185336"/>
        <c:axId val="832185728"/>
      </c:scatterChart>
      <c:valAx>
        <c:axId val="832185336"/>
        <c:scaling>
          <c:orientation val="minMax"/>
          <c:max val="6"/>
          <c:min val="2"/>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832185728"/>
        <c:crosses val="autoZero"/>
        <c:crossBetween val="midCat"/>
        <c:majorUnit val="1"/>
      </c:valAx>
      <c:valAx>
        <c:axId val="832185728"/>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85336"/>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1707198104663"/>
          <c:y val="3.7226668387763256E-2"/>
          <c:w val="0.8687587392284104"/>
          <c:h val="0.74977711802420766"/>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Sheet1!$B$2:$B$7</c:f>
              <c:numCache>
                <c:formatCode>General</c:formatCode>
                <c:ptCount val="6"/>
                <c:pt idx="0">
                  <c:v>3.7744</c:v>
                </c:pt>
                <c:pt idx="1">
                  <c:v>16.134399999999999</c:v>
                </c:pt>
                <c:pt idx="2">
                  <c:v>45.873100000000001</c:v>
                </c:pt>
                <c:pt idx="3">
                  <c:v>21.733699999999999</c:v>
                </c:pt>
                <c:pt idx="4">
                  <c:v>7.2999000000000001</c:v>
                </c:pt>
                <c:pt idx="5">
                  <c:v>5.1845999999999997</c:v>
                </c:pt>
              </c:numCache>
            </c:numRef>
          </c:val>
        </c:ser>
        <c:ser>
          <c:idx val="1"/>
          <c:order val="1"/>
          <c:tx>
            <c:strRef>
              <c:f>Sheet1!$C$1</c:f>
              <c:strCache>
                <c:ptCount val="1"/>
                <c:pt idx="0">
                  <c:v>2009-June 2014</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Sheet1!$C$2:$C$7</c:f>
              <c:numCache>
                <c:formatCode>General</c:formatCode>
                <c:ptCount val="6"/>
                <c:pt idx="0">
                  <c:v>3.1656</c:v>
                </c:pt>
                <c:pt idx="1">
                  <c:v>17.594100000000001</c:v>
                </c:pt>
                <c:pt idx="2">
                  <c:v>47.051000000000002</c:v>
                </c:pt>
                <c:pt idx="3">
                  <c:v>20.6265</c:v>
                </c:pt>
                <c:pt idx="4">
                  <c:v>7.0975999999999999</c:v>
                </c:pt>
                <c:pt idx="5">
                  <c:v>4.4652000000000003</c:v>
                </c:pt>
              </c:numCache>
            </c:numRef>
          </c:val>
        </c:ser>
        <c:dLbls>
          <c:showLegendKey val="0"/>
          <c:showVal val="0"/>
          <c:showCatName val="0"/>
          <c:showSerName val="0"/>
          <c:showPercent val="0"/>
          <c:showBubbleSize val="0"/>
        </c:dLbls>
        <c:gapWidth val="25"/>
        <c:axId val="757928984"/>
        <c:axId val="757929376"/>
      </c:barChart>
      <c:catAx>
        <c:axId val="757928984"/>
        <c:scaling>
          <c:orientation val="minMax"/>
        </c:scaling>
        <c:delete val="0"/>
        <c:axPos val="b"/>
        <c:title>
          <c:tx>
            <c:rich>
              <a:bodyPr/>
              <a:lstStyle/>
              <a:p>
                <a:pPr>
                  <a:defRPr sz="1700"/>
                </a:pPr>
                <a:r>
                  <a:rPr lang="en-US" sz="1700" dirty="0" smtClean="0"/>
                  <a:t>Donor/Recipient</a:t>
                </a:r>
                <a:r>
                  <a:rPr lang="en-US" sz="1700" baseline="0" dirty="0" smtClean="0"/>
                  <a:t> </a:t>
                </a:r>
                <a:r>
                  <a:rPr lang="en-US" sz="1700" dirty="0" smtClean="0"/>
                  <a:t>Weight Ratio</a:t>
                </a:r>
                <a:endParaRPr lang="en-US" sz="1700" dirty="0"/>
              </a:p>
            </c:rich>
          </c:tx>
          <c:layout>
            <c:manualLayout>
              <c:xMode val="edge"/>
              <c:yMode val="edge"/>
              <c:x val="0.39034039439762336"/>
              <c:y val="0.90286885245903659"/>
            </c:manualLayout>
          </c:layout>
          <c:overlay val="0"/>
        </c:title>
        <c:numFmt formatCode="General" sourceLinked="1"/>
        <c:majorTickMark val="out"/>
        <c:minorTickMark val="none"/>
        <c:tickLblPos val="nextTo"/>
        <c:txPr>
          <a:bodyPr rot="0"/>
          <a:lstStyle/>
          <a:p>
            <a:pPr>
              <a:defRPr sz="1500" b="1"/>
            </a:pPr>
            <a:endParaRPr lang="en-US"/>
          </a:p>
        </c:txPr>
        <c:crossAx val="757929376"/>
        <c:crosses val="autoZero"/>
        <c:auto val="1"/>
        <c:lblAlgn val="ctr"/>
        <c:lblOffset val="100"/>
        <c:tickLblSkip val="1"/>
        <c:noMultiLvlLbl val="0"/>
      </c:catAx>
      <c:valAx>
        <c:axId val="757929376"/>
        <c:scaling>
          <c:orientation val="minMax"/>
          <c:max val="50"/>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8207906533807171E-2"/>
              <c:y val="0.2153528247493654"/>
            </c:manualLayout>
          </c:layout>
          <c:overlay val="0"/>
        </c:title>
        <c:numFmt formatCode="#,##0" sourceLinked="0"/>
        <c:majorTickMark val="out"/>
        <c:minorTickMark val="none"/>
        <c:tickLblPos val="nextTo"/>
        <c:txPr>
          <a:bodyPr/>
          <a:lstStyle/>
          <a:p>
            <a:pPr>
              <a:defRPr sz="1500" b="1"/>
            </a:pPr>
            <a:endParaRPr lang="en-US"/>
          </a:p>
        </c:txPr>
        <c:crossAx val="757928984"/>
        <c:crosses val="autoZero"/>
        <c:crossBetween val="between"/>
        <c:majorUnit val="5"/>
      </c:valAx>
      <c:spPr>
        <a:solidFill>
          <a:schemeClr val="bg2"/>
        </a:solidFill>
        <a:ln>
          <a:solidFill>
            <a:schemeClr val="tx1"/>
          </a:solidFill>
        </a:ln>
      </c:spPr>
    </c:plotArea>
    <c:legend>
      <c:legendPos val="r"/>
      <c:layout>
        <c:manualLayout>
          <c:xMode val="edge"/>
          <c:yMode val="edge"/>
          <c:x val="0.59999396093187463"/>
          <c:y val="6.5822684049739691E-2"/>
          <c:w val="0.37050751399439086"/>
          <c:h val="0.114256271244785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Microsoft_Excel_Worksheet2!$B$2:$B$10002</c:f>
              <c:numCache>
                <c:formatCode>General</c:formatCode>
                <c:ptCount val="10001"/>
                <c:pt idx="0">
                  <c:v>1.81370446645516</c:v>
                </c:pt>
                <c:pt idx="1">
                  <c:v>1.75768168838107</c:v>
                </c:pt>
                <c:pt idx="2">
                  <c:v>1.70338944446603</c:v>
                </c:pt>
                <c:pt idx="3">
                  <c:v>1.65079254517173</c:v>
                </c:pt>
                <c:pt idx="4">
                  <c:v>1.59989661978279</c:v>
                </c:pt>
                <c:pt idx="5">
                  <c:v>1.55070747508225</c:v>
                </c:pt>
                <c:pt idx="6">
                  <c:v>1.50322517597016</c:v>
                </c:pt>
                <c:pt idx="7">
                  <c:v>1.4574446317353</c:v>
                </c:pt>
                <c:pt idx="8">
                  <c:v>1.41335616009799</c:v>
                </c:pt>
                <c:pt idx="9">
                  <c:v>1.3709460272735701</c:v>
                </c:pt>
                <c:pt idx="10">
                  <c:v>1.33019696279539</c:v>
                </c:pt>
                <c:pt idx="11">
                  <c:v>1.2910886482814601</c:v>
                </c:pt>
                <c:pt idx="12">
                  <c:v>1.25359817972993</c:v>
                </c:pt>
                <c:pt idx="13">
                  <c:v>1.2177005032883499</c:v>
                </c:pt>
                <c:pt idx="14">
                  <c:v>1.18336882475946</c:v>
                </c:pt>
                <c:pt idx="15">
                  <c:v>1.1505749933876599</c:v>
                </c:pt>
                <c:pt idx="16">
                  <c:v>1.11928986071434</c:v>
                </c:pt>
                <c:pt idx="17">
                  <c:v>1.0894836155032399</c:v>
                </c:pt>
                <c:pt idx="18">
                  <c:v>1.06112609591882</c:v>
                </c:pt>
                <c:pt idx="19">
                  <c:v>1.0341870802976201</c:v>
                </c:pt>
                <c:pt idx="20">
                  <c:v>1.0086365579847301</c:v>
                </c:pt>
                <c:pt idx="21">
                  <c:v>0.98444498182149198</c:v>
                </c:pt>
                <c:pt idx="22">
                  <c:v>0.96158350396674597</c:v>
                </c:pt>
                <c:pt idx="23">
                  <c:v>0.94002419681791505</c:v>
                </c:pt>
                <c:pt idx="24">
                  <c:v>0.91974026087197003</c:v>
                </c:pt>
                <c:pt idx="25">
                  <c:v>0.90070622143379098</c:v>
                </c:pt>
                <c:pt idx="26">
                  <c:v>0.88289811614381997</c:v>
                </c:pt>
                <c:pt idx="27">
                  <c:v>0.86629367536148405</c:v>
                </c:pt>
                <c:pt idx="28">
                  <c:v>0.85087249750912897</c:v>
                </c:pt>
                <c:pt idx="29">
                  <c:v>0.83661622155658699</c:v>
                </c:pt>
                <c:pt idx="30">
                  <c:v>0.82350869891262701</c:v>
                </c:pt>
                <c:pt idx="31">
                  <c:v>0.81153075047369905</c:v>
                </c:pt>
                <c:pt idx="32">
                  <c:v>0.80063566994022195</c:v>
                </c:pt>
                <c:pt idx="33">
                  <c:v>0.79077061509449698</c:v>
                </c:pt>
                <c:pt idx="34">
                  <c:v>0.78188738520858603</c:v>
                </c:pt>
                <c:pt idx="35">
                  <c:v>0.77394205909801705</c:v>
                </c:pt>
                <c:pt idx="36">
                  <c:v>0.76689465647691002</c:v>
                </c:pt>
                <c:pt idx="37">
                  <c:v>0.76070883145652701</c:v>
                </c:pt>
                <c:pt idx="38">
                  <c:v>0.75535159490752901</c:v>
                </c:pt>
                <c:pt idx="39">
                  <c:v>0.75079306275883995</c:v>
                </c:pt>
                <c:pt idx="40">
                  <c:v>0.74700622761736901</c:v>
                </c:pt>
                <c:pt idx="41">
                  <c:v>0.74396675136809098</c:v>
                </c:pt>
                <c:pt idx="42">
                  <c:v>0.74165277665732299</c:v>
                </c:pt>
                <c:pt idx="43">
                  <c:v>0.74004475537742698</c:v>
                </c:pt>
                <c:pt idx="44">
                  <c:v>0.73912529246187098</c:v>
                </c:pt>
                <c:pt idx="45">
                  <c:v>0.738879003468494</c:v>
                </c:pt>
                <c:pt idx="46">
                  <c:v>0.73929238457855695</c:v>
                </c:pt>
                <c:pt idx="47">
                  <c:v>0.74035369377187699</c:v>
                </c:pt>
                <c:pt idx="48">
                  <c:v>0.74205284205603705</c:v>
                </c:pt>
                <c:pt idx="49">
                  <c:v>0.74438129373204498</c:v>
                </c:pt>
                <c:pt idx="50">
                  <c:v>0.74733197477139102</c:v>
                </c:pt>
                <c:pt idx="51">
                  <c:v>0.75089918846155801</c:v>
                </c:pt>
                <c:pt idx="52">
                  <c:v>0.75507853754982002</c:v>
                </c:pt>
                <c:pt idx="53">
                  <c:v>0.75986685217968497</c:v>
                </c:pt>
                <c:pt idx="54">
                  <c:v>0.76526212297151597</c:v>
                </c:pt>
                <c:pt idx="55">
                  <c:v>0.77126343864945301</c:v>
                </c:pt>
                <c:pt idx="56">
                  <c:v>0.77787092766154697</c:v>
                </c:pt>
                <c:pt idx="57">
                  <c:v>0.78508570327961202</c:v>
                </c:pt>
                <c:pt idx="58">
                  <c:v>0.79290981170024899</c:v>
                </c:pt>
                <c:pt idx="59">
                  <c:v>0.80134618269936797</c:v>
                </c:pt>
                <c:pt idx="60">
                  <c:v>0.81039858241972196</c:v>
                </c:pt>
                <c:pt idx="61">
                  <c:v>0.82007156789491797</c:v>
                </c:pt>
                <c:pt idx="62">
                  <c:v>0.83037044293450102</c:v>
                </c:pt>
                <c:pt idx="63">
                  <c:v>0.84130121501322597</c:v>
                </c:pt>
                <c:pt idx="64">
                  <c:v>0.85287055282403501</c:v>
                </c:pt>
                <c:pt idx="65">
                  <c:v>0.86508574416865103</c:v>
                </c:pt>
                <c:pt idx="66">
                  <c:v>0.87795465387251603</c:v>
                </c:pt>
                <c:pt idx="67">
                  <c:v>0.89148568142212103</c:v>
                </c:pt>
                <c:pt idx="68">
                  <c:v>0.90568771803300097</c:v>
                </c:pt>
                <c:pt idx="69">
                  <c:v>0.92057010286590302</c:v>
                </c:pt>
                <c:pt idx="70">
                  <c:v>0.936142578117097</c:v>
                </c:pt>
                <c:pt idx="71">
                  <c:v>0.95241524271685396</c:v>
                </c:pt>
                <c:pt idx="72">
                  <c:v>0.96939850437763297</c:v>
                </c:pt>
                <c:pt idx="73">
                  <c:v>0.98710302974112296</c:v>
                </c:pt>
                <c:pt idx="74">
                  <c:v>1.00553969238075</c:v>
                </c:pt>
                <c:pt idx="75">
                  <c:v>1.0247195184240601</c:v>
                </c:pt>
                <c:pt idx="76">
                  <c:v>1.0446536295676101</c:v>
                </c:pt>
                <c:pt idx="77">
                  <c:v>1.06535318326585</c:v>
                </c:pt>
                <c:pt idx="78">
                  <c:v>1.08682930988489</c:v>
                </c:pt>
                <c:pt idx="79">
                  <c:v>1.10909304662297</c:v>
                </c:pt>
                <c:pt idx="80">
                  <c:v>1.13215526801086</c:v>
                </c:pt>
                <c:pt idx="81">
                  <c:v>1.1560266128187699</c:v>
                </c:pt>
                <c:pt idx="82">
                  <c:v>1.1807174072106801</c:v>
                </c:pt>
                <c:pt idx="83">
                  <c:v>1.20623758400373</c:v>
                </c:pt>
                <c:pt idx="84">
                  <c:v>1.2325965979079601</c:v>
                </c:pt>
                <c:pt idx="85">
                  <c:v>1.2598033366424899</c:v>
                </c:pt>
                <c:pt idx="86">
                  <c:v>1.2878660278462</c:v>
                </c:pt>
                <c:pt idx="87">
                  <c:v>1.3167921417262001</c:v>
                </c:pt>
                <c:pt idx="88">
                  <c:v>1.34658828941424</c:v>
                </c:pt>
                <c:pt idx="89">
                  <c:v>1.3772601170318499</c:v>
                </c:pt>
                <c:pt idx="90">
                  <c:v>1.4088121954969799</c:v>
                </c:pt>
                <c:pt idx="91">
                  <c:v>1.4412479061413099</c:v>
                </c:pt>
                <c:pt idx="92">
                  <c:v>1.4745693222454701</c:v>
                </c:pt>
                <c:pt idx="93">
                  <c:v>1.50877708664126</c:v>
                </c:pt>
                <c:pt idx="94">
                  <c:v>1.54387028557466</c:v>
                </c:pt>
                <c:pt idx="95">
                  <c:v>1.57984631907122</c:v>
                </c:pt>
                <c:pt idx="96">
                  <c:v>1.6167007680960701</c:v>
                </c:pt>
                <c:pt idx="97">
                  <c:v>1.65442815180717</c:v>
                </c:pt>
                <c:pt idx="98">
                  <c:v>1.6930363285238299</c:v>
                </c:pt>
                <c:pt idx="99">
                  <c:v>1.7325454759521901</c:v>
                </c:pt>
                <c:pt idx="100">
                  <c:v>1.77297661938514</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Microsoft_Excel_Worksheet2!$C$2:$C$10002</c:f>
              <c:numCache>
                <c:formatCode>General</c:formatCode>
                <c:ptCount val="10001"/>
                <c:pt idx="0">
                  <c:v>0.88191246154882397</c:v>
                </c:pt>
                <c:pt idx="1">
                  <c:v>0.877062843106034</c:v>
                </c:pt>
                <c:pt idx="2">
                  <c:v>0.87213430942778403</c:v>
                </c:pt>
                <c:pt idx="3">
                  <c:v>0.86711900857403101</c:v>
                </c:pt>
                <c:pt idx="4">
                  <c:v>0.86201495198475198</c:v>
                </c:pt>
                <c:pt idx="5">
                  <c:v>0.85681992925955697</c:v>
                </c:pt>
                <c:pt idx="6">
                  <c:v>0.85153035408270095</c:v>
                </c:pt>
                <c:pt idx="7">
                  <c:v>0.84614111330637798</c:v>
                </c:pt>
                <c:pt idx="8">
                  <c:v>0.84064540328568904</c:v>
                </c:pt>
                <c:pt idx="9">
                  <c:v>0.83503455635825496</c:v>
                </c:pt>
                <c:pt idx="10">
                  <c:v>0.82929786312842102</c:v>
                </c:pt>
                <c:pt idx="11">
                  <c:v>0.82342240037118697</c:v>
                </c:pt>
                <c:pt idx="12">
                  <c:v>0.81739288043221803</c:v>
                </c:pt>
                <c:pt idx="13">
                  <c:v>0.81119154657419601</c:v>
                </c:pt>
                <c:pt idx="14">
                  <c:v>0.80479815041813696</c:v>
                </c:pt>
                <c:pt idx="15">
                  <c:v>0.79819006286247796</c:v>
                </c:pt>
                <c:pt idx="16">
                  <c:v>0.79134258843336502</c:v>
                </c:pt>
                <c:pt idx="17">
                  <c:v>0.78422957340403499</c:v>
                </c:pt>
                <c:pt idx="18">
                  <c:v>0.77682441630006005</c:v>
                </c:pt>
                <c:pt idx="19">
                  <c:v>0.76910159795510002</c:v>
                </c:pt>
                <c:pt idx="20">
                  <c:v>0.76103883477343603</c:v>
                </c:pt>
                <c:pt idx="21">
                  <c:v>0.75261990688352498</c:v>
                </c:pt>
                <c:pt idx="22">
                  <c:v>0.74383810625816504</c:v>
                </c:pt>
                <c:pt idx="23">
                  <c:v>0.73470008270121101</c:v>
                </c:pt>
                <c:pt idx="24">
                  <c:v>0.72522965714619303</c:v>
                </c:pt>
                <c:pt idx="25">
                  <c:v>0.71547097920437097</c:v>
                </c:pt>
                <c:pt idx="26">
                  <c:v>0.70549032026859704</c:v>
                </c:pt>
                <c:pt idx="27">
                  <c:v>0.69537590452120202</c:v>
                </c:pt>
                <c:pt idx="28">
                  <c:v>0.68523551718437203</c:v>
                </c:pt>
                <c:pt idx="29">
                  <c:v>0.67519211468344598</c:v>
                </c:pt>
                <c:pt idx="30">
                  <c:v>0.66537812529068896</c:v>
                </c:pt>
                <c:pt idx="31">
                  <c:v>0.65592386425045202</c:v>
                </c:pt>
                <c:pt idx="32">
                  <c:v>0.64692490690144799</c:v>
                </c:pt>
                <c:pt idx="33">
                  <c:v>0.63845615975508596</c:v>
                </c:pt>
                <c:pt idx="34">
                  <c:v>0.63058111007876105</c:v>
                </c:pt>
                <c:pt idx="35">
                  <c:v>0.62335174647240699</c:v>
                </c:pt>
                <c:pt idx="36">
                  <c:v>0.61680926758913501</c:v>
                </c:pt>
                <c:pt idx="37">
                  <c:v>0.61098528870883795</c:v>
                </c:pt>
                <c:pt idx="38">
                  <c:v>0.60590329216421102</c:v>
                </c:pt>
                <c:pt idx="39">
                  <c:v>0.60158013463493398</c:v>
                </c:pt>
                <c:pt idx="40">
                  <c:v>0.598027489215474</c:v>
                </c:pt>
                <c:pt idx="41">
                  <c:v>0.59525315302199799</c:v>
                </c:pt>
                <c:pt idx="42">
                  <c:v>0.593262189409968</c:v>
                </c:pt>
                <c:pt idx="43">
                  <c:v>0.59205789904004402</c:v>
                </c:pt>
                <c:pt idx="44">
                  <c:v>0.59164262895565201</c:v>
                </c:pt>
                <c:pt idx="45">
                  <c:v>0.59201843653006303</c:v>
                </c:pt>
                <c:pt idx="46">
                  <c:v>0.59318762812180903</c:v>
                </c:pt>
                <c:pt idx="47">
                  <c:v>0.59515319241915299</c:v>
                </c:pt>
                <c:pt idx="48">
                  <c:v>0.59791914704542004</c:v>
                </c:pt>
                <c:pt idx="49">
                  <c:v>0.60149081486653999</c:v>
                </c:pt>
                <c:pt idx="50">
                  <c:v>0.60587504409208204</c:v>
                </c:pt>
                <c:pt idx="51">
                  <c:v>0.61108038397288</c:v>
                </c:pt>
                <c:pt idx="52">
                  <c:v>0.61711722581402495</c:v>
                </c:pt>
                <c:pt idx="53">
                  <c:v>0.62399791719868203</c:v>
                </c:pt>
                <c:pt idx="54">
                  <c:v>0.631736855764504</c:v>
                </c:pt>
                <c:pt idx="55">
                  <c:v>0.64035056757382003</c:v>
                </c:pt>
                <c:pt idx="56">
                  <c:v>0.64985777404276801</c:v>
                </c:pt>
                <c:pt idx="57">
                  <c:v>0.66027945051116699</c:v>
                </c:pt>
                <c:pt idx="58">
                  <c:v>0.67163887881270301</c:v>
                </c:pt>
                <c:pt idx="59">
                  <c:v>0.68396169561543396</c:v>
                </c:pt>
                <c:pt idx="60">
                  <c:v>0.69727593782057695</c:v>
                </c:pt>
                <c:pt idx="61">
                  <c:v>0.71161208591199399</c:v>
                </c:pt>
                <c:pt idx="62">
                  <c:v>0.72700310582175998</c:v>
                </c:pt>
                <c:pt idx="63">
                  <c:v>0.74348448960439995</c:v>
                </c:pt>
                <c:pt idx="64">
                  <c:v>0.76109429498166903</c:v>
                </c:pt>
                <c:pt idx="65">
                  <c:v>0.77987318362168601</c:v>
                </c:pt>
                <c:pt idx="66">
                  <c:v>0.79986445784295102</c:v>
                </c:pt>
                <c:pt idx="67">
                  <c:v>0.82111409527916401</c:v>
                </c:pt>
                <c:pt idx="68">
                  <c:v>0.84367078089983605</c:v>
                </c:pt>
                <c:pt idx="69">
                  <c:v>0.86758593565058495</c:v>
                </c:pt>
                <c:pt idx="70">
                  <c:v>0.89291374085262398</c:v>
                </c:pt>
                <c:pt idx="71">
                  <c:v>0.91971115738114095</c:v>
                </c:pt>
                <c:pt idx="72">
                  <c:v>0.948037938524944</c:v>
                </c:pt>
                <c:pt idx="73">
                  <c:v>0.97795663531405896</c:v>
                </c:pt>
                <c:pt idx="74">
                  <c:v>1.0015625844845</c:v>
                </c:pt>
                <c:pt idx="75">
                  <c:v>1.00691975397958</c:v>
                </c:pt>
                <c:pt idx="76">
                  <c:v>1.0124030674301401</c:v>
                </c:pt>
                <c:pt idx="77">
                  <c:v>1.01800914987097</c:v>
                </c:pt>
                <c:pt idx="78">
                  <c:v>1.0237346467224699</c:v>
                </c:pt>
                <c:pt idx="79">
                  <c:v>1.0295762126547701</c:v>
                </c:pt>
                <c:pt idx="80">
                  <c:v>1.0355305012524401</c:v>
                </c:pt>
                <c:pt idx="81">
                  <c:v>1.0415941553904</c:v>
                </c:pt>
                <c:pt idx="82">
                  <c:v>1.0477637982433901</c:v>
                </c:pt>
                <c:pt idx="83">
                  <c:v>1.0540360248617999</c:v>
                </c:pt>
                <c:pt idx="84">
                  <c:v>1.06040739425596</c:v>
                </c:pt>
                <c:pt idx="85">
                  <c:v>1.06687442193827</c:v>
                </c:pt>
                <c:pt idx="86">
                  <c:v>1.0734335728797899</c:v>
                </c:pt>
                <c:pt idx="87">
                  <c:v>1.08008125484343</c:v>
                </c:pt>
                <c:pt idx="88">
                  <c:v>1.086813812061</c:v>
                </c:pt>
                <c:pt idx="89">
                  <c:v>1.0936275192259499</c:v>
                </c:pt>
                <c:pt idx="90">
                  <c:v>1.10051857577747</c:v>
                </c:pt>
                <c:pt idx="91">
                  <c:v>1.1074831004547401</c:v>
                </c:pt>
                <c:pt idx="92">
                  <c:v>1.11451712610359</c:v>
                </c:pt>
                <c:pt idx="93">
                  <c:v>1.12161659471987</c:v>
                </c:pt>
                <c:pt idx="94">
                  <c:v>1.1287773527166201</c:v>
                </c:pt>
                <c:pt idx="95">
                  <c:v>1.1359951464036</c:v>
                </c:pt>
                <c:pt idx="96">
                  <c:v>1.14326561767006</c:v>
                </c:pt>
                <c:pt idx="97">
                  <c:v>1.1505844533031799</c:v>
                </c:pt>
                <c:pt idx="98">
                  <c:v>1.15794982254672</c:v>
                </c:pt>
                <c:pt idx="99">
                  <c:v>1.16536200243354</c:v>
                </c:pt>
                <c:pt idx="100">
                  <c:v>1.1728213295154799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Microsoft_Excel_Worksheet2!$D$2:$D$10002</c:f>
              <c:numCache>
                <c:formatCode>General</c:formatCode>
                <c:ptCount val="10001"/>
                <c:pt idx="0">
                  <c:v>3.7299891259755</c:v>
                </c:pt>
                <c:pt idx="1">
                  <c:v>3.52248979871176</c:v>
                </c:pt>
                <c:pt idx="2">
                  <c:v>3.3269366520186598</c:v>
                </c:pt>
                <c:pt idx="3">
                  <c:v>3.1427243553061999</c:v>
                </c:pt>
                <c:pt idx="4">
                  <c:v>2.9694023150049298</c:v>
                </c:pt>
                <c:pt idx="5">
                  <c:v>2.8065333113272102</c:v>
                </c:pt>
                <c:pt idx="6">
                  <c:v>2.6536763121083902</c:v>
                </c:pt>
                <c:pt idx="7">
                  <c:v>2.51039078608737</c:v>
                </c:pt>
                <c:pt idx="8">
                  <c:v>2.3762404784221101</c:v>
                </c:pt>
                <c:pt idx="9">
                  <c:v>2.2507966830666302</c:v>
                </c:pt>
                <c:pt idx="10">
                  <c:v>2.1336410456372898</c:v>
                </c:pt>
                <c:pt idx="11">
                  <c:v>2.02436792704427</c:v>
                </c:pt>
                <c:pt idx="12">
                  <c:v>1.9225863520994</c:v>
                </c:pt>
                <c:pt idx="13">
                  <c:v>1.8279215580719399</c:v>
                </c:pt>
                <c:pt idx="14">
                  <c:v>1.74001614527198</c:v>
                </c:pt>
                <c:pt idx="15">
                  <c:v>1.65853081490578</c:v>
                </c:pt>
                <c:pt idx="16">
                  <c:v>1.58314465897525</c:v>
                </c:pt>
                <c:pt idx="17">
                  <c:v>1.5135549445015299</c:v>
                </c:pt>
                <c:pt idx="18">
                  <c:v>1.44947631384051</c:v>
                </c:pt>
                <c:pt idx="19">
                  <c:v>1.3906393120209699</c:v>
                </c:pt>
                <c:pt idx="20">
                  <c:v>1.3367881632560199</c:v>
                </c:pt>
                <c:pt idx="21">
                  <c:v>1.28767776851204</c:v>
                </c:pt>
                <c:pt idx="22">
                  <c:v>1.2430700004767501</c:v>
                </c:pt>
                <c:pt idx="23">
                  <c:v>1.20272953741116</c:v>
                </c:pt>
                <c:pt idx="24">
                  <c:v>1.16641968393512</c:v>
                </c:pt>
                <c:pt idx="25">
                  <c:v>1.1338988175756599</c:v>
                </c:pt>
                <c:pt idx="26">
                  <c:v>1.10491818398519</c:v>
                </c:pt>
                <c:pt idx="27">
                  <c:v>1.0792216513283399</c:v>
                </c:pt>
                <c:pt idx="28">
                  <c:v>1.0565476961735201</c:v>
                </c:pt>
                <c:pt idx="29">
                  <c:v>1.0366334069226699</c:v>
                </c:pt>
                <c:pt idx="30">
                  <c:v>1.0192198261529799</c:v>
                </c:pt>
                <c:pt idx="31">
                  <c:v>1.0040527488918101</c:v>
                </c:pt>
                <c:pt idx="32">
                  <c:v>0.99086844414583797</c:v>
                </c:pt>
                <c:pt idx="33">
                  <c:v>0.97942224558817603</c:v>
                </c:pt>
                <c:pt idx="34">
                  <c:v>0.96949920220724695</c:v>
                </c:pt>
                <c:pt idx="35">
                  <c:v>0.96091222047677705</c:v>
                </c:pt>
                <c:pt idx="36">
                  <c:v>0.953499639250877</c:v>
                </c:pt>
                <c:pt idx="37">
                  <c:v>0.94712251988725105</c:v>
                </c:pt>
                <c:pt idx="38">
                  <c:v>0.941661877906941</c:v>
                </c:pt>
                <c:pt idx="39">
                  <c:v>0.93701601936851298</c:v>
                </c:pt>
                <c:pt idx="40">
                  <c:v>0.93309808355326995</c:v>
                </c:pt>
                <c:pt idx="41">
                  <c:v>0.92983384351890497</c:v>
                </c:pt>
                <c:pt idx="42">
                  <c:v>0.92715978018179601</c:v>
                </c:pt>
                <c:pt idx="43">
                  <c:v>0.92502142248184804</c:v>
                </c:pt>
                <c:pt idx="44">
                  <c:v>0.92337193302174503</c:v>
                </c:pt>
                <c:pt idx="45">
                  <c:v>0.92217091238994098</c:v>
                </c:pt>
                <c:pt idx="46">
                  <c:v>0.921383393693464</c:v>
                </c:pt>
                <c:pt idx="47">
                  <c:v>0.92097899979948505</c:v>
                </c:pt>
                <c:pt idx="48">
                  <c:v>0.92093123815219402</c:v>
                </c:pt>
                <c:pt idx="49">
                  <c:v>0.92121691098664404</c:v>
                </c:pt>
                <c:pt idx="50">
                  <c:v>0.921815621821227</c:v>
                </c:pt>
                <c:pt idx="51">
                  <c:v>0.92270936200964704</c:v>
                </c:pt>
                <c:pt idx="52">
                  <c:v>0.92388216374338195</c:v>
                </c:pt>
                <c:pt idx="53">
                  <c:v>0.92531980817112003</c:v>
                </c:pt>
                <c:pt idx="54">
                  <c:v>0.92700957924351102</c:v>
                </c:pt>
                <c:pt idx="55">
                  <c:v>0.92894005552482595</c:v>
                </c:pt>
                <c:pt idx="56">
                  <c:v>0.93110093357321999</c:v>
                </c:pt>
                <c:pt idx="57">
                  <c:v>0.93348287761625404</c:v>
                </c:pt>
                <c:pt idx="58">
                  <c:v>0.93607739117474198</c:v>
                </c:pt>
                <c:pt idx="59">
                  <c:v>0.93887670704867998</c:v>
                </c:pt>
                <c:pt idx="60">
                  <c:v>0.94187369270282795</c:v>
                </c:pt>
                <c:pt idx="61">
                  <c:v>0.94506176860070801</c:v>
                </c:pt>
                <c:pt idx="62">
                  <c:v>0.94843483745485901</c:v>
                </c:pt>
                <c:pt idx="63">
                  <c:v>0.95198722270499203</c:v>
                </c:pt>
                <c:pt idx="64">
                  <c:v>0.95571361481811401</c:v>
                </c:pt>
                <c:pt idx="65">
                  <c:v>0.95960902423702599</c:v>
                </c:pt>
                <c:pt idx="66">
                  <c:v>0.96366873999513603</c:v>
                </c:pt>
                <c:pt idx="67">
                  <c:v>0.96788829317375702</c:v>
                </c:pt>
                <c:pt idx="68">
                  <c:v>0.97226342450896297</c:v>
                </c:pt>
                <c:pt idx="69">
                  <c:v>0.97679005556383702</c:v>
                </c:pt>
                <c:pt idx="70">
                  <c:v>0.98146426297226197</c:v>
                </c:pt>
                <c:pt idx="71">
                  <c:v>0.98628225533583602</c:v>
                </c:pt>
                <c:pt idx="72">
                  <c:v>0.99124035241851904</c:v>
                </c:pt>
                <c:pt idx="73">
                  <c:v>0.99633496633641305</c:v>
                </c:pt>
                <c:pt idx="74">
                  <c:v>1.00953259298677</c:v>
                </c:pt>
                <c:pt idx="75">
                  <c:v>1.0428339371525801</c:v>
                </c:pt>
                <c:pt idx="76">
                  <c:v>1.0779315480927101</c:v>
                </c:pt>
                <c:pt idx="77">
                  <c:v>1.1148990215250401</c:v>
                </c:pt>
                <c:pt idx="78">
                  <c:v>1.1538126140465399</c:v>
                </c:pt>
                <c:pt idx="79">
                  <c:v>1.1947511713539101</c:v>
                </c:pt>
                <c:pt idx="80">
                  <c:v>1.2377960372335599</c:v>
                </c:pt>
                <c:pt idx="81">
                  <c:v>1.2830309412060099</c:v>
                </c:pt>
                <c:pt idx="82">
                  <c:v>1.3305418626102199</c:v>
                </c:pt>
                <c:pt idx="83">
                  <c:v>1.3804168688199501</c:v>
                </c:pt>
                <c:pt idx="84">
                  <c:v>1.4327459252019801</c:v>
                </c:pt>
                <c:pt idx="85">
                  <c:v>1.4876206743546601</c:v>
                </c:pt>
                <c:pt idx="86">
                  <c:v>1.54513418210938</c:v>
                </c:pt>
                <c:pt idx="87">
                  <c:v>1.60538064773953</c:v>
                </c:pt>
                <c:pt idx="88">
                  <c:v>1.66845507580448</c:v>
                </c:pt>
                <c:pt idx="89">
                  <c:v>1.7344529070639401</c:v>
                </c:pt>
                <c:pt idx="90">
                  <c:v>1.8034696059345201</c:v>
                </c:pt>
                <c:pt idx="91">
                  <c:v>1.8756002020290901</c:v>
                </c:pt>
                <c:pt idx="92">
                  <c:v>1.95093878342555</c:v>
                </c:pt>
                <c:pt idx="93">
                  <c:v>2.0295779394581999</c:v>
                </c:pt>
                <c:pt idx="94">
                  <c:v>2.11160815101751</c:v>
                </c:pt>
                <c:pt idx="95">
                  <c:v>2.1971171265868401</c:v>
                </c:pt>
                <c:pt idx="96">
                  <c:v>2.2861890825415401</c:v>
                </c:pt>
                <c:pt idx="97">
                  <c:v>2.3789062173003899</c:v>
                </c:pt>
                <c:pt idx="98">
                  <c:v>2.4753853352620601</c:v>
                </c:pt>
                <c:pt idx="99">
                  <c:v>2.57577801573601</c:v>
                </c:pt>
                <c:pt idx="100">
                  <c:v>2.6802429438975199</c:v>
                </c:pt>
              </c:numCache>
            </c:numRef>
          </c:yVal>
          <c:smooth val="0"/>
        </c:ser>
        <c:dLbls>
          <c:showLegendKey val="0"/>
          <c:showVal val="0"/>
          <c:showCatName val="0"/>
          <c:showSerName val="0"/>
          <c:showPercent val="0"/>
          <c:showBubbleSize val="0"/>
        </c:dLbls>
        <c:axId val="832186512"/>
        <c:axId val="832186904"/>
      </c:scatterChart>
      <c:valAx>
        <c:axId val="832186512"/>
        <c:scaling>
          <c:orientation val="minMax"/>
          <c:max val="100"/>
          <c:min val="0"/>
        </c:scaling>
        <c:delete val="0"/>
        <c:axPos val="b"/>
        <c:title>
          <c:tx>
            <c:rich>
              <a:bodyPr/>
              <a:lstStyle/>
              <a:p>
                <a:pPr>
                  <a:defRPr sz="1700"/>
                </a:pPr>
                <a:r>
                  <a:rPr lang="en-US" sz="1700" dirty="0" smtClean="0"/>
                  <a:t>% of total transplant</a:t>
                </a:r>
                <a:r>
                  <a:rPr lang="en-US" sz="1700" baseline="0" dirty="0" smtClean="0"/>
                  <a:t> volume represented by pediatric transplants</a:t>
                </a:r>
                <a:endParaRPr lang="en-US" sz="1700" dirty="0"/>
              </a:p>
            </c:rich>
          </c:tx>
          <c:layout>
            <c:manualLayout>
              <c:xMode val="edge"/>
              <c:yMode val="edge"/>
              <c:x val="0.14719764011799413"/>
              <c:y val="0.89388472610278558"/>
            </c:manualLayout>
          </c:layout>
          <c:overlay val="0"/>
        </c:title>
        <c:numFmt formatCode="#,##0" sourceLinked="0"/>
        <c:majorTickMark val="out"/>
        <c:minorTickMark val="none"/>
        <c:tickLblPos val="nextTo"/>
        <c:txPr>
          <a:bodyPr rot="0"/>
          <a:lstStyle/>
          <a:p>
            <a:pPr>
              <a:defRPr sz="1500" b="1"/>
            </a:pPr>
            <a:endParaRPr lang="en-US"/>
          </a:p>
        </c:txPr>
        <c:crossAx val="832186904"/>
        <c:crosses val="autoZero"/>
        <c:crossBetween val="midCat"/>
        <c:majorUnit val="20"/>
      </c:valAx>
      <c:valAx>
        <c:axId val="8321869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8651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2.05913499192236</c:v>
                </c:pt>
                <c:pt idx="1">
                  <c:v>2.02940614686332</c:v>
                </c:pt>
                <c:pt idx="2">
                  <c:v>2.00010651321199</c:v>
                </c:pt>
                <c:pt idx="3">
                  <c:v>1.97123070824274</c:v>
                </c:pt>
                <c:pt idx="4">
                  <c:v>1.9427791394424301</c:v>
                </c:pt>
                <c:pt idx="5">
                  <c:v>1.91475439600524</c:v>
                </c:pt>
                <c:pt idx="6">
                  <c:v>1.88715865857413</c:v>
                </c:pt>
                <c:pt idx="7">
                  <c:v>1.8599937065565599</c:v>
                </c:pt>
                <c:pt idx="8">
                  <c:v>1.8332609359646399</c:v>
                </c:pt>
                <c:pt idx="9">
                  <c:v>1.8069613770381601</c:v>
                </c:pt>
                <c:pt idx="10">
                  <c:v>1.78109571162983</c:v>
                </c:pt>
                <c:pt idx="11">
                  <c:v>1.7556642903338</c:v>
                </c:pt>
                <c:pt idx="12">
                  <c:v>1.7306671493405399</c:v>
                </c:pt>
                <c:pt idx="13">
                  <c:v>1.7061040270030201</c:v>
                </c:pt>
                <c:pt idx="14">
                  <c:v>1.68197438010083</c:v>
                </c:pt>
                <c:pt idx="15">
                  <c:v>1.6582773997906299</c:v>
                </c:pt>
                <c:pt idx="16">
                  <c:v>1.6350120272328399</c:v>
                </c:pt>
                <c:pt idx="17">
                  <c:v>1.6121769688863601</c:v>
                </c:pt>
                <c:pt idx="18">
                  <c:v>1.58977071146405</c:v>
                </c:pt>
                <c:pt idx="19">
                  <c:v>1.56779153654384</c:v>
                </c:pt>
                <c:pt idx="20">
                  <c:v>1.5462375348309501</c:v>
                </c:pt>
                <c:pt idx="21">
                  <c:v>1.52510662006871</c:v>
                </c:pt>
                <c:pt idx="22">
                  <c:v>1.5043965425960699</c:v>
                </c:pt>
                <c:pt idx="23">
                  <c:v>1.48410490255155</c:v>
                </c:pt>
                <c:pt idx="24">
                  <c:v>1.4642291627241899</c:v>
                </c:pt>
                <c:pt idx="25">
                  <c:v>1.44476666105314</c:v>
                </c:pt>
                <c:pt idx="26">
                  <c:v>1.42571462277876</c:v>
                </c:pt>
                <c:pt idx="27">
                  <c:v>1.4070701722485901</c:v>
                </c:pt>
                <c:pt idx="28">
                  <c:v>1.38883034438287</c:v>
                </c:pt>
                <c:pt idx="29">
                  <c:v>1.3709920958047701</c:v>
                </c:pt>
                <c:pt idx="30">
                  <c:v>1.3535523156415501</c:v>
                </c:pt>
                <c:pt idx="31">
                  <c:v>1.3365078360033</c:v>
                </c:pt>
                <c:pt idx="32">
                  <c:v>1.31985544214683</c:v>
                </c:pt>
                <c:pt idx="33">
                  <c:v>1.3035918823328201</c:v>
                </c:pt>
                <c:pt idx="34">
                  <c:v>1.28771387738486</c:v>
                </c:pt>
                <c:pt idx="35">
                  <c:v>1.2722181299597699</c:v>
                </c:pt>
                <c:pt idx="36">
                  <c:v>1.2571013335388499</c:v>
                </c:pt>
                <c:pt idx="37">
                  <c:v>1.2423601811504701</c:v>
                </c:pt>
                <c:pt idx="38">
                  <c:v>1.22799137383463</c:v>
                </c:pt>
                <c:pt idx="39">
                  <c:v>1.2139916288607799</c:v>
                </c:pt>
                <c:pt idx="40">
                  <c:v>1.2003576877103399</c:v>
                </c:pt>
                <c:pt idx="41">
                  <c:v>1.1870863238360301</c:v>
                </c:pt>
                <c:pt idx="42">
                  <c:v>1.1741743502102999</c:v>
                </c:pt>
                <c:pt idx="43">
                  <c:v>1.16161862667551</c:v>
                </c:pt>
                <c:pt idx="44">
                  <c:v>1.1494160671090099</c:v>
                </c:pt>
                <c:pt idx="45">
                  <c:v>1.1375636464163501</c:v>
                </c:pt>
                <c:pt idx="46">
                  <c:v>1.1260584073664699</c:v>
                </c:pt>
                <c:pt idx="47">
                  <c:v>1.1148974672827601</c:v>
                </c:pt>
                <c:pt idx="48">
                  <c:v>1.10407802460439</c:v>
                </c:pt>
                <c:pt idx="49">
                  <c:v>1.0935973653325199</c:v>
                </c:pt>
                <c:pt idx="50">
                  <c:v>1.0834528693763801</c:v>
                </c:pt>
                <c:pt idx="51">
                  <c:v>1.0736420168146299</c:v>
                </c:pt>
                <c:pt idx="52">
                  <c:v>1.0641623940874101</c:v>
                </c:pt>
                <c:pt idx="53">
                  <c:v>1.0550117001353301</c:v>
                </c:pt>
                <c:pt idx="54">
                  <c:v>1.0461877525016801</c:v>
                </c:pt>
                <c:pt idx="55">
                  <c:v>1.03768849341459</c:v>
                </c:pt>
                <c:pt idx="56">
                  <c:v>1.0295119958663601</c:v>
                </c:pt>
                <c:pt idx="57">
                  <c:v>1.02165646970769</c:v>
                </c:pt>
                <c:pt idx="58">
                  <c:v>1.0141202677747101</c:v>
                </c:pt>
                <c:pt idx="59">
                  <c:v>1.00690189206762</c:v>
                </c:pt>
                <c:pt idx="60">
                  <c:v>1</c:v>
                </c:pt>
                <c:pt idx="61">
                  <c:v>0.993412193903359</c:v>
                </c:pt>
                <c:pt idx="62">
                  <c:v>0.98713143847732299</c:v>
                </c:pt>
                <c:pt idx="63">
                  <c:v>0.98114981538184198</c:v>
                </c:pt>
                <c:pt idx="64">
                  <c:v>0.97545974112268297</c:v>
                </c:pt>
                <c:pt idx="65">
                  <c:v>0.97005395232283698</c:v>
                </c:pt>
                <c:pt idx="66">
                  <c:v>0.96492549169775599</c:v>
                </c:pt>
                <c:pt idx="67">
                  <c:v>0.96006769469591802</c:v>
                </c:pt>
                <c:pt idx="68">
                  <c:v>0.95547417676839497</c:v>
                </c:pt>
                <c:pt idx="69">
                  <c:v>0.95113882123317595</c:v>
                </c:pt>
                <c:pt idx="70">
                  <c:v>0.94705576770188804</c:v>
                </c:pt>
                <c:pt idx="71">
                  <c:v>0.94321940103843205</c:v>
                </c:pt>
                <c:pt idx="72">
                  <c:v>0.93962434082067303</c:v>
                </c:pt>
                <c:pt idx="73">
                  <c:v>0.93626543127799999</c:v>
                </c:pt>
                <c:pt idx="74">
                  <c:v>0.93313773167900405</c:v>
                </c:pt>
                <c:pt idx="75">
                  <c:v>0.93023650714499495</c:v>
                </c:pt>
                <c:pt idx="76">
                  <c:v>0.92755721986634299</c:v>
                </c:pt>
                <c:pt idx="77">
                  <c:v>0.92509552069993395</c:v>
                </c:pt>
                <c:pt idx="78">
                  <c:v>0.922847241127153</c:v>
                </c:pt>
                <c:pt idx="79">
                  <c:v>0.92080838555294597</c:v>
                </c:pt>
                <c:pt idx="80">
                  <c:v>0.91897512392753899</c:v>
                </c:pt>
                <c:pt idx="81">
                  <c:v>0.91734378467335398</c:v>
                </c:pt>
                <c:pt idx="82">
                  <c:v>0.91591084790061095</c:v>
                </c:pt>
                <c:pt idx="83">
                  <c:v>0.91467293889594703</c:v>
                </c:pt>
                <c:pt idx="84">
                  <c:v>0.91362682186921695</c:v>
                </c:pt>
                <c:pt idx="85">
                  <c:v>0.91276939394439105</c:v>
                </c:pt>
                <c:pt idx="86">
                  <c:v>0.91209767938122399</c:v>
                </c:pt>
                <c:pt idx="87">
                  <c:v>0.91160882401500398</c:v>
                </c:pt>
                <c:pt idx="88">
                  <c:v>0.91130008990239197</c:v>
                </c:pt>
                <c:pt idx="89">
                  <c:v>0.91116885016193705</c:v>
                </c:pt>
                <c:pt idx="90">
                  <c:v>0.91121258399842597</c:v>
                </c:pt>
                <c:pt idx="91">
                  <c:v>0.91142887190080002</c:v>
                </c:pt>
                <c:pt idx="92">
                  <c:v>0.911815391003856</c:v>
                </c:pt>
                <c:pt idx="93">
                  <c:v>0.91236991060444805</c:v>
                </c:pt>
                <c:pt idx="94">
                  <c:v>0.91309028782337798</c:v>
                </c:pt>
                <c:pt idx="95">
                  <c:v>0.91397446340456601</c:v>
                </c:pt>
                <c:pt idx="96">
                  <c:v>0.915020457643548</c:v>
                </c:pt>
                <c:pt idx="97">
                  <c:v>0.91622636643771105</c:v>
                </c:pt>
                <c:pt idx="98">
                  <c:v>0.91759035745104001</c:v>
                </c:pt>
                <c:pt idx="99">
                  <c:v>0.91911066638655103</c:v>
                </c:pt>
                <c:pt idx="100">
                  <c:v>0.92078559335985699</c:v>
                </c:pt>
                <c:pt idx="101">
                  <c:v>0.922613499367685</c:v>
                </c:pt>
                <c:pt idx="102">
                  <c:v>0.924592802845427</c:v>
                </c:pt>
                <c:pt idx="103">
                  <c:v>0.92672197630813802</c:v>
                </c:pt>
                <c:pt idx="104">
                  <c:v>0.92899954306962795</c:v>
                </c:pt>
                <c:pt idx="105">
                  <c:v>0.93142407403458405</c:v>
                </c:pt>
                <c:pt idx="106">
                  <c:v>0.93399418455891403</c:v>
                </c:pt>
                <c:pt idx="107">
                  <c:v>0.93670853137371801</c:v>
                </c:pt>
                <c:pt idx="108">
                  <c:v>0.93956580956856295</c:v>
                </c:pt>
                <c:pt idx="109">
                  <c:v>0.94256474962992898</c:v>
                </c:pt>
                <c:pt idx="110">
                  <c:v>0.94570411453090897</c:v>
                </c:pt>
                <c:pt idx="111">
                  <c:v>0.94898269686848302</c:v>
                </c:pt>
                <c:pt idx="112">
                  <c:v>0.95239931604483796</c:v>
                </c:pt>
                <c:pt idx="113">
                  <c:v>0.95595281548942901</c:v>
                </c:pt>
                <c:pt idx="114">
                  <c:v>0.95964205991867901</c:v>
                </c:pt>
                <c:pt idx="115">
                  <c:v>0.96346593263031099</c:v>
                </c:pt>
                <c:pt idx="116">
                  <c:v>0.96742333282961102</c:v>
                </c:pt>
                <c:pt idx="117">
                  <c:v>0.97151317298496498</c:v>
                </c:pt>
                <c:pt idx="118">
                  <c:v>0.97573437621024905</c:v>
                </c:pt>
                <c:pt idx="119">
                  <c:v>0.98008587367181998</c:v>
                </c:pt>
                <c:pt idx="120">
                  <c:v>0.98456660201794199</c:v>
                </c:pt>
                <c:pt idx="121">
                  <c:v>0.98917550082873795</c:v>
                </c:pt>
                <c:pt idx="122">
                  <c:v>0.99391151008481504</c:v>
                </c:pt>
                <c:pt idx="123">
                  <c:v>0.99877356765292702</c:v>
                </c:pt>
                <c:pt idx="124">
                  <c:v>1.0037606067871601</c:v>
                </c:pt>
                <c:pt idx="125">
                  <c:v>1.0088715536442601</c:v>
                </c:pt>
                <c:pt idx="126">
                  <c:v>1.0141053248119001</c:v>
                </c:pt>
                <c:pt idx="127">
                  <c:v>1.01946082484881</c:v>
                </c:pt>
                <c:pt idx="128">
                  <c:v>1.0249369438357701</c:v>
                </c:pt>
                <c:pt idx="129">
                  <c:v>1.0305325549368101</c:v>
                </c:pt>
                <c:pt idx="130">
                  <c:v>1.0362465119698001</c:v>
                </c:pt>
                <c:pt idx="131">
                  <c:v>1.04207764698604</c:v>
                </c:pt>
                <c:pt idx="132">
                  <c:v>1.0480247678583501</c:v>
                </c:pt>
                <c:pt idx="133">
                  <c:v>1.0540866558776201</c:v>
                </c:pt>
                <c:pt idx="134">
                  <c:v>1.06026206335748</c:v>
                </c:pt>
                <c:pt idx="135">
                  <c:v>1.0665497112473299</c:v>
                </c:pt>
                <c:pt idx="136">
                  <c:v>1.07294828675382</c:v>
                </c:pt>
                <c:pt idx="137">
                  <c:v>1.0794564409711001</c:v>
                </c:pt>
                <c:pt idx="138">
                  <c:v>1.0860727865203801</c:v>
                </c:pt>
                <c:pt idx="139">
                  <c:v>1.09279589519927</c:v>
                </c:pt>
                <c:pt idx="140">
                  <c:v>1.0996242956417801</c:v>
                </c:pt>
                <c:pt idx="141">
                  <c:v>1.1065564709898501</c:v>
                </c:pt>
                <c:pt idx="142">
                  <c:v>1.1135908565772701</c:v>
                </c:pt>
                <c:pt idx="143">
                  <c:v>1.12072583762744</c:v>
                </c:pt>
                <c:pt idx="144">
                  <c:v>1.12795974696609</c:v>
                </c:pt>
                <c:pt idx="145">
                  <c:v>1.1352908627503899</c:v>
                </c:pt>
                <c:pt idx="146">
                  <c:v>1.1427174062162699</c:v>
                </c:pt>
                <c:pt idx="147">
                  <c:v>1.15023753944547</c:v>
                </c:pt>
                <c:pt idx="148">
                  <c:v>1.1578493631543001</c:v>
                </c:pt>
                <c:pt idx="149">
                  <c:v>1.16555091450619</c:v>
                </c:pt>
                <c:pt idx="150">
                  <c:v>1.17334016495017</c:v>
                </c:pt>
                <c:pt idx="151">
                  <c:v>1.1812150180875101</c:v>
                </c:pt>
                <c:pt idx="152">
                  <c:v>1.1891733075691899</c:v>
                </c:pt>
                <c:pt idx="153">
                  <c:v>1.19721279502663</c:v>
                </c:pt>
                <c:pt idx="154">
                  <c:v>1.2053311680385299</c:v>
                </c:pt>
                <c:pt idx="155">
                  <c:v>1.21352603813663</c:v>
                </c:pt>
                <c:pt idx="156">
                  <c:v>1.22179493885357</c:v>
                </c:pt>
                <c:pt idx="157">
                  <c:v>1.2301353238158099</c:v>
                </c:pt>
                <c:pt idx="158">
                  <c:v>1.2385445648850899</c:v>
                </c:pt>
                <c:pt idx="159">
                  <c:v>1.24701995035183</c:v>
                </c:pt>
                <c:pt idx="160">
                  <c:v>1.25555868318398</c:v>
                </c:pt>
                <c:pt idx="161">
                  <c:v>1.2641579186743599</c:v>
                </c:pt>
                <c:pt idx="162">
                  <c:v>1.2728161657947401</c:v>
                </c:pt>
                <c:pt idx="163">
                  <c:v>1.28153371345194</c:v>
                </c:pt>
                <c:pt idx="164">
                  <c:v>1.29031096779671</c:v>
                </c:pt>
                <c:pt idx="165">
                  <c:v>1.29914833776156</c:v>
                </c:pt>
                <c:pt idx="166">
                  <c:v>1.3080462350797799</c:v>
                </c:pt>
                <c:pt idx="167">
                  <c:v>1.31700507430461</c:v>
                </c:pt>
                <c:pt idx="168">
                  <c:v>1.3260252728286099</c:v>
                </c:pt>
                <c:pt idx="169">
                  <c:v>1.3351072509030399</c:v>
                </c:pt>
                <c:pt idx="170">
                  <c:v>1.3442514316574901</c:v>
                </c:pt>
                <c:pt idx="171">
                  <c:v>1.3534582411195699</c:v>
                </c:pt>
                <c:pt idx="172">
                  <c:v>1.36272810823476</c:v>
                </c:pt>
                <c:pt idx="173">
                  <c:v>1.3720614648864</c:v>
                </c:pt>
                <c:pt idx="174">
                  <c:v>1.3814587459158101</c:v>
                </c:pt>
                <c:pt idx="175">
                  <c:v>1.3909203891425499</c:v>
                </c:pt>
                <c:pt idx="176">
                  <c:v>1.4004468353848001</c:v>
                </c:pt>
                <c:pt idx="177">
                  <c:v>1.4100385284799399</c:v>
                </c:pt>
                <c:pt idx="178">
                  <c:v>1.41969591530519</c:v>
                </c:pt>
                <c:pt idx="179">
                  <c:v>1.4294194457984299</c:v>
                </c:pt>
                <c:pt idx="180">
                  <c:v>1.4392095729792</c:v>
                </c:pt>
                <c:pt idx="181">
                  <c:v>1.4490667529697601</c:v>
                </c:pt>
                <c:pt idx="182">
                  <c:v>1.4589914450163799</c:v>
                </c:pt>
                <c:pt idx="183">
                  <c:v>1.4689841115107101</c:v>
                </c:pt>
                <c:pt idx="184">
                  <c:v>1.4790452180113101</c:v>
                </c:pt>
                <c:pt idx="185">
                  <c:v>1.48917523326541</c:v>
                </c:pt>
                <c:pt idx="186">
                  <c:v>1.49937462923066</c:v>
                </c:pt>
                <c:pt idx="187">
                  <c:v>1.50964388109717</c:v>
                </c:pt>
                <c:pt idx="188">
                  <c:v>1.51998346730964</c:v>
                </c:pt>
                <c:pt idx="189">
                  <c:v>1.53039386958964</c:v>
                </c:pt>
                <c:pt idx="190">
                  <c:v>1.5408755729581001</c:v>
                </c:pt>
                <c:pt idx="191">
                  <c:v>1.55142906575781</c:v>
                </c:pt>
                <c:pt idx="192">
                  <c:v>1.5620548396762699</c:v>
                </c:pt>
                <c:pt idx="193">
                  <c:v>1.5727533897685599</c:v>
                </c:pt>
                <c:pt idx="194">
                  <c:v>1.58352521448039</c:v>
                </c:pt>
                <c:pt idx="195">
                  <c:v>1.5943708156713401</c:v>
                </c:pt>
                <c:pt idx="196">
                  <c:v>1.60529069863824</c:v>
                </c:pt>
                <c:pt idx="197">
                  <c:v>1.61628537213871</c:v>
                </c:pt>
                <c:pt idx="198">
                  <c:v>1.62735534841486</c:v>
                </c:pt>
                <c:pt idx="199">
                  <c:v>1.6385011432171599</c:v>
                </c:pt>
                <c:pt idx="200">
                  <c:v>1.6497232758284599</c:v>
                </c:pt>
                <c:pt idx="201">
                  <c:v>1.6610222690882199</c:v>
                </c:pt>
                <c:pt idx="202">
                  <c:v>1.67239864941679</c:v>
                </c:pt>
                <c:pt idx="203">
                  <c:v>1.6838529468400401</c:v>
                </c:pt>
                <c:pt idx="204">
                  <c:v>1.6953856950139401</c:v>
                </c:pt>
                <c:pt idx="205">
                  <c:v>1.70699743124954</c:v>
                </c:pt>
                <c:pt idx="206">
                  <c:v>1.7186886965379</c:v>
                </c:pt>
                <c:pt idx="207">
                  <c:v>1.7304600355753901</c:v>
                </c:pt>
                <c:pt idx="208">
                  <c:v>1.74231199678895</c:v>
                </c:pt>
                <c:pt idx="209">
                  <c:v>1.75424513236178</c:v>
                </c:pt>
                <c:pt idx="210">
                  <c:v>1.76625999825894</c:v>
                </c:pt>
                <c:pt idx="211">
                  <c:v>1.7783571542533401</c:v>
                </c:pt>
                <c:pt idx="212">
                  <c:v>1.7905371639518</c:v>
                </c:pt>
                <c:pt idx="213">
                  <c:v>1.80280059482123</c:v>
                </c:pt>
                <c:pt idx="214">
                  <c:v>1.81514801821522</c:v>
                </c:pt>
                <c:pt idx="215">
                  <c:v>1.8275800094004999</c:v>
                </c:pt>
                <c:pt idx="216">
                  <c:v>1.8400971475838901</c:v>
                </c:pt>
                <c:pt idx="217">
                  <c:v>1.85270001593912</c:v>
                </c:pt>
                <c:pt idx="218">
                  <c:v>1.86538920163418</c:v>
                </c:pt>
                <c:pt idx="219">
                  <c:v>1.87816529585853</c:v>
                </c:pt>
                <c:pt idx="220">
                  <c:v>1.89102889385071</c:v>
                </c:pt>
                <c:pt idx="221">
                  <c:v>1.90398059492608</c:v>
                </c:pt>
                <c:pt idx="222">
                  <c:v>1.9170210025047201</c:v>
                </c:pt>
                <c:pt idx="223">
                  <c:v>1.9301507241395499</c:v>
                </c:pt>
                <c:pt idx="224">
                  <c:v>1.94337037154459</c:v>
                </c:pt>
                <c:pt idx="225">
                  <c:v>1.95668056062359</c:v>
                </c:pt>
                <c:pt idx="226">
                  <c:v>1.97008191149854</c:v>
                </c:pt>
                <c:pt idx="227">
                  <c:v>1.98357504853876</c:v>
                </c:pt>
                <c:pt idx="228">
                  <c:v>1.9971606003898199</c:v>
                </c:pt>
                <c:pt idx="229">
                  <c:v>2.0108392000028998</c:v>
                </c:pt>
                <c:pt idx="230">
                  <c:v>2.0246114846643199</c:v>
                </c:pt>
                <c:pt idx="231">
                  <c:v>2.0384780960251598</c:v>
                </c:pt>
                <c:pt idx="232">
                  <c:v>2.0524396801311799</c:v>
                </c:pt>
                <c:pt idx="233">
                  <c:v>2.0664968874529399</c:v>
                </c:pt>
                <c:pt idx="234">
                  <c:v>2.0806503729160699</c:v>
                </c:pt>
                <c:pt idx="235">
                  <c:v>2.0949007959318302</c:v>
                </c:pt>
                <c:pt idx="236">
                  <c:v>2.1092488204277502</c:v>
                </c:pt>
                <c:pt idx="237">
                  <c:v>2.12369511487866</c:v>
                </c:pt>
                <c:pt idx="238">
                  <c:v>2.1382403523378</c:v>
                </c:pt>
                <c:pt idx="239">
                  <c:v>2.1528852104681202</c:v>
                </c:pt>
                <c:pt idx="240">
                  <c:v>2.16763037157394</c:v>
                </c:pt>
                <c:pt idx="241">
                  <c:v>2.1824765226326601</c:v>
                </c:pt>
                <c:pt idx="242">
                  <c:v>2.19742435532687</c:v>
                </c:pt>
                <c:pt idx="243">
                  <c:v>2.2124745660763998</c:v>
                </c:pt>
                <c:pt idx="244">
                  <c:v>2.2276278560710101</c:v>
                </c:pt>
                <c:pt idx="245">
                  <c:v>2.2428849313028199</c:v>
                </c:pt>
                <c:pt idx="246">
                  <c:v>2.2582465025993601</c:v>
                </c:pt>
                <c:pt idx="247">
                  <c:v>2.2737132856566098</c:v>
                </c:pt>
                <c:pt idx="248">
                  <c:v>2.2892860010723699</c:v>
                </c:pt>
                <c:pt idx="249">
                  <c:v>2.3049653743798602</c:v>
                </c:pt>
                <c:pt idx="250">
                  <c:v>2.3207521360814498</c:v>
                </c:pt>
                <c:pt idx="251">
                  <c:v>2.3366470216827899</c:v>
                </c:pt>
                <c:pt idx="252">
                  <c:v>2.3526507717269598</c:v>
                </c:pt>
                <c:pt idx="253">
                  <c:v>2.36876413182909</c:v>
                </c:pt>
                <c:pt idx="254">
                  <c:v>2.38498785271105</c:v>
                </c:pt>
                <c:pt idx="255">
                  <c:v>2.4013226902363298</c:v>
                </c:pt>
                <c:pt idx="256">
                  <c:v>2.4177694054455099</c:v>
                </c:pt>
                <c:pt idx="257">
                  <c:v>2.43432876459139</c:v>
                </c:pt>
                <c:pt idx="258">
                  <c:v>2.4510015391749498</c:v>
                </c:pt>
                <c:pt idx="259">
                  <c:v>2.4677885059811699</c:v>
                </c:pt>
                <c:pt idx="260">
                  <c:v>2.4846904471152498</c:v>
                </c:pt>
                <c:pt idx="261">
                  <c:v>2.5017081500390601</c:v>
                </c:pt>
                <c:pt idx="262">
                  <c:v>2.51884240760777</c:v>
                </c:pt>
                <c:pt idx="263">
                  <c:v>2.53609401810691</c:v>
                </c:pt>
                <c:pt idx="264">
                  <c:v>2.5534637852894</c:v>
                </c:pt>
                <c:pt idx="265">
                  <c:v>2.5709525184131601</c:v>
                </c:pt>
                <c:pt idx="266">
                  <c:v>2.5885610322786898</c:v>
                </c:pt>
                <c:pt idx="267">
                  <c:v>2.6062901472670701</c:v>
                </c:pt>
                <c:pt idx="268">
                  <c:v>2.6241406893782302</c:v>
                </c:pt>
                <c:pt idx="269">
                  <c:v>2.6421134902693502</c:v>
                </c:pt>
                <c:pt idx="270">
                  <c:v>2.6602093872936998</c:v>
                </c:pt>
                <c:pt idx="271">
                  <c:v>2.6784292235395499</c:v>
                </c:pt>
                <c:pt idx="272">
                  <c:v>2.69677384786951</c:v>
                </c:pt>
                <c:pt idx="273">
                  <c:v>2.7152441149601501</c:v>
                </c:pt>
                <c:pt idx="274">
                  <c:v>2.7338408853416101</c:v>
                </c:pt>
                <c:pt idx="275">
                  <c:v>2.7525650254378902</c:v>
                </c:pt>
                <c:pt idx="276">
                  <c:v>2.77141740760716</c:v>
                </c:pt>
                <c:pt idx="277">
                  <c:v>2.7903989101823501</c:v>
                </c:pt>
                <c:pt idx="278">
                  <c:v>2.8095104175121799</c:v>
                </c:pt>
                <c:pt idx="279">
                  <c:v>2.8287528200021801</c:v>
                </c:pt>
                <c:pt idx="280">
                  <c:v>2.8481270141564798</c:v>
                </c:pt>
                <c:pt idx="281">
                  <c:v>2.86763390261914</c:v>
                </c:pt>
                <c:pt idx="282">
                  <c:v>2.8872743942166701</c:v>
                </c:pt>
                <c:pt idx="283">
                  <c:v>2.9070494040000301</c:v>
                </c:pt>
                <c:pt idx="284">
                  <c:v>2.92695985328738</c:v>
                </c:pt>
                <c:pt idx="285">
                  <c:v>2.9470066697071098</c:v>
                </c:pt>
                <c:pt idx="286">
                  <c:v>2.9671907872408299</c:v>
                </c:pt>
                <c:pt idx="287">
                  <c:v>2.9875131462671201</c:v>
                </c:pt>
                <c:pt idx="288">
                  <c:v>3.0079746936051999</c:v>
                </c:pt>
                <c:pt idx="289">
                  <c:v>3.0285763825590699</c:v>
                </c:pt>
                <c:pt idx="290">
                  <c:v>3.04931917296192</c:v>
                </c:pt>
                <c:pt idx="291">
                  <c:v>3.0702040312208299</c:v>
                </c:pt>
                <c:pt idx="292">
                  <c:v>3.0912319303619098</c:v>
                </c:pt>
                <c:pt idx="293">
                  <c:v>3.11240385007551</c:v>
                </c:pt>
                <c:pt idx="294">
                  <c:v>3.1337207767618902</c:v>
                </c:pt>
                <c:pt idx="295">
                  <c:v>3.1551837035771602</c:v>
                </c:pt>
                <c:pt idx="296">
                  <c:v>3.17679363047968</c:v>
                </c:pt>
                <c:pt idx="297">
                  <c:v>3.19855156427642</c:v>
                </c:pt>
                <c:pt idx="298">
                  <c:v>3.2204585186700698</c:v>
                </c:pt>
                <c:pt idx="299">
                  <c:v>3.2425155143062101</c:v>
                </c:pt>
                <c:pt idx="300">
                  <c:v>3.2647235788207798</c:v>
                </c:pt>
                <c:pt idx="301">
                  <c:v>3.28708374688807</c:v>
                </c:pt>
                <c:pt idx="302">
                  <c:v>3.30959706026887</c:v>
                </c:pt>
                <c:pt idx="303">
                  <c:v>3.3322645678590099</c:v>
                </c:pt>
                <c:pt idx="304">
                  <c:v>3.3550873257382299</c:v>
                </c:pt>
                <c:pt idx="305">
                  <c:v>3.3780663972193898</c:v>
                </c:pt>
                <c:pt idx="306">
                  <c:v>3.4012028528980101</c:v>
                </c:pt>
                <c:pt idx="307">
                  <c:v>3.4244977707021098</c:v>
                </c:pt>
                <c:pt idx="308">
                  <c:v>3.4479522359425099</c:v>
                </c:pt>
                <c:pt idx="309">
                  <c:v>3.4715673413633299</c:v>
                </c:pt>
                <c:pt idx="310">
                  <c:v>3.4953441871929201</c:v>
                </c:pt>
                <c:pt idx="311">
                  <c:v>3.5192838811951002</c:v>
                </c:pt>
                <c:pt idx="312">
                  <c:v>3.54338753872084</c:v>
                </c:pt>
                <c:pt idx="313">
                  <c:v>3.5676562827601299</c:v>
                </c:pt>
                <c:pt idx="314">
                  <c:v>3.5920912439943198</c:v>
                </c:pt>
                <c:pt idx="315">
                  <c:v>3.6166935608488902</c:v>
                </c:pt>
                <c:pt idx="316">
                  <c:v>3.6414643795464201</c:v>
                </c:pt>
                <c:pt idx="317">
                  <c:v>3.6664048541599201</c:v>
                </c:pt>
                <c:pt idx="318">
                  <c:v>3.6915161466667601</c:v>
                </c:pt>
                <c:pt idx="319">
                  <c:v>3.7167994270026901</c:v>
                </c:pt>
                <c:pt idx="320">
                  <c:v>3.7422558731163198</c:v>
                </c:pt>
                <c:pt idx="321">
                  <c:v>3.7678866710241601</c:v>
                </c:pt>
                <c:pt idx="322">
                  <c:v>3.7936930148657302</c:v>
                </c:pt>
                <c:pt idx="323">
                  <c:v>3.8196761069591298</c:v>
                </c:pt>
                <c:pt idx="324">
                  <c:v>3.8458371578574102</c:v>
                </c:pt>
                <c:pt idx="325">
                  <c:v>3.8721773864045299</c:v>
                </c:pt>
                <c:pt idx="326">
                  <c:v>3.8986980197922598</c:v>
                </c:pt>
                <c:pt idx="327">
                  <c:v>3.9254002936177699</c:v>
                </c:pt>
                <c:pt idx="328">
                  <c:v>3.9522854519405199</c:v>
                </c:pt>
                <c:pt idx="329">
                  <c:v>3.9793547473408499</c:v>
                </c:pt>
                <c:pt idx="330">
                  <c:v>4.0066094409777504</c:v>
                </c:pt>
                <c:pt idx="331">
                  <c:v>4.0340508026480997</c:v>
                </c:pt>
                <c:pt idx="332">
                  <c:v>4.0616801108456899</c:v>
                </c:pt>
                <c:pt idx="333">
                  <c:v>4.0894986528206401</c:v>
                </c:pt>
                <c:pt idx="334">
                  <c:v>4.1175077246395899</c:v>
                </c:pt>
                <c:pt idx="335">
                  <c:v>4.1457086312458102</c:v>
                </c:pt>
                <c:pt idx="336">
                  <c:v>4.1741026865201301</c:v>
                </c:pt>
                <c:pt idx="337">
                  <c:v>4.2026912133424998</c:v>
                </c:pt>
                <c:pt idx="338">
                  <c:v>4.2314755436530298</c:v>
                </c:pt>
                <c:pt idx="339">
                  <c:v>4.2604570185144004</c:v>
                </c:pt>
                <c:pt idx="340">
                  <c:v>4.2896369881740704</c:v>
                </c:pt>
                <c:pt idx="341">
                  <c:v>4.3190168121277903</c:v>
                </c:pt>
                <c:pt idx="342">
                  <c:v>4.3485978591821901</c:v>
                </c:pt>
                <c:pt idx="343">
                  <c:v>4.37838150751897</c:v>
                </c:pt>
                <c:pt idx="344">
                  <c:v>4.4083691447591304</c:v>
                </c:pt>
                <c:pt idx="345">
                  <c:v>4.43856216802721</c:v>
                </c:pt>
                <c:pt idx="346">
                  <c:v>4.4689619840171799</c:v>
                </c:pt>
                <c:pt idx="347">
                  <c:v>4.4995700090571003</c:v>
                </c:pt>
                <c:pt idx="348">
                  <c:v>4.5303876691756502</c:v>
                </c:pt>
                <c:pt idx="349">
                  <c:v>4.5614164001683903</c:v>
                </c:pt>
                <c:pt idx="350">
                  <c:v>4.5926576476645398</c:v>
                </c:pt>
                <c:pt idx="351">
                  <c:v>4.6241128671947704</c:v>
                </c:pt>
                <c:pt idx="352">
                  <c:v>4.6557835242584797</c:v>
                </c:pt>
                <c:pt idx="353">
                  <c:v>4.6876710943923898</c:v>
                </c:pt>
                <c:pt idx="354">
                  <c:v>4.7197770632390998</c:v>
                </c:pt>
                <c:pt idx="355">
                  <c:v>4.7521029266165904</c:v>
                </c:pt>
                <c:pt idx="356">
                  <c:v>4.7846501905876</c:v>
                </c:pt>
                <c:pt idx="357">
                  <c:v>4.8174203715299697</c:v>
                </c:pt>
                <c:pt idx="358">
                  <c:v>4.85041499620732</c:v>
                </c:pt>
                <c:pt idx="359">
                  <c:v>4.8836356018397797</c:v>
                </c:pt>
                <c:pt idx="360">
                  <c:v>4.9170837361764796</c:v>
                </c:pt>
                <c:pt idx="361">
                  <c:v>4.9507609575667502</c:v>
                </c:pt>
                <c:pt idx="362">
                  <c:v>4.9846688350330597</c:v>
                </c:pt>
                <c:pt idx="363">
                  <c:v>5.0188089483445202</c:v>
                </c:pt>
                <c:pt idx="364">
                  <c:v>5.05318288808947</c:v>
                </c:pt>
                <c:pt idx="365">
                  <c:v>5.0877922557509097</c:v>
                </c:pt>
                <c:pt idx="366">
                  <c:v>5.1226386637800996</c:v>
                </c:pt>
                <c:pt idx="367">
                  <c:v>5.1577237356721604</c:v>
                </c:pt>
                <c:pt idx="368">
                  <c:v>5.1930491060411299</c:v>
                </c:pt>
                <c:pt idx="369">
                  <c:v>5.22861642069706</c:v>
                </c:pt>
                <c:pt idx="370">
                  <c:v>5.2644273367221297</c:v>
                </c:pt>
                <c:pt idx="371">
                  <c:v>5.3004835225477001</c:v>
                </c:pt>
                <c:pt idx="372">
                  <c:v>5.3367866580325201</c:v>
                </c:pt>
                <c:pt idx="373">
                  <c:v>5.3733384345403303</c:v>
                </c:pt>
                <c:pt idx="374">
                  <c:v>5.4101405550194004</c:v>
                </c:pt>
                <c:pt idx="375">
                  <c:v>5.4471947340814504</c:v>
                </c:pt>
                <c:pt idx="376">
                  <c:v>5.4845026980817604</c:v>
                </c:pt>
                <c:pt idx="377">
                  <c:v>5.5220661851991801</c:v>
                </c:pt>
                <c:pt idx="378">
                  <c:v>5.5598869455172704</c:v>
                </c:pt>
                <c:pt idx="379">
                  <c:v>5.59796674110647</c:v>
                </c:pt>
                <c:pt idx="380">
                  <c:v>5.6363073461054798</c:v>
                </c:pt>
                <c:pt idx="381">
                  <c:v>5.6749105468038898</c:v>
                </c:pt>
                <c:pt idx="382">
                  <c:v>5.7137781417257099</c:v>
                </c:pt>
                <c:pt idx="383">
                  <c:v>5.7529119417131804</c:v>
                </c:pt>
                <c:pt idx="384">
                  <c:v>5.7923137700111003</c:v>
                </c:pt>
                <c:pt idx="385">
                  <c:v>5.8319854623517102</c:v>
                </c:pt>
                <c:pt idx="386">
                  <c:v>5.87192886704013</c:v>
                </c:pt>
                <c:pt idx="387">
                  <c:v>5.9121458450403797</c:v>
                </c:pt>
                <c:pt idx="388">
                  <c:v>5.9526382700624101</c:v>
                </c:pt>
                <c:pt idx="389">
                  <c:v>5.9934080286495703</c:v>
                </c:pt>
                <c:pt idx="390">
                  <c:v>6.0344570202660304</c:v>
                </c:pt>
                <c:pt idx="391">
                  <c:v>6.0757871573848803</c:v>
                </c:pt>
                <c:pt idx="392">
                  <c:v>6.1174003655784199</c:v>
                </c:pt>
                <c:pt idx="393">
                  <c:v>6.1592985836072502</c:v>
                </c:pt>
                <c:pt idx="394">
                  <c:v>6.2014837635102902</c:v>
                </c:pt>
                <c:pt idx="395">
                  <c:v>6.2439578706961303</c:v>
                </c:pt>
                <c:pt idx="396">
                  <c:v>6.2867228840343303</c:v>
                </c:pt>
                <c:pt idx="397">
                  <c:v>6.3297807959480199</c:v>
                </c:pt>
                <c:pt idx="398">
                  <c:v>6.3731336125063001</c:v>
                </c:pt>
                <c:pt idx="399">
                  <c:v>6.4167833535182401</c:v>
                </c:pt>
                <c:pt idx="400">
                  <c:v>6.4607320526262697</c:v>
                </c:pt>
                <c:pt idx="401">
                  <c:v>6.5049817574011097</c:v>
                </c:pt>
                <c:pt idx="402">
                  <c:v>6.5495345294378202</c:v>
                </c:pt>
                <c:pt idx="403">
                  <c:v>6.59439244445106</c:v>
                </c:pt>
                <c:pt idx="404">
                  <c:v>6.6395575923724799</c:v>
                </c:pt>
                <c:pt idx="405">
                  <c:v>6.6850320774472598</c:v>
                </c:pt>
                <c:pt idx="406">
                  <c:v>6.7308180183325002</c:v>
                </c:pt>
                <c:pt idx="407">
                  <c:v>6.7769175481967698</c:v>
                </c:pt>
                <c:pt idx="408">
                  <c:v>6.8233328148179897</c:v>
                </c:pt>
                <c:pt idx="409">
                  <c:v>6.8700659806848297</c:v>
                </c:pt>
                <c:pt idx="410">
                  <c:v>6.9171192230965701</c:v>
                </c:pt>
                <c:pt idx="411">
                  <c:v>6.9644947342649202</c:v>
                </c:pt>
                <c:pt idx="412">
                  <c:v>7.0121947214161198</c:v>
                </c:pt>
                <c:pt idx="413">
                  <c:v>7.0602214068938096</c:v>
                </c:pt>
                <c:pt idx="414">
                  <c:v>7.1085770282623004</c:v>
                </c:pt>
                <c:pt idx="415">
                  <c:v>7.1572638384113896</c:v>
                </c:pt>
                <c:pt idx="416">
                  <c:v>7.20628410566077</c:v>
                </c:pt>
                <c:pt idx="417">
                  <c:v>7.2556401138656303</c:v>
                </c:pt>
                <c:pt idx="418">
                  <c:v>7.3053341625239501</c:v>
                </c:pt>
                <c:pt idx="419">
                  <c:v>7.3553685668827304</c:v>
                </c:pt>
                <c:pt idx="420">
                  <c:v>7.4057456580456202</c:v>
                </c:pt>
                <c:pt idx="421">
                  <c:v>7.4564677830830899</c:v>
                </c:pt>
                <c:pt idx="422">
                  <c:v>7.5075373051399898</c:v>
                </c:pt>
                <c:pt idx="423">
                  <c:v>7.5589566035465499</c:v>
                </c:pt>
                <c:pt idx="424">
                  <c:v>7.6107280739294101</c:v>
                </c:pt>
                <c:pt idx="425">
                  <c:v>7.6628541283221603</c:v>
                </c:pt>
                <c:pt idx="426">
                  <c:v>7.71533719527946</c:v>
                </c:pt>
                <c:pt idx="427">
                  <c:v>7.7681797199885603</c:v>
                </c:pt>
                <c:pt idx="428">
                  <c:v>7.8213841643842397</c:v>
                </c:pt>
                <c:pt idx="429">
                  <c:v>7.8749530072623699</c:v>
                </c:pt>
                <c:pt idx="430">
                  <c:v>7.9288887443969598</c:v>
                </c:pt>
                <c:pt idx="431">
                  <c:v>7.9831938886553004</c:v>
                </c:pt>
                <c:pt idx="432">
                  <c:v>8.0378709701154403</c:v>
                </c:pt>
                <c:pt idx="433">
                  <c:v>8.0929225361841404</c:v>
                </c:pt>
                <c:pt idx="434">
                  <c:v>8.1483511517149605</c:v>
                </c:pt>
                <c:pt idx="435">
                  <c:v>8.2041593991283008</c:v>
                </c:pt>
                <c:pt idx="436">
                  <c:v>8.2603498785323293</c:v>
                </c:pt>
                <c:pt idx="437">
                  <c:v>8.3169252078424307</c:v>
                </c:pt>
                <c:pt idx="438">
                  <c:v>8.3738880229052395</c:v>
                </c:pt>
                <c:pt idx="439">
                  <c:v>8.4312409776189092</c:v>
                </c:pt>
                <c:pt idx="440">
                  <c:v>8.4889867440593001</c:v>
                </c:pt>
                <c:pt idx="441">
                  <c:v>8.5471280126032791</c:v>
                </c:pt>
                <c:pt idx="442">
                  <c:v>8.6056674920541099</c:v>
                </c:pt>
                <c:pt idx="443">
                  <c:v>8.6646079097672892</c:v>
                </c:pt>
                <c:pt idx="444">
                  <c:v>8.7239520117780707</c:v>
                </c:pt>
                <c:pt idx="445">
                  <c:v>8.7837025629303298</c:v>
                </c:pt>
                <c:pt idx="446">
                  <c:v>8.8438623470034994</c:v>
                </c:pt>
                <c:pt idx="447">
                  <c:v>8.9044341668435294</c:v>
                </c:pt>
                <c:pt idx="448">
                  <c:v>8.96542084449265</c:v>
                </c:pt>
                <c:pt idx="449">
                  <c:v>9.0268252213214399</c:v>
                </c:pt>
                <c:pt idx="450">
                  <c:v>9.0886501581620909</c:v>
                </c:pt>
                <c:pt idx="451">
                  <c:v>9.1508985354399996</c:v>
                </c:pt>
                <c:pt idx="452">
                  <c:v>9.2135732533078407</c:v>
                </c:pt>
                <c:pt idx="453">
                  <c:v>9.2766772317823492</c:v>
                </c:pt>
                <c:pt idx="454">
                  <c:v>9.3402134108801995</c:v>
                </c:pt>
                <c:pt idx="455">
                  <c:v>9.4041847507531404</c:v>
                </c:pt>
                <c:pt idx="456">
                  <c:v>9.4685942318276695</c:v>
                </c:pt>
                <c:pt idx="457">
                  <c:v>9.5334448549425996</c:v>
                </c:pt>
                <c:pt idx="458">
                  <c:v>9.5987396414900896</c:v>
                </c:pt>
                <c:pt idx="459">
                  <c:v>9.6644816335566901</c:v>
                </c:pt>
                <c:pt idx="460">
                  <c:v>9.7306738940628392</c:v>
                </c:pt>
                <c:pt idx="461">
                  <c:v>9.7973195069077796</c:v>
                </c:pt>
                <c:pt idx="462">
                  <c:v>9.8644215771116404</c:v>
                </c:pt>
                <c:pt idx="463">
                  <c:v>9.9319832309624196</c:v>
                </c:pt>
                <c:pt idx="464">
                  <c:v>10.0000076161589</c:v>
                </c:pt>
                <c:pt idx="465">
                  <c:v>10.0684979019592</c:v>
                </c:pt>
                <c:pt idx="466">
                  <c:v>10.137457279327</c:v>
                </c:pt>
                <c:pt idx="467">
                  <c:v>10.206888961081001</c:v>
                </c:pt>
                <c:pt idx="468">
                  <c:v>10.276796182045899</c:v>
                </c:pt>
                <c:pt idx="469">
                  <c:v>10.3471821992005</c:v>
                </c:pt>
                <c:pt idx="470">
                  <c:v>10.418050291831401</c:v>
                </c:pt>
                <c:pt idx="471">
                  <c:v>10.489403761684301</c:v>
                </c:pt>
                <c:pt idx="472">
                  <c:v>10.561245933118901</c:v>
                </c:pt>
                <c:pt idx="473">
                  <c:v>10.6335801532642</c:v>
                </c:pt>
                <c:pt idx="474">
                  <c:v>10.706409792173501</c:v>
                </c:pt>
                <c:pt idx="475">
                  <c:v>10.779738242981701</c:v>
                </c:pt>
                <c:pt idx="476">
                  <c:v>10.8535689220615</c:v>
                </c:pt>
                <c:pt idx="477">
                  <c:v>10.9279052691881</c:v>
                </c:pt>
                <c:pt idx="478">
                  <c:v>11.0027507476929</c:v>
                </c:pt>
                <c:pt idx="479">
                  <c:v>11.0781088446287</c:v>
                </c:pt>
                <c:pt idx="480">
                  <c:v>11.153983070931501</c:v>
                </c:pt>
                <c:pt idx="481">
                  <c:v>11.230376961581699</c:v>
                </c:pt>
                <c:pt idx="482">
                  <c:v>11.3072940757745</c:v>
                </c:pt>
                <c:pt idx="483">
                  <c:v>11.3847379970797</c:v>
                </c:pt>
                <c:pt idx="484">
                  <c:v>11.4627123336106</c:v>
                </c:pt>
                <c:pt idx="485">
                  <c:v>11.5412207181949</c:v>
                </c:pt>
                <c:pt idx="486">
                  <c:v>11.6202668085393</c:v>
                </c:pt>
                <c:pt idx="487">
                  <c:v>11.6998542874029</c:v>
                </c:pt>
                <c:pt idx="488">
                  <c:v>11.779986862769199</c:v>
                </c:pt>
                <c:pt idx="489">
                  <c:v>11.860668268015701</c:v>
                </c:pt>
                <c:pt idx="490">
                  <c:v>11.9419022620924</c:v>
                </c:pt>
                <c:pt idx="491">
                  <c:v>12.023692629692301</c:v>
                </c:pt>
                <c:pt idx="492">
                  <c:v>12.1060431814306</c:v>
                </c:pt>
                <c:pt idx="493">
                  <c:v>12.1889577540221</c:v>
                </c:pt>
                <c:pt idx="494">
                  <c:v>12.2724402104588</c:v>
                </c:pt>
                <c:pt idx="495">
                  <c:v>12.356494440189</c:v>
                </c:pt>
                <c:pt idx="496">
                  <c:v>12.4411243593031</c:v>
                </c:pt>
                <c:pt idx="497">
                  <c:v>12.5263339107102</c:v>
                </c:pt>
                <c:pt idx="498">
                  <c:v>12.612127064325801</c:v>
                </c:pt>
                <c:pt idx="499">
                  <c:v>12.698507817255599</c:v>
                </c:pt>
                <c:pt idx="500">
                  <c:v>12.7854801939796</c:v>
                </c:pt>
                <c:pt idx="501">
                  <c:v>12.873048246544</c:v>
                </c:pt>
                <c:pt idx="502">
                  <c:v>12.961216054746201</c:v>
                </c:pt>
                <c:pt idx="503">
                  <c:v>13.049987726327601</c:v>
                </c:pt>
                <c:pt idx="504">
                  <c:v>13.1393673971605</c:v>
                </c:pt>
                <c:pt idx="505">
                  <c:v>13.2293592314475</c:v>
                </c:pt>
                <c:pt idx="506">
                  <c:v>13.3199674219104</c:v>
                </c:pt>
                <c:pt idx="507">
                  <c:v>13.411196189986301</c:v>
                </c:pt>
                <c:pt idx="508">
                  <c:v>13.503049786026301</c:v>
                </c:pt>
                <c:pt idx="509">
                  <c:v>13.5955324894918</c:v>
                </c:pt>
                <c:pt idx="510">
                  <c:v>13.6886486091542</c:v>
                </c:pt>
                <c:pt idx="511">
                  <c:v>13.782402483295201</c:v>
                </c:pt>
                <c:pt idx="512">
                  <c:v>13.876798479911001</c:v>
                </c:pt>
                <c:pt idx="513">
                  <c:v>13.9718409969137</c:v>
                </c:pt>
                <c:pt idx="514">
                  <c:v>14.0675344623341</c:v>
                </c:pt>
                <c:pt idx="515">
                  <c:v>14.163883334535599</c:v>
                </c:pt>
                <c:pt idx="516">
                  <c:v>14.260892102414401</c:v>
                </c:pt>
                <c:pt idx="517">
                  <c:v>14.3585652856114</c:v>
                </c:pt>
                <c:pt idx="518">
                  <c:v>14.4569074347213</c:v>
                </c:pt>
                <c:pt idx="519">
                  <c:v>14.5559231315088</c:v>
                </c:pt>
                <c:pt idx="520">
                  <c:v>14.6556169891147</c:v>
                </c:pt>
                <c:pt idx="521">
                  <c:v>14.7559936522836</c:v>
                </c:pt>
                <c:pt idx="522">
                  <c:v>14.857057797562099</c:v>
                </c:pt>
                <c:pt idx="523">
                  <c:v>14.9588141335337</c:v>
                </c:pt>
                <c:pt idx="524">
                  <c:v>15.0612674010265</c:v>
                </c:pt>
                <c:pt idx="525">
                  <c:v>15.164422373342299</c:v>
                </c:pt>
                <c:pt idx="526">
                  <c:v>15.2682838564743</c:v>
                </c:pt>
                <c:pt idx="527">
                  <c:v>15.372856689331501</c:v>
                </c:pt>
                <c:pt idx="528">
                  <c:v>15.4781457439628</c:v>
                </c:pt>
                <c:pt idx="529">
                  <c:v>15.584155925789901</c:v>
                </c:pt>
                <c:pt idx="530">
                  <c:v>15.6908921738278</c:v>
                </c:pt>
                <c:pt idx="531">
                  <c:v>15.798359460924299</c:v>
                </c:pt>
                <c:pt idx="532">
                  <c:v>15.9065627939795</c:v>
                </c:pt>
                <c:pt idx="533">
                  <c:v>16.015507214191899</c:v>
                </c:pt>
                <c:pt idx="534">
                  <c:v>16.125197797282301</c:v>
                </c:pt>
                <c:pt idx="535">
                  <c:v>16.235639653740499</c:v>
                </c:pt>
                <c:pt idx="536">
                  <c:v>16.3468379290528</c:v>
                </c:pt>
                <c:pt idx="537">
                  <c:v>16.458797803951398</c:v>
                </c:pt>
                <c:pt idx="538">
                  <c:v>16.571524494648301</c:v>
                </c:pt>
                <c:pt idx="539">
                  <c:v>16.685023253084601</c:v>
                </c:pt>
                <c:pt idx="540">
                  <c:v>16.799299367167698</c:v>
                </c:pt>
                <c:pt idx="541">
                  <c:v>16.914358161027899</c:v>
                </c:pt>
                <c:pt idx="542">
                  <c:v>17.0302049952532</c:v>
                </c:pt>
                <c:pt idx="543">
                  <c:v>17.146845267155001</c:v>
                </c:pt>
                <c:pt idx="544">
                  <c:v>17.264284411001899</c:v>
                </c:pt>
                <c:pt idx="545">
                  <c:v>17.3825278982908</c:v>
                </c:pt>
                <c:pt idx="546">
                  <c:v>17.501581237985501</c:v>
                </c:pt>
                <c:pt idx="547">
                  <c:v>17.621449976786501</c:v>
                </c:pt>
                <c:pt idx="548">
                  <c:v>17.7421396993789</c:v>
                </c:pt>
                <c:pt idx="549">
                  <c:v>17.863656028700699</c:v>
                </c:pt>
                <c:pt idx="550">
                  <c:v>17.9860046262027</c:v>
                </c:pt>
                <c:pt idx="551">
                  <c:v>18.109191192108</c:v>
                </c:pt>
                <c:pt idx="552">
                  <c:v>18.233221465679101</c:v>
                </c:pt>
                <c:pt idx="553">
                  <c:v>18.3581012254934</c:v>
                </c:pt>
                <c:pt idx="554">
                  <c:v>18.483836289698299</c:v>
                </c:pt>
                <c:pt idx="555">
                  <c:v>18.610432516298399</c:v>
                </c:pt>
                <c:pt idx="556">
                  <c:v>18.737895803409401</c:v>
                </c:pt>
                <c:pt idx="557">
                  <c:v>18.866232089553801</c:v>
                </c:pt>
                <c:pt idx="558">
                  <c:v>18.9954473539193</c:v>
                </c:pt>
                <c:pt idx="559">
                  <c:v>19.1255476166493</c:v>
                </c:pt>
                <c:pt idx="560">
                  <c:v>19.256538939119199</c:v>
                </c:pt>
                <c:pt idx="561">
                  <c:v>19.3884274242176</c:v>
                </c:pt>
                <c:pt idx="562">
                  <c:v>19.521219216630499</c:v>
                </c:pt>
                <c:pt idx="563">
                  <c:v>19.654920503131802</c:v>
                </c:pt>
                <c:pt idx="564">
                  <c:v>19.789537512870599</c:v>
                </c:pt>
                <c:pt idx="565">
                  <c:v>19.9250765176531</c:v>
                </c:pt>
                <c:pt idx="566">
                  <c:v>20.061543832245899</c:v>
                </c:pt>
                <c:pt idx="567">
                  <c:v>20.198945814662501</c:v>
                </c:pt>
                <c:pt idx="568">
                  <c:v>20.337288866470601</c:v>
                </c:pt>
                <c:pt idx="569">
                  <c:v>20.476579433068999</c:v>
                </c:pt>
                <c:pt idx="570">
                  <c:v>20.616824004015601</c:v>
                </c:pt>
                <c:pt idx="571">
                  <c:v>20.758029113303898</c:v>
                </c:pt>
                <c:pt idx="572">
                  <c:v>20.900201339685601</c:v>
                </c:pt>
                <c:pt idx="573">
                  <c:v>21.043347306963799</c:v>
                </c:pt>
                <c:pt idx="574">
                  <c:v>21.187473684320999</c:v>
                </c:pt>
                <c:pt idx="575">
                  <c:v>21.332587186602598</c:v>
                </c:pt>
                <c:pt idx="576">
                  <c:v>21.478694574650799</c:v>
                </c:pt>
                <c:pt idx="577">
                  <c:v>21.625802655611899</c:v>
                </c:pt>
                <c:pt idx="578">
                  <c:v>21.773918283261299</c:v>
                </c:pt>
                <c:pt idx="579">
                  <c:v>21.923048358299599</c:v>
                </c:pt>
                <c:pt idx="580">
                  <c:v>22.0731998287111</c:v>
                </c:pt>
                <c:pt idx="581">
                  <c:v>22.224379690047499</c:v>
                </c:pt>
                <c:pt idx="582">
                  <c:v>22.3765949857893</c:v>
                </c:pt>
                <c:pt idx="583">
                  <c:v>22.529852807644399</c:v>
                </c:pt>
                <c:pt idx="584">
                  <c:v>22.684160295906601</c:v>
                </c:pt>
                <c:pt idx="585">
                  <c:v>22.8395246397587</c:v>
                </c:pt>
                <c:pt idx="586">
                  <c:v>22.995953077631501</c:v>
                </c:pt>
                <c:pt idx="587">
                  <c:v>23.153452897528201</c:v>
                </c:pt>
                <c:pt idx="588">
                  <c:v>23.312031437375701</c:v>
                </c:pt>
                <c:pt idx="589">
                  <c:v>23.471696085342298</c:v>
                </c:pt>
                <c:pt idx="590">
                  <c:v>23.632454280219001</c:v>
                </c:pt>
                <c:pt idx="591">
                  <c:v>23.794313511722098</c:v>
                </c:pt>
                <c:pt idx="592">
                  <c:v>23.957281320889098</c:v>
                </c:pt>
                <c:pt idx="593">
                  <c:v>24.121365300384898</c:v>
                </c:pt>
                <c:pt idx="594">
                  <c:v>24.286573094893701</c:v>
                </c:pt>
                <c:pt idx="595">
                  <c:v>24.452912401440901</c:v>
                </c:pt>
                <c:pt idx="596">
                  <c:v>24.620390969789302</c:v>
                </c:pt>
                <c:pt idx="597">
                  <c:v>24.789016602763098</c:v>
                </c:pt>
                <c:pt idx="598">
                  <c:v>24.958797156640699</c:v>
                </c:pt>
                <c:pt idx="599">
                  <c:v>25.1297405414957</c:v>
                </c:pt>
                <c:pt idx="600">
                  <c:v>25.301854721587599</c:v>
                </c:pt>
                <c:pt idx="601">
                  <c:v>25.4751477157183</c:v>
                </c:pt>
                <c:pt idx="602">
                  <c:v>25.649627597619101</c:v>
                </c:pt>
                <c:pt idx="603">
                  <c:v>25.825302496301902</c:v>
                </c:pt>
                <c:pt idx="604">
                  <c:v>26.002180596475402</c:v>
                </c:pt>
                <c:pt idx="605">
                  <c:v>26.180270138884801</c:v>
                </c:pt>
                <c:pt idx="606">
                  <c:v>26.3595794207362</c:v>
                </c:pt>
                <c:pt idx="607">
                  <c:v>26.540116796041399</c:v>
                </c:pt>
                <c:pt idx="608">
                  <c:v>26.721890676056798</c:v>
                </c:pt>
                <c:pt idx="609">
                  <c:v>26.904909529617498</c:v>
                </c:pt>
                <c:pt idx="610">
                  <c:v>27.0891818835834</c:v>
                </c:pt>
                <c:pt idx="611">
                  <c:v>27.274716323204501</c:v>
                </c:pt>
                <c:pt idx="612">
                  <c:v>27.4615214925415</c:v>
                </c:pt>
                <c:pt idx="613">
                  <c:v>27.649606094847201</c:v>
                </c:pt>
                <c:pt idx="614">
                  <c:v>27.838978892986599</c:v>
                </c:pt>
                <c:pt idx="615">
                  <c:v>28.029648709842899</c:v>
                </c:pt>
                <c:pt idx="616">
                  <c:v>28.221624428736</c:v>
                </c:pt>
                <c:pt idx="617">
                  <c:v>28.4149149938074</c:v>
                </c:pt>
                <c:pt idx="618">
                  <c:v>28.60952941048</c:v>
                </c:pt>
                <c:pt idx="619">
                  <c:v>28.805476745834799</c:v>
                </c:pt>
                <c:pt idx="620">
                  <c:v>29.002766129068199</c:v>
                </c:pt>
                <c:pt idx="621">
                  <c:v>29.201406751896702</c:v>
                </c:pt>
                <c:pt idx="622">
                  <c:v>29.4014078689938</c:v>
                </c:pt>
                <c:pt idx="623">
                  <c:v>29.602778798414199</c:v>
                </c:pt>
                <c:pt idx="624">
                  <c:v>29.805528922031499</c:v>
                </c:pt>
                <c:pt idx="625">
                  <c:v>30.0096676859852</c:v>
                </c:pt>
                <c:pt idx="626">
                  <c:v>30.215204601106599</c:v>
                </c:pt>
                <c:pt idx="627">
                  <c:v>30.422149243358501</c:v>
                </c:pt>
                <c:pt idx="628">
                  <c:v>30.630511254298799</c:v>
                </c:pt>
                <c:pt idx="629">
                  <c:v>30.840300341520798</c:v>
                </c:pt>
                <c:pt idx="630">
                  <c:v>31.0515262791012</c:v>
                </c:pt>
                <c:pt idx="631">
                  <c:v>31.2641989080659</c:v>
                </c:pt>
                <c:pt idx="632">
                  <c:v>31.478328136834499</c:v>
                </c:pt>
                <c:pt idx="633">
                  <c:v>31.6939239416931</c:v>
                </c:pt>
                <c:pt idx="634">
                  <c:v>31.9109963672527</c:v>
                </c:pt>
                <c:pt idx="635">
                  <c:v>32.129555526928698</c:v>
                </c:pt>
                <c:pt idx="636">
                  <c:v>32.349611603402899</c:v>
                </c:pt>
                <c:pt idx="637">
                  <c:v>32.571174849079597</c:v>
                </c:pt>
                <c:pt idx="638">
                  <c:v>32.7942555866003</c:v>
                </c:pt>
                <c:pt idx="639">
                  <c:v>33.018864209312397</c:v>
                </c:pt>
                <c:pt idx="640">
                  <c:v>33.245011181720301</c:v>
                </c:pt>
                <c:pt idx="641">
                  <c:v>33.472707040030897</c:v>
                </c:pt>
                <c:pt idx="642">
                  <c:v>33.701962392590602</c:v>
                </c:pt>
                <c:pt idx="643">
                  <c:v>33.932787920419202</c:v>
                </c:pt>
                <c:pt idx="644">
                  <c:v>34.165194377679903</c:v>
                </c:pt>
                <c:pt idx="645">
                  <c:v>34.399192592204798</c:v>
                </c:pt>
                <c:pt idx="646">
                  <c:v>34.634793465954097</c:v>
                </c:pt>
                <c:pt idx="647">
                  <c:v>34.872007975601598</c:v>
                </c:pt>
                <c:pt idx="648">
                  <c:v>35.110847172965499</c:v>
                </c:pt>
                <c:pt idx="649">
                  <c:v>35.3513221855723</c:v>
                </c:pt>
                <c:pt idx="650">
                  <c:v>35.593444217158897</c:v>
                </c:pt>
                <c:pt idx="651">
                  <c:v>35.837224548195799</c:v>
                </c:pt>
                <c:pt idx="652">
                  <c:v>36.082674536410103</c:v>
                </c:pt>
                <c:pt idx="653">
                  <c:v>36.3298056173346</c:v>
                </c:pt>
                <c:pt idx="654">
                  <c:v>36.578629304807897</c:v>
                </c:pt>
                <c:pt idx="655">
                  <c:v>36.8291571915302</c:v>
                </c:pt>
                <c:pt idx="656">
                  <c:v>37.081400949600201</c:v>
                </c:pt>
                <c:pt idx="657">
                  <c:v>37.335372331061002</c:v>
                </c:pt>
                <c:pt idx="658">
                  <c:v>37.591083168447099</c:v>
                </c:pt>
                <c:pt idx="659">
                  <c:v>37.848545375334403</c:v>
                </c:pt>
                <c:pt idx="660">
                  <c:v>38.107770946890398</c:v>
                </c:pt>
                <c:pt idx="661">
                  <c:v>38.368771960445599</c:v>
                </c:pt>
                <c:pt idx="662">
                  <c:v>38.631560576033898</c:v>
                </c:pt>
                <c:pt idx="663">
                  <c:v>38.8961490369988</c:v>
                </c:pt>
                <c:pt idx="664">
                  <c:v>39.162549670503999</c:v>
                </c:pt>
                <c:pt idx="665">
                  <c:v>39.430774888184501</c:v>
                </c:pt>
                <c:pt idx="666">
                  <c:v>39.700837186642303</c:v>
                </c:pt>
                <c:pt idx="667">
                  <c:v>39.972749148090202</c:v>
                </c:pt>
                <c:pt idx="668">
                  <c:v>40.246523440916597</c:v>
                </c:pt>
                <c:pt idx="669">
                  <c:v>40.522172820269198</c:v>
                </c:pt>
                <c:pt idx="670">
                  <c:v>40.799710128657601</c:v>
                </c:pt>
                <c:pt idx="671">
                  <c:v>41.079148296564398</c:v>
                </c:pt>
                <c:pt idx="672">
                  <c:v>41.360500342999202</c:v>
                </c:pt>
                <c:pt idx="673">
                  <c:v>41.643779376189897</c:v>
                </c:pt>
                <c:pt idx="674">
                  <c:v>41.928998594090103</c:v>
                </c:pt>
                <c:pt idx="675">
                  <c:v>42.216171285075497</c:v>
                </c:pt>
                <c:pt idx="676">
                  <c:v>42.505310828534697</c:v>
                </c:pt>
                <c:pt idx="677">
                  <c:v>42.796430695478598</c:v>
                </c:pt>
                <c:pt idx="678">
                  <c:v>43.089544449196801</c:v>
                </c:pt>
                <c:pt idx="679">
                  <c:v>43.384665745858399</c:v>
                </c:pt>
                <c:pt idx="680">
                  <c:v>43.681808335170203</c:v>
                </c:pt>
                <c:pt idx="681">
                  <c:v>43.980986061024304</c:v>
                </c:pt>
                <c:pt idx="682">
                  <c:v>44.282212862114697</c:v>
                </c:pt>
                <c:pt idx="683">
                  <c:v>44.585502772607597</c:v>
                </c:pt>
                <c:pt idx="684">
                  <c:v>44.890869922777199</c:v>
                </c:pt>
                <c:pt idx="685">
                  <c:v>45.198328539697002</c:v>
                </c:pt>
                <c:pt idx="686">
                  <c:v>45.507892947863297</c:v>
                </c:pt>
                <c:pt idx="687">
                  <c:v>45.819577569898001</c:v>
                </c:pt>
                <c:pt idx="688">
                  <c:v>46.133396927180698</c:v>
                </c:pt>
                <c:pt idx="689">
                  <c:v>46.4493656405878</c:v>
                </c:pt>
                <c:pt idx="690">
                  <c:v>46.767498431078799</c:v>
                </c:pt>
                <c:pt idx="691">
                  <c:v>47.087810120494801</c:v>
                </c:pt>
                <c:pt idx="692">
                  <c:v>47.410315632155502</c:v>
                </c:pt>
                <c:pt idx="693">
                  <c:v>47.735029991606702</c:v>
                </c:pt>
                <c:pt idx="694">
                  <c:v>48.061968327286003</c:v>
                </c:pt>
                <c:pt idx="695">
                  <c:v>48.391145871260498</c:v>
                </c:pt>
                <c:pt idx="696">
                  <c:v>48.722577959930902</c:v>
                </c:pt>
                <c:pt idx="697">
                  <c:v>49.056280034718</c:v>
                </c:pt>
                <c:pt idx="698">
                  <c:v>49.392267642800903</c:v>
                </c:pt>
                <c:pt idx="699">
                  <c:v>49.730556437870099</c:v>
                </c:pt>
                <c:pt idx="700">
                  <c:v>50.071162180804997</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1.55327620321176</c:v>
                </c:pt>
                <c:pt idx="1">
                  <c:v>1.5394369909403001</c:v>
                </c:pt>
                <c:pt idx="2">
                  <c:v>1.52571952035942</c:v>
                </c:pt>
                <c:pt idx="3">
                  <c:v>1.5121230387822999</c:v>
                </c:pt>
                <c:pt idx="4">
                  <c:v>1.4986496414358299</c:v>
                </c:pt>
                <c:pt idx="5">
                  <c:v>1.48530255647418</c:v>
                </c:pt>
                <c:pt idx="6">
                  <c:v>1.47208487655902</c:v>
                </c:pt>
                <c:pt idx="7">
                  <c:v>1.45899955750064</c:v>
                </c:pt>
                <c:pt idx="8">
                  <c:v>1.4460494222114399</c:v>
                </c:pt>
                <c:pt idx="9">
                  <c:v>1.43323716470611</c:v>
                </c:pt>
                <c:pt idx="10">
                  <c:v>1.4205653541440899</c:v>
                </c:pt>
                <c:pt idx="11">
                  <c:v>1.4080364389105</c:v>
                </c:pt>
                <c:pt idx="12">
                  <c:v>1.39565275073202</c:v>
                </c:pt>
                <c:pt idx="13">
                  <c:v>1.38341650882455</c:v>
                </c:pt>
                <c:pt idx="14">
                  <c:v>1.3713298240698699</c:v>
                </c:pt>
                <c:pt idx="15">
                  <c:v>1.35939470321912</c:v>
                </c:pt>
                <c:pt idx="16">
                  <c:v>1.3476130531208299</c:v>
                </c:pt>
                <c:pt idx="17">
                  <c:v>1.3359866849723301</c:v>
                </c:pt>
                <c:pt idx="18">
                  <c:v>1.32451731859318</c:v>
                </c:pt>
                <c:pt idx="19">
                  <c:v>1.31320658671998</c:v>
                </c:pt>
                <c:pt idx="20">
                  <c:v>1.30205603932253</c:v>
                </c:pt>
                <c:pt idx="21">
                  <c:v>1.29106714794135</c:v>
                </c:pt>
                <c:pt idx="22">
                  <c:v>1.2802413100475301</c:v>
                </c:pt>
                <c:pt idx="23">
                  <c:v>1.2695798534260001</c:v>
                </c:pt>
                <c:pt idx="24">
                  <c:v>1.25908404058409</c:v>
                </c:pt>
                <c:pt idx="25">
                  <c:v>1.2487550731877499</c:v>
                </c:pt>
                <c:pt idx="26">
                  <c:v>1.2385940965282001</c:v>
                </c:pt>
                <c:pt idx="27">
                  <c:v>1.22860220402273</c:v>
                </c:pt>
                <c:pt idx="28">
                  <c:v>1.2187804417537</c:v>
                </c:pt>
                <c:pt idx="29">
                  <c:v>1.2091298130505399</c:v>
                </c:pt>
                <c:pt idx="30">
                  <c:v>1.1996512831205</c:v>
                </c:pt>
                <c:pt idx="31">
                  <c:v>1.1903457837342599</c:v>
                </c:pt>
                <c:pt idx="32">
                  <c:v>1.1812142179737</c:v>
                </c:pt>
                <c:pt idx="33">
                  <c:v>1.17225746504971</c:v>
                </c:pt>
                <c:pt idx="34">
                  <c:v>1.1634763851990899</c:v>
                </c:pt>
                <c:pt idx="35">
                  <c:v>1.1548718246702701</c:v>
                </c:pt>
                <c:pt idx="36">
                  <c:v>1.14644462080904</c:v>
                </c:pt>
                <c:pt idx="37">
                  <c:v>1.1381956072561701</c:v>
                </c:pt>
                <c:pt idx="38">
                  <c:v>1.1301256192703</c:v>
                </c:pt>
                <c:pt idx="39">
                  <c:v>1.1222354991908401</c:v>
                </c:pt>
                <c:pt idx="40">
                  <c:v>1.1145261020566299</c:v>
                </c:pt>
                <c:pt idx="41">
                  <c:v>1.10699830139803</c:v>
                </c:pt>
                <c:pt idx="42">
                  <c:v>1.0996529952215801</c:v>
                </c:pt>
                <c:pt idx="43">
                  <c:v>1.09249111220785</c:v>
                </c:pt>
                <c:pt idx="44">
                  <c:v>1.08551361814534</c:v>
                </c:pt>
                <c:pt idx="45">
                  <c:v>1.0787215226248801</c:v>
                </c:pt>
                <c:pt idx="46">
                  <c:v>1.0721158860214</c:v>
                </c:pt>
                <c:pt idx="47">
                  <c:v>1.0656978267917601</c:v>
                </c:pt>
                <c:pt idx="48">
                  <c:v>1.0594685291200601</c:v>
                </c:pt>
                <c:pt idx="49">
                  <c:v>1.05342925094393</c:v>
                </c:pt>
                <c:pt idx="50">
                  <c:v>1.0475813323982499</c:v>
                </c:pt>
                <c:pt idx="51">
                  <c:v>1.04192620471494</c:v>
                </c:pt>
                <c:pt idx="52">
                  <c:v>1.0364653996206601</c:v>
                </c:pt>
                <c:pt idx="53">
                  <c:v>1.0312005592765501</c:v>
                </c:pt>
                <c:pt idx="54">
                  <c:v>1.02613344680732</c:v>
                </c:pt>
                <c:pt idx="55">
                  <c:v>1.0212659574693901</c:v>
                </c:pt>
                <c:pt idx="56">
                  <c:v>1.0166001305104999</c:v>
                </c:pt>
                <c:pt idx="57">
                  <c:v>1.01213816177556</c:v>
                </c:pt>
                <c:pt idx="58">
                  <c:v>1.00788241711565</c:v>
                </c:pt>
                <c:pt idx="59">
                  <c:v>1.00383544665848</c:v>
                </c:pt>
                <c:pt idx="60">
                  <c:v>1</c:v>
                </c:pt>
                <c:pt idx="61">
                  <c:v>0.99045508728610299</c:v>
                </c:pt>
                <c:pt idx="62">
                  <c:v>0.98132874520829305</c:v>
                </c:pt>
                <c:pt idx="63">
                  <c:v>0.97260587011891697</c:v>
                </c:pt>
                <c:pt idx="64">
                  <c:v>0.96427199960252996</c:v>
                </c:pt>
                <c:pt idx="65">
                  <c:v>0.95631327795842103</c:v>
                </c:pt>
                <c:pt idx="66">
                  <c:v>0.94871642377347898</c:v>
                </c:pt>
                <c:pt idx="67">
                  <c:v>0.94146869947347001</c:v>
                </c:pt>
                <c:pt idx="68">
                  <c:v>0.93455788274794005</c:v>
                </c:pt>
                <c:pt idx="69">
                  <c:v>0.92797223975038301</c:v>
                </c:pt>
                <c:pt idx="70">
                  <c:v>0.92170049998086701</c:v>
                </c:pt>
                <c:pt idx="71">
                  <c:v>0.91573183276333203</c:v>
                </c:pt>
                <c:pt idx="72">
                  <c:v>0.91005582523390705</c:v>
                </c:pt>
                <c:pt idx="73">
                  <c:v>0.90466246176033804</c:v>
                </c:pt>
                <c:pt idx="74">
                  <c:v>0.89954210471559604</c:v>
                </c:pt>
                <c:pt idx="75">
                  <c:v>0.89468547653137298</c:v>
                </c:pt>
                <c:pt idx="76">
                  <c:v>0.89008364295923703</c:v>
                </c:pt>
                <c:pt idx="77">
                  <c:v>0.88572799746900399</c:v>
                </c:pt>
                <c:pt idx="78">
                  <c:v>0.88161024671531796</c:v>
                </c:pt>
                <c:pt idx="79">
                  <c:v>0.87772239700464005</c:v>
                </c:pt>
                <c:pt idx="80">
                  <c:v>0.87405674169595005</c:v>
                </c:pt>
                <c:pt idx="81">
                  <c:v>0.87060584946943498</c:v>
                </c:pt>
                <c:pt idx="82">
                  <c:v>0.86736255339848001</c:v>
                </c:pt>
                <c:pt idx="83">
                  <c:v>0.86431994076132801</c:v>
                </c:pt>
                <c:pt idx="84">
                  <c:v>0.86147134353007204</c:v>
                </c:pt>
                <c:pt idx="85">
                  <c:v>0.85881032947598301</c:v>
                </c:pt>
                <c:pt idx="86">
                  <c:v>0.85633069383198301</c:v>
                </c:pt>
                <c:pt idx="87">
                  <c:v>0.85402645145494305</c:v>
                </c:pt>
                <c:pt idx="88">
                  <c:v>0.85189182943283104</c:v>
                </c:pt>
                <c:pt idx="89">
                  <c:v>0.849921260084334</c:v>
                </c:pt>
                <c:pt idx="90">
                  <c:v>0.84810937430147204</c:v>
                </c:pt>
                <c:pt idx="91">
                  <c:v>0.84645099518897704</c:v>
                </c:pt>
                <c:pt idx="92">
                  <c:v>0.84494113195766396</c:v>
                </c:pt>
                <c:pt idx="93">
                  <c:v>0.84357497403272597</c:v>
                </c:pt>
                <c:pt idx="94">
                  <c:v>0.84234788534181104</c:v>
                </c:pt>
                <c:pt idx="95">
                  <c:v>0.84125539875164002</c:v>
                </c:pt>
                <c:pt idx="96">
                  <c:v>0.84029321062607099</c:v>
                </c:pt>
                <c:pt idx="97">
                  <c:v>0.83945717548243903</c:v>
                </c:pt>
                <c:pt idx="98">
                  <c:v>0.83874330072702097</c:v>
                </c:pt>
                <c:pt idx="99">
                  <c:v>0.83814774145424398</c:v>
                </c:pt>
                <c:pt idx="100">
                  <c:v>0.83766679529784804</c:v>
                </c:pt>
                <c:pt idx="101">
                  <c:v>0.83729689732562196</c:v>
                </c:pt>
                <c:pt idx="102">
                  <c:v>0.83703461497235299</c:v>
                </c:pt>
                <c:pt idx="103">
                  <c:v>0.83687664300842601</c:v>
                </c:pt>
                <c:pt idx="104">
                  <c:v>0.83681979854391098</c:v>
                </c:pt>
                <c:pt idx="105">
                  <c:v>0.83686101607005003</c:v>
                </c:pt>
                <c:pt idx="106">
                  <c:v>0.83699734254177605</c:v>
                </c:pt>
                <c:pt idx="107">
                  <c:v>0.83722593250625998</c:v>
                </c:pt>
                <c:pt idx="108">
                  <c:v>0.83754404328353604</c:v>
                </c:pt>
                <c:pt idx="109">
                  <c:v>0.83794903020597</c:v>
                </c:pt>
                <c:pt idx="110">
                  <c:v>0.83843834192378097</c:v>
                </c:pt>
                <c:pt idx="111">
                  <c:v>0.83900951578402705</c:v>
                </c:pt>
                <c:pt idx="112">
                  <c:v>0.839660173290389</c:v>
                </c:pt>
                <c:pt idx="113">
                  <c:v>0.84038801565088705</c:v>
                </c:pt>
                <c:pt idx="114">
                  <c:v>0.84119081942026597</c:v>
                </c:pt>
                <c:pt idx="115">
                  <c:v>0.84206643224320699</c:v>
                </c:pt>
                <c:pt idx="116">
                  <c:v>0.84301276870400199</c:v>
                </c:pt>
                <c:pt idx="117">
                  <c:v>0.84402780628752505</c:v>
                </c:pt>
                <c:pt idx="118">
                  <c:v>0.84510958145566695</c:v>
                </c:pt>
                <c:pt idx="119">
                  <c:v>0.84625618584264095</c:v>
                </c:pt>
                <c:pt idx="120">
                  <c:v>0.847465762571741</c:v>
                </c:pt>
                <c:pt idx="121">
                  <c:v>0.84873650269548395</c:v>
                </c:pt>
                <c:pt idx="122">
                  <c:v>0.85006664176026103</c:v>
                </c:pt>
                <c:pt idx="123">
                  <c:v>0.85145445649600005</c:v>
                </c:pt>
                <c:pt idx="124">
                  <c:v>0.85289826163070304</c:v>
                </c:pt>
                <c:pt idx="125">
                  <c:v>0.85439640682909601</c:v>
                </c:pt>
                <c:pt idx="126">
                  <c:v>0.85594727375419699</c:v>
                </c:pt>
                <c:pt idx="127">
                  <c:v>0.85754927325005503</c:v>
                </c:pt>
                <c:pt idx="128">
                  <c:v>0.859200842643565</c:v>
                </c:pt>
                <c:pt idx="129">
                  <c:v>0.86090044316291103</c:v>
                </c:pt>
                <c:pt idx="130">
                  <c:v>0.86264655746987895</c:v>
                </c:pt>
                <c:pt idx="131">
                  <c:v>0.86443768730308401</c:v>
                </c:pt>
                <c:pt idx="132">
                  <c:v>0.86627235122892698</c:v>
                </c:pt>
                <c:pt idx="133">
                  <c:v>0.86814908249700595</c:v>
                </c:pt>
                <c:pt idx="134">
                  <c:v>0.87006642699658598</c:v>
                </c:pt>
                <c:pt idx="135">
                  <c:v>0.87202294131065905</c:v>
                </c:pt>
                <c:pt idx="136">
                  <c:v>0.87401719086417495</c:v>
                </c:pt>
                <c:pt idx="137">
                  <c:v>0.87604774816292097</c:v>
                </c:pt>
                <c:pt idx="138">
                  <c:v>0.87811319111967701</c:v>
                </c:pt>
                <c:pt idx="139">
                  <c:v>0.88021210146427697</c:v>
                </c:pt>
                <c:pt idx="140">
                  <c:v>0.88234306323425704</c:v>
                </c:pt>
                <c:pt idx="141">
                  <c:v>0.88450466134294703</c:v>
                </c:pt>
                <c:pt idx="142">
                  <c:v>0.88669548022188305</c:v>
                </c:pt>
                <c:pt idx="143">
                  <c:v>0.88891410253460701</c:v>
                </c:pt>
                <c:pt idx="144">
                  <c:v>0.891159107958999</c:v>
                </c:pt>
                <c:pt idx="145">
                  <c:v>0.89342907203544197</c:v>
                </c:pt>
                <c:pt idx="146">
                  <c:v>0.89572256507825898</c:v>
                </c:pt>
                <c:pt idx="147">
                  <c:v>0.89803815114797803</c:v>
                </c:pt>
                <c:pt idx="148">
                  <c:v>0.900374387082164</c:v>
                </c:pt>
                <c:pt idx="149">
                  <c:v>0.90272982158263804</c:v>
                </c:pt>
                <c:pt idx="150">
                  <c:v>0.90510299435710495</c:v>
                </c:pt>
                <c:pt idx="151">
                  <c:v>0.90749243531330004</c:v>
                </c:pt>
                <c:pt idx="152">
                  <c:v>0.90989666380391698</c:v>
                </c:pt>
                <c:pt idx="153">
                  <c:v>0.91231418792072305</c:v>
                </c:pt>
                <c:pt idx="154">
                  <c:v>0.91474350383635705</c:v>
                </c:pt>
                <c:pt idx="155">
                  <c:v>0.91718309519247498</c:v>
                </c:pt>
                <c:pt idx="156">
                  <c:v>0.91963143253297097</c:v>
                </c:pt>
                <c:pt idx="157">
                  <c:v>0.92208697278116902</c:v>
                </c:pt>
                <c:pt idx="158">
                  <c:v>0.92454815875993002</c:v>
                </c:pt>
                <c:pt idx="159">
                  <c:v>0.92701341875378895</c:v>
                </c:pt>
                <c:pt idx="160">
                  <c:v>0.92948116611224996</c:v>
                </c:pt>
                <c:pt idx="161">
                  <c:v>0.93194982043930197</c:v>
                </c:pt>
                <c:pt idx="162">
                  <c:v>0.93441857023219899</c:v>
                </c:pt>
                <c:pt idx="163">
                  <c:v>0.93688757985048599</c:v>
                </c:pt>
                <c:pt idx="164">
                  <c:v>0.93935706597643198</c:v>
                </c:pt>
                <c:pt idx="165">
                  <c:v>0.941827235170137</c:v>
                </c:pt>
                <c:pt idx="166">
                  <c:v>0.94429828447575304</c:v>
                </c:pt>
                <c:pt idx="167">
                  <c:v>0.94677040198627405</c:v>
                </c:pt>
                <c:pt idx="168">
                  <c:v>0.94924376737004701</c:v>
                </c:pt>
                <c:pt idx="169">
                  <c:v>0.95171855236187397</c:v>
                </c:pt>
                <c:pt idx="170">
                  <c:v>0.95419492122133298</c:v>
                </c:pt>
                <c:pt idx="171">
                  <c:v>0.95667303116078695</c:v>
                </c:pt>
                <c:pt idx="172">
                  <c:v>0.95915303274527297</c:v>
                </c:pt>
                <c:pt idx="173">
                  <c:v>0.96163507026637396</c:v>
                </c:pt>
                <c:pt idx="174">
                  <c:v>0.96411928209192399</c:v>
                </c:pt>
                <c:pt idx="175">
                  <c:v>0.96660580099333004</c:v>
                </c:pt>
                <c:pt idx="176">
                  <c:v>0.96909475445209803</c:v>
                </c:pt>
                <c:pt idx="177">
                  <c:v>0.97158626494703404</c:v>
                </c:pt>
                <c:pt idx="178">
                  <c:v>0.97408045022351397</c:v>
                </c:pt>
                <c:pt idx="179">
                  <c:v>0.97657742354606003</c:v>
                </c:pt>
                <c:pt idx="180">
                  <c:v>0.97907729393540199</c:v>
                </c:pt>
                <c:pt idx="181">
                  <c:v>0.98158016639107504</c:v>
                </c:pt>
                <c:pt idx="182">
                  <c:v>0.98408614210057999</c:v>
                </c:pt>
                <c:pt idx="183">
                  <c:v>0.98659531863599303</c:v>
                </c:pt>
                <c:pt idx="184">
                  <c:v>0.98910779013888706</c:v>
                </c:pt>
                <c:pt idx="185">
                  <c:v>0.99162364749435605</c:v>
                </c:pt>
                <c:pt idx="186">
                  <c:v>0.99414297849484901</c:v>
                </c:pt>
                <c:pt idx="187">
                  <c:v>0.99666586799451096</c:v>
                </c:pt>
                <c:pt idx="188">
                  <c:v>0.99919239805465099</c:v>
                </c:pt>
                <c:pt idx="189">
                  <c:v>1.0017226480808801</c:v>
                </c:pt>
                <c:pt idx="190">
                  <c:v>1.00425669495252</c:v>
                </c:pt>
                <c:pt idx="191">
                  <c:v>1.0067946131447201</c:v>
                </c:pt>
                <c:pt idx="192">
                  <c:v>1.0093364748438201</c:v>
                </c:pt>
                <c:pt idx="193">
                  <c:v>1.0118823500562399</c:v>
                </c:pt>
                <c:pt idx="194">
                  <c:v>1.0144323067115399</c:v>
                </c:pt>
                <c:pt idx="195">
                  <c:v>1.0169864107597599</c:v>
                </c:pt>
                <c:pt idx="196">
                  <c:v>1.01954472626354</c:v>
                </c:pt>
                <c:pt idx="197">
                  <c:v>1.0221073154853699</c:v>
                </c:pt>
                <c:pt idx="198">
                  <c:v>1.02467423897015</c:v>
                </c:pt>
                <c:pt idx="199">
                  <c:v>1.0272455556233699</c:v>
                </c:pt>
                <c:pt idx="200">
                  <c:v>1.0298213227853099</c:v>
                </c:pt>
                <c:pt idx="201">
                  <c:v>1.0324015963013</c:v>
                </c:pt>
                <c:pt idx="202">
                  <c:v>1.03498643058837</c:v>
                </c:pt>
                <c:pt idx="203">
                  <c:v>1.03757587869858</c:v>
                </c:pt>
                <c:pt idx="204">
                  <c:v>1.04016999237904</c:v>
                </c:pt>
                <c:pt idx="205">
                  <c:v>1.0427688221289599</c:v>
                </c:pt>
                <c:pt idx="206">
                  <c:v>1.0453724172538601</c:v>
                </c:pt>
                <c:pt idx="207">
                  <c:v>1.04798082591709</c:v>
                </c:pt>
                <c:pt idx="208">
                  <c:v>1.05059409518879</c:v>
                </c:pt>
                <c:pt idx="209">
                  <c:v>1.05321227109251</c:v>
                </c:pt>
                <c:pt idx="210">
                  <c:v>1.0558353986495099</c:v>
                </c:pt>
                <c:pt idx="211">
                  <c:v>1.0584635219209999</c:v>
                </c:pt>
                <c:pt idx="212">
                  <c:v>1.06109668404835</c:v>
                </c:pt>
                <c:pt idx="213">
                  <c:v>1.0637349272913099</c:v>
                </c:pt>
                <c:pt idx="214">
                  <c:v>1.06637829306458</c:v>
                </c:pt>
                <c:pt idx="215">
                  <c:v>1.0690268219725301</c:v>
                </c:pt>
                <c:pt idx="216">
                  <c:v>1.0716805538424401</c:v>
                </c:pt>
                <c:pt idx="217">
                  <c:v>1.0743395277560901</c:v>
                </c:pt>
                <c:pt idx="218">
                  <c:v>1.07700378208002</c:v>
                </c:pt>
                <c:pt idx="219">
                  <c:v>1.07967335449434</c:v>
                </c:pt>
                <c:pt idx="220">
                  <c:v>1.0823482820202399</c:v>
                </c:pt>
                <c:pt idx="221">
                  <c:v>1.0850286010463499</c:v>
                </c:pt>
                <c:pt idx="222">
                  <c:v>1.08771434735386</c:v>
                </c:pt>
                <c:pt idx="223">
                  <c:v>1.0904055561405499</c:v>
                </c:pt>
                <c:pt idx="224">
                  <c:v>1.0931022620437501</c:v>
                </c:pt>
                <c:pt idx="225">
                  <c:v>1.0958044991623801</c:v>
                </c:pt>
                <c:pt idx="226">
                  <c:v>1.0985123010779201</c:v>
                </c:pt>
                <c:pt idx="227">
                  <c:v>1.1012257008746</c:v>
                </c:pt>
                <c:pt idx="228">
                  <c:v>1.1039447311586099</c:v>
                </c:pt>
                <c:pt idx="229">
                  <c:v>1.1066694240766399</c:v>
                </c:pt>
                <c:pt idx="230">
                  <c:v>1.1093998113335</c:v>
                </c:pt>
                <c:pt idx="231">
                  <c:v>1.11213592420912</c:v>
                </c:pt>
                <c:pt idx="232">
                  <c:v>1.11487779357476</c:v>
                </c:pt>
                <c:pt idx="233">
                  <c:v>1.1176254499086</c:v>
                </c:pt>
                <c:pt idx="234">
                  <c:v>1.12037892331071</c:v>
                </c:pt>
                <c:pt idx="235">
                  <c:v>1.12313824351735</c:v>
                </c:pt>
                <c:pt idx="236">
                  <c:v>1.1259034399147301</c:v>
                </c:pt>
                <c:pt idx="237">
                  <c:v>1.1286745415522701</c:v>
                </c:pt>
                <c:pt idx="238">
                  <c:v>1.13145157715522</c:v>
                </c:pt>
                <c:pt idx="239">
                  <c:v>1.1342345751368601</c:v>
                </c:pt>
                <c:pt idx="240">
                  <c:v>1.1370235636102399</c:v>
                </c:pt>
                <c:pt idx="241">
                  <c:v>1.13981857039937</c:v>
                </c:pt>
                <c:pt idx="242">
                  <c:v>1.14261962305008</c:v>
                </c:pt>
                <c:pt idx="243">
                  <c:v>1.14542674884039</c:v>
                </c:pt>
                <c:pt idx="244">
                  <c:v>1.1482399747905101</c:v>
                </c:pt>
                <c:pt idx="245">
                  <c:v>1.1510593276724801</c:v>
                </c:pt>
                <c:pt idx="246">
                  <c:v>1.1538848340193799</c:v>
                </c:pt>
                <c:pt idx="247">
                  <c:v>1.1567165201342999</c:v>
                </c:pt>
                <c:pt idx="248">
                  <c:v>1.1595544120988599</c:v>
                </c:pt>
                <c:pt idx="249">
                  <c:v>1.1623985357815201</c:v>
                </c:pt>
                <c:pt idx="250">
                  <c:v>1.1652489168454701</c:v>
                </c:pt>
                <c:pt idx="251">
                  <c:v>1.16810558075638</c:v>
                </c:pt>
                <c:pt idx="252">
                  <c:v>1.17096855278969</c:v>
                </c:pt>
                <c:pt idx="253">
                  <c:v>1.1738378580378299</c:v>
                </c:pt>
                <c:pt idx="254">
                  <c:v>1.1767135214170199</c:v>
                </c:pt>
                <c:pt idx="255">
                  <c:v>1.1795955676738701</c:v>
                </c:pt>
                <c:pt idx="256">
                  <c:v>1.1824840213918599</c:v>
                </c:pt>
                <c:pt idx="257">
                  <c:v>1.1853789069973899</c:v>
                </c:pt>
                <c:pt idx="258">
                  <c:v>1.1882802487658199</c:v>
                </c:pt>
                <c:pt idx="259">
                  <c:v>1.1911880708271401</c:v>
                </c:pt>
                <c:pt idx="260">
                  <c:v>1.1941023971715501</c:v>
                </c:pt>
                <c:pt idx="261">
                  <c:v>1.19702325165481</c:v>
                </c:pt>
                <c:pt idx="262">
                  <c:v>1.1999506580033901</c:v>
                </c:pt>
                <c:pt idx="263">
                  <c:v>1.2028846398194799</c:v>
                </c:pt>
                <c:pt idx="264">
                  <c:v>1.2058252205858</c:v>
                </c:pt>
                <c:pt idx="265">
                  <c:v>1.2087724236702799</c:v>
                </c:pt>
                <c:pt idx="266">
                  <c:v>1.2117262723305799</c:v>
                </c:pt>
                <c:pt idx="267">
                  <c:v>1.2146867897184099</c:v>
                </c:pt>
                <c:pt idx="268">
                  <c:v>1.21765399888378</c:v>
                </c:pt>
                <c:pt idx="269">
                  <c:v>1.2206279227790899</c:v>
                </c:pt>
                <c:pt idx="270">
                  <c:v>1.22360858426303</c:v>
                </c:pt>
                <c:pt idx="271">
                  <c:v>1.2265960061044701</c:v>
                </c:pt>
                <c:pt idx="272">
                  <c:v>1.2295902109860799</c:v>
                </c:pt>
                <c:pt idx="273">
                  <c:v>1.2325912215079899</c:v>
                </c:pt>
                <c:pt idx="274">
                  <c:v>1.2355990601911799</c:v>
                </c:pt>
                <c:pt idx="275">
                  <c:v>1.23861374948089</c:v>
                </c:pt>
                <c:pt idx="276">
                  <c:v>1.24163531174988</c:v>
                </c:pt>
                <c:pt idx="277">
                  <c:v>1.2446637693015401</c:v>
                </c:pt>
                <c:pt idx="278">
                  <c:v>1.2476991443729999</c:v>
                </c:pt>
                <c:pt idx="279">
                  <c:v>1.2507414591380099</c:v>
                </c:pt>
                <c:pt idx="280">
                  <c:v>1.25379073570995</c:v>
                </c:pt>
                <c:pt idx="281">
                  <c:v>1.25684699614443</c:v>
                </c:pt>
                <c:pt idx="282">
                  <c:v>1.2599102624421701</c:v>
                </c:pt>
                <c:pt idx="283">
                  <c:v>1.26298055655151</c:v>
                </c:pt>
                <c:pt idx="284">
                  <c:v>1.266057900371</c:v>
                </c:pt>
                <c:pt idx="285">
                  <c:v>1.26914231575184</c:v>
                </c:pt>
                <c:pt idx="286">
                  <c:v>1.27223382450031</c:v>
                </c:pt>
                <c:pt idx="287">
                  <c:v>1.2753324483800801</c:v>
                </c:pt>
                <c:pt idx="288">
                  <c:v>1.2784382091144499</c:v>
                </c:pt>
                <c:pt idx="289">
                  <c:v>1.2815511283885901</c:v>
                </c:pt>
                <c:pt idx="290">
                  <c:v>1.2846712278516399</c:v>
                </c:pt>
                <c:pt idx="291">
                  <c:v>1.2877985291187399</c:v>
                </c:pt>
                <c:pt idx="292">
                  <c:v>1.29093305377317</c:v>
                </c:pt>
                <c:pt idx="293">
                  <c:v>1.29407482336817</c:v>
                </c:pt>
                <c:pt idx="294">
                  <c:v>1.29722385942893</c:v>
                </c:pt>
                <c:pt idx="295">
                  <c:v>1.30038018345438</c:v>
                </c:pt>
                <c:pt idx="296">
                  <c:v>1.3035438169190701</c:v>
                </c:pt>
                <c:pt idx="297">
                  <c:v>1.3067147812748101</c:v>
                </c:pt>
                <c:pt idx="298">
                  <c:v>1.3098930979524701</c:v>
                </c:pt>
                <c:pt idx="299">
                  <c:v>1.3130787883636099</c:v>
                </c:pt>
                <c:pt idx="300">
                  <c:v>1.31627187390207</c:v>
                </c:pt>
                <c:pt idx="301">
                  <c:v>1.31947237594555</c:v>
                </c:pt>
                <c:pt idx="302">
                  <c:v>1.3226803158571501</c:v>
                </c:pt>
                <c:pt idx="303">
                  <c:v>1.32589571498686</c:v>
                </c:pt>
                <c:pt idx="304">
                  <c:v>1.329118594673</c:v>
                </c:pt>
                <c:pt idx="305">
                  <c:v>1.33234897624364</c:v>
                </c:pt>
                <c:pt idx="306">
                  <c:v>1.3355868810179701</c:v>
                </c:pt>
                <c:pt idx="307">
                  <c:v>1.3388323303076499</c:v>
                </c:pt>
                <c:pt idx="308">
                  <c:v>1.3420853454181201</c:v>
                </c:pt>
                <c:pt idx="309">
                  <c:v>1.3453459476498699</c:v>
                </c:pt>
                <c:pt idx="310">
                  <c:v>1.34861415829968</c:v>
                </c:pt>
                <c:pt idx="311">
                  <c:v>1.35188999866185</c:v>
                </c:pt>
                <c:pt idx="312">
                  <c:v>1.3551734900293599</c:v>
                </c:pt>
                <c:pt idx="313">
                  <c:v>1.35846465369504</c:v>
                </c:pt>
                <c:pt idx="314">
                  <c:v>1.36176351095269</c:v>
                </c:pt>
                <c:pt idx="315">
                  <c:v>1.3650700830981799</c:v>
                </c:pt>
                <c:pt idx="316">
                  <c:v>1.36838439143057</c:v>
                </c:pt>
                <c:pt idx="317">
                  <c:v>1.37170645725304</c:v>
                </c:pt>
                <c:pt idx="318">
                  <c:v>1.3750363018740499</c:v>
                </c:pt>
                <c:pt idx="319">
                  <c:v>1.3783739466082801</c:v>
                </c:pt>
                <c:pt idx="320">
                  <c:v>1.3817194127775501</c:v>
                </c:pt>
                <c:pt idx="321">
                  <c:v>1.3850727217118901</c:v>
                </c:pt>
                <c:pt idx="322">
                  <c:v>1.3884338947504</c:v>
                </c:pt>
                <c:pt idx="323">
                  <c:v>1.3918029532421501</c:v>
                </c:pt>
                <c:pt idx="324">
                  <c:v>1.3951799185471401</c:v>
                </c:pt>
                <c:pt idx="325">
                  <c:v>1.3985648120371099</c:v>
                </c:pt>
                <c:pt idx="326">
                  <c:v>1.4019576550963699</c:v>
                </c:pt>
                <c:pt idx="327">
                  <c:v>1.4053584691227801</c:v>
                </c:pt>
                <c:pt idx="328">
                  <c:v>1.40876727552836</c:v>
                </c:pt>
                <c:pt idx="329">
                  <c:v>1.41218409574028</c:v>
                </c:pt>
                <c:pt idx="330">
                  <c:v>1.41560895120146</c:v>
                </c:pt>
                <c:pt idx="331">
                  <c:v>1.4190418633715001</c:v>
                </c:pt>
                <c:pt idx="332">
                  <c:v>1.4224828537273599</c:v>
                </c:pt>
                <c:pt idx="333">
                  <c:v>1.4259319437640501</c:v>
                </c:pt>
                <c:pt idx="334">
                  <c:v>1.4293891549954401</c:v>
                </c:pt>
                <c:pt idx="335">
                  <c:v>1.4328545089548701</c:v>
                </c:pt>
                <c:pt idx="336">
                  <c:v>1.43632802719588</c:v>
                </c:pt>
                <c:pt idx="337">
                  <c:v>1.4398097312929801</c:v>
                </c:pt>
                <c:pt idx="338">
                  <c:v>1.4432996428421401</c:v>
                </c:pt>
                <c:pt idx="339">
                  <c:v>1.44679778346156</c:v>
                </c:pt>
                <c:pt idx="340">
                  <c:v>1.4503041747922201</c:v>
                </c:pt>
                <c:pt idx="341">
                  <c:v>1.4538188384986499</c:v>
                </c:pt>
                <c:pt idx="342">
                  <c:v>1.45734179626938</c:v>
                </c:pt>
                <c:pt idx="343">
                  <c:v>1.46087306981765</c:v>
                </c:pt>
                <c:pt idx="344">
                  <c:v>1.46441268088194</c:v>
                </c:pt>
                <c:pt idx="345">
                  <c:v>1.46796065122654</c:v>
                </c:pt>
                <c:pt idx="346">
                  <c:v>1.4715170026422399</c:v>
                </c:pt>
                <c:pt idx="347">
                  <c:v>1.47508175694674</c:v>
                </c:pt>
                <c:pt idx="348">
                  <c:v>1.4786549359852701</c:v>
                </c:pt>
                <c:pt idx="349">
                  <c:v>1.4822365616311</c:v>
                </c:pt>
                <c:pt idx="350">
                  <c:v>1.48582665578609</c:v>
                </c:pt>
                <c:pt idx="351">
                  <c:v>1.48942524038124</c:v>
                </c:pt>
                <c:pt idx="352">
                  <c:v>1.4930323373771399</c:v>
                </c:pt>
                <c:pt idx="353">
                  <c:v>1.49664796876451</c:v>
                </c:pt>
                <c:pt idx="354">
                  <c:v>1.50027215656465</c:v>
                </c:pt>
                <c:pt idx="355">
                  <c:v>1.5039049228300001</c:v>
                </c:pt>
                <c:pt idx="356">
                  <c:v>1.5075462896445599</c:v>
                </c:pt>
                <c:pt idx="357">
                  <c:v>1.51119627912438</c:v>
                </c:pt>
                <c:pt idx="358">
                  <c:v>1.51485491341803</c:v>
                </c:pt>
                <c:pt idx="359">
                  <c:v>1.5185222147069799</c:v>
                </c:pt>
                <c:pt idx="360">
                  <c:v>1.52219820520621</c:v>
                </c:pt>
                <c:pt idx="361">
                  <c:v>1.5258829071645199</c:v>
                </c:pt>
                <c:pt idx="362">
                  <c:v>1.5295763428649201</c:v>
                </c:pt>
                <c:pt idx="363">
                  <c:v>1.53327853462528</c:v>
                </c:pt>
                <c:pt idx="364">
                  <c:v>1.5369895047984199</c:v>
                </c:pt>
                <c:pt idx="365">
                  <c:v>1.54070927577287</c:v>
                </c:pt>
                <c:pt idx="366">
                  <c:v>1.5444378699730601</c:v>
                </c:pt>
                <c:pt idx="367">
                  <c:v>1.5481753098597999</c:v>
                </c:pt>
                <c:pt idx="368">
                  <c:v>1.5519216179305599</c:v>
                </c:pt>
                <c:pt idx="369">
                  <c:v>1.5556768167200701</c:v>
                </c:pt>
                <c:pt idx="370">
                  <c:v>1.5594409288005799</c:v>
                </c:pt>
                <c:pt idx="371">
                  <c:v>1.56321397678221</c:v>
                </c:pt>
                <c:pt idx="372">
                  <c:v>1.5669959833134399</c:v>
                </c:pt>
                <c:pt idx="373">
                  <c:v>1.57078697108131</c:v>
                </c:pt>
                <c:pt idx="374">
                  <c:v>1.57458696281197</c:v>
                </c:pt>
                <c:pt idx="375">
                  <c:v>1.5783959812709201</c:v>
                </c:pt>
                <c:pt idx="376">
                  <c:v>1.58221404926345</c:v>
                </c:pt>
                <c:pt idx="377">
                  <c:v>1.58604118963489</c:v>
                </c:pt>
                <c:pt idx="378">
                  <c:v>1.58987742527097</c:v>
                </c:pt>
                <c:pt idx="379">
                  <c:v>1.5937227790983299</c:v>
                </c:pt>
                <c:pt idx="380">
                  <c:v>1.5975772740846801</c:v>
                </c:pt>
                <c:pt idx="381">
                  <c:v>1.6014409332391399</c:v>
                </c:pt>
                <c:pt idx="382">
                  <c:v>1.60531377961264</c:v>
                </c:pt>
                <c:pt idx="383">
                  <c:v>1.6091958362982399</c:v>
                </c:pt>
                <c:pt idx="384">
                  <c:v>1.6130871264314499</c:v>
                </c:pt>
                <c:pt idx="385">
                  <c:v>1.6169876731905299</c:v>
                </c:pt>
                <c:pt idx="386">
                  <c:v>1.62089749979681</c:v>
                </c:pt>
                <c:pt idx="387">
                  <c:v>1.62481662951494</c:v>
                </c:pt>
                <c:pt idx="388">
                  <c:v>1.6287450856533301</c:v>
                </c:pt>
                <c:pt idx="389">
                  <c:v>1.63268289156441</c:v>
                </c:pt>
                <c:pt idx="390">
                  <c:v>1.63663007064491</c:v>
                </c:pt>
                <c:pt idx="391">
                  <c:v>1.6405866463360299</c:v>
                </c:pt>
                <c:pt idx="392">
                  <c:v>1.644552642124</c:v>
                </c:pt>
                <c:pt idx="393">
                  <c:v>1.6485280815402401</c:v>
                </c:pt>
                <c:pt idx="394">
                  <c:v>1.6525129881615801</c:v>
                </c:pt>
                <c:pt idx="395">
                  <c:v>1.65650738561067</c:v>
                </c:pt>
                <c:pt idx="396">
                  <c:v>1.66051129755615</c:v>
                </c:pt>
                <c:pt idx="397">
                  <c:v>1.66452474771304</c:v>
                </c:pt>
                <c:pt idx="398">
                  <c:v>1.6685477598429601</c:v>
                </c:pt>
                <c:pt idx="399">
                  <c:v>1.67258035775445</c:v>
                </c:pt>
                <c:pt idx="400">
                  <c:v>1.6766225653031801</c:v>
                </c:pt>
                <c:pt idx="401">
                  <c:v>1.6806744063922201</c:v>
                </c:pt>
                <c:pt idx="402">
                  <c:v>1.68473590497241</c:v>
                </c:pt>
                <c:pt idx="403">
                  <c:v>1.6888070850425201</c:v>
                </c:pt>
                <c:pt idx="404">
                  <c:v>1.69288797064962</c:v>
                </c:pt>
                <c:pt idx="405">
                  <c:v>1.6969785858892099</c:v>
                </c:pt>
                <c:pt idx="406">
                  <c:v>1.7010789549055001</c:v>
                </c:pt>
                <c:pt idx="407">
                  <c:v>1.7051891018919001</c:v>
                </c:pt>
                <c:pt idx="408">
                  <c:v>1.7093090510908999</c:v>
                </c:pt>
                <c:pt idx="409">
                  <c:v>1.7134388267946701</c:v>
                </c:pt>
                <c:pt idx="410">
                  <c:v>1.71757845334507</c:v>
                </c:pt>
                <c:pt idx="411">
                  <c:v>1.7217279551340401</c:v>
                </c:pt>
                <c:pt idx="412">
                  <c:v>1.72588735660378</c:v>
                </c:pt>
                <c:pt idx="413">
                  <c:v>1.73005668224703</c:v>
                </c:pt>
                <c:pt idx="414">
                  <c:v>1.73423595660729</c:v>
                </c:pt>
                <c:pt idx="415">
                  <c:v>1.73842520427912</c:v>
                </c:pt>
                <c:pt idx="416">
                  <c:v>1.7426244499083301</c:v>
                </c:pt>
                <c:pt idx="417">
                  <c:v>1.74683371819217</c:v>
                </c:pt>
                <c:pt idx="418">
                  <c:v>1.7510530338797301</c:v>
                </c:pt>
                <c:pt idx="419">
                  <c:v>1.75528242177205</c:v>
                </c:pt>
                <c:pt idx="420">
                  <c:v>1.75952190672229</c:v>
                </c:pt>
                <c:pt idx="421">
                  <c:v>1.76377151363624</c:v>
                </c:pt>
                <c:pt idx="422">
                  <c:v>1.76803126747224</c:v>
                </c:pt>
                <c:pt idx="423">
                  <c:v>1.77230119324158</c:v>
                </c:pt>
                <c:pt idx="424">
                  <c:v>1.77658131600873</c:v>
                </c:pt>
                <c:pt idx="425">
                  <c:v>1.7808716608914601</c:v>
                </c:pt>
                <c:pt idx="426">
                  <c:v>1.7851722530612499</c:v>
                </c:pt>
                <c:pt idx="427">
                  <c:v>1.7894831177433601</c:v>
                </c:pt>
                <c:pt idx="428">
                  <c:v>1.7938042802171501</c:v>
                </c:pt>
                <c:pt idx="429">
                  <c:v>1.7981357658161401</c:v>
                </c:pt>
                <c:pt idx="430">
                  <c:v>1.8024775999284901</c:v>
                </c:pt>
                <c:pt idx="431">
                  <c:v>1.8068298079970599</c:v>
                </c:pt>
                <c:pt idx="432">
                  <c:v>1.81119241551962</c:v>
                </c:pt>
                <c:pt idx="433">
                  <c:v>1.8155654480491901</c:v>
                </c:pt>
                <c:pt idx="434">
                  <c:v>1.8199489311941</c:v>
                </c:pt>
                <c:pt idx="435">
                  <c:v>1.8243428906182799</c:v>
                </c:pt>
                <c:pt idx="436">
                  <c:v>1.82874735204163</c:v>
                </c:pt>
                <c:pt idx="437">
                  <c:v>1.8331623412399201</c:v>
                </c:pt>
                <c:pt idx="438">
                  <c:v>1.8375878840453701</c:v>
                </c:pt>
                <c:pt idx="439">
                  <c:v>1.8420240063464499</c:v>
                </c:pt>
                <c:pt idx="440">
                  <c:v>1.8464707340884701</c:v>
                </c:pt>
                <c:pt idx="441">
                  <c:v>1.85092809327365</c:v>
                </c:pt>
                <c:pt idx="442">
                  <c:v>1.8553961099613001</c:v>
                </c:pt>
                <c:pt idx="443">
                  <c:v>1.85987481026802</c:v>
                </c:pt>
                <c:pt idx="444">
                  <c:v>1.86436422036793</c:v>
                </c:pt>
                <c:pt idx="445">
                  <c:v>1.86886436649305</c:v>
                </c:pt>
                <c:pt idx="446">
                  <c:v>1.87337527493325</c:v>
                </c:pt>
                <c:pt idx="447">
                  <c:v>1.8778969720365799</c:v>
                </c:pt>
                <c:pt idx="448">
                  <c:v>1.88242948420943</c:v>
                </c:pt>
                <c:pt idx="449">
                  <c:v>1.8869728379167701</c:v>
                </c:pt>
                <c:pt idx="450">
                  <c:v>1.89152705968253</c:v>
                </c:pt>
                <c:pt idx="451">
                  <c:v>1.89609217608952</c:v>
                </c:pt>
                <c:pt idx="452">
                  <c:v>1.90066821377966</c:v>
                </c:pt>
                <c:pt idx="453">
                  <c:v>1.9052551994543701</c:v>
                </c:pt>
                <c:pt idx="454">
                  <c:v>1.9098531598748101</c:v>
                </c:pt>
                <c:pt idx="455">
                  <c:v>1.9144621218617901</c:v>
                </c:pt>
                <c:pt idx="456">
                  <c:v>1.9190821122962201</c:v>
                </c:pt>
                <c:pt idx="457">
                  <c:v>1.92371315811916</c:v>
                </c:pt>
                <c:pt idx="458">
                  <c:v>1.92835528633215</c:v>
                </c:pt>
                <c:pt idx="459">
                  <c:v>1.9330085239974899</c:v>
                </c:pt>
                <c:pt idx="460">
                  <c:v>1.9376728982381399</c:v>
                </c:pt>
                <c:pt idx="461">
                  <c:v>1.94234843623816</c:v>
                </c:pt>
                <c:pt idx="462">
                  <c:v>1.94703516524278</c:v>
                </c:pt>
                <c:pt idx="463">
                  <c:v>1.95173311255885</c:v>
                </c:pt>
                <c:pt idx="464">
                  <c:v>1.95644230555472</c:v>
                </c:pt>
                <c:pt idx="465">
                  <c:v>1.9611627716606499</c:v>
                </c:pt>
                <c:pt idx="466">
                  <c:v>1.96589453836883</c:v>
                </c:pt>
                <c:pt idx="467">
                  <c:v>1.9706376332337501</c:v>
                </c:pt>
                <c:pt idx="468">
                  <c:v>1.9753920838724599</c:v>
                </c:pt>
                <c:pt idx="469">
                  <c:v>1.9801579179645099</c:v>
                </c:pt>
                <c:pt idx="470">
                  <c:v>1.98493516325235</c:v>
                </c:pt>
                <c:pt idx="471">
                  <c:v>1.9897238475414001</c:v>
                </c:pt>
                <c:pt idx="472">
                  <c:v>1.9945239987003001</c:v>
                </c:pt>
                <c:pt idx="473">
                  <c:v>1.99933564466128</c:v>
                </c:pt>
                <c:pt idx="474">
                  <c:v>2.0041588134201098</c:v>
                </c:pt>
                <c:pt idx="475">
                  <c:v>2.0089935330364002</c:v>
                </c:pt>
                <c:pt idx="476">
                  <c:v>2.0138398316335802</c:v>
                </c:pt>
                <c:pt idx="477">
                  <c:v>2.0186977373997301</c:v>
                </c:pt>
                <c:pt idx="478">
                  <c:v>2.0235672785870098</c:v>
                </c:pt>
                <c:pt idx="479">
                  <c:v>2.02844848351232</c:v>
                </c:pt>
                <c:pt idx="480">
                  <c:v>2.0333413805573999</c:v>
                </c:pt>
                <c:pt idx="481">
                  <c:v>2.03824599816874</c:v>
                </c:pt>
                <c:pt idx="482">
                  <c:v>2.0431623648585</c:v>
                </c:pt>
                <c:pt idx="483">
                  <c:v>2.0480905092039201</c:v>
                </c:pt>
                <c:pt idx="484">
                  <c:v>2.0530304598478102</c:v>
                </c:pt>
                <c:pt idx="485">
                  <c:v>2.0579822454990402</c:v>
                </c:pt>
                <c:pt idx="486">
                  <c:v>2.0629458949322199</c:v>
                </c:pt>
                <c:pt idx="487">
                  <c:v>2.0679214369882102</c:v>
                </c:pt>
                <c:pt idx="488">
                  <c:v>2.0729089005743702</c:v>
                </c:pt>
                <c:pt idx="489">
                  <c:v>2.0779083146644002</c:v>
                </c:pt>
                <c:pt idx="490">
                  <c:v>2.0829197082990998</c:v>
                </c:pt>
                <c:pt idx="491">
                  <c:v>2.08794311058596</c:v>
                </c:pt>
                <c:pt idx="492">
                  <c:v>2.0929785506997098</c:v>
                </c:pt>
                <c:pt idx="493">
                  <c:v>2.0980260578825498</c:v>
                </c:pt>
                <c:pt idx="494">
                  <c:v>2.10308566144414</c:v>
                </c:pt>
                <c:pt idx="495">
                  <c:v>2.1081573907617401</c:v>
                </c:pt>
                <c:pt idx="496">
                  <c:v>2.11324127528093</c:v>
                </c:pt>
                <c:pt idx="497">
                  <c:v>2.1183373445151101</c:v>
                </c:pt>
                <c:pt idx="498">
                  <c:v>2.1234456280461802</c:v>
                </c:pt>
                <c:pt idx="499">
                  <c:v>2.1285661555245601</c:v>
                </c:pt>
                <c:pt idx="500">
                  <c:v>2.1336989566692499</c:v>
                </c:pt>
                <c:pt idx="501">
                  <c:v>2.1388440612683399</c:v>
                </c:pt>
                <c:pt idx="502">
                  <c:v>2.1440014991790002</c:v>
                </c:pt>
                <c:pt idx="503">
                  <c:v>2.1491713003277799</c:v>
                </c:pt>
                <c:pt idx="504">
                  <c:v>2.1543534947104699</c:v>
                </c:pt>
                <c:pt idx="505">
                  <c:v>2.1595481123928901</c:v>
                </c:pt>
                <c:pt idx="506">
                  <c:v>2.1647551835106502</c:v>
                </c:pt>
                <c:pt idx="507">
                  <c:v>2.1699747382693699</c:v>
                </c:pt>
                <c:pt idx="508">
                  <c:v>2.1752068069450798</c:v>
                </c:pt>
                <c:pt idx="509">
                  <c:v>2.1804514198842702</c:v>
                </c:pt>
                <c:pt idx="510">
                  <c:v>2.1857086075041101</c:v>
                </c:pt>
                <c:pt idx="511">
                  <c:v>2.1909784002925501</c:v>
                </c:pt>
                <c:pt idx="512">
                  <c:v>2.1962608288088399</c:v>
                </c:pt>
                <c:pt idx="513">
                  <c:v>2.2015559236833999</c:v>
                </c:pt>
                <c:pt idx="514">
                  <c:v>2.2068637156178501</c:v>
                </c:pt>
                <c:pt idx="515">
                  <c:v>2.21218423538599</c:v>
                </c:pt>
                <c:pt idx="516">
                  <c:v>2.2175175138332102</c:v>
                </c:pt>
                <c:pt idx="517">
                  <c:v>2.22286358187699</c:v>
                </c:pt>
                <c:pt idx="518">
                  <c:v>2.22822247050691</c:v>
                </c:pt>
                <c:pt idx="519">
                  <c:v>2.2335942107853399</c:v>
                </c:pt>
                <c:pt idx="520">
                  <c:v>2.2389788338468</c:v>
                </c:pt>
                <c:pt idx="521">
                  <c:v>2.2443763708995199</c:v>
                </c:pt>
                <c:pt idx="522">
                  <c:v>2.2497868532237999</c:v>
                </c:pt>
                <c:pt idx="523">
                  <c:v>2.2552103121738698</c:v>
                </c:pt>
                <c:pt idx="524">
                  <c:v>2.26064677917695</c:v>
                </c:pt>
                <c:pt idx="525">
                  <c:v>2.2660962857342901</c:v>
                </c:pt>
                <c:pt idx="526">
                  <c:v>2.2715588634208399</c:v>
                </c:pt>
                <c:pt idx="527">
                  <c:v>2.2770345438855699</c:v>
                </c:pt>
                <c:pt idx="528">
                  <c:v>2.2825233588514999</c:v>
                </c:pt>
                <c:pt idx="529">
                  <c:v>2.2880253401164699</c:v>
                </c:pt>
                <c:pt idx="530">
                  <c:v>2.2935405195525602</c:v>
                </c:pt>
                <c:pt idx="531">
                  <c:v>2.2990689291072299</c:v>
                </c:pt>
                <c:pt idx="532">
                  <c:v>2.3046106008023002</c:v>
                </c:pt>
                <c:pt idx="533">
                  <c:v>2.3101655667354</c:v>
                </c:pt>
                <c:pt idx="534">
                  <c:v>2.3157338590791299</c:v>
                </c:pt>
                <c:pt idx="535">
                  <c:v>2.32131551008223</c:v>
                </c:pt>
                <c:pt idx="536">
                  <c:v>2.3269105520687798</c:v>
                </c:pt>
                <c:pt idx="537">
                  <c:v>2.33251901743929</c:v>
                </c:pt>
                <c:pt idx="538">
                  <c:v>2.3381409386702101</c:v>
                </c:pt>
                <c:pt idx="539">
                  <c:v>2.3437763483147398</c:v>
                </c:pt>
                <c:pt idx="540">
                  <c:v>2.34942527900232</c:v>
                </c:pt>
                <c:pt idx="541">
                  <c:v>2.35508776343976</c:v>
                </c:pt>
                <c:pt idx="542">
                  <c:v>2.3607638344102599</c:v>
                </c:pt>
                <c:pt idx="543">
                  <c:v>2.3664535247750398</c:v>
                </c:pt>
                <c:pt idx="544">
                  <c:v>2.3721568674719502</c:v>
                </c:pt>
                <c:pt idx="545">
                  <c:v>2.3778738955172898</c:v>
                </c:pt>
                <c:pt idx="546">
                  <c:v>2.38360464200455</c:v>
                </c:pt>
                <c:pt idx="547">
                  <c:v>2.3893491401057698</c:v>
                </c:pt>
                <c:pt idx="548">
                  <c:v>2.39510742307086</c:v>
                </c:pt>
                <c:pt idx="549">
                  <c:v>2.40087952422844</c:v>
                </c:pt>
                <c:pt idx="550">
                  <c:v>2.4066654769859301</c:v>
                </c:pt>
                <c:pt idx="551">
                  <c:v>2.41246531482936</c:v>
                </c:pt>
                <c:pt idx="552">
                  <c:v>2.4182790713236901</c:v>
                </c:pt>
                <c:pt idx="553">
                  <c:v>2.4241067801137399</c:v>
                </c:pt>
                <c:pt idx="554">
                  <c:v>2.4299484749231799</c:v>
                </c:pt>
                <c:pt idx="555">
                  <c:v>2.4358041895560998</c:v>
                </c:pt>
                <c:pt idx="556">
                  <c:v>2.4416739578955902</c:v>
                </c:pt>
                <c:pt idx="557">
                  <c:v>2.4475578139057799</c:v>
                </c:pt>
                <c:pt idx="558">
                  <c:v>2.4534557916303799</c:v>
                </c:pt>
                <c:pt idx="559">
                  <c:v>2.4593679251940399</c:v>
                </c:pt>
                <c:pt idx="560">
                  <c:v>2.4652942488021101</c:v>
                </c:pt>
                <c:pt idx="561">
                  <c:v>2.47123479674074</c:v>
                </c:pt>
                <c:pt idx="562">
                  <c:v>2.4771896033771599</c:v>
                </c:pt>
                <c:pt idx="563">
                  <c:v>2.4831587031601399</c:v>
                </c:pt>
                <c:pt idx="564">
                  <c:v>2.4891421306202202</c:v>
                </c:pt>
                <c:pt idx="565">
                  <c:v>2.4951399203691098</c:v>
                </c:pt>
                <c:pt idx="566">
                  <c:v>2.5011521071009599</c:v>
                </c:pt>
                <c:pt idx="567">
                  <c:v>2.5071787255918001</c:v>
                </c:pt>
                <c:pt idx="568">
                  <c:v>2.5132198107007402</c:v>
                </c:pt>
                <c:pt idx="569">
                  <c:v>2.5192753973684301</c:v>
                </c:pt>
                <c:pt idx="570">
                  <c:v>2.5253455206195001</c:v>
                </c:pt>
                <c:pt idx="571">
                  <c:v>2.53143021556067</c:v>
                </c:pt>
                <c:pt idx="572">
                  <c:v>2.5375295173824499</c:v>
                </c:pt>
                <c:pt idx="573">
                  <c:v>2.5436434613582999</c:v>
                </c:pt>
                <c:pt idx="574">
                  <c:v>2.5497720828463599</c:v>
                </c:pt>
                <c:pt idx="575">
                  <c:v>2.5559154172874798</c:v>
                </c:pt>
                <c:pt idx="576">
                  <c:v>2.5620735002071799</c:v>
                </c:pt>
                <c:pt idx="577">
                  <c:v>2.5682463672151599</c:v>
                </c:pt>
                <c:pt idx="578">
                  <c:v>2.5744340540062201</c:v>
                </c:pt>
                <c:pt idx="579">
                  <c:v>2.58063659635856</c:v>
                </c:pt>
                <c:pt idx="580">
                  <c:v>2.5868540301369798</c:v>
                </c:pt>
                <c:pt idx="581">
                  <c:v>2.59308639128992</c:v>
                </c:pt>
                <c:pt idx="582">
                  <c:v>2.5993337158524299</c:v>
                </c:pt>
                <c:pt idx="583">
                  <c:v>2.6055960399441598</c:v>
                </c:pt>
                <c:pt idx="584">
                  <c:v>2.6118733997716301</c:v>
                </c:pt>
                <c:pt idx="585">
                  <c:v>2.6181658316262801</c:v>
                </c:pt>
                <c:pt idx="586">
                  <c:v>2.6244733718865101</c:v>
                </c:pt>
                <c:pt idx="587">
                  <c:v>2.6307960570168398</c:v>
                </c:pt>
                <c:pt idx="588">
                  <c:v>2.6371339235691398</c:v>
                </c:pt>
                <c:pt idx="589">
                  <c:v>2.6434870081809101</c:v>
                </c:pt>
                <c:pt idx="590">
                  <c:v>2.6498553475783502</c:v>
                </c:pt>
                <c:pt idx="591">
                  <c:v>2.6562389785732901</c:v>
                </c:pt>
                <c:pt idx="592">
                  <c:v>2.6626379380668799</c:v>
                </c:pt>
                <c:pt idx="593">
                  <c:v>2.6690522630464701</c:v>
                </c:pt>
                <c:pt idx="594">
                  <c:v>2.67548199058864</c:v>
                </c:pt>
                <c:pt idx="595">
                  <c:v>2.6819271578569501</c:v>
                </c:pt>
                <c:pt idx="596">
                  <c:v>2.6883878021048502</c:v>
                </c:pt>
                <c:pt idx="597">
                  <c:v>2.6948639606732101</c:v>
                </c:pt>
                <c:pt idx="598">
                  <c:v>2.70135567099272</c:v>
                </c:pt>
                <c:pt idx="599">
                  <c:v>2.7078629705822199</c:v>
                </c:pt>
                <c:pt idx="600">
                  <c:v>2.7143858970506098</c:v>
                </c:pt>
                <c:pt idx="601">
                  <c:v>2.7209244880959602</c:v>
                </c:pt>
                <c:pt idx="602">
                  <c:v>2.7274787815067101</c:v>
                </c:pt>
                <c:pt idx="603">
                  <c:v>2.7340488151601301</c:v>
                </c:pt>
                <c:pt idx="604">
                  <c:v>2.74063462702519</c:v>
                </c:pt>
                <c:pt idx="605">
                  <c:v>2.7472362551598599</c:v>
                </c:pt>
                <c:pt idx="606">
                  <c:v>2.7538537377141501</c:v>
                </c:pt>
                <c:pt idx="607">
                  <c:v>2.7604871129274402</c:v>
                </c:pt>
                <c:pt idx="608">
                  <c:v>2.7671364191321799</c:v>
                </c:pt>
                <c:pt idx="609">
                  <c:v>2.7738016947500599</c:v>
                </c:pt>
                <c:pt idx="610">
                  <c:v>2.78048297829584</c:v>
                </c:pt>
                <c:pt idx="611">
                  <c:v>2.7871803083753699</c:v>
                </c:pt>
                <c:pt idx="612">
                  <c:v>2.7938937236872001</c:v>
                </c:pt>
                <c:pt idx="613">
                  <c:v>2.8006232630214098</c:v>
                </c:pt>
                <c:pt idx="614">
                  <c:v>2.8073689652607801</c:v>
                </c:pt>
                <c:pt idx="615">
                  <c:v>2.8141308693809002</c:v>
                </c:pt>
                <c:pt idx="616">
                  <c:v>2.82090901445086</c:v>
                </c:pt>
                <c:pt idx="617">
                  <c:v>2.8277034396316099</c:v>
                </c:pt>
                <c:pt idx="618">
                  <c:v>2.8345141841789898</c:v>
                </c:pt>
                <c:pt idx="619">
                  <c:v>2.8413412874411699</c:v>
                </c:pt>
                <c:pt idx="620">
                  <c:v>2.8481847888611398</c:v>
                </c:pt>
                <c:pt idx="621">
                  <c:v>2.8550447279756299</c:v>
                </c:pt>
                <c:pt idx="622">
                  <c:v>2.8619211444158799</c:v>
                </c:pt>
                <c:pt idx="623">
                  <c:v>2.8688140779074098</c:v>
                </c:pt>
                <c:pt idx="624">
                  <c:v>2.87572356827055</c:v>
                </c:pt>
                <c:pt idx="625">
                  <c:v>2.8826496554212202</c:v>
                </c:pt>
                <c:pt idx="626">
                  <c:v>2.88959237937032</c:v>
                </c:pt>
                <c:pt idx="627">
                  <c:v>2.8965517802237302</c:v>
                </c:pt>
                <c:pt idx="628">
                  <c:v>2.9035278981836399</c:v>
                </c:pt>
                <c:pt idx="629">
                  <c:v>2.9105207735482699</c:v>
                </c:pt>
                <c:pt idx="630">
                  <c:v>2.91753044671175</c:v>
                </c:pt>
                <c:pt idx="631">
                  <c:v>2.9245569581651099</c:v>
                </c:pt>
                <c:pt idx="632">
                  <c:v>2.9316003484955799</c:v>
                </c:pt>
                <c:pt idx="633">
                  <c:v>2.9386606583875401</c:v>
                </c:pt>
                <c:pt idx="634">
                  <c:v>2.9457379286223802</c:v>
                </c:pt>
                <c:pt idx="635">
                  <c:v>2.9528322000794001</c:v>
                </c:pt>
                <c:pt idx="636">
                  <c:v>2.9599435137355701</c:v>
                </c:pt>
                <c:pt idx="637">
                  <c:v>2.9670719106645702</c:v>
                </c:pt>
                <c:pt idx="638">
                  <c:v>2.97421743203931</c:v>
                </c:pt>
                <c:pt idx="639">
                  <c:v>2.9813801191314599</c:v>
                </c:pt>
                <c:pt idx="640">
                  <c:v>2.9885600133096601</c:v>
                </c:pt>
                <c:pt idx="641">
                  <c:v>2.9957571560432399</c:v>
                </c:pt>
                <c:pt idx="642">
                  <c:v>3.0029715888992898</c:v>
                </c:pt>
                <c:pt idx="643">
                  <c:v>3.0102033535452</c:v>
                </c:pt>
                <c:pt idx="644">
                  <c:v>3.01745249174731</c:v>
                </c:pt>
                <c:pt idx="645">
                  <c:v>3.0247190453725699</c:v>
                </c:pt>
                <c:pt idx="646">
                  <c:v>3.03200305638617</c:v>
                </c:pt>
                <c:pt idx="647">
                  <c:v>3.0393045668562499</c:v>
                </c:pt>
                <c:pt idx="648">
                  <c:v>3.0466236189495302</c:v>
                </c:pt>
                <c:pt idx="649">
                  <c:v>3.0539602549343599</c:v>
                </c:pt>
                <c:pt idx="650">
                  <c:v>3.06131451718002</c:v>
                </c:pt>
                <c:pt idx="651">
                  <c:v>3.0686864481570399</c:v>
                </c:pt>
                <c:pt idx="652">
                  <c:v>3.0760760904373301</c:v>
                </c:pt>
                <c:pt idx="653">
                  <c:v>3.0834834866955099</c:v>
                </c:pt>
                <c:pt idx="654">
                  <c:v>3.0909086797073799</c:v>
                </c:pt>
                <c:pt idx="655">
                  <c:v>3.0983517123511701</c:v>
                </c:pt>
                <c:pt idx="656">
                  <c:v>3.10581262760771</c:v>
                </c:pt>
                <c:pt idx="657">
                  <c:v>3.11329146856073</c:v>
                </c:pt>
                <c:pt idx="658">
                  <c:v>3.1207882783971201</c:v>
                </c:pt>
                <c:pt idx="659">
                  <c:v>3.12830310040707</c:v>
                </c:pt>
                <c:pt idx="660">
                  <c:v>3.1358359779841098</c:v>
                </c:pt>
                <c:pt idx="661">
                  <c:v>3.1433869546259898</c:v>
                </c:pt>
                <c:pt idx="662">
                  <c:v>3.1509560739337799</c:v>
                </c:pt>
                <c:pt idx="663">
                  <c:v>3.1585433796142399</c:v>
                </c:pt>
                <c:pt idx="664">
                  <c:v>3.1661489154768301</c:v>
                </c:pt>
                <c:pt idx="665">
                  <c:v>3.17377272543815</c:v>
                </c:pt>
                <c:pt idx="666">
                  <c:v>3.18141485351771</c:v>
                </c:pt>
                <c:pt idx="667">
                  <c:v>3.1890753438415298</c:v>
                </c:pt>
                <c:pt idx="668">
                  <c:v>3.1967542406412202</c:v>
                </c:pt>
                <c:pt idx="669">
                  <c:v>3.2044515882539</c:v>
                </c:pt>
                <c:pt idx="670">
                  <c:v>3.21216743112292</c:v>
                </c:pt>
                <c:pt idx="671">
                  <c:v>3.2199018137987698</c:v>
                </c:pt>
                <c:pt idx="672">
                  <c:v>3.2276547809367999</c:v>
                </c:pt>
                <c:pt idx="673">
                  <c:v>3.2354263773018999</c:v>
                </c:pt>
                <c:pt idx="674">
                  <c:v>3.2432166477634201</c:v>
                </c:pt>
                <c:pt idx="675">
                  <c:v>3.25102563729964</c:v>
                </c:pt>
                <c:pt idx="676">
                  <c:v>3.25885339099653</c:v>
                </c:pt>
                <c:pt idx="677">
                  <c:v>3.2666999540473798</c:v>
                </c:pt>
                <c:pt idx="678">
                  <c:v>3.2745653717544201</c:v>
                </c:pt>
                <c:pt idx="679">
                  <c:v>3.2824496895276298</c:v>
                </c:pt>
                <c:pt idx="680">
                  <c:v>3.2903529528860398</c:v>
                </c:pt>
                <c:pt idx="681">
                  <c:v>3.2982752074583299</c:v>
                </c:pt>
                <c:pt idx="682">
                  <c:v>3.3062164989817302</c:v>
                </c:pt>
                <c:pt idx="683">
                  <c:v>3.3141768733032801</c:v>
                </c:pt>
                <c:pt idx="684">
                  <c:v>3.3221563763792501</c:v>
                </c:pt>
                <c:pt idx="685">
                  <c:v>3.3301550542769802</c:v>
                </c:pt>
                <c:pt idx="686">
                  <c:v>3.33817295317328</c:v>
                </c:pt>
                <c:pt idx="687">
                  <c:v>3.34621011935636</c:v>
                </c:pt>
                <c:pt idx="688">
                  <c:v>3.3542665992242302</c:v>
                </c:pt>
                <c:pt idx="689">
                  <c:v>3.3623424392879202</c:v>
                </c:pt>
                <c:pt idx="690">
                  <c:v>3.3704376861672598</c:v>
                </c:pt>
                <c:pt idx="691">
                  <c:v>3.3785523865964899</c:v>
                </c:pt>
                <c:pt idx="692">
                  <c:v>3.38668658742009</c:v>
                </c:pt>
                <c:pt idx="693">
                  <c:v>3.3948403355955499</c:v>
                </c:pt>
                <c:pt idx="694">
                  <c:v>3.403013678192</c:v>
                </c:pt>
                <c:pt idx="695">
                  <c:v>3.4112066623920398</c:v>
                </c:pt>
                <c:pt idx="696">
                  <c:v>3.4194193354917402</c:v>
                </c:pt>
                <c:pt idx="697">
                  <c:v>3.4276517448996202</c:v>
                </c:pt>
                <c:pt idx="698">
                  <c:v>3.4359039381377898</c:v>
                </c:pt>
                <c:pt idx="699">
                  <c:v>3.4441759628435702</c:v>
                </c:pt>
                <c:pt idx="700">
                  <c:v>3.4524678667673601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2.7297378960624199</c:v>
                </c:pt>
                <c:pt idx="1">
                  <c:v>2.6753217787829202</c:v>
                </c:pt>
                <c:pt idx="2">
                  <c:v>2.62199310607929</c:v>
                </c:pt>
                <c:pt idx="3">
                  <c:v>2.5697316987170198</c:v>
                </c:pt>
                <c:pt idx="4">
                  <c:v>2.5185278001578002</c:v>
                </c:pt>
                <c:pt idx="5">
                  <c:v>2.46837547073538</c:v>
                </c:pt>
                <c:pt idx="6">
                  <c:v>2.4192679779144002</c:v>
                </c:pt>
                <c:pt idx="7">
                  <c:v>2.3711978325452701</c:v>
                </c:pt>
                <c:pt idx="8">
                  <c:v>2.3241568425747201</c:v>
                </c:pt>
                <c:pt idx="9">
                  <c:v>2.27813616511762</c:v>
                </c:pt>
                <c:pt idx="10">
                  <c:v>2.2331263568634201</c:v>
                </c:pt>
                <c:pt idx="11">
                  <c:v>2.1891174227978998</c:v>
                </c:pt>
                <c:pt idx="12">
                  <c:v>2.1460988632276301</c:v>
                </c:pt>
                <c:pt idx="13">
                  <c:v>2.10405971910017</c:v>
                </c:pt>
                <c:pt idx="14">
                  <c:v>2.0629886156194601</c:v>
                </c:pt>
                <c:pt idx="15">
                  <c:v>2.02287380416041</c:v>
                </c:pt>
                <c:pt idx="16">
                  <c:v>1.9837032024921799</c:v>
                </c:pt>
                <c:pt idx="17">
                  <c:v>1.94546443332362</c:v>
                </c:pt>
                <c:pt idx="18">
                  <c:v>1.90814486118863</c:v>
                </c:pt>
                <c:pt idx="19">
                  <c:v>1.8717316276929501</c:v>
                </c:pt>
                <c:pt idx="20">
                  <c:v>1.8362116851468899</c:v>
                </c:pt>
                <c:pt idx="21">
                  <c:v>1.80157182861187</c:v>
                </c:pt>
                <c:pt idx="22">
                  <c:v>1.7677987263908801</c:v>
                </c:pt>
                <c:pt idx="23">
                  <c:v>1.7348789489955101</c:v>
                </c:pt>
                <c:pt idx="24">
                  <c:v>1.70279899662407</c:v>
                </c:pt>
                <c:pt idx="25">
                  <c:v>1.67154532518708</c:v>
                </c:pt>
                <c:pt idx="26">
                  <c:v>1.6411043709176201</c:v>
                </c:pt>
                <c:pt idx="27">
                  <c:v>1.61146257360536</c:v>
                </c:pt>
                <c:pt idx="28">
                  <c:v>1.58260639849391</c:v>
                </c:pt>
                <c:pt idx="29">
                  <c:v>1.55452235688162</c:v>
                </c:pt>
                <c:pt idx="30">
                  <c:v>1.52719702546642</c:v>
                </c:pt>
                <c:pt idx="31">
                  <c:v>1.5006170644756001</c:v>
                </c:pt>
                <c:pt idx="32">
                  <c:v>1.4747692346210699</c:v>
                </c:pt>
                <c:pt idx="33">
                  <c:v>1.4496404129206899</c:v>
                </c:pt>
                <c:pt idx="34">
                  <c:v>1.42521760742554</c:v>
                </c:pt>
                <c:pt idx="35">
                  <c:v>1.4014879708927499</c:v>
                </c:pt>
                <c:pt idx="36">
                  <c:v>1.3784388134421599</c:v>
                </c:pt>
                <c:pt idx="37">
                  <c:v>1.3560576142347101</c:v>
                </c:pt>
                <c:pt idx="38">
                  <c:v>1.3343320322088901</c:v>
                </c:pt>
                <c:pt idx="39">
                  <c:v>1.3132499159104101</c:v>
                </c:pt>
                <c:pt idx="40">
                  <c:v>1.29279931244904</c:v>
                </c:pt>
                <c:pt idx="41">
                  <c:v>1.2729684756145401</c:v>
                </c:pt>
                <c:pt idx="42">
                  <c:v>1.25374587318245</c:v>
                </c:pt>
                <c:pt idx="43">
                  <c:v>1.23512019343804</c:v>
                </c:pt>
                <c:pt idx="44">
                  <c:v>1.21708035094541</c:v>
                </c:pt>
                <c:pt idx="45">
                  <c:v>1.19961549158602</c:v>
                </c:pt>
                <c:pt idx="46">
                  <c:v>1.1827149968892501</c:v>
                </c:pt>
                <c:pt idx="47">
                  <c:v>1.1663684876748901</c:v>
                </c:pt>
                <c:pt idx="48">
                  <c:v>1.15056582702534</c:v>
                </c:pt>
                <c:pt idx="49">
                  <c:v>1.1352971226027599</c:v>
                </c:pt>
                <c:pt idx="50">
                  <c:v>1.1205527283237799</c:v>
                </c:pt>
                <c:pt idx="51">
                  <c:v>1.1063232454021601</c:v>
                </c:pt>
                <c:pt idx="52">
                  <c:v>1.0925995227668099</c:v>
                </c:pt>
                <c:pt idx="53">
                  <c:v>1.0793726568605799</c:v>
                </c:pt>
                <c:pt idx="54">
                  <c:v>1.06663399082248</c:v>
                </c:pt>
                <c:pt idx="55">
                  <c:v>1.05437511305404</c:v>
                </c:pt>
                <c:pt idx="56">
                  <c:v>1.0425878551682899</c:v>
                </c:pt>
                <c:pt idx="57">
                  <c:v>1.03126428931847</c:v>
                </c:pt>
                <c:pt idx="58">
                  <c:v>1.02039672490232</c:v>
                </c:pt>
                <c:pt idx="59">
                  <c:v>1.00997770463696</c:v>
                </c:pt>
                <c:pt idx="60">
                  <c:v>1</c:v>
                </c:pt>
                <c:pt idx="61">
                  <c:v>0.99637812926979996</c:v>
                </c:pt>
                <c:pt idx="62">
                  <c:v>0.99296844364166703</c:v>
                </c:pt>
                <c:pt idx="63">
                  <c:v>0.98976881571373099</c:v>
                </c:pt>
                <c:pt idx="64">
                  <c:v>0.98677728581079505</c:v>
                </c:pt>
                <c:pt idx="65">
                  <c:v>0.98399205794366296</c:v>
                </c:pt>
                <c:pt idx="66">
                  <c:v>0.98141149578165898</c:v>
                </c:pt>
                <c:pt idx="67">
                  <c:v>0.97903411862149503</c:v>
                </c:pt>
                <c:pt idx="68">
                  <c:v>0.97685859733684299</c:v>
                </c:pt>
                <c:pt idx="69">
                  <c:v>0.97488375029427898</c:v>
                </c:pt>
                <c:pt idx="70">
                  <c:v>0.97310853922291596</c:v>
                </c:pt>
                <c:pt idx="71">
                  <c:v>0.97153206502675904</c:v>
                </c:pt>
                <c:pt idx="72">
                  <c:v>0.97015356353085203</c:v>
                </c:pt>
                <c:pt idx="73">
                  <c:v>0.96897240115441496</c:v>
                </c:pt>
                <c:pt idx="74">
                  <c:v>0.96798807050653501</c:v>
                </c:pt>
                <c:pt idx="75">
                  <c:v>0.96720018590239798</c:v>
                </c:pt>
                <c:pt idx="76">
                  <c:v>0.96660847880066203</c:v>
                </c:pt>
                <c:pt idx="77">
                  <c:v>0.96621279316512798</c:v>
                </c:pt>
                <c:pt idx="78">
                  <c:v>0.96601308075653902</c:v>
                </c:pt>
                <c:pt idx="79">
                  <c:v>0.96600939636286898</c:v>
                </c:pt>
                <c:pt idx="80">
                  <c:v>0.96620189297894499</c:v>
                </c:pt>
                <c:pt idx="81">
                  <c:v>0.96659081694853199</c:v>
                </c:pt>
                <c:pt idx="82">
                  <c:v>0.96717650308407499</c:v>
                </c:pt>
                <c:pt idx="83">
                  <c:v>0.967959369781071</c:v>
                </c:pt>
                <c:pt idx="84">
                  <c:v>0.96893991414550995</c:v>
                </c:pt>
                <c:pt idx="85">
                  <c:v>0.97011870715384896</c:v>
                </c:pt>
                <c:pt idx="86">
                  <c:v>0.97149638886568102</c:v>
                </c:pt>
                <c:pt idx="87">
                  <c:v>0.97307366370942205</c:v>
                </c:pt>
                <c:pt idx="88">
                  <c:v>0.97485129586113395</c:v>
                </c:pt>
                <c:pt idx="89">
                  <c:v>0.97683010473587495</c:v>
                </c:pt>
                <c:pt idx="90">
                  <c:v>0.97901096060983395</c:v>
                </c:pt>
                <c:pt idx="91">
                  <c:v>0.98139478038997896</c:v>
                </c:pt>
                <c:pt idx="92">
                  <c:v>0.98398252354599902</c:v>
                </c:pt>
                <c:pt idx="93">
                  <c:v>0.98677518821708898</c:v>
                </c:pt>
                <c:pt idx="94">
                  <c:v>0.98977380750361199</c:v>
                </c:pt>
                <c:pt idx="95">
                  <c:v>0.99297944595096699</c:v>
                </c:pt>
                <c:pt idx="96">
                  <c:v>0.99639319623015399</c:v>
                </c:pt>
                <c:pt idx="97">
                  <c:v>1.00001617601661</c:v>
                </c:pt>
                <c:pt idx="98">
                  <c:v>1.00384952506602</c:v>
                </c:pt>
                <c:pt idx="99">
                  <c:v>1.0078944024830301</c:v>
                </c:pt>
                <c:pt idx="100">
                  <c:v>1.0121519841760001</c:v>
                </c:pt>
                <c:pt idx="101">
                  <c:v>1.01662346048853</c:v>
                </c:pt>
                <c:pt idx="102">
                  <c:v>1.0213100339963801</c:v>
                </c:pt>
                <c:pt idx="103">
                  <c:v>1.026212917456</c:v>
                </c:pt>
                <c:pt idx="104">
                  <c:v>1.03133333188972</c:v>
                </c:pt>
                <c:pt idx="105">
                  <c:v>1.03667250479088</c:v>
                </c:pt>
                <c:pt idx="106">
                  <c:v>1.04223166843129</c:v>
                </c:pt>
                <c:pt idx="107">
                  <c:v>1.0480120582525601</c:v>
                </c:pt>
                <c:pt idx="108">
                  <c:v>1.0540149113225501</c:v>
                </c:pt>
                <c:pt idx="109">
                  <c:v>1.0602414648377301</c:v>
                </c:pt>
                <c:pt idx="110">
                  <c:v>1.0666929546525801</c:v>
                </c:pt>
                <c:pt idx="111">
                  <c:v>1.0733706138174499</c:v>
                </c:pt>
                <c:pt idx="112">
                  <c:v>1.0802756711065</c:v>
                </c:pt>
                <c:pt idx="113">
                  <c:v>1.0874093495186099</c:v>
                </c:pt>
                <c:pt idx="114">
                  <c:v>1.09477286473436</c:v>
                </c:pt>
                <c:pt idx="115">
                  <c:v>1.1023674235135501</c:v>
                </c:pt>
                <c:pt idx="116">
                  <c:v>1.11019422201868</c:v>
                </c:pt>
                <c:pt idx="117">
                  <c:v>1.1182544440506099</c:v>
                </c:pt>
                <c:pt idx="118">
                  <c:v>1.1265492591842601</c:v>
                </c:pt>
                <c:pt idx="119">
                  <c:v>1.1350798207927899</c:v>
                </c:pt>
                <c:pt idx="120">
                  <c:v>1.1438472639502</c:v>
                </c:pt>
                <c:pt idx="121">
                  <c:v>1.15285270320328</c:v>
                </c:pt>
                <c:pt idx="122">
                  <c:v>1.1620972302047801</c:v>
                </c:pt>
                <c:pt idx="123">
                  <c:v>1.17158191120096</c:v>
                </c:pt>
                <c:pt idx="124">
                  <c:v>1.1813077843673501</c:v>
                </c:pt>
                <c:pt idx="125">
                  <c:v>1.19127585698775</c:v>
                </c:pt>
                <c:pt idx="126">
                  <c:v>1.2014871024721301</c:v>
                </c:pt>
                <c:pt idx="127">
                  <c:v>1.2119424572101001</c:v>
                </c:pt>
                <c:pt idx="128">
                  <c:v>1.2226428172571</c:v>
                </c:pt>
                <c:pt idx="129">
                  <c:v>1.2335890348515299</c:v>
                </c:pt>
                <c:pt idx="130">
                  <c:v>1.24478191476128</c:v>
                </c:pt>
                <c:pt idx="131">
                  <c:v>1.2562222104590099</c:v>
                </c:pt>
                <c:pt idx="132">
                  <c:v>1.2679106201258501</c:v>
                </c:pt>
                <c:pt idx="133">
                  <c:v>1.27984778248394</c:v>
                </c:pt>
                <c:pt idx="134">
                  <c:v>1.2920342724584499</c:v>
                </c:pt>
                <c:pt idx="135">
                  <c:v>1.30447059667036</c:v>
                </c:pt>
                <c:pt idx="136">
                  <c:v>1.3171571887615801</c:v>
                </c:pt>
                <c:pt idx="137">
                  <c:v>1.3300944045544201</c:v>
                </c:pt>
                <c:pt idx="138">
                  <c:v>1.34328251704783</c:v>
                </c:pt>
                <c:pt idx="139">
                  <c:v>1.35672171125317</c:v>
                </c:pt>
                <c:pt idx="140">
                  <c:v>1.37041207887261</c:v>
                </c:pt>
                <c:pt idx="141">
                  <c:v>1.38435361282369</c:v>
                </c:pt>
                <c:pt idx="142">
                  <c:v>1.3985462016138599</c:v>
                </c:pt>
                <c:pt idx="143">
                  <c:v>1.4129896235692001</c:v>
                </c:pt>
                <c:pt idx="144">
                  <c:v>1.4276835409220101</c:v>
                </c:pt>
                <c:pt idx="145">
                  <c:v>1.4426274937619099</c:v>
                </c:pt>
                <c:pt idx="146">
                  <c:v>1.45782089385629</c:v>
                </c:pt>
                <c:pt idx="147">
                  <c:v>1.4732630183453601</c:v>
                </c:pt>
                <c:pt idx="148">
                  <c:v>1.4889530033182401</c:v>
                </c:pt>
                <c:pt idx="149">
                  <c:v>1.50488983727659</c:v>
                </c:pt>
                <c:pt idx="150">
                  <c:v>1.5210723544928599</c:v>
                </c:pt>
                <c:pt idx="151">
                  <c:v>1.53749922827046</c:v>
                </c:pt>
                <c:pt idx="152">
                  <c:v>1.5541689641141401</c:v>
                </c:pt>
                <c:pt idx="153">
                  <c:v>1.57107989281871</c:v>
                </c:pt>
                <c:pt idx="154">
                  <c:v>1.58823016348528</c:v>
                </c:pt>
                <c:pt idx="155">
                  <c:v>1.6056177364744699</c:v>
                </c:pt>
                <c:pt idx="156">
                  <c:v>1.6232403763066099</c:v>
                </c:pt>
                <c:pt idx="157">
                  <c:v>1.6410956445195799</c:v>
                </c:pt>
                <c:pt idx="158">
                  <c:v>1.65918089249552</c:v>
                </c:pt>
                <c:pt idx="159">
                  <c:v>1.67749325426808</c:v>
                </c:pt>
                <c:pt idx="160">
                  <c:v>1.6960296393227901</c:v>
                </c:pt>
                <c:pt idx="161">
                  <c:v>1.7147867924839499</c:v>
                </c:pt>
                <c:pt idx="162">
                  <c:v>1.73376369382926</c:v>
                </c:pt>
                <c:pt idx="163">
                  <c:v>1.7529623553938201</c:v>
                </c:pt>
                <c:pt idx="164">
                  <c:v>1.7723850215422401</c:v>
                </c:pt>
                <c:pt idx="165">
                  <c:v>1.79203397447276</c:v>
                </c:pt>
                <c:pt idx="166">
                  <c:v>1.8119115339241201</c:v>
                </c:pt>
                <c:pt idx="167">
                  <c:v>1.8320200569274301</c:v>
                </c:pt>
                <c:pt idx="168">
                  <c:v>1.8523619375998699</c:v>
                </c:pt>
                <c:pt idx="169">
                  <c:v>1.8729396069775199</c:v>
                </c:pt>
                <c:pt idx="170">
                  <c:v>1.8937555328845199</c:v>
                </c:pt>
                <c:pt idx="171">
                  <c:v>1.91481221983627</c:v>
                </c:pt>
                <c:pt idx="172">
                  <c:v>1.9361122089745499</c:v>
                </c:pt>
                <c:pt idx="173">
                  <c:v>1.9576580780324</c:v>
                </c:pt>
                <c:pt idx="174">
                  <c:v>1.9794524413269901</c:v>
                </c:pt>
                <c:pt idx="175">
                  <c:v>2.0014979497788001</c:v>
                </c:pt>
                <c:pt idx="176">
                  <c:v>2.0237972909554598</c:v>
                </c:pt>
                <c:pt idx="177">
                  <c:v>2.04635318913886</c:v>
                </c:pt>
                <c:pt idx="178">
                  <c:v>2.0691684054142998</c:v>
                </c:pt>
                <c:pt idx="179">
                  <c:v>2.0922457377802801</c:v>
                </c:pt>
                <c:pt idx="180">
                  <c:v>2.1155880212779499</c:v>
                </c:pt>
                <c:pt idx="181">
                  <c:v>2.1391981281391801</c:v>
                </c:pt>
                <c:pt idx="182">
                  <c:v>2.16307896795221</c:v>
                </c:pt>
                <c:pt idx="183">
                  <c:v>2.1872334878441402</c:v>
                </c:pt>
                <c:pt idx="184">
                  <c:v>2.2116646726793698</c:v>
                </c:pt>
                <c:pt idx="185">
                  <c:v>2.2363755452733098</c:v>
                </c:pt>
                <c:pt idx="186">
                  <c:v>2.26136916662057</c:v>
                </c:pt>
                <c:pt idx="187">
                  <c:v>2.2866486361371701</c:v>
                </c:pt>
                <c:pt idx="188">
                  <c:v>2.3122170919161298</c:v>
                </c:pt>
                <c:pt idx="189">
                  <c:v>2.33807771099577</c:v>
                </c:pt>
                <c:pt idx="190">
                  <c:v>2.3642337096405499</c:v>
                </c:pt>
                <c:pt idx="191">
                  <c:v>2.39068834363355</c:v>
                </c:pt>
                <c:pt idx="192">
                  <c:v>2.4174449085807801</c:v>
                </c:pt>
                <c:pt idx="193">
                  <c:v>2.4445067402262901</c:v>
                </c:pt>
                <c:pt idx="194">
                  <c:v>2.4718772147782002</c:v>
                </c:pt>
                <c:pt idx="195">
                  <c:v>2.4995597492452601</c:v>
                </c:pt>
                <c:pt idx="196">
                  <c:v>2.52755780178332</c:v>
                </c:pt>
                <c:pt idx="197">
                  <c:v>2.5558748720519699</c:v>
                </c:pt>
                <c:pt idx="198">
                  <c:v>2.5845145015806299</c:v>
                </c:pt>
                <c:pt idx="199">
                  <c:v>2.6134802741441598</c:v>
                </c:pt>
                <c:pt idx="200">
                  <c:v>2.64277581614764</c:v>
                </c:pt>
                <c:pt idx="201">
                  <c:v>2.6724047970202802</c:v>
                </c:pt>
                <c:pt idx="202">
                  <c:v>2.7023709296180098</c:v>
                </c:pt>
                <c:pt idx="203">
                  <c:v>2.7326779706350099</c:v>
                </c:pt>
                <c:pt idx="204">
                  <c:v>2.7633297210236201</c:v>
                </c:pt>
                <c:pt idx="205">
                  <c:v>2.7943300264228301</c:v>
                </c:pt>
                <c:pt idx="206">
                  <c:v>2.8256827775950599</c:v>
                </c:pt>
                <c:pt idx="207">
                  <c:v>2.8573919108711499</c:v>
                </c:pt>
                <c:pt idx="208">
                  <c:v>2.88946140860347</c:v>
                </c:pt>
                <c:pt idx="209">
                  <c:v>2.9218952996273</c:v>
                </c:pt>
                <c:pt idx="210">
                  <c:v>2.9546976597298902</c:v>
                </c:pt>
                <c:pt idx="211">
                  <c:v>2.9878726121277599</c:v>
                </c:pt>
                <c:pt idx="212">
                  <c:v>3.0214243279516801</c:v>
                </c:pt>
                <c:pt idx="213">
                  <c:v>3.05535702673955</c:v>
                </c:pt>
                <c:pt idx="214">
                  <c:v>3.08967497693722</c:v>
                </c:pt>
                <c:pt idx="215">
                  <c:v>3.1243824964067999</c:v>
                </c:pt>
                <c:pt idx="216">
                  <c:v>3.15948395294311</c:v>
                </c:pt>
                <c:pt idx="217">
                  <c:v>3.1949837647974002</c:v>
                </c:pt>
                <c:pt idx="218">
                  <c:v>3.2308864012093501</c:v>
                </c:pt>
                <c:pt idx="219">
                  <c:v>3.26719638294625</c:v>
                </c:pt>
                <c:pt idx="220">
                  <c:v>3.30391828285026</c:v>
                </c:pt>
                <c:pt idx="221">
                  <c:v>3.3410567263933602</c:v>
                </c:pt>
                <c:pt idx="222">
                  <c:v>3.3786163922398198</c:v>
                </c:pt>
                <c:pt idx="223">
                  <c:v>3.41660201281679</c:v>
                </c:pt>
                <c:pt idx="224">
                  <c:v>3.4550183748921799</c:v>
                </c:pt>
                <c:pt idx="225">
                  <c:v>3.4938703201608998</c:v>
                </c:pt>
                <c:pt idx="226">
                  <c:v>3.5331627458384198</c:v>
                </c:pt>
                <c:pt idx="227">
                  <c:v>3.57290060526257</c:v>
                </c:pt>
                <c:pt idx="228">
                  <c:v>3.6130889085029101</c:v>
                </c:pt>
                <c:pt idx="229">
                  <c:v>3.6537327229782401</c:v>
                </c:pt>
                <c:pt idx="230">
                  <c:v>3.69483717408208</c:v>
                </c:pt>
                <c:pt idx="231">
                  <c:v>3.73640744581594</c:v>
                </c:pt>
                <c:pt idx="232">
                  <c:v>3.77844878143096</c:v>
                </c:pt>
                <c:pt idx="233">
                  <c:v>3.8209664840773798</c:v>
                </c:pt>
                <c:pt idx="234">
                  <c:v>3.8639659174624001</c:v>
                </c:pt>
                <c:pt idx="235">
                  <c:v>3.9074525065159702</c:v>
                </c:pt>
                <c:pt idx="236">
                  <c:v>3.95143173806518</c:v>
                </c:pt>
                <c:pt idx="237">
                  <c:v>3.9959091615168099</c:v>
                </c:pt>
                <c:pt idx="238">
                  <c:v>4.0408903895482204</c:v>
                </c:pt>
                <c:pt idx="239">
                  <c:v>4.0863810988067497</c:v>
                </c:pt>
                <c:pt idx="240">
                  <c:v>4.1323870306177799</c:v>
                </c:pt>
                <c:pt idx="241">
                  <c:v>4.1789139917011804</c:v>
                </c:pt>
                <c:pt idx="242">
                  <c:v>4.2259678548965702</c:v>
                </c:pt>
                <c:pt idx="243">
                  <c:v>4.2735545598971099</c:v>
                </c:pt>
                <c:pt idx="244">
                  <c:v>4.3216801139926098</c:v>
                </c:pt>
                <c:pt idx="245">
                  <c:v>4.37035059282075</c:v>
                </c:pt>
                <c:pt idx="246">
                  <c:v>4.4195721411280502</c:v>
                </c:pt>
                <c:pt idx="247">
                  <c:v>4.4693509735394201</c:v>
                </c:pt>
                <c:pt idx="248">
                  <c:v>4.5196933753369102</c:v>
                </c:pt>
                <c:pt idx="249">
                  <c:v>4.5706057032479697</c:v>
                </c:pt>
                <c:pt idx="250">
                  <c:v>4.6220943862425203</c:v>
                </c:pt>
                <c:pt idx="251">
                  <c:v>4.67416592633999</c:v>
                </c:pt>
                <c:pt idx="252">
                  <c:v>4.7268268994253102</c:v>
                </c:pt>
                <c:pt idx="253">
                  <c:v>4.7800839560749298</c:v>
                </c:pt>
                <c:pt idx="254">
                  <c:v>4.8339438223922597</c:v>
                </c:pt>
                <c:pt idx="255">
                  <c:v>4.8884133008527204</c:v>
                </c:pt>
                <c:pt idx="256">
                  <c:v>4.9434992711594496</c:v>
                </c:pt>
                <c:pt idx="257">
                  <c:v>4.9992086911076603</c:v>
                </c:pt>
                <c:pt idx="258">
                  <c:v>5.0555485974604499</c:v>
                </c:pt>
                <c:pt idx="259">
                  <c:v>5.1125261068338501</c:v>
                </c:pt>
                <c:pt idx="260">
                  <c:v>5.1701484165924896</c:v>
                </c:pt>
                <c:pt idx="261">
                  <c:v>5.2284228057556703</c:v>
                </c:pt>
                <c:pt idx="262">
                  <c:v>5.2873566359137598</c:v>
                </c:pt>
                <c:pt idx="263">
                  <c:v>5.3469573521554503</c:v>
                </c:pt>
                <c:pt idx="264">
                  <c:v>5.40723248400539</c:v>
                </c:pt>
                <c:pt idx="265">
                  <c:v>5.4681896463729496</c:v>
                </c:pt>
                <c:pt idx="266">
                  <c:v>5.5298365405117202</c:v>
                </c:pt>
                <c:pt idx="267">
                  <c:v>5.5921809549901598</c:v>
                </c:pt>
                <c:pt idx="268">
                  <c:v>5.6552307666733901</c:v>
                </c:pt>
                <c:pt idx="269">
                  <c:v>5.7189939417162696</c:v>
                </c:pt>
                <c:pt idx="270">
                  <c:v>5.78347853656794</c:v>
                </c:pt>
                <c:pt idx="271">
                  <c:v>5.8486926989877102</c:v>
                </c:pt>
                <c:pt idx="272">
                  <c:v>5.9146446690728096</c:v>
                </c:pt>
                <c:pt idx="273">
                  <c:v>5.9813427802981902</c:v>
                </c:pt>
                <c:pt idx="274">
                  <c:v>6.0487954605671197</c:v>
                </c:pt>
                <c:pt idx="275">
                  <c:v>6.1170112332753304</c:v>
                </c:pt>
                <c:pt idx="276">
                  <c:v>6.1859987183863296</c:v>
                </c:pt>
                <c:pt idx="277">
                  <c:v>6.2557666335192001</c:v>
                </c:pt>
                <c:pt idx="278">
                  <c:v>6.3263237950492197</c:v>
                </c:pt>
                <c:pt idx="279">
                  <c:v>6.3976791192202001</c:v>
                </c:pt>
                <c:pt idx="280">
                  <c:v>6.4698416232710798</c:v>
                </c:pt>
                <c:pt idx="281">
                  <c:v>6.5428204265730097</c:v>
                </c:pt>
                <c:pt idx="282">
                  <c:v>6.6166247517821599</c:v>
                </c:pt>
                <c:pt idx="283">
                  <c:v>6.6912639260034501</c:v>
                </c:pt>
                <c:pt idx="284">
                  <c:v>6.7667473819685799</c:v>
                </c:pt>
                <c:pt idx="285">
                  <c:v>6.8430846592277401</c:v>
                </c:pt>
                <c:pt idx="286">
                  <c:v>6.9202854053537397</c:v>
                </c:pt>
                <c:pt idx="287">
                  <c:v>6.9983593771613801</c:v>
                </c:pt>
                <c:pt idx="288">
                  <c:v>7.0773164419394199</c:v>
                </c:pt>
                <c:pt idx="289">
                  <c:v>7.1571665786972201</c:v>
                </c:pt>
                <c:pt idx="290">
                  <c:v>7.2379198794253696</c:v>
                </c:pt>
                <c:pt idx="291">
                  <c:v>7.3195865503706203</c:v>
                </c:pt>
                <c:pt idx="292">
                  <c:v>7.4021769133258903</c:v>
                </c:pt>
                <c:pt idx="293">
                  <c:v>7.4857014069338899</c:v>
                </c:pt>
                <c:pt idx="294">
                  <c:v>7.5701705880064898</c:v>
                </c:pt>
                <c:pt idx="295">
                  <c:v>7.65559513285839</c:v>
                </c:pt>
                <c:pt idx="296">
                  <c:v>7.7419858386569604</c:v>
                </c:pt>
                <c:pt idx="297">
                  <c:v>7.8293536247858304</c:v>
                </c:pt>
                <c:pt idx="298">
                  <c:v>7.9177095342256401</c:v>
                </c:pt>
                <c:pt idx="299">
                  <c:v>8.0070647349494397</c:v>
                </c:pt>
                <c:pt idx="300">
                  <c:v>8.0974305213341697</c:v>
                </c:pt>
                <c:pt idx="301">
                  <c:v>8.1888183155882892</c:v>
                </c:pt>
                <c:pt idx="302">
                  <c:v>8.2812396691955907</c:v>
                </c:pt>
                <c:pt idx="303">
                  <c:v>8.3747062643751597</c:v>
                </c:pt>
                <c:pt idx="304">
                  <c:v>8.4692299155582802</c:v>
                </c:pt>
                <c:pt idx="305">
                  <c:v>8.5648225708818497</c:v>
                </c:pt>
                <c:pt idx="306">
                  <c:v>8.6614963136987804</c:v>
                </c:pt>
                <c:pt idx="307">
                  <c:v>8.7592633641054807</c:v>
                </c:pt>
                <c:pt idx="308">
                  <c:v>8.8581360804869096</c:v>
                </c:pt>
                <c:pt idx="309">
                  <c:v>8.9581269610788503</c:v>
                </c:pt>
                <c:pt idx="310">
                  <c:v>9.0592486455480508</c:v>
                </c:pt>
                <c:pt idx="311">
                  <c:v>9.16151391659022</c:v>
                </c:pt>
                <c:pt idx="312">
                  <c:v>9.2649357015463192</c:v>
                </c:pt>
                <c:pt idx="313">
                  <c:v>9.3695270740368706</c:v>
                </c:pt>
                <c:pt idx="314">
                  <c:v>9.4753012556149798</c:v>
                </c:pt>
                <c:pt idx="315">
                  <c:v>9.5822716174382698</c:v>
                </c:pt>
                <c:pt idx="316">
                  <c:v>9.6904516819594608</c:v>
                </c:pt>
                <c:pt idx="317">
                  <c:v>9.7998551246359504</c:v>
                </c:pt>
                <c:pt idx="318">
                  <c:v>9.9104957756595908</c:v>
                </c:pt>
                <c:pt idx="319">
                  <c:v>10.0223876217051</c:v>
                </c:pt>
                <c:pt idx="320">
                  <c:v>10.1355448076985</c:v>
                </c:pt>
                <c:pt idx="321">
                  <c:v>10.249981638606499</c:v>
                </c:pt>
                <c:pt idx="322">
                  <c:v>10.3657125812448</c:v>
                </c:pt>
                <c:pt idx="323">
                  <c:v>10.4827522661076</c:v>
                </c:pt>
                <c:pt idx="324">
                  <c:v>10.6011154892185</c:v>
                </c:pt>
                <c:pt idx="325">
                  <c:v>10.7208172140004</c:v>
                </c:pt>
                <c:pt idx="326">
                  <c:v>10.8418725731678</c:v>
                </c:pt>
                <c:pt idx="327">
                  <c:v>10.964296870642899</c:v>
                </c:pt>
                <c:pt idx="328">
                  <c:v>11.0881055834876</c:v>
                </c:pt>
                <c:pt idx="329">
                  <c:v>11.213314363863599</c:v>
                </c:pt>
                <c:pt idx="330">
                  <c:v>11.339939041009499</c:v>
                </c:pt>
                <c:pt idx="331">
                  <c:v>11.467995623245001</c:v>
                </c:pt>
                <c:pt idx="332">
                  <c:v>11.597500299994101</c:v>
                </c:pt>
                <c:pt idx="333">
                  <c:v>11.7284694438329</c:v>
                </c:pt>
                <c:pt idx="334">
                  <c:v>11.860919612560499</c:v>
                </c:pt>
                <c:pt idx="335">
                  <c:v>11.9948675512926</c:v>
                </c:pt>
                <c:pt idx="336">
                  <c:v>12.1303301945792</c:v>
                </c:pt>
                <c:pt idx="337">
                  <c:v>12.2673246685483</c:v>
                </c:pt>
                <c:pt idx="338">
                  <c:v>12.4058682930694</c:v>
                </c:pt>
                <c:pt idx="339">
                  <c:v>12.5459785839455</c:v>
                </c:pt>
                <c:pt idx="340">
                  <c:v>12.687673255127599</c:v>
                </c:pt>
                <c:pt idx="341">
                  <c:v>12.830970220956999</c:v>
                </c:pt>
                <c:pt idx="342">
                  <c:v>12.9758875984288</c:v>
                </c:pt>
                <c:pt idx="343">
                  <c:v>13.122443709484701</c:v>
                </c:pt>
                <c:pt idx="344">
                  <c:v>13.2706570833301</c:v>
                </c:pt>
                <c:pt idx="345">
                  <c:v>13.4205464587771</c:v>
                </c:pt>
                <c:pt idx="346">
                  <c:v>13.5721307866167</c:v>
                </c:pt>
                <c:pt idx="347">
                  <c:v>13.7254292320132</c:v>
                </c:pt>
                <c:pt idx="348">
                  <c:v>13.8804611769296</c:v>
                </c:pt>
                <c:pt idx="349">
                  <c:v>14.0372462225793</c:v>
                </c:pt>
                <c:pt idx="350">
                  <c:v>14.1958041919045</c:v>
                </c:pt>
                <c:pt idx="351">
                  <c:v>14.3561551320851</c:v>
                </c:pt>
                <c:pt idx="352">
                  <c:v>14.518319317072599</c:v>
                </c:pt>
                <c:pt idx="353">
                  <c:v>14.682317250155901</c:v>
                </c:pt>
                <c:pt idx="354">
                  <c:v>14.848169666553501</c:v>
                </c:pt>
                <c:pt idx="355">
                  <c:v>15.0158975360377</c:v>
                </c:pt>
                <c:pt idx="356">
                  <c:v>15.185522065586101</c:v>
                </c:pt>
                <c:pt idx="357">
                  <c:v>15.357064702064299</c:v>
                </c:pt>
                <c:pt idx="358">
                  <c:v>15.5305471349392</c:v>
                </c:pt>
                <c:pt idx="359">
                  <c:v>15.7059912990205</c:v>
                </c:pt>
                <c:pt idx="360">
                  <c:v>15.883419377239299</c:v>
                </c:pt>
                <c:pt idx="361">
                  <c:v>16.062853803450299</c:v>
                </c:pt>
                <c:pt idx="362">
                  <c:v>16.2443172652704</c:v>
                </c:pt>
                <c:pt idx="363">
                  <c:v>16.427832706951001</c:v>
                </c:pt>
                <c:pt idx="364">
                  <c:v>16.6134233322753</c:v>
                </c:pt>
                <c:pt idx="365">
                  <c:v>16.801112607499501</c:v>
                </c:pt>
                <c:pt idx="366">
                  <c:v>16.9909242643166</c:v>
                </c:pt>
                <c:pt idx="367">
                  <c:v>17.182882302860801</c:v>
                </c:pt>
                <c:pt idx="368">
                  <c:v>17.377010994740399</c:v>
                </c:pt>
                <c:pt idx="369">
                  <c:v>17.573334886112299</c:v>
                </c:pt>
                <c:pt idx="370">
                  <c:v>17.771878800784901</c:v>
                </c:pt>
                <c:pt idx="371">
                  <c:v>17.972667843356898</c:v>
                </c:pt>
                <c:pt idx="372">
                  <c:v>18.175727402395601</c:v>
                </c:pt>
                <c:pt idx="373">
                  <c:v>18.381083153645299</c:v>
                </c:pt>
                <c:pt idx="374">
                  <c:v>18.588761063278799</c:v>
                </c:pt>
                <c:pt idx="375">
                  <c:v>18.7987873911798</c:v>
                </c:pt>
                <c:pt idx="376">
                  <c:v>19.011188694266</c:v>
                </c:pt>
                <c:pt idx="377">
                  <c:v>19.2259918298464</c:v>
                </c:pt>
                <c:pt idx="378">
                  <c:v>19.4432239590198</c:v>
                </c:pt>
                <c:pt idx="379">
                  <c:v>19.662912550113401</c:v>
                </c:pt>
                <c:pt idx="380">
                  <c:v>19.8850853821539</c:v>
                </c:pt>
                <c:pt idx="381">
                  <c:v>20.109770548382102</c:v>
                </c:pt>
                <c:pt idx="382">
                  <c:v>20.336996459807601</c:v>
                </c:pt>
                <c:pt idx="383">
                  <c:v>20.5667918488029</c:v>
                </c:pt>
                <c:pt idx="384">
                  <c:v>20.799185772738301</c:v>
                </c:pt>
                <c:pt idx="385">
                  <c:v>21.034207617657</c:v>
                </c:pt>
                <c:pt idx="386">
                  <c:v>21.271887101992299</c:v>
                </c:pt>
                <c:pt idx="387">
                  <c:v>21.512254280326299</c:v>
                </c:pt>
                <c:pt idx="388">
                  <c:v>21.755339547193898</c:v>
                </c:pt>
                <c:pt idx="389">
                  <c:v>22.001173640927998</c:v>
                </c:pt>
                <c:pt idx="390">
                  <c:v>22.249787647546299</c:v>
                </c:pt>
                <c:pt idx="391">
                  <c:v>22.5012130046815</c:v>
                </c:pt>
                <c:pt idx="392">
                  <c:v>22.755481505563999</c:v>
                </c:pt>
                <c:pt idx="393">
                  <c:v>23.012625303040899</c:v>
                </c:pt>
                <c:pt idx="394">
                  <c:v>23.272676913642002</c:v>
                </c:pt>
                <c:pt idx="395">
                  <c:v>23.535669221695301</c:v>
                </c:pt>
                <c:pt idx="396">
                  <c:v>23.801635483485398</c:v>
                </c:pt>
                <c:pt idx="397">
                  <c:v>24.070609331462801</c:v>
                </c:pt>
                <c:pt idx="398">
                  <c:v>24.342624778496301</c:v>
                </c:pt>
                <c:pt idx="399">
                  <c:v>24.617716222178501</c:v>
                </c:pt>
                <c:pt idx="400">
                  <c:v>24.895918449173699</c:v>
                </c:pt>
                <c:pt idx="401">
                  <c:v>25.1772666396195</c:v>
                </c:pt>
                <c:pt idx="402">
                  <c:v>25.4617963715807</c:v>
                </c:pt>
                <c:pt idx="403">
                  <c:v>25.749543625545801</c:v>
                </c:pt>
                <c:pt idx="404">
                  <c:v>26.040544788982402</c:v>
                </c:pt>
                <c:pt idx="405">
                  <c:v>26.3348366609363</c:v>
                </c:pt>
                <c:pt idx="406">
                  <c:v>26.6324564566881</c:v>
                </c:pt>
                <c:pt idx="407">
                  <c:v>26.933441812466501</c:v>
                </c:pt>
                <c:pt idx="408">
                  <c:v>27.237830790200402</c:v>
                </c:pt>
                <c:pt idx="409">
                  <c:v>27.545661882342301</c:v>
                </c:pt>
                <c:pt idx="410">
                  <c:v>27.856974016731801</c:v>
                </c:pt>
                <c:pt idx="411">
                  <c:v>28.171806561523599</c:v>
                </c:pt>
                <c:pt idx="412">
                  <c:v>28.4901993301667</c:v>
                </c:pt>
                <c:pt idx="413">
                  <c:v>28.812192586441601</c:v>
                </c:pt>
                <c:pt idx="414">
                  <c:v>29.137827049552499</c:v>
                </c:pt>
                <c:pt idx="415">
                  <c:v>29.467143899281801</c:v>
                </c:pt>
                <c:pt idx="416">
                  <c:v>29.800184781196499</c:v>
                </c:pt>
                <c:pt idx="417">
                  <c:v>30.136991811916001</c:v>
                </c:pt>
                <c:pt idx="418">
                  <c:v>30.4776075844457</c:v>
                </c:pt>
                <c:pt idx="419">
                  <c:v>30.822075173559998</c:v>
                </c:pt>
                <c:pt idx="420">
                  <c:v>31.170438141249999</c:v>
                </c:pt>
                <c:pt idx="421">
                  <c:v>31.522740542243898</c:v>
                </c:pt>
                <c:pt idx="422">
                  <c:v>31.879026929569601</c:v>
                </c:pt>
                <c:pt idx="423">
                  <c:v>32.239342360196503</c:v>
                </c:pt>
                <c:pt idx="424">
                  <c:v>32.603732400736597</c:v>
                </c:pt>
                <c:pt idx="425">
                  <c:v>32.972243133202902</c:v>
                </c:pt>
                <c:pt idx="426">
                  <c:v>33.344921160849097</c:v>
                </c:pt>
                <c:pt idx="427">
                  <c:v>33.721813614056003</c:v>
                </c:pt>
                <c:pt idx="428">
                  <c:v>34.1029681563002</c:v>
                </c:pt>
                <c:pt idx="429">
                  <c:v>34.488432990177003</c:v>
                </c:pt>
                <c:pt idx="430">
                  <c:v>34.878256863507602</c:v>
                </c:pt>
                <c:pt idx="431">
                  <c:v>35.272489075499699</c:v>
                </c:pt>
                <c:pt idx="432">
                  <c:v>35.671179482986702</c:v>
                </c:pt>
                <c:pt idx="433">
                  <c:v>36.0743785067353</c:v>
                </c:pt>
                <c:pt idx="434">
                  <c:v>36.482137137821397</c:v>
                </c:pt>
                <c:pt idx="435">
                  <c:v>36.894506944083403</c:v>
                </c:pt>
                <c:pt idx="436">
                  <c:v>37.311540076650203</c:v>
                </c:pt>
                <c:pt idx="437">
                  <c:v>37.7332892765289</c:v>
                </c:pt>
                <c:pt idx="438">
                  <c:v>38.159807881288998</c:v>
                </c:pt>
                <c:pt idx="439">
                  <c:v>38.591149831795597</c:v>
                </c:pt>
                <c:pt idx="440">
                  <c:v>39.027369679048398</c:v>
                </c:pt>
                <c:pt idx="441">
                  <c:v>39.468522591075697</c:v>
                </c:pt>
                <c:pt idx="442">
                  <c:v>39.914664359914802</c:v>
                </c:pt>
                <c:pt idx="443">
                  <c:v>40.365851408667197</c:v>
                </c:pt>
                <c:pt idx="444">
                  <c:v>40.822140798640298</c:v>
                </c:pt>
                <c:pt idx="445">
                  <c:v>41.283590236571399</c:v>
                </c:pt>
                <c:pt idx="446">
                  <c:v>41.750258081917401</c:v>
                </c:pt>
                <c:pt idx="447">
                  <c:v>42.2222033542456</c:v>
                </c:pt>
                <c:pt idx="448">
                  <c:v>42.699485740694499</c:v>
                </c:pt>
                <c:pt idx="449">
                  <c:v>43.182165603529903</c:v>
                </c:pt>
                <c:pt idx="450">
                  <c:v>43.670303987786298</c:v>
                </c:pt>
                <c:pt idx="451">
                  <c:v>44.163962628979398</c:v>
                </c:pt>
                <c:pt idx="452">
                  <c:v>44.663203960915503</c:v>
                </c:pt>
                <c:pt idx="453">
                  <c:v>45.168091123600803</c:v>
                </c:pt>
                <c:pt idx="454">
                  <c:v>45.678687971228598</c:v>
                </c:pt>
                <c:pt idx="455">
                  <c:v>46.195059080245699</c:v>
                </c:pt>
                <c:pt idx="456">
                  <c:v>46.717269757533799</c:v>
                </c:pt>
                <c:pt idx="457">
                  <c:v>47.245386048662702</c:v>
                </c:pt>
                <c:pt idx="458">
                  <c:v>47.7794747462545</c:v>
                </c:pt>
                <c:pt idx="459">
                  <c:v>48.319603398435802</c:v>
                </c:pt>
                <c:pt idx="460">
                  <c:v>48.865840317367798</c:v>
                </c:pt>
                <c:pt idx="461">
                  <c:v>49.418254587904599</c:v>
                </c:pt>
                <c:pt idx="462">
                  <c:v>49.9769160763218</c:v>
                </c:pt>
                <c:pt idx="463">
                  <c:v>50.541895439171697</c:v>
                </c:pt>
                <c:pt idx="464">
                  <c:v>51.113264132203703</c:v>
                </c:pt>
                <c:pt idx="465">
                  <c:v>51.691094419417702</c:v>
                </c:pt>
                <c:pt idx="466">
                  <c:v>52.275459382195201</c:v>
                </c:pt>
                <c:pt idx="467">
                  <c:v>52.866432928554097</c:v>
                </c:pt>
                <c:pt idx="468">
                  <c:v>53.4640898025038</c:v>
                </c:pt>
                <c:pt idx="469">
                  <c:v>54.068505593487203</c:v>
                </c:pt>
                <c:pt idx="470">
                  <c:v>54.679756745953704</c:v>
                </c:pt>
                <c:pt idx="471">
                  <c:v>55.2979205690241</c:v>
                </c:pt>
                <c:pt idx="472">
                  <c:v>55.923075246275701</c:v>
                </c:pt>
                <c:pt idx="473">
                  <c:v>56.555299845639603</c:v>
                </c:pt>
                <c:pt idx="474">
                  <c:v>57.194674329394402</c:v>
                </c:pt>
                <c:pt idx="475">
                  <c:v>57.841279564286303</c:v>
                </c:pt>
                <c:pt idx="476">
                  <c:v>58.495197331747796</c:v>
                </c:pt>
                <c:pt idx="477">
                  <c:v>59.156510338279801</c:v>
                </c:pt>
                <c:pt idx="478">
                  <c:v>59.8253022258736</c:v>
                </c:pt>
                <c:pt idx="479">
                  <c:v>60.501657582616303</c:v>
                </c:pt>
                <c:pt idx="480">
                  <c:v>61.185661953390799</c:v>
                </c:pt>
                <c:pt idx="481">
                  <c:v>61.877401850678602</c:v>
                </c:pt>
                <c:pt idx="482">
                  <c:v>62.576964765549</c:v>
                </c:pt>
                <c:pt idx="483">
                  <c:v>63.284439178681701</c:v>
                </c:pt>
                <c:pt idx="484">
                  <c:v>63.999914571578998</c:v>
                </c:pt>
                <c:pt idx="485">
                  <c:v>64.723481437902805</c:v>
                </c:pt>
                <c:pt idx="486">
                  <c:v>65.455231294893295</c:v>
                </c:pt>
                <c:pt idx="487">
                  <c:v>66.195256694967497</c:v>
                </c:pt>
                <c:pt idx="488">
                  <c:v>66.943651237430103</c:v>
                </c:pt>
                <c:pt idx="489">
                  <c:v>67.7005095802959</c:v>
                </c:pt>
                <c:pt idx="490">
                  <c:v>68.465927452297507</c:v>
                </c:pt>
                <c:pt idx="491">
                  <c:v>69.240001664961596</c:v>
                </c:pt>
                <c:pt idx="492">
                  <c:v>70.022830124879107</c:v>
                </c:pt>
                <c:pt idx="493">
                  <c:v>70.814511846092799</c:v>
                </c:pt>
                <c:pt idx="494">
                  <c:v>71.615146962612599</c:v>
                </c:pt>
                <c:pt idx="495">
                  <c:v>72.424836741080199</c:v>
                </c:pt>
                <c:pt idx="496">
                  <c:v>73.243683593615003</c:v>
                </c:pt>
                <c:pt idx="497">
                  <c:v>74.071791090726506</c:v>
                </c:pt>
                <c:pt idx="498">
                  <c:v>74.909263974448294</c:v>
                </c:pt>
                <c:pt idx="499">
                  <c:v>75.756208171580795</c:v>
                </c:pt>
                <c:pt idx="500">
                  <c:v>76.612730807078506</c:v>
                </c:pt>
                <c:pt idx="501">
                  <c:v>77.478940217632697</c:v>
                </c:pt>
                <c:pt idx="502">
                  <c:v>78.354945965355299</c:v>
                </c:pt>
                <c:pt idx="503">
                  <c:v>79.240858851654195</c:v>
                </c:pt>
                <c:pt idx="504">
                  <c:v>80.136790931224397</c:v>
                </c:pt>
                <c:pt idx="505">
                  <c:v>81.042855526269307</c:v>
                </c:pt>
                <c:pt idx="506">
                  <c:v>81.959167240807204</c:v>
                </c:pt>
                <c:pt idx="507">
                  <c:v>82.885841975168404</c:v>
                </c:pt>
                <c:pt idx="508">
                  <c:v>83.822996940680596</c:v>
                </c:pt>
                <c:pt idx="509">
                  <c:v>84.770750674480595</c:v>
                </c:pt>
                <c:pt idx="510">
                  <c:v>85.7292230545183</c:v>
                </c:pt>
                <c:pt idx="511">
                  <c:v>86.698535314714505</c:v>
                </c:pt>
                <c:pt idx="512">
                  <c:v>87.678810060323499</c:v>
                </c:pt>
                <c:pt idx="513">
                  <c:v>88.670171283420999</c:v>
                </c:pt>
                <c:pt idx="514">
                  <c:v>89.672744378577505</c:v>
                </c:pt>
                <c:pt idx="515">
                  <c:v>90.686656158785695</c:v>
                </c:pt>
                <c:pt idx="516">
                  <c:v>91.712034871442</c:v>
                </c:pt>
                <c:pt idx="517">
                  <c:v>92.749010214597504</c:v>
                </c:pt>
                <c:pt idx="518">
                  <c:v>93.797713353349195</c:v>
                </c:pt>
                <c:pt idx="519">
                  <c:v>94.858276936479299</c:v>
                </c:pt>
                <c:pt idx="520">
                  <c:v>95.930835113166907</c:v>
                </c:pt>
                <c:pt idx="521">
                  <c:v>97.015523550074107</c:v>
                </c:pt>
                <c:pt idx="522">
                  <c:v>98.112479448355401</c:v>
                </c:pt>
                <c:pt idx="523">
                  <c:v>99.221841561158996</c:v>
                </c:pt>
                <c:pt idx="524">
                  <c:v>100.343750211084</c:v>
                </c:pt>
                <c:pt idx="525">
                  <c:v>101.47834730800599</c:v>
                </c:pt>
                <c:pt idx="526">
                  <c:v>102.625776366987</c:v>
                </c:pt>
                <c:pt idx="527">
                  <c:v>103.78618252644399</c:v>
                </c:pt>
                <c:pt idx="528">
                  <c:v>104.95971256649101</c:v>
                </c:pt>
                <c:pt idx="529">
                  <c:v>106.146514927571</c:v>
                </c:pt>
                <c:pt idx="530">
                  <c:v>107.346739729159</c:v>
                </c:pt>
                <c:pt idx="531">
                  <c:v>108.560538788846</c:v>
                </c:pt>
                <c:pt idx="532">
                  <c:v>109.78806564142801</c:v>
                </c:pt>
                <c:pt idx="533">
                  <c:v>111.029475558456</c:v>
                </c:pt>
                <c:pt idx="534">
                  <c:v>112.284925567776</c:v>
                </c:pt>
                <c:pt idx="535">
                  <c:v>113.554574473494</c:v>
                </c:pt>
                <c:pt idx="536">
                  <c:v>114.83858287597</c:v>
                </c:pt>
                <c:pt idx="537">
                  <c:v>116.137113192222</c:v>
                </c:pt>
                <c:pt idx="538">
                  <c:v>117.450329676411</c:v>
                </c:pt>
                <c:pt idx="539">
                  <c:v>118.778398440682</c:v>
                </c:pt>
                <c:pt idx="540">
                  <c:v>120.121487476105</c:v>
                </c:pt>
                <c:pt idx="541">
                  <c:v>121.47976667403201</c:v>
                </c:pt>
                <c:pt idx="542">
                  <c:v>122.853407847464</c:v>
                </c:pt>
                <c:pt idx="543">
                  <c:v>124.242584752939</c:v>
                </c:pt>
                <c:pt idx="544">
                  <c:v>125.647473112352</c:v>
                </c:pt>
                <c:pt idx="545">
                  <c:v>127.068250635354</c:v>
                </c:pt>
                <c:pt idx="546">
                  <c:v>128.50509704168499</c:v>
                </c:pt>
                <c:pt idx="547">
                  <c:v>129.958194084035</c:v>
                </c:pt>
                <c:pt idx="548">
                  <c:v>131.427725570939</c:v>
                </c:pt>
                <c:pt idx="549">
                  <c:v>132.913877390115</c:v>
                </c:pt>
                <c:pt idx="550">
                  <c:v>134.41683753195599</c:v>
                </c:pt>
                <c:pt idx="551">
                  <c:v>135.93679611328099</c:v>
                </c:pt>
                <c:pt idx="552">
                  <c:v>137.47394540140101</c:v>
                </c:pt>
                <c:pt idx="553">
                  <c:v>139.02847983852001</c:v>
                </c:pt>
                <c:pt idx="554">
                  <c:v>140.60059606620601</c:v>
                </c:pt>
                <c:pt idx="555">
                  <c:v>142.190492950427</c:v>
                </c:pt>
                <c:pt idx="556">
                  <c:v>143.79837160651701</c:v>
                </c:pt>
                <c:pt idx="557">
                  <c:v>145.42443542484301</c:v>
                </c:pt>
                <c:pt idx="558">
                  <c:v>147.06889009634099</c:v>
                </c:pt>
                <c:pt idx="559">
                  <c:v>148.73194363867299</c:v>
                </c:pt>
                <c:pt idx="560">
                  <c:v>150.413806422497</c:v>
                </c:pt>
                <c:pt idx="561">
                  <c:v>152.11469119807401</c:v>
                </c:pt>
                <c:pt idx="562">
                  <c:v>153.83481312218501</c:v>
                </c:pt>
                <c:pt idx="563">
                  <c:v>155.574389785394</c:v>
                </c:pt>
                <c:pt idx="564">
                  <c:v>157.333641239576</c:v>
                </c:pt>
                <c:pt idx="565">
                  <c:v>159.112790025659</c:v>
                </c:pt>
                <c:pt idx="566">
                  <c:v>160.91206120191401</c:v>
                </c:pt>
                <c:pt idx="567">
                  <c:v>162.73168237233199</c:v>
                </c:pt>
                <c:pt idx="568">
                  <c:v>164.57188371555301</c:v>
                </c:pt>
                <c:pt idx="569">
                  <c:v>166.43289801375499</c:v>
                </c:pt>
                <c:pt idx="570">
                  <c:v>168.31496068240301</c:v>
                </c:pt>
                <c:pt idx="571">
                  <c:v>170.21830979975701</c:v>
                </c:pt>
                <c:pt idx="572">
                  <c:v>172.14318613719601</c:v>
                </c:pt>
                <c:pt idx="573">
                  <c:v>174.089833189529</c:v>
                </c:pt>
                <c:pt idx="574">
                  <c:v>176.058497206021</c:v>
                </c:pt>
                <c:pt idx="575">
                  <c:v>178.04942722125199</c:v>
                </c:pt>
                <c:pt idx="576">
                  <c:v>180.06287508685</c:v>
                </c:pt>
                <c:pt idx="577">
                  <c:v>182.099095503282</c:v>
                </c:pt>
                <c:pt idx="578">
                  <c:v>184.15834605216</c:v>
                </c:pt>
                <c:pt idx="579">
                  <c:v>186.240887228573</c:v>
                </c:pt>
                <c:pt idx="580">
                  <c:v>188.34698247446499</c:v>
                </c:pt>
                <c:pt idx="581">
                  <c:v>190.47689821151499</c:v>
                </c:pt>
                <c:pt idx="582">
                  <c:v>192.63090387524301</c:v>
                </c:pt>
                <c:pt idx="583">
                  <c:v>194.809271948771</c:v>
                </c:pt>
                <c:pt idx="584">
                  <c:v>197.012277997616</c:v>
                </c:pt>
                <c:pt idx="585">
                  <c:v>199.24020070421599</c:v>
                </c:pt>
                <c:pt idx="586">
                  <c:v>201.49332190347701</c:v>
                </c:pt>
                <c:pt idx="587">
                  <c:v>203.77192661826399</c:v>
                </c:pt>
                <c:pt idx="588">
                  <c:v>206.076303095626</c:v>
                </c:pt>
                <c:pt idx="589">
                  <c:v>208.40674284296401</c:v>
                </c:pt>
                <c:pt idx="590">
                  <c:v>210.763540665357</c:v>
                </c:pt>
                <c:pt idx="591">
                  <c:v>213.14699470234399</c:v>
                </c:pt>
                <c:pt idx="592">
                  <c:v>215.557406466206</c:v>
                </c:pt>
                <c:pt idx="593">
                  <c:v>217.99508087957</c:v>
                </c:pt>
                <c:pt idx="594">
                  <c:v>220.460326314453</c:v>
                </c:pt>
                <c:pt idx="595">
                  <c:v>222.953454630864</c:v>
                </c:pt>
                <c:pt idx="596">
                  <c:v>225.47478121671799</c:v>
                </c:pt>
                <c:pt idx="597">
                  <c:v>228.02462502729</c:v>
                </c:pt>
                <c:pt idx="598">
                  <c:v>230.603308625929</c:v>
                </c:pt>
                <c:pt idx="599">
                  <c:v>233.21115822456599</c:v>
                </c:pt>
                <c:pt idx="600">
                  <c:v>235.84850372525599</c:v>
                </c:pt>
                <c:pt idx="601">
                  <c:v>238.51567876174701</c:v>
                </c:pt>
                <c:pt idx="602">
                  <c:v>241.213020741854</c:v>
                </c:pt>
                <c:pt idx="603">
                  <c:v>243.94087088984</c:v>
                </c:pt>
                <c:pt idx="604">
                  <c:v>246.699574290063</c:v>
                </c:pt>
                <c:pt idx="605">
                  <c:v>249.48947993011299</c:v>
                </c:pt>
                <c:pt idx="606">
                  <c:v>252.31094074547599</c:v>
                </c:pt>
                <c:pt idx="607">
                  <c:v>255.16431366366299</c:v>
                </c:pt>
                <c:pt idx="608">
                  <c:v>258.04995965000899</c:v>
                </c:pt>
                <c:pt idx="609">
                  <c:v>260.968243752597</c:v>
                </c:pt>
                <c:pt idx="610">
                  <c:v>263.91953514911398</c:v>
                </c:pt>
                <c:pt idx="611">
                  <c:v>266.90420719314699</c:v>
                </c:pt>
                <c:pt idx="612">
                  <c:v>269.922637461693</c:v>
                </c:pt>
                <c:pt idx="613">
                  <c:v>272.97520780265199</c:v>
                </c:pt>
                <c:pt idx="614">
                  <c:v>276.06230438333603</c:v>
                </c:pt>
                <c:pt idx="615">
                  <c:v>279.184317739297</c:v>
                </c:pt>
                <c:pt idx="616">
                  <c:v>282.34164282383801</c:v>
                </c:pt>
                <c:pt idx="617">
                  <c:v>285.53467905760601</c:v>
                </c:pt>
                <c:pt idx="618">
                  <c:v>288.76383037970101</c:v>
                </c:pt>
                <c:pt idx="619">
                  <c:v>292.02950529821101</c:v>
                </c:pt>
                <c:pt idx="620">
                  <c:v>295.33211694237201</c:v>
                </c:pt>
                <c:pt idx="621">
                  <c:v>298.67208311455698</c:v>
                </c:pt>
                <c:pt idx="622">
                  <c:v>302.04982634326501</c:v>
                </c:pt>
                <c:pt idx="623">
                  <c:v>305.46577393647402</c:v>
                </c:pt>
                <c:pt idx="624">
                  <c:v>308.92035803577602</c:v>
                </c:pt>
                <c:pt idx="625">
                  <c:v>312.41401567117299</c:v>
                </c:pt>
                <c:pt idx="626">
                  <c:v>315.947188816189</c:v>
                </c:pt>
                <c:pt idx="627">
                  <c:v>319.52032444373901</c:v>
                </c:pt>
                <c:pt idx="628">
                  <c:v>323.133874582933</c:v>
                </c:pt>
                <c:pt idx="629">
                  <c:v>326.78829637614098</c:v>
                </c:pt>
                <c:pt idx="630">
                  <c:v>330.48405213677302</c:v>
                </c:pt>
                <c:pt idx="631">
                  <c:v>334.221609407931</c:v>
                </c:pt>
                <c:pt idx="632">
                  <c:v>338.00144102135903</c:v>
                </c:pt>
                <c:pt idx="633">
                  <c:v>341.82402515743502</c:v>
                </c:pt>
                <c:pt idx="634">
                  <c:v>345.68984540557801</c:v>
                </c:pt>
                <c:pt idx="635">
                  <c:v>349.59939082560601</c:v>
                </c:pt>
                <c:pt idx="636">
                  <c:v>353.55315600948501</c:v>
                </c:pt>
                <c:pt idx="637">
                  <c:v>357.55164114364101</c:v>
                </c:pt>
                <c:pt idx="638">
                  <c:v>361.59535207278401</c:v>
                </c:pt>
                <c:pt idx="639">
                  <c:v>365.68480036374001</c:v>
                </c:pt>
                <c:pt idx="640">
                  <c:v>369.82050336969201</c:v>
                </c:pt>
                <c:pt idx="641">
                  <c:v>374.00298429649001</c:v>
                </c:pt>
                <c:pt idx="642">
                  <c:v>378.232772268058</c:v>
                </c:pt>
                <c:pt idx="643">
                  <c:v>382.51040239393501</c:v>
                </c:pt>
                <c:pt idx="644">
                  <c:v>386.83641583656799</c:v>
                </c:pt>
                <c:pt idx="645">
                  <c:v>391.21135988015197</c:v>
                </c:pt>
                <c:pt idx="646">
                  <c:v>395.63578799919202</c:v>
                </c:pt>
                <c:pt idx="647">
                  <c:v>400.11025992971503</c:v>
                </c:pt>
                <c:pt idx="648">
                  <c:v>404.63534173886501</c:v>
                </c:pt>
                <c:pt idx="649">
                  <c:v>409.21160589727401</c:v>
                </c:pt>
                <c:pt idx="650">
                  <c:v>413.83963135124901</c:v>
                </c:pt>
                <c:pt idx="651">
                  <c:v>418.52000359604199</c:v>
                </c:pt>
                <c:pt idx="652">
                  <c:v>423.25331474989503</c:v>
                </c:pt>
                <c:pt idx="653">
                  <c:v>428.04016362927598</c:v>
                </c:pt>
                <c:pt idx="654">
                  <c:v>432.88115582412598</c:v>
                </c:pt>
                <c:pt idx="655">
                  <c:v>437.77690377479797</c:v>
                </c:pt>
                <c:pt idx="656">
                  <c:v>442.72802684949698</c:v>
                </c:pt>
                <c:pt idx="657">
                  <c:v>447.735151422672</c:v>
                </c:pt>
                <c:pt idx="658">
                  <c:v>452.79891095428297</c:v>
                </c:pt>
                <c:pt idx="659">
                  <c:v>457.91994606991301</c:v>
                </c:pt>
                <c:pt idx="660">
                  <c:v>463.09890464175999</c:v>
                </c:pt>
                <c:pt idx="661">
                  <c:v>468.33644187081597</c:v>
                </c:pt>
                <c:pt idx="662">
                  <c:v>473.63322036940002</c:v>
                </c:pt>
                <c:pt idx="663">
                  <c:v>478.98991024565203</c:v>
                </c:pt>
                <c:pt idx="664">
                  <c:v>484.40718918734501</c:v>
                </c:pt>
                <c:pt idx="665">
                  <c:v>489.88574254888999</c:v>
                </c:pt>
                <c:pt idx="666">
                  <c:v>495.42626343669502</c:v>
                </c:pt>
                <c:pt idx="667">
                  <c:v>501.02945279788401</c:v>
                </c:pt>
                <c:pt idx="668">
                  <c:v>506.69601950863398</c:v>
                </c:pt>
                <c:pt idx="669">
                  <c:v>512.42668046375798</c:v>
                </c:pt>
                <c:pt idx="670">
                  <c:v>518.222160667558</c:v>
                </c:pt>
                <c:pt idx="671">
                  <c:v>524.08319332578003</c:v>
                </c:pt>
                <c:pt idx="672">
                  <c:v>530.01051993755198</c:v>
                </c:pt>
                <c:pt idx="673">
                  <c:v>536.00489039066804</c:v>
                </c:pt>
                <c:pt idx="674">
                  <c:v>542.06706305469402</c:v>
                </c:pt>
                <c:pt idx="675">
                  <c:v>548.19780487832895</c:v>
                </c:pt>
                <c:pt idx="676">
                  <c:v>554.39789148596003</c:v>
                </c:pt>
                <c:pt idx="677">
                  <c:v>560.66810727556197</c:v>
                </c:pt>
                <c:pt idx="678">
                  <c:v>567.00924551844605</c:v>
                </c:pt>
                <c:pt idx="679">
                  <c:v>573.42210845910097</c:v>
                </c:pt>
                <c:pt idx="680">
                  <c:v>579.90750741707302</c:v>
                </c:pt>
                <c:pt idx="681">
                  <c:v>586.46626288975403</c:v>
                </c:pt>
                <c:pt idx="682">
                  <c:v>593.09920465570804</c:v>
                </c:pt>
                <c:pt idx="683">
                  <c:v>599.80717188001699</c:v>
                </c:pt>
                <c:pt idx="684">
                  <c:v>606.59101322016204</c:v>
                </c:pt>
                <c:pt idx="685">
                  <c:v>613.45158693396797</c:v>
                </c:pt>
                <c:pt idx="686">
                  <c:v>620.38976098752403</c:v>
                </c:pt>
                <c:pt idx="687">
                  <c:v>627.40641316562596</c:v>
                </c:pt>
                <c:pt idx="688">
                  <c:v>634.50243118213496</c:v>
                </c:pt>
                <c:pt idx="689">
                  <c:v>641.67871279343694</c:v>
                </c:pt>
                <c:pt idx="690">
                  <c:v>648.936165910299</c:v>
                </c:pt>
                <c:pt idx="691">
                  <c:v>656.27570871482601</c:v>
                </c:pt>
                <c:pt idx="692">
                  <c:v>663.69826977491005</c:v>
                </c:pt>
                <c:pt idx="693">
                  <c:v>671.20478816269599</c:v>
                </c:pt>
                <c:pt idx="694">
                  <c:v>678.79621357275903</c:v>
                </c:pt>
                <c:pt idx="695">
                  <c:v>686.47350644288895</c:v>
                </c:pt>
                <c:pt idx="696">
                  <c:v>694.237638075517</c:v>
                </c:pt>
                <c:pt idx="697">
                  <c:v>702.08959076008603</c:v>
                </c:pt>
                <c:pt idx="698">
                  <c:v>710.03035789769501</c:v>
                </c:pt>
                <c:pt idx="699">
                  <c:v>718.06094412735104</c:v>
                </c:pt>
                <c:pt idx="700">
                  <c:v>726.18236545209697</c:v>
                </c:pt>
              </c:numCache>
            </c:numRef>
          </c:yVal>
          <c:smooth val="1"/>
        </c:ser>
        <c:dLbls>
          <c:showLegendKey val="0"/>
          <c:showVal val="0"/>
          <c:showCatName val="0"/>
          <c:showSerName val="0"/>
          <c:showPercent val="0"/>
          <c:showBubbleSize val="0"/>
        </c:dLbls>
        <c:axId val="828338536"/>
        <c:axId val="828338928"/>
      </c:scatterChart>
      <c:valAx>
        <c:axId val="828338536"/>
        <c:scaling>
          <c:orientation val="minMax"/>
          <c:max val="17"/>
          <c:min val="0"/>
        </c:scaling>
        <c:delete val="0"/>
        <c:axPos val="b"/>
        <c:title>
          <c:tx>
            <c:rich>
              <a:bodyPr/>
              <a:lstStyle/>
              <a:p>
                <a:pPr>
                  <a:defRPr sz="1700"/>
                </a:pPr>
                <a:r>
                  <a:rPr lang="en-US" sz="1700" dirty="0" smtClean="0"/>
                  <a:t>Recipient age (years)</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828338928"/>
        <c:crosses val="autoZero"/>
        <c:crossBetween val="midCat"/>
        <c:majorUnit val="1"/>
      </c:valAx>
      <c:valAx>
        <c:axId val="8283389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2833853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0.90588995085314605</c:v>
                </c:pt>
                <c:pt idx="1">
                  <c:v>0.90716606697981805</c:v>
                </c:pt>
                <c:pt idx="2">
                  <c:v>0.90844398075571697</c:v>
                </c:pt>
                <c:pt idx="3">
                  <c:v>0.90972369471316805</c:v>
                </c:pt>
                <c:pt idx="4">
                  <c:v>0.91100521138806501</c:v>
                </c:pt>
                <c:pt idx="5">
                  <c:v>0.91228853331987403</c:v>
                </c:pt>
                <c:pt idx="6">
                  <c:v>0.91357366305163901</c:v>
                </c:pt>
                <c:pt idx="7">
                  <c:v>0.91486060312998496</c:v>
                </c:pt>
                <c:pt idx="8">
                  <c:v>0.91614935610512604</c:v>
                </c:pt>
                <c:pt idx="9">
                  <c:v>0.91743992453086598</c:v>
                </c:pt>
                <c:pt idx="10">
                  <c:v>0.91873231096461005</c:v>
                </c:pt>
                <c:pt idx="11">
                  <c:v>0.92002651796736301</c:v>
                </c:pt>
                <c:pt idx="12">
                  <c:v>0.92132254810373804</c:v>
                </c:pt>
                <c:pt idx="13">
                  <c:v>0.92262040394196099</c:v>
                </c:pt>
                <c:pt idx="14">
                  <c:v>0.92392008805387704</c:v>
                </c:pt>
                <c:pt idx="15">
                  <c:v>0.92522160301495104</c:v>
                </c:pt>
                <c:pt idx="16">
                  <c:v>0.92652495140428004</c:v>
                </c:pt>
                <c:pt idx="17">
                  <c:v>0.92783013580459095</c:v>
                </c:pt>
                <c:pt idx="18">
                  <c:v>0.92913715880225001</c:v>
                </c:pt>
                <c:pt idx="19">
                  <c:v>0.93044602298726697</c:v>
                </c:pt>
                <c:pt idx="20">
                  <c:v>0.93175673095330103</c:v>
                </c:pt>
                <c:pt idx="21">
                  <c:v>0.93306928529766198</c:v>
                </c:pt>
                <c:pt idx="22">
                  <c:v>0.93438368862132204</c:v>
                </c:pt>
                <c:pt idx="23">
                  <c:v>0.93569994352891495</c:v>
                </c:pt>
                <c:pt idx="24">
                  <c:v>0.93701805262874505</c:v>
                </c:pt>
                <c:pt idx="25">
                  <c:v>0.93833801853278997</c:v>
                </c:pt>
                <c:pt idx="26">
                  <c:v>0.93965984385670798</c:v>
                </c:pt>
                <c:pt idx="27">
                  <c:v>0.94098353121984002</c:v>
                </c:pt>
                <c:pt idx="28">
                  <c:v>0.942309083245218</c:v>
                </c:pt>
                <c:pt idx="29">
                  <c:v>0.94363650255956999</c:v>
                </c:pt>
                <c:pt idx="30">
                  <c:v>0.94496579179332196</c:v>
                </c:pt>
                <c:pt idx="31">
                  <c:v>0.94629695358060795</c:v>
                </c:pt>
                <c:pt idx="32">
                  <c:v>0.94762999055927</c:v>
                </c:pt>
                <c:pt idx="33">
                  <c:v>0.94896490537086797</c:v>
                </c:pt>
                <c:pt idx="34">
                  <c:v>0.95030170066068198</c:v>
                </c:pt>
                <c:pt idx="35">
                  <c:v>0.95164037907771903</c:v>
                </c:pt>
                <c:pt idx="36">
                  <c:v>0.95298094327471705</c:v>
                </c:pt>
                <c:pt idx="37">
                  <c:v>0.95432339590815196</c:v>
                </c:pt>
                <c:pt idx="38">
                  <c:v>0.95566773963824003</c:v>
                </c:pt>
                <c:pt idx="39">
                  <c:v>0.95701397712894798</c:v>
                </c:pt>
                <c:pt idx="40">
                  <c:v>0.95836211104799096</c:v>
                </c:pt>
                <c:pt idx="41">
                  <c:v>0.95971214406684602</c:v>
                </c:pt>
                <c:pt idx="42">
                  <c:v>0.96106407886075096</c:v>
                </c:pt>
                <c:pt idx="43">
                  <c:v>0.96241791810871402</c:v>
                </c:pt>
                <c:pt idx="44">
                  <c:v>0.96377366449351598</c:v>
                </c:pt>
                <c:pt idx="45">
                  <c:v>0.96513132070171703</c:v>
                </c:pt>
                <c:pt idx="46">
                  <c:v>0.96649088942366301</c:v>
                </c:pt>
                <c:pt idx="47">
                  <c:v>0.96785237335348695</c:v>
                </c:pt>
                <c:pt idx="48">
                  <c:v>0.96921577518912105</c:v>
                </c:pt>
                <c:pt idx="49">
                  <c:v>0.97058109763229405</c:v>
                </c:pt>
                <c:pt idx="50">
                  <c:v>0.97194834338854297</c:v>
                </c:pt>
                <c:pt idx="51">
                  <c:v>0.97331751516721499</c:v>
                </c:pt>
                <c:pt idx="52">
                  <c:v>0.97468861568147502</c:v>
                </c:pt>
                <c:pt idx="53">
                  <c:v>0.97606164764831005</c:v>
                </c:pt>
                <c:pt idx="54">
                  <c:v>0.97743661378853297</c:v>
                </c:pt>
                <c:pt idx="55">
                  <c:v>0.97881351682678996</c:v>
                </c:pt>
                <c:pt idx="56">
                  <c:v>0.98019235949156602</c:v>
                </c:pt>
                <c:pt idx="57">
                  <c:v>0.98157314451518896</c:v>
                </c:pt>
                <c:pt idx="58">
                  <c:v>0.98295587463383605</c:v>
                </c:pt>
                <c:pt idx="59">
                  <c:v>0.98434055258754005</c:v>
                </c:pt>
                <c:pt idx="60">
                  <c:v>0.98572718112019198</c:v>
                </c:pt>
                <c:pt idx="61">
                  <c:v>0.98711576297954695</c:v>
                </c:pt>
                <c:pt idx="62">
                  <c:v>0.98850630091723501</c:v>
                </c:pt>
                <c:pt idx="63">
                  <c:v>0.98989879768875799</c:v>
                </c:pt>
                <c:pt idx="64">
                  <c:v>0.99129325605350205</c:v>
                </c:pt>
                <c:pt idx="65">
                  <c:v>0.99268967877474001</c:v>
                </c:pt>
                <c:pt idx="66">
                  <c:v>0.99408806861963595</c:v>
                </c:pt>
                <c:pt idx="67">
                  <c:v>0.995488428359253</c:v>
                </c:pt>
                <c:pt idx="68">
                  <c:v>0.99689076076855798</c:v>
                </c:pt>
                <c:pt idx="69">
                  <c:v>0.99829506862642803</c:v>
                </c:pt>
                <c:pt idx="70">
                  <c:v>0.99970135471565102</c:v>
                </c:pt>
                <c:pt idx="71">
                  <c:v>1.0011096218229401</c:v>
                </c:pt>
                <c:pt idx="72">
                  <c:v>1.00251987273893</c:v>
                </c:pt>
                <c:pt idx="73">
                  <c:v>1.00393211025818</c:v>
                </c:pt>
                <c:pt idx="74">
                  <c:v>1.00534633717921</c:v>
                </c:pt>
                <c:pt idx="75">
                  <c:v>1.00676255630446</c:v>
                </c:pt>
                <c:pt idx="76">
                  <c:v>1.0081807704403201</c:v>
                </c:pt>
                <c:pt idx="77">
                  <c:v>1.0096009823971299</c:v>
                </c:pt>
                <c:pt idx="78">
                  <c:v>1.0110231949892099</c:v>
                </c:pt>
                <c:pt idx="79">
                  <c:v>1.0124474110348201</c:v>
                </c:pt>
                <c:pt idx="80">
                  <c:v>1.0138736333562099</c:v>
                </c:pt>
                <c:pt idx="81">
                  <c:v>1.0153018647795999</c:v>
                </c:pt>
                <c:pt idx="82">
                  <c:v>1.0167321081351699</c:v>
                </c:pt>
                <c:pt idx="83">
                  <c:v>1.01816436625711</c:v>
                </c:pt>
                <c:pt idx="84">
                  <c:v>1.0195986419836101</c:v>
                </c:pt>
                <c:pt idx="85">
                  <c:v>1.02103493815683</c:v>
                </c:pt>
                <c:pt idx="86">
                  <c:v>1.02247325762295</c:v>
                </c:pt>
                <c:pt idx="87">
                  <c:v>1.0239136032321701</c:v>
                </c:pt>
                <c:pt idx="88">
                  <c:v>1.02535597783868</c:v>
                </c:pt>
                <c:pt idx="89">
                  <c:v>1.0268003843007101</c:v>
                </c:pt>
                <c:pt idx="90">
                  <c:v>1.0282468254805099</c:v>
                </c:pt>
                <c:pt idx="91">
                  <c:v>1.02969530424436</c:v>
                </c:pt>
                <c:pt idx="92">
                  <c:v>1.0311458234625801</c:v>
                </c:pt>
                <c:pt idx="93">
                  <c:v>1.03259838600953</c:v>
                </c:pt>
                <c:pt idx="94">
                  <c:v>1.0340529947636401</c:v>
                </c:pt>
                <c:pt idx="95">
                  <c:v>1.03550965260735</c:v>
                </c:pt>
                <c:pt idx="96">
                  <c:v>1.0369683624272099</c:v>
                </c:pt>
                <c:pt idx="97">
                  <c:v>1.0384291271138</c:v>
                </c:pt>
                <c:pt idx="98">
                  <c:v>1.03989194956179</c:v>
                </c:pt>
                <c:pt idx="99">
                  <c:v>1.0413568326699201</c:v>
                </c:pt>
                <c:pt idx="100">
                  <c:v>1.04282377934102</c:v>
                </c:pt>
                <c:pt idx="101">
                  <c:v>1.04429279248202</c:v>
                </c:pt>
                <c:pt idx="102">
                  <c:v>1.0457638750039</c:v>
                </c:pt>
                <c:pt idx="103">
                  <c:v>1.0472370298217999</c:v>
                </c:pt>
                <c:pt idx="104">
                  <c:v>1.0487122598549301</c:v>
                </c:pt>
                <c:pt idx="105">
                  <c:v>1.05018956802661</c:v>
                </c:pt>
                <c:pt idx="106">
                  <c:v>1.0516689572643001</c:v>
                </c:pt>
                <c:pt idx="107">
                  <c:v>1.05315043049957</c:v>
                </c:pt>
                <c:pt idx="108">
                  <c:v>1.0546339906681099</c:v>
                </c:pt>
                <c:pt idx="109">
                  <c:v>1.0561196407097799</c:v>
                </c:pt>
                <c:pt idx="110">
                  <c:v>1.05760738356854</c:v>
                </c:pt>
                <c:pt idx="111">
                  <c:v>1.0590972221925199</c:v>
                </c:pt>
                <c:pt idx="112">
                  <c:v>1.06058915953401</c:v>
                </c:pt>
                <c:pt idx="113">
                  <c:v>1.0620831985494299</c:v>
                </c:pt>
                <c:pt idx="114">
                  <c:v>1.0635793421994</c:v>
                </c:pt>
                <c:pt idx="115">
                  <c:v>1.06507759344868</c:v>
                </c:pt>
                <c:pt idx="116">
                  <c:v>1.06657795526623</c:v>
                </c:pt>
                <c:pt idx="117">
                  <c:v>1.0680804306251701</c:v>
                </c:pt>
                <c:pt idx="118">
                  <c:v>1.0695850225028201</c:v>
                </c:pt>
                <c:pt idx="119">
                  <c:v>1.07109173388071</c:v>
                </c:pt>
                <c:pt idx="120">
                  <c:v>1.07260056774454</c:v>
                </c:pt>
                <c:pt idx="121">
                  <c:v>1.0741115270842401</c:v>
                </c:pt>
                <c:pt idx="122">
                  <c:v>1.0756246148939299</c:v>
                </c:pt>
                <c:pt idx="123">
                  <c:v>1.07713983417196</c:v>
                </c:pt>
                <c:pt idx="124">
                  <c:v>1.0786571879209199</c:v>
                </c:pt>
                <c:pt idx="125">
                  <c:v>1.0801766791476</c:v>
                </c:pt>
                <c:pt idx="126">
                  <c:v>1.08169831086304</c:v>
                </c:pt>
                <c:pt idx="127">
                  <c:v>1.0832220860825199</c:v>
                </c:pt>
                <c:pt idx="128">
                  <c:v>1.08474800782557</c:v>
                </c:pt>
                <c:pt idx="129">
                  <c:v>1.08627607911597</c:v>
                </c:pt>
                <c:pt idx="130">
                  <c:v>1.0878063029817699</c:v>
                </c:pt>
                <c:pt idx="131">
                  <c:v>1.08933868245526</c:v>
                </c:pt>
                <c:pt idx="132">
                  <c:v>1.09087322057303</c:v>
                </c:pt>
                <c:pt idx="133">
                  <c:v>1.0924099203759401</c:v>
                </c:pt>
                <c:pt idx="134">
                  <c:v>1.0939487849091101</c:v>
                </c:pt>
                <c:pt idx="135">
                  <c:v>1.09548981722199</c:v>
                </c:pt>
                <c:pt idx="136">
                  <c:v>1.0970330203683001</c:v>
                </c:pt>
                <c:pt idx="137">
                  <c:v>1.0985783974060599</c:v>
                </c:pt>
                <c:pt idx="138">
                  <c:v>1.1001259513976001</c:v>
                </c:pt>
                <c:pt idx="139">
                  <c:v>1.1016756854095799</c:v>
                </c:pt>
                <c:pt idx="140">
                  <c:v>1.1032276025129699</c:v>
                </c:pt>
                <c:pt idx="141">
                  <c:v>1.10478170578305</c:v>
                </c:pt>
                <c:pt idx="142">
                  <c:v>1.1063379982994599</c:v>
                </c:pt>
                <c:pt idx="143">
                  <c:v>1.10789648314616</c:v>
                </c:pt>
                <c:pt idx="144">
                  <c:v>1.1094571634114601</c:v>
                </c:pt>
                <c:pt idx="145">
                  <c:v>1.1110200421880101</c:v>
                </c:pt>
                <c:pt idx="146">
                  <c:v>1.11258512257284</c:v>
                </c:pt>
                <c:pt idx="147">
                  <c:v>1.1141524076673199</c:v>
                </c:pt>
                <c:pt idx="148">
                  <c:v>1.1157219005772001</c:v>
                </c:pt>
                <c:pt idx="149">
                  <c:v>1.1172936044126001</c:v>
                </c:pt>
                <c:pt idx="150">
                  <c:v>1.11886752228803</c:v>
                </c:pt>
                <c:pt idx="151">
                  <c:v>1.1204436573223799</c:v>
                </c:pt>
                <c:pt idx="152">
                  <c:v>1.12202201263893</c:v>
                </c:pt>
                <c:pt idx="153">
                  <c:v>1.12360259136537</c:v>
                </c:pt>
                <c:pt idx="154">
                  <c:v>1.1251853966337799</c:v>
                </c:pt>
                <c:pt idx="155">
                  <c:v>1.1267704315806699</c:v>
                </c:pt>
                <c:pt idx="156">
                  <c:v>1.12835769934696</c:v>
                </c:pt>
                <c:pt idx="157">
                  <c:v>1.129947203078</c:v>
                </c:pt>
                <c:pt idx="158">
                  <c:v>1.1315389459235701</c:v>
                </c:pt>
                <c:pt idx="159">
                  <c:v>1.1331329310378599</c:v>
                </c:pt>
                <c:pt idx="160">
                  <c:v>1.1347291615795501</c:v>
                </c:pt>
                <c:pt idx="161">
                  <c:v>1.13632764071174</c:v>
                </c:pt>
                <c:pt idx="162">
                  <c:v>1.1379283716019899</c:v>
                </c:pt>
                <c:pt idx="163">
                  <c:v>1.13953135742232</c:v>
                </c:pt>
                <c:pt idx="164">
                  <c:v>1.1411366013492299</c:v>
                </c:pt>
                <c:pt idx="165">
                  <c:v>1.1427441065636901</c:v>
                </c:pt>
                <c:pt idx="166">
                  <c:v>1.14435387625114</c:v>
                </c:pt>
                <c:pt idx="167">
                  <c:v>1.1459659136015099</c:v>
                </c:pt>
                <c:pt idx="168">
                  <c:v>1.1475802218092399</c:v>
                </c:pt>
                <c:pt idx="169">
                  <c:v>1.1491968040732601</c:v>
                </c:pt>
                <c:pt idx="170">
                  <c:v>1.1508156635969999</c:v>
                </c:pt>
                <c:pt idx="171">
                  <c:v>1.1524368035884101</c:v>
                </c:pt>
                <c:pt idx="172">
                  <c:v>1.15406022725996</c:v>
                </c:pt>
                <c:pt idx="173">
                  <c:v>1.1556859378286299</c:v>
                </c:pt>
                <c:pt idx="174">
                  <c:v>1.1573139385159601</c:v>
                </c:pt>
                <c:pt idx="175">
                  <c:v>1.1589442325479999</c:v>
                </c:pt>
                <c:pt idx="176">
                  <c:v>1.1605768231553699</c:v>
                </c:pt>
                <c:pt idx="177">
                  <c:v>1.16221171357321</c:v>
                </c:pt>
                <c:pt idx="178">
                  <c:v>1.1638489070412501</c:v>
                </c:pt>
                <c:pt idx="179">
                  <c:v>1.1654884068037601</c:v>
                </c:pt>
                <c:pt idx="180">
                  <c:v>1.1671302161096</c:v>
                </c:pt>
                <c:pt idx="181">
                  <c:v>1.16877433821218</c:v>
                </c:pt>
                <c:pt idx="182">
                  <c:v>1.17042077636952</c:v>
                </c:pt>
                <c:pt idx="183">
                  <c:v>1.17206953384421</c:v>
                </c:pt>
                <c:pt idx="184">
                  <c:v>1.1737206139034499</c:v>
                </c:pt>
                <c:pt idx="185">
                  <c:v>1.1753740198190401</c:v>
                </c:pt>
                <c:pt idx="186">
                  <c:v>1.17702975486737</c:v>
                </c:pt>
                <c:pt idx="187">
                  <c:v>1.1786878223294801</c:v>
                </c:pt>
                <c:pt idx="188">
                  <c:v>1.180348225491</c:v>
                </c:pt>
                <c:pt idx="189">
                  <c:v>1.1820109676422099</c:v>
                </c:pt>
                <c:pt idx="190">
                  <c:v>1.1836760520780101</c:v>
                </c:pt>
                <c:pt idx="191">
                  <c:v>1.18534348209795</c:v>
                </c:pt>
                <c:pt idx="192">
                  <c:v>1.1870132610062201</c:v>
                </c:pt>
                <c:pt idx="193">
                  <c:v>1.18868539211168</c:v>
                </c:pt>
                <c:pt idx="194">
                  <c:v>1.19035987872784</c:v>
                </c:pt>
                <c:pt idx="195">
                  <c:v>1.19203672417287</c:v>
                </c:pt>
                <c:pt idx="196">
                  <c:v>1.19371593176963</c:v>
                </c:pt>
                <c:pt idx="197">
                  <c:v>1.19539750484566</c:v>
                </c:pt>
                <c:pt idx="198">
                  <c:v>1.1970814467331701</c:v>
                </c:pt>
                <c:pt idx="199">
                  <c:v>1.1987677607690901</c:v>
                </c:pt>
                <c:pt idx="200">
                  <c:v>1.2004564502950199</c:v>
                </c:pt>
                <c:pt idx="201">
                  <c:v>1.2021475186572901</c:v>
                </c:pt>
                <c:pt idx="202">
                  <c:v>1.2038409692069501</c:v>
                </c:pt>
                <c:pt idx="203">
                  <c:v>1.2055368052997399</c:v>
                </c:pt>
                <c:pt idx="204">
                  <c:v>1.2072350302961601</c:v>
                </c:pt>
                <c:pt idx="205">
                  <c:v>1.2089356475614199</c:v>
                </c:pt>
                <c:pt idx="206">
                  <c:v>1.21063866046548</c:v>
                </c:pt>
                <c:pt idx="207">
                  <c:v>1.2123440723830501</c:v>
                </c:pt>
                <c:pt idx="208">
                  <c:v>1.2140518866935901</c:v>
                </c:pt>
                <c:pt idx="209">
                  <c:v>1.21576210678133</c:v>
                </c:pt>
                <c:pt idx="210">
                  <c:v>1.21747473603525</c:v>
                </c:pt>
                <c:pt idx="211">
                  <c:v>1.2191897778491101</c:v>
                </c:pt>
                <c:pt idx="212">
                  <c:v>1.2209072356214601</c:v>
                </c:pt>
                <c:pt idx="213">
                  <c:v>1.2226271127556301</c:v>
                </c:pt>
                <c:pt idx="214">
                  <c:v>1.2243494126597501</c:v>
                </c:pt>
                <c:pt idx="215">
                  <c:v>1.22607413874674</c:v>
                </c:pt>
                <c:pt idx="216">
                  <c:v>1.2278012944343299</c:v>
                </c:pt>
                <c:pt idx="217">
                  <c:v>1.22953088314508</c:v>
                </c:pt>
                <c:pt idx="218">
                  <c:v>1.23126290830636</c:v>
                </c:pt>
                <c:pt idx="219">
                  <c:v>1.2329973733503601</c:v>
                </c:pt>
                <c:pt idx="220">
                  <c:v>1.23473428171411</c:v>
                </c:pt>
                <c:pt idx="221">
                  <c:v>1.2364736368395</c:v>
                </c:pt>
                <c:pt idx="222">
                  <c:v>1.2382154421732401</c:v>
                </c:pt>
                <c:pt idx="223">
                  <c:v>1.2399597011669099</c:v>
                </c:pt>
                <c:pt idx="224">
                  <c:v>1.2417064172769501</c:v>
                </c:pt>
                <c:pt idx="225">
                  <c:v>1.2434555939646801</c:v>
                </c:pt>
                <c:pt idx="226">
                  <c:v>1.2452072346962799</c:v>
                </c:pt>
                <c:pt idx="227">
                  <c:v>1.2469613429428199</c:v>
                </c:pt>
                <c:pt idx="228">
                  <c:v>1.24871792218025</c:v>
                </c:pt>
                <c:pt idx="229">
                  <c:v>1.2504769758894301</c:v>
                </c:pt>
                <c:pt idx="230">
                  <c:v>1.25223850755612</c:v>
                </c:pt>
                <c:pt idx="231">
                  <c:v>1.2540025206709899</c:v>
                </c:pt>
                <c:pt idx="232">
                  <c:v>1.25576901872963</c:v>
                </c:pt>
                <c:pt idx="233">
                  <c:v>1.25753800523253</c:v>
                </c:pt>
                <c:pt idx="234">
                  <c:v>1.2593094836851499</c:v>
                </c:pt>
                <c:pt idx="235">
                  <c:v>1.26108345759787</c:v>
                </c:pt>
                <c:pt idx="236">
                  <c:v>1.262859930486</c:v>
                </c:pt>
                <c:pt idx="237">
                  <c:v>1.26463890586982</c:v>
                </c:pt>
                <c:pt idx="238">
                  <c:v>1.2664203872745801</c:v>
                </c:pt>
                <c:pt idx="239">
                  <c:v>1.2682043782304599</c:v>
                </c:pt>
                <c:pt idx="240">
                  <c:v>1.26999088227265</c:v>
                </c:pt>
                <c:pt idx="241">
                  <c:v>1.2717799029412999</c:v>
                </c:pt>
                <c:pt idx="242">
                  <c:v>1.27357144378154</c:v>
                </c:pt>
                <c:pt idx="243">
                  <c:v>1.27536550834352</c:v>
                </c:pt>
                <c:pt idx="244">
                  <c:v>1.2771621001823701</c:v>
                </c:pt>
                <c:pt idx="245">
                  <c:v>1.2789612228582401</c:v>
                </c:pt>
                <c:pt idx="246">
                  <c:v>1.28076287993628</c:v>
                </c:pt>
                <c:pt idx="247">
                  <c:v>1.28256707498667</c:v>
                </c:pt>
                <c:pt idx="248">
                  <c:v>1.2843738115846299</c:v>
                </c:pt>
                <c:pt idx="249">
                  <c:v>1.2861830933103999</c:v>
                </c:pt>
                <c:pt idx="250">
                  <c:v>1.28799492374928</c:v>
                </c:pt>
                <c:pt idx="251">
                  <c:v>1.2898093064916001</c:v>
                </c:pt>
                <c:pt idx="252">
                  <c:v>1.29162624513276</c:v>
                </c:pt>
                <c:pt idx="253">
                  <c:v>1.29344574327323</c:v>
                </c:pt>
                <c:pt idx="254">
                  <c:v>1.29526780451854</c:v>
                </c:pt>
                <c:pt idx="255">
                  <c:v>1.2970924324793101</c:v>
                </c:pt>
                <c:pt idx="256">
                  <c:v>1.2989196307712401</c:v>
                </c:pt>
                <c:pt idx="257">
                  <c:v>1.3007494030151201</c:v>
                </c:pt>
                <c:pt idx="258">
                  <c:v>1.30258175283684</c:v>
                </c:pt>
                <c:pt idx="259">
                  <c:v>1.30441668386742</c:v>
                </c:pt>
                <c:pt idx="260">
                  <c:v>1.30625419974296</c:v>
                </c:pt>
                <c:pt idx="261">
                  <c:v>1.3080943041047</c:v>
                </c:pt>
                <c:pt idx="262">
                  <c:v>1.3099370005990201</c:v>
                </c:pt>
                <c:pt idx="263">
                  <c:v>1.3117822928774201</c:v>
                </c:pt>
                <c:pt idx="264">
                  <c:v>1.3136301845965499</c:v>
                </c:pt>
                <c:pt idx="265">
                  <c:v>1.3154806794182099</c:v>
                </c:pt>
                <c:pt idx="266">
                  <c:v>1.3173337810093599</c:v>
                </c:pt>
                <c:pt idx="267">
                  <c:v>1.31918949304213</c:v>
                </c:pt>
                <c:pt idx="268">
                  <c:v>1.3210478191938</c:v>
                </c:pt>
                <c:pt idx="269">
                  <c:v>1.3229087631468599</c:v>
                </c:pt>
                <c:pt idx="270">
                  <c:v>1.3247723285889701</c:v>
                </c:pt>
                <c:pt idx="271">
                  <c:v>1.3266385192129999</c:v>
                </c:pt>
                <c:pt idx="272">
                  <c:v>1.3285073387170001</c:v>
                </c:pt>
                <c:pt idx="273">
                  <c:v>1.3303787908042499</c:v>
                </c:pt>
                <c:pt idx="274">
                  <c:v>1.33225287918323</c:v>
                </c:pt>
                <c:pt idx="275">
                  <c:v>1.3341296075676601</c:v>
                </c:pt>
                <c:pt idx="276">
                  <c:v>1.33600897967647</c:v>
                </c:pt>
                <c:pt idx="277">
                  <c:v>1.3378909992338599</c:v>
                </c:pt>
                <c:pt idx="278">
                  <c:v>1.33977566996924</c:v>
                </c:pt>
                <c:pt idx="279">
                  <c:v>1.3416629956173101</c:v>
                </c:pt>
                <c:pt idx="280">
                  <c:v>1.3435529799179999</c:v>
                </c:pt>
                <c:pt idx="281">
                  <c:v>1.34544562661653</c:v>
                </c:pt>
                <c:pt idx="282">
                  <c:v>1.34734093946338</c:v>
                </c:pt>
                <c:pt idx="283">
                  <c:v>1.3492389222143299</c:v>
                </c:pt>
                <c:pt idx="284">
                  <c:v>1.3511395786304301</c:v>
                </c:pt>
                <c:pt idx="285">
                  <c:v>1.3530429124780501</c:v>
                </c:pt>
                <c:pt idx="286">
                  <c:v>1.35494892752885</c:v>
                </c:pt>
                <c:pt idx="287">
                  <c:v>1.3568576275598101</c:v>
                </c:pt>
                <c:pt idx="288">
                  <c:v>1.35876901635323</c:v>
                </c:pt>
                <c:pt idx="289">
                  <c:v>1.3606830976967299</c:v>
                </c:pt>
                <c:pt idx="290">
                  <c:v>1.36259987538327</c:v>
                </c:pt>
                <c:pt idx="291">
                  <c:v>1.3645193532111699</c:v>
                </c:pt>
                <c:pt idx="292">
                  <c:v>1.3664415349840799</c:v>
                </c:pt>
                <c:pt idx="293">
                  <c:v>1.3683664245110101</c:v>
                </c:pt>
                <c:pt idx="294">
                  <c:v>1.3702940256063401</c:v>
                </c:pt>
                <c:pt idx="295">
                  <c:v>1.3722243420898299</c:v>
                </c:pt>
                <c:pt idx="296">
                  <c:v>1.3741573777866101</c:v>
                </c:pt>
                <c:pt idx="297">
                  <c:v>1.37609313652721</c:v>
                </c:pt>
                <c:pt idx="298">
                  <c:v>1.3780316221475299</c:v>
                </c:pt>
                <c:pt idx="299">
                  <c:v>1.3799728384889101</c:v>
                </c:pt>
                <c:pt idx="300">
                  <c:v>1.3819167893980799</c:v>
                </c:pt>
                <c:pt idx="301">
                  <c:v>1.38386347872719</c:v>
                </c:pt>
                <c:pt idx="302">
                  <c:v>1.3858129103338099</c:v>
                </c:pt>
                <c:pt idx="303">
                  <c:v>1.38776508808097</c:v>
                </c:pt>
                <c:pt idx="304">
                  <c:v>1.3897200158371099</c:v>
                </c:pt>
                <c:pt idx="305">
                  <c:v>1.39167769747614</c:v>
                </c:pt>
                <c:pt idx="306">
                  <c:v>1.39363813687743</c:v>
                </c:pt>
                <c:pt idx="307">
                  <c:v>1.3956013379257901</c:v>
                </c:pt>
                <c:pt idx="308">
                  <c:v>1.39756730451153</c:v>
                </c:pt>
                <c:pt idx="309">
                  <c:v>1.39953604053042</c:v>
                </c:pt>
                <c:pt idx="310">
                  <c:v>1.4015075498837399</c:v>
                </c:pt>
                <c:pt idx="311">
                  <c:v>1.40348183647824</c:v>
                </c:pt>
                <c:pt idx="312">
                  <c:v>1.40545890422619</c:v>
                </c:pt>
                <c:pt idx="313">
                  <c:v>1.4074387570453599</c:v>
                </c:pt>
                <c:pt idx="314">
                  <c:v>1.40942139885906</c:v>
                </c:pt>
                <c:pt idx="315">
                  <c:v>1.4114068335961001</c:v>
                </c:pt>
                <c:pt idx="316">
                  <c:v>1.41339506519085</c:v>
                </c:pt>
                <c:pt idx="317">
                  <c:v>1.41538609758319</c:v>
                </c:pt>
                <c:pt idx="318">
                  <c:v>1.41737993471859</c:v>
                </c:pt>
                <c:pt idx="319">
                  <c:v>1.41937658054805</c:v>
                </c:pt>
                <c:pt idx="320">
                  <c:v>1.42137603902813</c:v>
                </c:pt>
                <c:pt idx="321">
                  <c:v>1.4233783141209999</c:v>
                </c:pt>
                <c:pt idx="322">
                  <c:v>1.4253834097943701</c:v>
                </c:pt>
                <c:pt idx="323">
                  <c:v>1.4273913300215699</c:v>
                </c:pt>
                <c:pt idx="324">
                  <c:v>1.4294020787815001</c:v>
                </c:pt>
                <c:pt idx="325">
                  <c:v>1.43141566005869</c:v>
                </c:pt>
                <c:pt idx="326">
                  <c:v>1.4334320778432701</c:v>
                </c:pt>
                <c:pt idx="327">
                  <c:v>1.43545133613099</c:v>
                </c:pt>
                <c:pt idx="328">
                  <c:v>1.43747343892324</c:v>
                </c:pt>
                <c:pt idx="329">
                  <c:v>1.43949839022704</c:v>
                </c:pt>
                <c:pt idx="330">
                  <c:v>1.4415261940550399</c:v>
                </c:pt>
                <c:pt idx="331">
                  <c:v>1.4435568544255699</c:v>
                </c:pt>
                <c:pt idx="332">
                  <c:v>1.4455903753625901</c:v>
                </c:pt>
                <c:pt idx="333">
                  <c:v>1.44762676089576</c:v>
                </c:pt>
                <c:pt idx="334">
                  <c:v>1.4496660150603999</c:v>
                </c:pt>
                <c:pt idx="335">
                  <c:v>1.45170814189752</c:v>
                </c:pt>
                <c:pt idx="336">
                  <c:v>1.4537531454538</c:v>
                </c:pt>
                <c:pt idx="337">
                  <c:v>1.4558010297816599</c:v>
                </c:pt>
                <c:pt idx="338">
                  <c:v>1.4578517989391899</c:v>
                </c:pt>
                <c:pt idx="339">
                  <c:v>1.4599054569902301</c:v>
                </c:pt>
                <c:pt idx="340">
                  <c:v>1.4619620080043301</c:v>
                </c:pt>
                <c:pt idx="341">
                  <c:v>1.4640214560567499</c:v>
                </c:pt>
                <c:pt idx="342">
                  <c:v>1.4660838052285401</c:v>
                </c:pt>
                <c:pt idx="343">
                  <c:v>1.4681490596064499</c:v>
                </c:pt>
                <c:pt idx="344">
                  <c:v>1.47021722328302</c:v>
                </c:pt>
                <c:pt idx="345">
                  <c:v>1.4722883003565399</c:v>
                </c:pt>
                <c:pt idx="346">
                  <c:v>1.47436229493107</c:v>
                </c:pt>
                <c:pt idx="347">
                  <c:v>1.4764392111164799</c:v>
                </c:pt>
                <c:pt idx="348">
                  <c:v>1.47851905302838</c:v>
                </c:pt>
                <c:pt idx="349">
                  <c:v>1.48060182478823</c:v>
                </c:pt>
                <c:pt idx="350">
                  <c:v>1.4826875305232501</c:v>
                </c:pt>
                <c:pt idx="351">
                  <c:v>1.4847761743665</c:v>
                </c:pt>
                <c:pt idx="352">
                  <c:v>1.4868677604568701</c:v>
                </c:pt>
                <c:pt idx="353">
                  <c:v>1.48896229293906</c:v>
                </c:pt>
                <c:pt idx="354">
                  <c:v>1.4910597759636099</c:v>
                </c:pt>
                <c:pt idx="355">
                  <c:v>1.49316021368692</c:v>
                </c:pt>
                <c:pt idx="356">
                  <c:v>1.49526361027124</c:v>
                </c:pt>
                <c:pt idx="357">
                  <c:v>1.4973699698846801</c:v>
                </c:pt>
                <c:pt idx="358">
                  <c:v>1.4994792967012101</c:v>
                </c:pt>
                <c:pt idx="359">
                  <c:v>1.5015915949007099</c:v>
                </c:pt>
                <c:pt idx="360">
                  <c:v>1.5037068686689301</c:v>
                </c:pt>
                <c:pt idx="361">
                  <c:v>1.5058251221975101</c:v>
                </c:pt>
                <c:pt idx="362">
                  <c:v>1.5079463596839999</c:v>
                </c:pt>
                <c:pt idx="363">
                  <c:v>1.5100705853318701</c:v>
                </c:pt>
                <c:pt idx="364">
                  <c:v>1.5121978033505099</c:v>
                </c:pt>
                <c:pt idx="365">
                  <c:v>1.5143280179552201</c:v>
                </c:pt>
                <c:pt idx="366">
                  <c:v>1.51646123336728</c:v>
                </c:pt>
                <c:pt idx="367">
                  <c:v>1.51859745381387</c:v>
                </c:pt>
                <c:pt idx="368">
                  <c:v>1.5207366835281499</c:v>
                </c:pt>
                <c:pt idx="369">
                  <c:v>1.52287892674925</c:v>
                </c:pt>
                <c:pt idx="370">
                  <c:v>1.5250241877222499</c:v>
                </c:pt>
                <c:pt idx="371">
                  <c:v>1.5271724706982099</c:v>
                </c:pt>
                <c:pt idx="372">
                  <c:v>1.5293237799342101</c:v>
                </c:pt>
                <c:pt idx="373">
                  <c:v>1.5314781196933001</c:v>
                </c:pt>
                <c:pt idx="374">
                  <c:v>1.5336354942445301</c:v>
                </c:pt>
                <c:pt idx="375">
                  <c:v>1.5357959078629799</c:v>
                </c:pt>
                <c:pt idx="376">
                  <c:v>1.53795936482976</c:v>
                </c:pt>
                <c:pt idx="377">
                  <c:v>1.5401258694319699</c:v>
                </c:pt>
                <c:pt idx="378">
                  <c:v>1.5422954259628101</c:v>
                </c:pt>
                <c:pt idx="379">
                  <c:v>1.54446803872147</c:v>
                </c:pt>
                <c:pt idx="380">
                  <c:v>1.5466437120132199</c:v>
                </c:pt>
                <c:pt idx="381">
                  <c:v>1.5488224501494201</c:v>
                </c:pt>
                <c:pt idx="382">
                  <c:v>1.5510042574474501</c:v>
                </c:pt>
                <c:pt idx="383">
                  <c:v>1.5531891382308201</c:v>
                </c:pt>
                <c:pt idx="384">
                  <c:v>1.5553770968291101</c:v>
                </c:pt>
                <c:pt idx="385">
                  <c:v>1.55756813757799</c:v>
                </c:pt>
                <c:pt idx="386">
                  <c:v>1.55976226481925</c:v>
                </c:pt>
                <c:pt idx="387">
                  <c:v>1.5619594829008101</c:v>
                </c:pt>
                <c:pt idx="388">
                  <c:v>1.56415979617668</c:v>
                </c:pt>
                <c:pt idx="389">
                  <c:v>1.5663632090070301</c:v>
                </c:pt>
                <c:pt idx="390">
                  <c:v>1.5685697257581599</c:v>
                </c:pt>
                <c:pt idx="391">
                  <c:v>1.5707793508025301</c:v>
                </c:pt>
                <c:pt idx="392">
                  <c:v>1.57299208851876</c:v>
                </c:pt>
                <c:pt idx="393">
                  <c:v>1.5752079432916299</c:v>
                </c:pt>
                <c:pt idx="394">
                  <c:v>1.57742691951209</c:v>
                </c:pt>
                <c:pt idx="395">
                  <c:v>1.57964902157729</c:v>
                </c:pt>
                <c:pt idx="396">
                  <c:v>1.5818742538905699</c:v>
                </c:pt>
                <c:pt idx="397">
                  <c:v>1.5841026208614799</c:v>
                </c:pt>
                <c:pt idx="398">
                  <c:v>1.58633412690577</c:v>
                </c:pt>
                <c:pt idx="399">
                  <c:v>1.5885687764454</c:v>
                </c:pt>
                <c:pt idx="400">
                  <c:v>1.5908065739085999</c:v>
                </c:pt>
                <c:pt idx="401">
                  <c:v>1.5930475237297901</c:v>
                </c:pt>
                <c:pt idx="402">
                  <c:v>1.59529163034966</c:v>
                </c:pt>
                <c:pt idx="403">
                  <c:v>1.5975388982151699</c:v>
                </c:pt>
                <c:pt idx="404">
                  <c:v>1.59978933177951</c:v>
                </c:pt>
                <c:pt idx="405">
                  <c:v>1.6020429355021699</c:v>
                </c:pt>
                <c:pt idx="406">
                  <c:v>1.6042997138489099</c:v>
                </c:pt>
                <c:pt idx="407">
                  <c:v>1.60655967129179</c:v>
                </c:pt>
                <c:pt idx="408">
                  <c:v>1.6088228123091599</c:v>
                </c:pt>
                <c:pt idx="409">
                  <c:v>1.61108914138568</c:v>
                </c:pt>
                <c:pt idx="410">
                  <c:v>1.61335866301233</c:v>
                </c:pt>
                <c:pt idx="411">
                  <c:v>1.6156313816864301</c:v>
                </c:pt>
                <c:pt idx="412">
                  <c:v>1.6179073019115999</c:v>
                </c:pt>
                <c:pt idx="413">
                  <c:v>1.62018642819784</c:v>
                </c:pt>
                <c:pt idx="414">
                  <c:v>1.62246876506149</c:v>
                </c:pt>
                <c:pt idx="415">
                  <c:v>1.6247543170252401</c:v>
                </c:pt>
                <c:pt idx="416">
                  <c:v>1.6270430886181799</c:v>
                </c:pt>
                <c:pt idx="417">
                  <c:v>1.6293350843757399</c:v>
                </c:pt>
                <c:pt idx="418">
                  <c:v>1.6316303088397801</c:v>
                </c:pt>
                <c:pt idx="419">
                  <c:v>1.63392876655854</c:v>
                </c:pt>
                <c:pt idx="420">
                  <c:v>1.6362304620866499</c:v>
                </c:pt>
                <c:pt idx="421">
                  <c:v>1.6385353999851799</c:v>
                </c:pt>
                <c:pt idx="422">
                  <c:v>1.6408435848216301</c:v>
                </c:pt>
                <c:pt idx="423">
                  <c:v>1.6431550211699</c:v>
                </c:pt>
                <c:pt idx="424">
                  <c:v>1.64546971361037</c:v>
                </c:pt>
                <c:pt idx="425">
                  <c:v>1.6477876667298601</c:v>
                </c:pt>
                <c:pt idx="426">
                  <c:v>1.6501088851216299</c:v>
                </c:pt>
                <c:pt idx="427">
                  <c:v>1.6524333733854499</c:v>
                </c:pt>
                <c:pt idx="428">
                  <c:v>1.6547611361275401</c:v>
                </c:pt>
                <c:pt idx="429">
                  <c:v>1.65709217796062</c:v>
                </c:pt>
                <c:pt idx="430">
                  <c:v>1.6594265035039</c:v>
                </c:pt>
                <c:pt idx="431">
                  <c:v>1.6617641173831099</c:v>
                </c:pt>
                <c:pt idx="432">
                  <c:v>1.66410502423049</c:v>
                </c:pt>
                <c:pt idx="433">
                  <c:v>1.6664492286847901</c:v>
                </c:pt>
                <c:pt idx="434">
                  <c:v>1.66879673539132</c:v>
                </c:pt>
                <c:pt idx="435">
                  <c:v>1.6711475490019201</c:v>
                </c:pt>
                <c:pt idx="436">
                  <c:v>1.67350167417499</c:v>
                </c:pt>
                <c:pt idx="437">
                  <c:v>1.6758591155754801</c:v>
                </c:pt>
                <c:pt idx="438">
                  <c:v>1.67821987787492</c:v>
                </c:pt>
                <c:pt idx="439">
                  <c:v>1.6805839657514201</c:v>
                </c:pt>
                <c:pt idx="440">
                  <c:v>1.6829513838896899</c:v>
                </c:pt>
                <c:pt idx="441">
                  <c:v>1.6853221369810201</c:v>
                </c:pt>
                <c:pt idx="442">
                  <c:v>1.68769622972332</c:v>
                </c:pt>
                <c:pt idx="443">
                  <c:v>1.69007366682111</c:v>
                </c:pt>
                <c:pt idx="444">
                  <c:v>1.6924544529855501</c:v>
                </c:pt>
                <c:pt idx="445">
                  <c:v>1.6948385929344201</c:v>
                </c:pt>
                <c:pt idx="446">
                  <c:v>1.69722609139217</c:v>
                </c:pt>
                <c:pt idx="447">
                  <c:v>1.6996169530898799</c:v>
                </c:pt>
                <c:pt idx="448">
                  <c:v>1.7020111827653099</c:v>
                </c:pt>
                <c:pt idx="449">
                  <c:v>1.70440878516288</c:v>
                </c:pt>
                <c:pt idx="450">
                  <c:v>1.70680976503372</c:v>
                </c:pt>
                <c:pt idx="451">
                  <c:v>1.70921412713562</c:v>
                </c:pt>
                <c:pt idx="452">
                  <c:v>1.7116218762330899</c:v>
                </c:pt>
                <c:pt idx="453">
                  <c:v>1.7140330170973499</c:v>
                </c:pt>
                <c:pt idx="454">
                  <c:v>1.71644755450635</c:v>
                </c:pt>
                <c:pt idx="455">
                  <c:v>1.71886549324474</c:v>
                </c:pt>
                <c:pt idx="456">
                  <c:v>1.7212868381039601</c:v>
                </c:pt>
                <c:pt idx="457">
                  <c:v>1.7237115938821499</c:v>
                </c:pt>
                <c:pt idx="458">
                  <c:v>1.7261397653842301</c:v>
                </c:pt>
                <c:pt idx="459">
                  <c:v>1.7285713574218999</c:v>
                </c:pt>
                <c:pt idx="460">
                  <c:v>1.73100637481362</c:v>
                </c:pt>
                <c:pt idx="461">
                  <c:v>1.7334448223846399</c:v>
                </c:pt>
                <c:pt idx="462">
                  <c:v>1.7358867049670199</c:v>
                </c:pt>
                <c:pt idx="463">
                  <c:v>1.7383320273996199</c:v>
                </c:pt>
                <c:pt idx="464">
                  <c:v>1.74078079452811</c:v>
                </c:pt>
                <c:pt idx="465">
                  <c:v>1.7432330112049901</c:v>
                </c:pt>
                <c:pt idx="466">
                  <c:v>1.7456886822896001</c:v>
                </c:pt>
                <c:pt idx="467">
                  <c:v>1.74814781264812</c:v>
                </c:pt>
                <c:pt idx="468">
                  <c:v>1.75061040715358</c:v>
                </c:pt>
                <c:pt idx="469">
                  <c:v>1.7530764706858999</c:v>
                </c:pt>
                <c:pt idx="470">
                  <c:v>1.7555460081318399</c:v>
                </c:pt>
                <c:pt idx="471">
                  <c:v>1.75801902438506</c:v>
                </c:pt>
                <c:pt idx="472">
                  <c:v>1.76049552434613</c:v>
                </c:pt>
                <c:pt idx="473">
                  <c:v>1.76297551292249</c:v>
                </c:pt>
                <c:pt idx="474">
                  <c:v>1.76545899502851</c:v>
                </c:pt>
                <c:pt idx="475">
                  <c:v>1.76794597558549</c:v>
                </c:pt>
                <c:pt idx="476">
                  <c:v>1.77043645952165</c:v>
                </c:pt>
                <c:pt idx="477">
                  <c:v>1.77293045177217</c:v>
                </c:pt>
                <c:pt idx="478">
                  <c:v>1.77542795727915</c:v>
                </c:pt>
                <c:pt idx="479">
                  <c:v>1.7779289809916801</c:v>
                </c:pt>
                <c:pt idx="480">
                  <c:v>1.7804335278658201</c:v>
                </c:pt>
                <c:pt idx="481">
                  <c:v>1.7829416028645999</c:v>
                </c:pt>
                <c:pt idx="482">
                  <c:v>1.7854532109580401</c:v>
                </c:pt>
                <c:pt idx="483">
                  <c:v>1.7879683571231799</c:v>
                </c:pt>
                <c:pt idx="484">
                  <c:v>1.7904870463440401</c:v>
                </c:pt>
                <c:pt idx="485">
                  <c:v>1.7930092836117</c:v>
                </c:pt>
                <c:pt idx="486">
                  <c:v>1.7955350739242399</c:v>
                </c:pt>
                <c:pt idx="487">
                  <c:v>1.7980644222867901</c:v>
                </c:pt>
                <c:pt idx="488">
                  <c:v>1.80059733371154</c:v>
                </c:pt>
                <c:pt idx="489">
                  <c:v>1.8031338132177199</c:v>
                </c:pt>
                <c:pt idx="490">
                  <c:v>1.80567386583165</c:v>
                </c:pt>
                <c:pt idx="491">
                  <c:v>1.8082174965867199</c:v>
                </c:pt>
                <c:pt idx="492">
                  <c:v>1.8107647105234099</c:v>
                </c:pt>
                <c:pt idx="493">
                  <c:v>1.8133155126893199</c:v>
                </c:pt>
                <c:pt idx="494">
                  <c:v>1.8158699081391301</c:v>
                </c:pt>
                <c:pt idx="495">
                  <c:v>1.8184279019346601</c:v>
                </c:pt>
                <c:pt idx="496">
                  <c:v>1.8209894991448601</c:v>
                </c:pt>
                <c:pt idx="497">
                  <c:v>1.8235547048458101</c:v>
                </c:pt>
                <c:pt idx="498">
                  <c:v>1.8261235241207501</c:v>
                </c:pt>
                <c:pt idx="499">
                  <c:v>1.82869596206007</c:v>
                </c:pt>
                <c:pt idx="500">
                  <c:v>1.83127202376135</c:v>
                </c:pt>
                <c:pt idx="501">
                  <c:v>1.83385171432933</c:v>
                </c:pt>
                <c:pt idx="502">
                  <c:v>1.83643503887596</c:v>
                </c:pt>
                <c:pt idx="503">
                  <c:v>1.8390220025203701</c:v>
                </c:pt>
                <c:pt idx="504">
                  <c:v>1.8416126103889301</c:v>
                </c:pt>
                <c:pt idx="505">
                  <c:v>1.8442068676151899</c:v>
                </c:pt>
                <c:pt idx="506">
                  <c:v>1.84680477933997</c:v>
                </c:pt>
                <c:pt idx="507">
                  <c:v>1.8494063507113201</c:v>
                </c:pt>
                <c:pt idx="508">
                  <c:v>1.8520115868845399</c:v>
                </c:pt>
                <c:pt idx="509">
                  <c:v>1.8546204930221799</c:v>
                </c:pt>
                <c:pt idx="510">
                  <c:v>1.8572330742940799</c:v>
                </c:pt>
                <c:pt idx="511">
                  <c:v>1.85984933587736</c:v>
                </c:pt>
                <c:pt idx="512">
                  <c:v>1.86246928295643</c:v>
                </c:pt>
                <c:pt idx="513">
                  <c:v>1.865092920723</c:v>
                </c:pt>
                <c:pt idx="514">
                  <c:v>1.8677202543761</c:v>
                </c:pt>
                <c:pt idx="515">
                  <c:v>1.8703512891220699</c:v>
                </c:pt>
                <c:pt idx="516">
                  <c:v>1.87298603017461</c:v>
                </c:pt>
                <c:pt idx="517">
                  <c:v>1.8756244827547299</c:v>
                </c:pt>
                <c:pt idx="518">
                  <c:v>1.87826665209083</c:v>
                </c:pt>
                <c:pt idx="519">
                  <c:v>1.88091254341866</c:v>
                </c:pt>
                <c:pt idx="520">
                  <c:v>1.8835621619813301</c:v>
                </c:pt>
                <c:pt idx="521">
                  <c:v>1.8862155130293601</c:v>
                </c:pt>
                <c:pt idx="522">
                  <c:v>1.8888726018206501</c:v>
                </c:pt>
                <c:pt idx="523">
                  <c:v>1.8915334336205201</c:v>
                </c:pt>
                <c:pt idx="524">
                  <c:v>1.8941980137017</c:v>
                </c:pt>
                <c:pt idx="525">
                  <c:v>1.8968663473443499</c:v>
                </c:pt>
                <c:pt idx="526">
                  <c:v>1.89953843983606</c:v>
                </c:pt>
                <c:pt idx="527">
                  <c:v>1.90221429647187</c:v>
                </c:pt>
                <c:pt idx="528">
                  <c:v>1.9048939225543</c:v>
                </c:pt>
                <c:pt idx="529">
                  <c:v>1.90757732339331</c:v>
                </c:pt>
                <c:pt idx="530">
                  <c:v>1.91026450430637</c:v>
                </c:pt>
                <c:pt idx="531">
                  <c:v>1.9129554706184</c:v>
                </c:pt>
                <c:pt idx="532">
                  <c:v>1.9156502276618601</c:v>
                </c:pt>
                <c:pt idx="533">
                  <c:v>1.9183487807767099</c:v>
                </c:pt>
                <c:pt idx="534">
                  <c:v>1.92105113531042</c:v>
                </c:pt>
                <c:pt idx="535">
                  <c:v>1.9237572966180101</c:v>
                </c:pt>
                <c:pt idx="536">
                  <c:v>1.92646727006204</c:v>
                </c:pt>
                <c:pt idx="537">
                  <c:v>1.9291810610125999</c:v>
                </c:pt>
                <c:pt idx="538">
                  <c:v>1.9318986748473801</c:v>
                </c:pt>
                <c:pt idx="539">
                  <c:v>1.9346201169516399</c:v>
                </c:pt>
                <c:pt idx="540">
                  <c:v>1.9373453927181901</c:v>
                </c:pt>
                <c:pt idx="541">
                  <c:v>1.9400745075474899</c:v>
                </c:pt>
                <c:pt idx="542">
                  <c:v>1.9428074668475599</c:v>
                </c:pt>
                <c:pt idx="543">
                  <c:v>1.94554427603408</c:v>
                </c:pt>
                <c:pt idx="544">
                  <c:v>1.94828494053032</c:v>
                </c:pt>
                <c:pt idx="545">
                  <c:v>1.95102946576721</c:v>
                </c:pt>
                <c:pt idx="546">
                  <c:v>1.95377785718334</c:v>
                </c:pt>
                <c:pt idx="547">
                  <c:v>1.9565301202249299</c:v>
                </c:pt>
                <c:pt idx="548">
                  <c:v>1.95928626034592</c:v>
                </c:pt>
                <c:pt idx="549">
                  <c:v>1.96204628300788</c:v>
                </c:pt>
                <c:pt idx="550">
                  <c:v>1.9648101936800999</c:v>
                </c:pt>
                <c:pt idx="551">
                  <c:v>1.96757799783959</c:v>
                </c:pt>
                <c:pt idx="552">
                  <c:v>1.97034970097104</c:v>
                </c:pt>
                <c:pt idx="553">
                  <c:v>1.9731253085668901</c:v>
                </c:pt>
                <c:pt idx="554">
                  <c:v>1.97590482612731</c:v>
                </c:pt>
                <c:pt idx="555">
                  <c:v>1.9786882591602299</c:v>
                </c:pt>
                <c:pt idx="556">
                  <c:v>1.98147561318132</c:v>
                </c:pt>
                <c:pt idx="557">
                  <c:v>1.98426689371402</c:v>
                </c:pt>
                <c:pt idx="558">
                  <c:v>1.9870621062895799</c:v>
                </c:pt>
                <c:pt idx="559">
                  <c:v>1.989861256447</c:v>
                </c:pt>
                <c:pt idx="560">
                  <c:v>1.99266434973311</c:v>
                </c:pt>
                <c:pt idx="561">
                  <c:v>1.9954713917025499</c:v>
                </c:pt>
                <c:pt idx="562">
                  <c:v>1.99828238791779</c:v>
                </c:pt>
                <c:pt idx="563">
                  <c:v>2.0010973439491102</c:v>
                </c:pt>
                <c:pt idx="564">
                  <c:v>2.0039162653746598</c:v>
                </c:pt>
                <c:pt idx="565">
                  <c:v>2.0067391577804599</c:v>
                </c:pt>
                <c:pt idx="566">
                  <c:v>2.0095660267603601</c:v>
                </c:pt>
                <c:pt idx="567">
                  <c:v>2.0123968779161201</c:v>
                </c:pt>
                <c:pt idx="568">
                  <c:v>2.0152317168573801</c:v>
                </c:pt>
                <c:pt idx="569">
                  <c:v>2.0180705492016799</c:v>
                </c:pt>
                <c:pt idx="570">
                  <c:v>2.0209133805744899</c:v>
                </c:pt>
                <c:pt idx="571">
                  <c:v>2.0237602166091899</c:v>
                </c:pt>
                <c:pt idx="572">
                  <c:v>2.0266110629470999</c:v>
                </c:pt>
                <c:pt idx="573">
                  <c:v>2.0294659252374698</c:v>
                </c:pt>
                <c:pt idx="574">
                  <c:v>2.0323248091375401</c:v>
                </c:pt>
                <c:pt idx="575">
                  <c:v>2.0351877203124999</c:v>
                </c:pt>
                <c:pt idx="576">
                  <c:v>2.03805466443551</c:v>
                </c:pt>
                <c:pt idx="577">
                  <c:v>2.0409256471877502</c:v>
                </c:pt>
                <c:pt idx="578">
                  <c:v>2.0438006742583901</c:v>
                </c:pt>
                <c:pt idx="579">
                  <c:v>2.0466797513445898</c:v>
                </c:pt>
                <c:pt idx="580">
                  <c:v>2.0495628841515798</c:v>
                </c:pt>
                <c:pt idx="581">
                  <c:v>2.0524500783925999</c:v>
                </c:pt>
                <c:pt idx="582">
                  <c:v>2.0553413397889302</c:v>
                </c:pt>
                <c:pt idx="583">
                  <c:v>2.0582366740699301</c:v>
                </c:pt>
                <c:pt idx="584">
                  <c:v>2.06113608697303</c:v>
                </c:pt>
                <c:pt idx="585">
                  <c:v>2.06403958424373</c:v>
                </c:pt>
                <c:pt idx="586">
                  <c:v>2.0669471716356198</c:v>
                </c:pt>
                <c:pt idx="587">
                  <c:v>2.0698588549104202</c:v>
                </c:pt>
                <c:pt idx="588">
                  <c:v>2.0727746398379399</c:v>
                </c:pt>
                <c:pt idx="589">
                  <c:v>2.0756945321961302</c:v>
                </c:pt>
                <c:pt idx="590">
                  <c:v>2.07861853777107</c:v>
                </c:pt>
                <c:pt idx="591">
                  <c:v>2.08154666235701</c:v>
                </c:pt>
                <c:pt idx="592">
                  <c:v>2.0844789117563498</c:v>
                </c:pt>
                <c:pt idx="593">
                  <c:v>2.08741529177966</c:v>
                </c:pt>
                <c:pt idx="594">
                  <c:v>2.0903558082456999</c:v>
                </c:pt>
                <c:pt idx="595">
                  <c:v>2.0933004669814301</c:v>
                </c:pt>
                <c:pt idx="596">
                  <c:v>2.0962492738220102</c:v>
                </c:pt>
                <c:pt idx="597">
                  <c:v>2.0992022346108201</c:v>
                </c:pt>
                <c:pt idx="598">
                  <c:v>2.1021593551994902</c:v>
                </c:pt>
                <c:pt idx="599">
                  <c:v>2.1051206414478698</c:v>
                </c:pt>
                <c:pt idx="600">
                  <c:v>2.10808609922407</c:v>
                </c:pt>
                <c:pt idx="601">
                  <c:v>2.11105573440449</c:v>
                </c:pt>
                <c:pt idx="602">
                  <c:v>2.11402955287376</c:v>
                </c:pt>
                <c:pt idx="603">
                  <c:v>2.1170075605248502</c:v>
                </c:pt>
                <c:pt idx="604">
                  <c:v>2.1199897632589999</c:v>
                </c:pt>
                <c:pt idx="605">
                  <c:v>2.1229761669857798</c:v>
                </c:pt>
                <c:pt idx="606">
                  <c:v>2.12596677762307</c:v>
                </c:pt>
                <c:pt idx="607">
                  <c:v>2.1289616010970902</c:v>
                </c:pt>
                <c:pt idx="608">
                  <c:v>2.1319606433424201</c:v>
                </c:pt>
                <c:pt idx="609">
                  <c:v>2.13496391030198</c:v>
                </c:pt>
                <c:pt idx="610">
                  <c:v>2.1379714079270902</c:v>
                </c:pt>
                <c:pt idx="611">
                  <c:v>2.1409831421774301</c:v>
                </c:pt>
                <c:pt idx="612">
                  <c:v>2.1439991190210801</c:v>
                </c:pt>
                <c:pt idx="613">
                  <c:v>2.14701934443453</c:v>
                </c:pt>
                <c:pt idx="614">
                  <c:v>2.1500438244026898</c:v>
                </c:pt>
                <c:pt idx="615">
                  <c:v>2.1530725649189</c:v>
                </c:pt>
                <c:pt idx="616">
                  <c:v>2.1561055719849298</c:v>
                </c:pt>
                <c:pt idx="617">
                  <c:v>2.15914285161104</c:v>
                </c:pt>
                <c:pt idx="618">
                  <c:v>2.16218440981591</c:v>
                </c:pt>
                <c:pt idx="619">
                  <c:v>2.1652302526267402</c:v>
                </c:pt>
                <c:pt idx="620">
                  <c:v>2.1682803860791902</c:v>
                </c:pt>
                <c:pt idx="621">
                  <c:v>2.1713348162174402</c:v>
                </c:pt>
                <c:pt idx="622">
                  <c:v>2.1743935490941801</c:v>
                </c:pt>
                <c:pt idx="623">
                  <c:v>2.1774565907706198</c:v>
                </c:pt>
                <c:pt idx="624">
                  <c:v>2.1805239473165199</c:v>
                </c:pt>
                <c:pt idx="625">
                  <c:v>2.18359562481018</c:v>
                </c:pt>
                <c:pt idx="626">
                  <c:v>2.18667162933846</c:v>
                </c:pt>
                <c:pt idx="627">
                  <c:v>2.1897519669968202</c:v>
                </c:pt>
                <c:pt idx="628">
                  <c:v>2.1928366438892701</c:v>
                </c:pt>
                <c:pt idx="629">
                  <c:v>2.1959256661284399</c:v>
                </c:pt>
                <c:pt idx="630">
                  <c:v>2.1990190398355698</c:v>
                </c:pt>
                <c:pt idx="631">
                  <c:v>2.2021167711405099</c:v>
                </c:pt>
                <c:pt idx="632">
                  <c:v>2.2052188661817702</c:v>
                </c:pt>
                <c:pt idx="633">
                  <c:v>2.2083253311064901</c:v>
                </c:pt>
                <c:pt idx="634">
                  <c:v>2.2114361720704601</c:v>
                </c:pt>
                <c:pt idx="635">
                  <c:v>2.2145513952381699</c:v>
                </c:pt>
                <c:pt idx="636">
                  <c:v>2.2176710067827599</c:v>
                </c:pt>
                <c:pt idx="637">
                  <c:v>2.2207950128860898</c:v>
                </c:pt>
                <c:pt idx="638">
                  <c:v>2.2239234197387199</c:v>
                </c:pt>
                <c:pt idx="639">
                  <c:v>2.2270562335399302</c:v>
                </c:pt>
                <c:pt idx="640">
                  <c:v>2.2301934604977398</c:v>
                </c:pt>
                <c:pt idx="641">
                  <c:v>2.23333510682891</c:v>
                </c:pt>
                <c:pt idx="642">
                  <c:v>2.23648117875896</c:v>
                </c:pt>
                <c:pt idx="643">
                  <c:v>2.23963168252217</c:v>
                </c:pt>
                <c:pt idx="644">
                  <c:v>2.2427866243616101</c:v>
                </c:pt>
                <c:pt idx="645">
                  <c:v>2.2459460105291398</c:v>
                </c:pt>
                <c:pt idx="646">
                  <c:v>2.2491098472854398</c:v>
                </c:pt>
                <c:pt idx="647">
                  <c:v>2.2522781409000001</c:v>
                </c:pt>
                <c:pt idx="648">
                  <c:v>2.2554508976511398</c:v>
                </c:pt>
                <c:pt idx="649">
                  <c:v>2.25862812382602</c:v>
                </c:pt>
                <c:pt idx="650">
                  <c:v>2.2618098257206598</c:v>
                </c:pt>
                <c:pt idx="651">
                  <c:v>2.2649960096399702</c:v>
                </c:pt>
                <c:pt idx="652">
                  <c:v>2.2681866818977099</c:v>
                </c:pt>
                <c:pt idx="653">
                  <c:v>2.2713818488165498</c:v>
                </c:pt>
                <c:pt idx="654">
                  <c:v>2.2745815167280599</c:v>
                </c:pt>
                <c:pt idx="655">
                  <c:v>2.2777856919727402</c:v>
                </c:pt>
                <c:pt idx="656">
                  <c:v>2.2809943809000099</c:v>
                </c:pt>
                <c:pt idx="657">
                  <c:v>2.2842075898682501</c:v>
                </c:pt>
                <c:pt idx="658">
                  <c:v>2.2874253252447798</c:v>
                </c:pt>
                <c:pt idx="659">
                  <c:v>2.2906475934058901</c:v>
                </c:pt>
                <c:pt idx="660">
                  <c:v>2.2938744007368599</c:v>
                </c:pt>
                <c:pt idx="661">
                  <c:v>2.2971057536319801</c:v>
                </c:pt>
                <c:pt idx="662">
                  <c:v>2.30034165849451</c:v>
                </c:pt>
                <c:pt idx="663">
                  <c:v>2.3035821217367598</c:v>
                </c:pt>
                <c:pt idx="664">
                  <c:v>2.3068271497800601</c:v>
                </c:pt>
                <c:pt idx="665">
                  <c:v>2.3100767490547902</c:v>
                </c:pt>
                <c:pt idx="666">
                  <c:v>2.3133309260004</c:v>
                </c:pt>
                <c:pt idx="667">
                  <c:v>2.3165896870653802</c:v>
                </c:pt>
                <c:pt idx="668">
                  <c:v>2.3198530387073402</c:v>
                </c:pt>
                <c:pt idx="669">
                  <c:v>2.3231209873929601</c:v>
                </c:pt>
                <c:pt idx="670">
                  <c:v>2.3263935395980302</c:v>
                </c:pt>
                <c:pt idx="671">
                  <c:v>2.3296707018074998</c:v>
                </c:pt>
                <c:pt idx="672">
                  <c:v>2.3329524805154001</c:v>
                </c:pt>
                <c:pt idx="673">
                  <c:v>2.3362388822249498</c:v>
                </c:pt>
                <c:pt idx="674">
                  <c:v>2.3395299134485099</c:v>
                </c:pt>
                <c:pt idx="675">
                  <c:v>2.3428255807076299</c:v>
                </c:pt>
                <c:pt idx="676">
                  <c:v>2.34612589053302</c:v>
                </c:pt>
                <c:pt idx="677">
                  <c:v>2.3494308494646101</c:v>
                </c:pt>
                <c:pt idx="678">
                  <c:v>2.3527404640515499</c:v>
                </c:pt>
                <c:pt idx="679">
                  <c:v>2.3560547408521999</c:v>
                </c:pt>
                <c:pt idx="680">
                  <c:v>2.3593736864341599</c:v>
                </c:pt>
                <c:pt idx="681">
                  <c:v>2.3626973073742801</c:v>
                </c:pt>
                <c:pt idx="682">
                  <c:v>2.3660256102587001</c:v>
                </c:pt>
                <c:pt idx="683">
                  <c:v>2.3693586016828001</c:v>
                </c:pt>
                <c:pt idx="684">
                  <c:v>2.3726962882512699</c:v>
                </c:pt>
                <c:pt idx="685">
                  <c:v>2.3760386765781099</c:v>
                </c:pt>
                <c:pt idx="686">
                  <c:v>2.3793857732866299</c:v>
                </c:pt>
                <c:pt idx="687">
                  <c:v>2.3827375850094699</c:v>
                </c:pt>
                <c:pt idx="688">
                  <c:v>2.3860941183886002</c:v>
                </c:pt>
                <c:pt idx="689">
                  <c:v>2.3894553800753702</c:v>
                </c:pt>
                <c:pt idx="690">
                  <c:v>2.39282137673049</c:v>
                </c:pt>
                <c:pt idx="691">
                  <c:v>2.3961921150240602</c:v>
                </c:pt>
                <c:pt idx="692">
                  <c:v>2.3995676016355501</c:v>
                </c:pt>
                <c:pt idx="693">
                  <c:v>2.4029478432538598</c:v>
                </c:pt>
                <c:pt idx="694">
                  <c:v>2.4063328465773299</c:v>
                </c:pt>
                <c:pt idx="695">
                  <c:v>2.4097226183136899</c:v>
                </c:pt>
                <c:pt idx="696">
                  <c:v>2.4131171651801702</c:v>
                </c:pt>
                <c:pt idx="697">
                  <c:v>2.41651649390342</c:v>
                </c:pt>
                <c:pt idx="698">
                  <c:v>2.4199206112195801</c:v>
                </c:pt>
                <c:pt idx="699">
                  <c:v>2.4233295238742998</c:v>
                </c:pt>
                <c:pt idx="700">
                  <c:v>2.4267432386227101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0.82794064393387901</c:v>
                </c:pt>
                <c:pt idx="1">
                  <c:v>0.83017012900194997</c:v>
                </c:pt>
                <c:pt idx="2">
                  <c:v>0.83240561764492105</c:v>
                </c:pt>
                <c:pt idx="3">
                  <c:v>0.83464712602926505</c:v>
                </c:pt>
                <c:pt idx="4">
                  <c:v>0.83689467036498999</c:v>
                </c:pt>
                <c:pt idx="5">
                  <c:v>0.83914826690575295</c:v>
                </c:pt>
                <c:pt idx="6">
                  <c:v>0.84140793194898</c:v>
                </c:pt>
                <c:pt idx="7">
                  <c:v>0.84367368183598002</c:v>
                </c:pt>
                <c:pt idx="8">
                  <c:v>0.84594553295206998</c:v>
                </c:pt>
                <c:pt idx="9">
                  <c:v>0.84822350172668703</c:v>
                </c:pt>
                <c:pt idx="10">
                  <c:v>0.85050760463351005</c:v>
                </c:pt>
                <c:pt idx="11">
                  <c:v>0.85279785819057796</c:v>
                </c:pt>
                <c:pt idx="12">
                  <c:v>0.85509427896041101</c:v>
                </c:pt>
                <c:pt idx="13">
                  <c:v>0.857396883550127</c:v>
                </c:pt>
                <c:pt idx="14">
                  <c:v>0.85970568861156504</c:v>
                </c:pt>
                <c:pt idx="15">
                  <c:v>0.86202071084140497</c:v>
                </c:pt>
                <c:pt idx="16">
                  <c:v>0.86434196698128596</c:v>
                </c:pt>
                <c:pt idx="17">
                  <c:v>0.86666947381793003</c:v>
                </c:pt>
                <c:pt idx="18">
                  <c:v>0.86900324818326202</c:v>
                </c:pt>
                <c:pt idx="19">
                  <c:v>0.87134330695453399</c:v>
                </c:pt>
                <c:pt idx="20">
                  <c:v>0.87368966705444095</c:v>
                </c:pt>
                <c:pt idx="21">
                  <c:v>0.87604234545125304</c:v>
                </c:pt>
                <c:pt idx="22">
                  <c:v>0.87840135915892703</c:v>
                </c:pt>
                <c:pt idx="23">
                  <c:v>0.88076672523723998</c:v>
                </c:pt>
                <c:pt idx="24">
                  <c:v>0.88313846079190494</c:v>
                </c:pt>
                <c:pt idx="25">
                  <c:v>0.88551658297469704</c:v>
                </c:pt>
                <c:pt idx="26">
                  <c:v>0.88790110898357899</c:v>
                </c:pt>
                <c:pt idx="27">
                  <c:v>0.89029205606282402</c:v>
                </c:pt>
                <c:pt idx="28">
                  <c:v>0.892689441503141</c:v>
                </c:pt>
                <c:pt idx="29">
                  <c:v>0.89509328264179999</c:v>
                </c:pt>
                <c:pt idx="30">
                  <c:v>0.89750359686275405</c:v>
                </c:pt>
                <c:pt idx="31">
                  <c:v>0.899920401596772</c:v>
                </c:pt>
                <c:pt idx="32">
                  <c:v>0.90234371432155702</c:v>
                </c:pt>
                <c:pt idx="33">
                  <c:v>0.90477355256187897</c:v>
                </c:pt>
                <c:pt idx="34">
                  <c:v>0.90720993388969695</c:v>
                </c:pt>
                <c:pt idx="35">
                  <c:v>0.90965287592428801</c:v>
                </c:pt>
                <c:pt idx="36">
                  <c:v>0.912102396332375</c:v>
                </c:pt>
                <c:pt idx="37">
                  <c:v>0.91455851282825296</c:v>
                </c:pt>
                <c:pt idx="38">
                  <c:v>0.91702124317391998</c:v>
                </c:pt>
                <c:pt idx="39">
                  <c:v>0.919490605179203</c:v>
                </c:pt>
                <c:pt idx="40">
                  <c:v>0.92196661670188695</c:v>
                </c:pt>
                <c:pt idx="41">
                  <c:v>0.92444929564784295</c:v>
                </c:pt>
                <c:pt idx="42">
                  <c:v>0.92693865997116298</c:v>
                </c:pt>
                <c:pt idx="43">
                  <c:v>0.92943472767428204</c:v>
                </c:pt>
                <c:pt idx="44">
                  <c:v>0.93193751680811499</c:v>
                </c:pt>
                <c:pt idx="45">
                  <c:v>0.93444704547218205</c:v>
                </c:pt>
                <c:pt idx="46">
                  <c:v>0.936963331814744</c:v>
                </c:pt>
                <c:pt idx="47">
                  <c:v>0.93948639403292999</c:v>
                </c:pt>
                <c:pt idx="48">
                  <c:v>0.94201625037287195</c:v>
                </c:pt>
                <c:pt idx="49">
                  <c:v>0.94455291912983497</c:v>
                </c:pt>
                <c:pt idx="50">
                  <c:v>0.94709641864834704</c:v>
                </c:pt>
                <c:pt idx="51">
                  <c:v>0.94964676732233699</c:v>
                </c:pt>
                <c:pt idx="52">
                  <c:v>0.95220398359526504</c:v>
                </c:pt>
                <c:pt idx="53">
                  <c:v>0.95476808596025597</c:v>
                </c:pt>
                <c:pt idx="54">
                  <c:v>0.95733909296023201</c:v>
                </c:pt>
                <c:pt idx="55">
                  <c:v>0.95991702318804895</c:v>
                </c:pt>
                <c:pt idx="56">
                  <c:v>0.962501895286628</c:v>
                </c:pt>
                <c:pt idx="57">
                  <c:v>0.96509372794909398</c:v>
                </c:pt>
                <c:pt idx="58">
                  <c:v>0.96769253991890802</c:v>
                </c:pt>
                <c:pt idx="59">
                  <c:v>0.97029834999000397</c:v>
                </c:pt>
                <c:pt idx="60">
                  <c:v>0.97291117700692398</c:v>
                </c:pt>
                <c:pt idx="61">
                  <c:v>0.97553103986495404</c:v>
                </c:pt>
                <c:pt idx="62">
                  <c:v>0.97815795751026302</c:v>
                </c:pt>
                <c:pt idx="63">
                  <c:v>0.98079194894003696</c:v>
                </c:pt>
                <c:pt idx="64">
                  <c:v>0.98343303320261899</c:v>
                </c:pt>
                <c:pt idx="65">
                  <c:v>0.98608122939764398</c:v>
                </c:pt>
                <c:pt idx="66">
                  <c:v>0.98873655667618099</c:v>
                </c:pt>
                <c:pt idx="67">
                  <c:v>0.99139903424086595</c:v>
                </c:pt>
                <c:pt idx="68">
                  <c:v>0.99406868134604598</c:v>
                </c:pt>
                <c:pt idx="69">
                  <c:v>0.99674551729791705</c:v>
                </c:pt>
                <c:pt idx="70">
                  <c:v>0.999429561454662</c:v>
                </c:pt>
                <c:pt idx="71">
                  <c:v>1.0000994308037301</c:v>
                </c:pt>
                <c:pt idx="72">
                  <c:v>1.0002256556461899</c:v>
                </c:pt>
                <c:pt idx="73">
                  <c:v>1.00035189641978</c:v>
                </c:pt>
                <c:pt idx="74">
                  <c:v>1.0004781531264999</c:v>
                </c:pt>
                <c:pt idx="75">
                  <c:v>1.0006044257683799</c:v>
                </c:pt>
                <c:pt idx="76">
                  <c:v>1.00073071434741</c:v>
                </c:pt>
                <c:pt idx="77">
                  <c:v>1.0008570188656201</c:v>
                </c:pt>
                <c:pt idx="78">
                  <c:v>1.00098333932501</c:v>
                </c:pt>
                <c:pt idx="79">
                  <c:v>1.0011096757275899</c:v>
                </c:pt>
                <c:pt idx="80">
                  <c:v>1.00123602807538</c:v>
                </c:pt>
                <c:pt idx="81">
                  <c:v>1.0013623963703899</c:v>
                </c:pt>
                <c:pt idx="82">
                  <c:v>1.00148878061463</c:v>
                </c:pt>
                <c:pt idx="83">
                  <c:v>1.0016151808101199</c:v>
                </c:pt>
                <c:pt idx="84">
                  <c:v>1.0017415969588701</c:v>
                </c:pt>
                <c:pt idx="85">
                  <c:v>1.0018680290628901</c:v>
                </c:pt>
                <c:pt idx="86">
                  <c:v>1.00199447712419</c:v>
                </c:pt>
                <c:pt idx="87">
                  <c:v>1.00212094114479</c:v>
                </c:pt>
                <c:pt idx="88">
                  <c:v>1.0022474211267101</c:v>
                </c:pt>
                <c:pt idx="89">
                  <c:v>1.0023739170719601</c:v>
                </c:pt>
                <c:pt idx="90">
                  <c:v>1.0025004289825501</c:v>
                </c:pt>
                <c:pt idx="91">
                  <c:v>1.00262695686049</c:v>
                </c:pt>
                <c:pt idx="92">
                  <c:v>1.0027535007078201</c:v>
                </c:pt>
                <c:pt idx="93">
                  <c:v>1.00288006052653</c:v>
                </c:pt>
                <c:pt idx="94">
                  <c:v>1.0030066363186401</c:v>
                </c:pt>
                <c:pt idx="95">
                  <c:v>1.00313322808618</c:v>
                </c:pt>
                <c:pt idx="96">
                  <c:v>1.00325983583115</c:v>
                </c:pt>
                <c:pt idx="97">
                  <c:v>1.0033864595555799</c:v>
                </c:pt>
                <c:pt idx="98">
                  <c:v>1.00351309926148</c:v>
                </c:pt>
                <c:pt idx="99">
                  <c:v>1.00363975495087</c:v>
                </c:pt>
                <c:pt idx="100">
                  <c:v>1.00376642662576</c:v>
                </c:pt>
                <c:pt idx="101">
                  <c:v>1.00389311428817</c:v>
                </c:pt>
                <c:pt idx="102">
                  <c:v>1.0040198179401201</c:v>
                </c:pt>
                <c:pt idx="103">
                  <c:v>1.00414653758364</c:v>
                </c:pt>
                <c:pt idx="104">
                  <c:v>1.00427327322072</c:v>
                </c:pt>
                <c:pt idx="105">
                  <c:v>1.00440002485341</c:v>
                </c:pt>
                <c:pt idx="106">
                  <c:v>1.00452679248371</c:v>
                </c:pt>
                <c:pt idx="107">
                  <c:v>1.0046535761136399</c:v>
                </c:pt>
                <c:pt idx="108">
                  <c:v>1.0047803757452201</c:v>
                </c:pt>
                <c:pt idx="109">
                  <c:v>1.0049071913804799</c:v>
                </c:pt>
                <c:pt idx="110">
                  <c:v>1.0050340230214301</c:v>
                </c:pt>
                <c:pt idx="111">
                  <c:v>1.0051608706700901</c:v>
                </c:pt>
                <c:pt idx="112">
                  <c:v>1.0052877343284901</c:v>
                </c:pt>
                <c:pt idx="113">
                  <c:v>1.00541461399863</c:v>
                </c:pt>
                <c:pt idx="114">
                  <c:v>1.00554150968255</c:v>
                </c:pt>
                <c:pt idx="115">
                  <c:v>1.00566842138227</c:v>
                </c:pt>
                <c:pt idx="116">
                  <c:v>1.0057953490998</c:v>
                </c:pt>
                <c:pt idx="117">
                  <c:v>1.0059222928371701</c:v>
                </c:pt>
                <c:pt idx="118">
                  <c:v>1.00604925259641</c:v>
                </c:pt>
                <c:pt idx="119">
                  <c:v>1.0061762283795199</c:v>
                </c:pt>
                <c:pt idx="120">
                  <c:v>1.00630322018854</c:v>
                </c:pt>
                <c:pt idx="121">
                  <c:v>1.00643022802549</c:v>
                </c:pt>
                <c:pt idx="122">
                  <c:v>1.00655725189238</c:v>
                </c:pt>
                <c:pt idx="123">
                  <c:v>1.00668429179125</c:v>
                </c:pt>
                <c:pt idx="124">
                  <c:v>1.0068113477241201</c:v>
                </c:pt>
                <c:pt idx="125">
                  <c:v>1.00693841969301</c:v>
                </c:pt>
                <c:pt idx="126">
                  <c:v>1.00706550769994</c:v>
                </c:pt>
                <c:pt idx="127">
                  <c:v>1.0071926117469401</c:v>
                </c:pt>
                <c:pt idx="128">
                  <c:v>1.0073197318360301</c:v>
                </c:pt>
                <c:pt idx="129">
                  <c:v>1.0074468679692501</c:v>
                </c:pt>
                <c:pt idx="130">
                  <c:v>1.0075740201486001</c:v>
                </c:pt>
                <c:pt idx="131">
                  <c:v>1.00770118837612</c:v>
                </c:pt>
                <c:pt idx="132">
                  <c:v>1.00782837265384</c:v>
                </c:pt>
                <c:pt idx="133">
                  <c:v>1.0079555729837799</c:v>
                </c:pt>
                <c:pt idx="134">
                  <c:v>1.00808278936796</c:v>
                </c:pt>
                <c:pt idx="135">
                  <c:v>1.00821002180841</c:v>
                </c:pt>
                <c:pt idx="136">
                  <c:v>1.00833727030716</c:v>
                </c:pt>
                <c:pt idx="137">
                  <c:v>1.00846453486624</c:v>
                </c:pt>
                <c:pt idx="138">
                  <c:v>1.0085918154876601</c:v>
                </c:pt>
                <c:pt idx="139">
                  <c:v>1.00871911217347</c:v>
                </c:pt>
                <c:pt idx="140">
                  <c:v>1.0088464249256801</c:v>
                </c:pt>
                <c:pt idx="141">
                  <c:v>1.0089737537463299</c:v>
                </c:pt>
                <c:pt idx="142">
                  <c:v>1.00910109863744</c:v>
                </c:pt>
                <c:pt idx="143">
                  <c:v>1.0092284596010399</c:v>
                </c:pt>
                <c:pt idx="144">
                  <c:v>1.00935583663916</c:v>
                </c:pt>
                <c:pt idx="145">
                  <c:v>1.0094832297538301</c:v>
                </c:pt>
                <c:pt idx="146">
                  <c:v>1.00961063894708</c:v>
                </c:pt>
                <c:pt idx="147">
                  <c:v>1.0097380642209299</c:v>
                </c:pt>
                <c:pt idx="148">
                  <c:v>1.0098655055774199</c:v>
                </c:pt>
                <c:pt idx="149">
                  <c:v>1.00999296301857</c:v>
                </c:pt>
                <c:pt idx="150">
                  <c:v>1.01012043654642</c:v>
                </c:pt>
                <c:pt idx="151">
                  <c:v>1.010247926163</c:v>
                </c:pt>
                <c:pt idx="152">
                  <c:v>1.01037543187033</c:v>
                </c:pt>
                <c:pt idx="153">
                  <c:v>1.01050295367045</c:v>
                </c:pt>
                <c:pt idx="154">
                  <c:v>1.0106304915653901</c:v>
                </c:pt>
                <c:pt idx="155">
                  <c:v>1.0107580455571801</c:v>
                </c:pt>
                <c:pt idx="156">
                  <c:v>1.0108856156478501</c:v>
                </c:pt>
                <c:pt idx="157">
                  <c:v>1.01101320183943</c:v>
                </c:pt>
                <c:pt idx="158">
                  <c:v>1.01114080413396</c:v>
                </c:pt>
                <c:pt idx="159">
                  <c:v>1.01126842253347</c:v>
                </c:pt>
                <c:pt idx="160">
                  <c:v>1.01139605703999</c:v>
                </c:pt>
                <c:pt idx="161">
                  <c:v>1.0115237076555601</c:v>
                </c:pt>
                <c:pt idx="162">
                  <c:v>1.0116513743822</c:v>
                </c:pt>
                <c:pt idx="163">
                  <c:v>1.0117790572219501</c:v>
                </c:pt>
                <c:pt idx="164">
                  <c:v>1.01190675617684</c:v>
                </c:pt>
                <c:pt idx="165">
                  <c:v>1.01203447124891</c:v>
                </c:pt>
                <c:pt idx="166">
                  <c:v>1.0121622024401999</c:v>
                </c:pt>
                <c:pt idx="167">
                  <c:v>1.01228994975273</c:v>
                </c:pt>
                <c:pt idx="168">
                  <c:v>1.0124177131885399</c:v>
                </c:pt>
                <c:pt idx="169">
                  <c:v>1.01254549274967</c:v>
                </c:pt>
                <c:pt idx="170">
                  <c:v>1.01267328843815</c:v>
                </c:pt>
                <c:pt idx="171">
                  <c:v>1.01280110025602</c:v>
                </c:pt>
                <c:pt idx="172">
                  <c:v>1.01292892820531</c:v>
                </c:pt>
                <c:pt idx="173">
                  <c:v>1.0130567722880499</c:v>
                </c:pt>
                <c:pt idx="174">
                  <c:v>1.0131846325063001</c:v>
                </c:pt>
                <c:pt idx="175">
                  <c:v>1.01331250886207</c:v>
                </c:pt>
                <c:pt idx="176">
                  <c:v>1.0134404013574101</c:v>
                </c:pt>
                <c:pt idx="177">
                  <c:v>1.01356830999436</c:v>
                </c:pt>
                <c:pt idx="178">
                  <c:v>1.0136962347749501</c:v>
                </c:pt>
                <c:pt idx="179">
                  <c:v>1.0138241757012201</c:v>
                </c:pt>
                <c:pt idx="180">
                  <c:v>1.0139521327752099</c:v>
                </c:pt>
                <c:pt idx="181">
                  <c:v>1.0140801059989499</c:v>
                </c:pt>
                <c:pt idx="182">
                  <c:v>1.0142080953744901</c:v>
                </c:pt>
                <c:pt idx="183">
                  <c:v>1.0143361009038601</c:v>
                </c:pt>
                <c:pt idx="184">
                  <c:v>1.0144641225891</c:v>
                </c:pt>
                <c:pt idx="185">
                  <c:v>1.0145921604322501</c:v>
                </c:pt>
                <c:pt idx="186">
                  <c:v>1.01472021443535</c:v>
                </c:pt>
                <c:pt idx="187">
                  <c:v>1.0148482846004401</c:v>
                </c:pt>
                <c:pt idx="188">
                  <c:v>1.0149763709295601</c:v>
                </c:pt>
                <c:pt idx="189">
                  <c:v>1.0151044734247501</c:v>
                </c:pt>
                <c:pt idx="190">
                  <c:v>1.0152325920880501</c:v>
                </c:pt>
                <c:pt idx="191">
                  <c:v>1.0153607269214999</c:v>
                </c:pt>
                <c:pt idx="192">
                  <c:v>1.01548887792714</c:v>
                </c:pt>
                <c:pt idx="193">
                  <c:v>1.0156170451070099</c:v>
                </c:pt>
                <c:pt idx="194">
                  <c:v>1.0157452284631601</c:v>
                </c:pt>
                <c:pt idx="195">
                  <c:v>1.01587342799762</c:v>
                </c:pt>
                <c:pt idx="196">
                  <c:v>1.01600164371244</c:v>
                </c:pt>
                <c:pt idx="197">
                  <c:v>1.0161298756096599</c:v>
                </c:pt>
                <c:pt idx="198">
                  <c:v>1.01625812369132</c:v>
                </c:pt>
                <c:pt idx="199">
                  <c:v>1.0163863879594599</c:v>
                </c:pt>
                <c:pt idx="200">
                  <c:v>1.0165146684161399</c:v>
                </c:pt>
                <c:pt idx="201">
                  <c:v>1.0166429650633799</c:v>
                </c:pt>
                <c:pt idx="202">
                  <c:v>1.0167712779032401</c:v>
                </c:pt>
                <c:pt idx="203">
                  <c:v>1.0168996069377501</c:v>
                </c:pt>
                <c:pt idx="204">
                  <c:v>1.01702795216897</c:v>
                </c:pt>
                <c:pt idx="205">
                  <c:v>1.0171563135989301</c:v>
                </c:pt>
                <c:pt idx="206">
                  <c:v>1.01728469122968</c:v>
                </c:pt>
                <c:pt idx="207">
                  <c:v>1.0174130850632701</c:v>
                </c:pt>
                <c:pt idx="208">
                  <c:v>1.0175414951017301</c:v>
                </c:pt>
                <c:pt idx="209">
                  <c:v>1.0176699213471301</c:v>
                </c:pt>
                <c:pt idx="210">
                  <c:v>1.01779836380149</c:v>
                </c:pt>
                <c:pt idx="211">
                  <c:v>1.0179268224668701</c:v>
                </c:pt>
                <c:pt idx="212">
                  <c:v>1.0180552973453201</c:v>
                </c:pt>
                <c:pt idx="213">
                  <c:v>1.01818378843887</c:v>
                </c:pt>
                <c:pt idx="214">
                  <c:v>1.01831229574958</c:v>
                </c:pt>
                <c:pt idx="215">
                  <c:v>1.01844081927949</c:v>
                </c:pt>
                <c:pt idx="216">
                  <c:v>1.0185693590306499</c:v>
                </c:pt>
                <c:pt idx="217">
                  <c:v>1.0186979150051001</c:v>
                </c:pt>
                <c:pt idx="218">
                  <c:v>1.0188264872049</c:v>
                </c:pt>
                <c:pt idx="219">
                  <c:v>1.0189550756321</c:v>
                </c:pt>
                <c:pt idx="220">
                  <c:v>1.01908368028873</c:v>
                </c:pt>
                <c:pt idx="221">
                  <c:v>1.0192123011768499</c:v>
                </c:pt>
                <c:pt idx="222">
                  <c:v>1.0193409382985099</c:v>
                </c:pt>
                <c:pt idx="223">
                  <c:v>1.0194695916557599</c:v>
                </c:pt>
                <c:pt idx="224">
                  <c:v>1.01959826125064</c:v>
                </c:pt>
                <c:pt idx="225">
                  <c:v>1.0197269470852</c:v>
                </c:pt>
                <c:pt idx="226">
                  <c:v>1.0198556491615001</c:v>
                </c:pt>
                <c:pt idx="227">
                  <c:v>1.0199843674815801</c:v>
                </c:pt>
                <c:pt idx="228">
                  <c:v>1.0201131020475001</c:v>
                </c:pt>
                <c:pt idx="229">
                  <c:v>1.02024185286131</c:v>
                </c:pt>
                <c:pt idx="230">
                  <c:v>1.02037061992504</c:v>
                </c:pt>
                <c:pt idx="231">
                  <c:v>1.0204994032407699</c:v>
                </c:pt>
                <c:pt idx="232">
                  <c:v>1.02062820281053</c:v>
                </c:pt>
                <c:pt idx="233">
                  <c:v>1.0207570186363799</c:v>
                </c:pt>
                <c:pt idx="234">
                  <c:v>1.02088585072037</c:v>
                </c:pt>
                <c:pt idx="235">
                  <c:v>1.0210146990645601</c:v>
                </c:pt>
                <c:pt idx="236">
                  <c:v>1.02114356367099</c:v>
                </c:pt>
                <c:pt idx="237">
                  <c:v>1.0212724445417101</c:v>
                </c:pt>
                <c:pt idx="238">
                  <c:v>1.0214013416787899</c:v>
                </c:pt>
                <c:pt idx="239">
                  <c:v>1.02153025508427</c:v>
                </c:pt>
                <c:pt idx="240">
                  <c:v>1.0216591847602099</c:v>
                </c:pt>
                <c:pt idx="241">
                  <c:v>1.02178813070866</c:v>
                </c:pt>
                <c:pt idx="242">
                  <c:v>1.0219170929316701</c:v>
                </c:pt>
                <c:pt idx="243">
                  <c:v>1.02204607143129</c:v>
                </c:pt>
                <c:pt idx="244">
                  <c:v>1.0221750662096001</c:v>
                </c:pt>
                <c:pt idx="245">
                  <c:v>1.02230407726862</c:v>
                </c:pt>
                <c:pt idx="246">
                  <c:v>1.02243310461043</c:v>
                </c:pt>
                <c:pt idx="247">
                  <c:v>1.0225621482370799</c:v>
                </c:pt>
                <c:pt idx="248">
                  <c:v>1.0226912081506201</c:v>
                </c:pt>
                <c:pt idx="249">
                  <c:v>1.0228202843531</c:v>
                </c:pt>
                <c:pt idx="250">
                  <c:v>1.02294937684659</c:v>
                </c:pt>
                <c:pt idx="251">
                  <c:v>1.0230784856331401</c:v>
                </c:pt>
                <c:pt idx="252">
                  <c:v>1.02320761071481</c:v>
                </c:pt>
                <c:pt idx="253">
                  <c:v>1.0233367520936401</c:v>
                </c:pt>
                <c:pt idx="254">
                  <c:v>1.02346590977171</c:v>
                </c:pt>
                <c:pt idx="255">
                  <c:v>1.0235950837510599</c:v>
                </c:pt>
                <c:pt idx="256">
                  <c:v>1.02372427403376</c:v>
                </c:pt>
                <c:pt idx="257">
                  <c:v>1.02385348062186</c:v>
                </c:pt>
                <c:pt idx="258">
                  <c:v>1.02398270351742</c:v>
                </c:pt>
                <c:pt idx="259">
                  <c:v>1.0241119427225001</c:v>
                </c:pt>
                <c:pt idx="260">
                  <c:v>1.0242411982391499</c:v>
                </c:pt>
                <c:pt idx="261">
                  <c:v>1.02437047006944</c:v>
                </c:pt>
                <c:pt idx="262">
                  <c:v>1.0244997582154201</c:v>
                </c:pt>
                <c:pt idx="263">
                  <c:v>1.0246290626791601</c:v>
                </c:pt>
                <c:pt idx="264">
                  <c:v>1.0247583834627101</c:v>
                </c:pt>
                <c:pt idx="265">
                  <c:v>1.0248877205681299</c:v>
                </c:pt>
                <c:pt idx="266">
                  <c:v>1.02501707399749</c:v>
                </c:pt>
                <c:pt idx="267">
                  <c:v>1.0251464437528299</c:v>
                </c:pt>
                <c:pt idx="268">
                  <c:v>1.0252758298362299</c:v>
                </c:pt>
                <c:pt idx="269">
                  <c:v>1.02540523224975</c:v>
                </c:pt>
                <c:pt idx="270">
                  <c:v>1.0255346509954399</c:v>
                </c:pt>
                <c:pt idx="271">
                  <c:v>1.0256640860753701</c:v>
                </c:pt>
                <c:pt idx="272">
                  <c:v>1.0257935374915901</c:v>
                </c:pt>
                <c:pt idx="273">
                  <c:v>1.0259230052461801</c:v>
                </c:pt>
                <c:pt idx="274">
                  <c:v>1.02605248934119</c:v>
                </c:pt>
                <c:pt idx="275">
                  <c:v>1.0261819897786799</c:v>
                </c:pt>
                <c:pt idx="276">
                  <c:v>1.02631150656072</c:v>
                </c:pt>
                <c:pt idx="277">
                  <c:v>1.0264410396893699</c:v>
                </c:pt>
                <c:pt idx="278">
                  <c:v>1.0265705891666901</c:v>
                </c:pt>
                <c:pt idx="279">
                  <c:v>1.0267001549947501</c:v>
                </c:pt>
                <c:pt idx="280">
                  <c:v>1.0268297371756101</c:v>
                </c:pt>
                <c:pt idx="281">
                  <c:v>1.02695933571133</c:v>
                </c:pt>
                <c:pt idx="282">
                  <c:v>1.02708895060399</c:v>
                </c:pt>
                <c:pt idx="283">
                  <c:v>1.0272185818556301</c:v>
                </c:pt>
                <c:pt idx="284">
                  <c:v>1.02734822946833</c:v>
                </c:pt>
                <c:pt idx="285">
                  <c:v>1.02747789344416</c:v>
                </c:pt>
                <c:pt idx="286">
                  <c:v>1.02760757378517</c:v>
                </c:pt>
                <c:pt idx="287">
                  <c:v>1.02773727049344</c:v>
                </c:pt>
                <c:pt idx="288">
                  <c:v>1.0278669835710199</c:v>
                </c:pt>
                <c:pt idx="289">
                  <c:v>1.0279967130199901</c:v>
                </c:pt>
                <c:pt idx="290">
                  <c:v>1.0281264588424099</c:v>
                </c:pt>
                <c:pt idx="291">
                  <c:v>1.0282562210403501</c:v>
                </c:pt>
                <c:pt idx="292">
                  <c:v>1.02838599961587</c:v>
                </c:pt>
                <c:pt idx="293">
                  <c:v>1.0285157945710499</c:v>
                </c:pt>
                <c:pt idx="294">
                  <c:v>1.0286456059079401</c:v>
                </c:pt>
                <c:pt idx="295">
                  <c:v>1.0287754336286199</c:v>
                </c:pt>
                <c:pt idx="296">
                  <c:v>1.0289052777351599</c:v>
                </c:pt>
                <c:pt idx="297">
                  <c:v>1.0290351382296199</c:v>
                </c:pt>
                <c:pt idx="298">
                  <c:v>1.0291650151140601</c:v>
                </c:pt>
                <c:pt idx="299">
                  <c:v>1.02929490839057</c:v>
                </c:pt>
                <c:pt idx="300">
                  <c:v>1.02942481806121</c:v>
                </c:pt>
                <c:pt idx="301">
                  <c:v>1.0295547441280399</c:v>
                </c:pt>
                <c:pt idx="302">
                  <c:v>1.0296846865931399</c:v>
                </c:pt>
                <c:pt idx="303">
                  <c:v>1.0298146454585799</c:v>
                </c:pt>
                <c:pt idx="304">
                  <c:v>1.02994462072642</c:v>
                </c:pt>
                <c:pt idx="305">
                  <c:v>1.0300746123987401</c:v>
                </c:pt>
                <c:pt idx="306">
                  <c:v>1.0302046204776101</c:v>
                </c:pt>
                <c:pt idx="307">
                  <c:v>1.0303346449650901</c:v>
                </c:pt>
                <c:pt idx="308">
                  <c:v>1.03046468586326</c:v>
                </c:pt>
                <c:pt idx="309">
                  <c:v>1.0305947431742</c:v>
                </c:pt>
                <c:pt idx="310">
                  <c:v>1.0307248168999601</c:v>
                </c:pt>
                <c:pt idx="311">
                  <c:v>1.0308549070426301</c:v>
                </c:pt>
                <c:pt idx="312">
                  <c:v>1.03098501360427</c:v>
                </c:pt>
                <c:pt idx="313">
                  <c:v>1.03111513658696</c:v>
                </c:pt>
                <c:pt idx="314">
                  <c:v>1.0312452759927699</c:v>
                </c:pt>
                <c:pt idx="315">
                  <c:v>1.03137543182377</c:v>
                </c:pt>
                <c:pt idx="316">
                  <c:v>1.0315056040820401</c:v>
                </c:pt>
                <c:pt idx="317">
                  <c:v>1.03163579276965</c:v>
                </c:pt>
                <c:pt idx="318">
                  <c:v>1.03176599788867</c:v>
                </c:pt>
                <c:pt idx="319">
                  <c:v>1.03189621944118</c:v>
                </c:pt>
                <c:pt idx="320">
                  <c:v>1.0320264574292499</c:v>
                </c:pt>
                <c:pt idx="321">
                  <c:v>1.0321567118549499</c:v>
                </c:pt>
                <c:pt idx="322">
                  <c:v>1.03228698272036</c:v>
                </c:pt>
                <c:pt idx="323">
                  <c:v>1.03241727002756</c:v>
                </c:pt>
                <c:pt idx="324">
                  <c:v>1.0325475737786201</c:v>
                </c:pt>
                <c:pt idx="325">
                  <c:v>1.0326778939756101</c:v>
                </c:pt>
                <c:pt idx="326">
                  <c:v>1.0328082306206201</c:v>
                </c:pt>
                <c:pt idx="327">
                  <c:v>1.0329385837157099</c:v>
                </c:pt>
                <c:pt idx="328">
                  <c:v>1.03306895326296</c:v>
                </c:pt>
                <c:pt idx="329">
                  <c:v>1.0331993392644501</c:v>
                </c:pt>
                <c:pt idx="330">
                  <c:v>1.03332974172226</c:v>
                </c:pt>
                <c:pt idx="331">
                  <c:v>1.0334601606384699</c:v>
                </c:pt>
                <c:pt idx="332">
                  <c:v>1.0335905960151399</c:v>
                </c:pt>
                <c:pt idx="333">
                  <c:v>1.0337210478543599</c:v>
                </c:pt>
                <c:pt idx="334">
                  <c:v>1.03385151615821</c:v>
                </c:pt>
                <c:pt idx="335">
                  <c:v>1.0339820009287599</c:v>
                </c:pt>
                <c:pt idx="336">
                  <c:v>1.0341125021680899</c:v>
                </c:pt>
                <c:pt idx="337">
                  <c:v>1.0342430198782799</c:v>
                </c:pt>
                <c:pt idx="338">
                  <c:v>1.0343735540614201</c:v>
                </c:pt>
                <c:pt idx="339">
                  <c:v>1.03450410471957</c:v>
                </c:pt>
                <c:pt idx="340">
                  <c:v>1.0346346718548201</c:v>
                </c:pt>
                <c:pt idx="341">
                  <c:v>1.0347652554692499</c:v>
                </c:pt>
                <c:pt idx="342">
                  <c:v>1.0348958555649299</c:v>
                </c:pt>
                <c:pt idx="343">
                  <c:v>1.0350264721439499</c:v>
                </c:pt>
                <c:pt idx="344">
                  <c:v>1.0351571052083901</c:v>
                </c:pt>
                <c:pt idx="345">
                  <c:v>1.0352877547603301</c:v>
                </c:pt>
                <c:pt idx="346">
                  <c:v>1.03541842080185</c:v>
                </c:pt>
                <c:pt idx="347">
                  <c:v>1.0355491033350299</c:v>
                </c:pt>
                <c:pt idx="348">
                  <c:v>1.03567980236195</c:v>
                </c:pt>
                <c:pt idx="349">
                  <c:v>1.0358105178846899</c:v>
                </c:pt>
                <c:pt idx="350">
                  <c:v>1.03594124990534</c:v>
                </c:pt>
                <c:pt idx="351">
                  <c:v>1.0360719984259801</c:v>
                </c:pt>
                <c:pt idx="352">
                  <c:v>1.0362027634486899</c:v>
                </c:pt>
                <c:pt idx="353">
                  <c:v>1.03633354497555</c:v>
                </c:pt>
                <c:pt idx="354">
                  <c:v>1.03646434300865</c:v>
                </c:pt>
                <c:pt idx="355">
                  <c:v>1.03659515755007</c:v>
                </c:pt>
                <c:pt idx="356">
                  <c:v>1.03672598860189</c:v>
                </c:pt>
                <c:pt idx="357">
                  <c:v>1.0368568361662001</c:v>
                </c:pt>
                <c:pt idx="358">
                  <c:v>1.03698770024508</c:v>
                </c:pt>
                <c:pt idx="359">
                  <c:v>1.03711858084062</c:v>
                </c:pt>
                <c:pt idx="360">
                  <c:v>1.0372494779549</c:v>
                </c:pt>
                <c:pt idx="361">
                  <c:v>1.03738039159</c:v>
                </c:pt>
                <c:pt idx="362">
                  <c:v>1.0375113217480101</c:v>
                </c:pt>
                <c:pt idx="363">
                  <c:v>1.03764226843101</c:v>
                </c:pt>
                <c:pt idx="364">
                  <c:v>1.0377732316410999</c:v>
                </c:pt>
                <c:pt idx="365">
                  <c:v>1.03790421138036</c:v>
                </c:pt>
                <c:pt idx="366">
                  <c:v>1.0380352076508601</c:v>
                </c:pt>
                <c:pt idx="367">
                  <c:v>1.03816622045471</c:v>
                </c:pt>
                <c:pt idx="368">
                  <c:v>1.03829724979399</c:v>
                </c:pt>
                <c:pt idx="369">
                  <c:v>1.03842829567077</c:v>
                </c:pt>
                <c:pt idx="370">
                  <c:v>1.0385593580871599</c:v>
                </c:pt>
                <c:pt idx="371">
                  <c:v>1.0386904370452399</c:v>
                </c:pt>
                <c:pt idx="372">
                  <c:v>1.03882153254709</c:v>
                </c:pt>
                <c:pt idx="373">
                  <c:v>1.0389526445948001</c:v>
                </c:pt>
                <c:pt idx="374">
                  <c:v>1.0390837731904701</c:v>
                </c:pt>
                <c:pt idx="375">
                  <c:v>1.0392149183361801</c:v>
                </c:pt>
                <c:pt idx="376">
                  <c:v>1.03934608003402</c:v>
                </c:pt>
                <c:pt idx="377">
                  <c:v>1.0394772582860801</c:v>
                </c:pt>
                <c:pt idx="378">
                  <c:v>1.0396084530944401</c:v>
                </c:pt>
                <c:pt idx="379">
                  <c:v>1.0397396644612</c:v>
                </c:pt>
                <c:pt idx="380">
                  <c:v>1.0398708923884501</c:v>
                </c:pt>
                <c:pt idx="381">
                  <c:v>1.0400021368782799</c:v>
                </c:pt>
                <c:pt idx="382">
                  <c:v>1.04013339793278</c:v>
                </c:pt>
                <c:pt idx="383">
                  <c:v>1.0402646755540299</c:v>
                </c:pt>
                <c:pt idx="384">
                  <c:v>1.0403959697441301</c:v>
                </c:pt>
                <c:pt idx="385">
                  <c:v>1.04052728050518</c:v>
                </c:pt>
                <c:pt idx="386">
                  <c:v>1.0406586078392599</c:v>
                </c:pt>
                <c:pt idx="387">
                  <c:v>1.04078995174846</c:v>
                </c:pt>
                <c:pt idx="388">
                  <c:v>1.0409213122348699</c:v>
                </c:pt>
                <c:pt idx="389">
                  <c:v>1.0410526893006</c:v>
                </c:pt>
                <c:pt idx="390">
                  <c:v>1.0411840829477199</c:v>
                </c:pt>
                <c:pt idx="391">
                  <c:v>1.0413154931783399</c:v>
                </c:pt>
                <c:pt idx="392">
                  <c:v>1.04144691999455</c:v>
                </c:pt>
                <c:pt idx="393">
                  <c:v>1.0415783633984299</c:v>
                </c:pt>
                <c:pt idx="394">
                  <c:v>1.0417098233920901</c:v>
                </c:pt>
                <c:pt idx="395">
                  <c:v>1.0418412999776201</c:v>
                </c:pt>
                <c:pt idx="396">
                  <c:v>1.0419727931571101</c:v>
                </c:pt>
                <c:pt idx="397">
                  <c:v>1.04210430293265</c:v>
                </c:pt>
                <c:pt idx="398">
                  <c:v>1.0422358293063401</c:v>
                </c:pt>
                <c:pt idx="399">
                  <c:v>1.04236737228028</c:v>
                </c:pt>
                <c:pt idx="400">
                  <c:v>1.0424989318565601</c:v>
                </c:pt>
                <c:pt idx="401">
                  <c:v>1.04263050803728</c:v>
                </c:pt>
                <c:pt idx="402">
                  <c:v>1.04276210082452</c:v>
                </c:pt>
                <c:pt idx="403">
                  <c:v>1.0428937102203999</c:v>
                </c:pt>
                <c:pt idx="404">
                  <c:v>1.0430253362270001</c:v>
                </c:pt>
                <c:pt idx="405">
                  <c:v>1.0431569788464099</c:v>
                </c:pt>
                <c:pt idx="406">
                  <c:v>1.04328863808075</c:v>
                </c:pt>
                <c:pt idx="407">
                  <c:v>1.0434203139321001</c:v>
                </c:pt>
                <c:pt idx="408">
                  <c:v>1.0435520064025601</c:v>
                </c:pt>
                <c:pt idx="409">
                  <c:v>1.04368371549423</c:v>
                </c:pt>
                <c:pt idx="410">
                  <c:v>1.0438154412092</c:v>
                </c:pt>
                <c:pt idx="411">
                  <c:v>1.0439471835495799</c:v>
                </c:pt>
                <c:pt idx="412">
                  <c:v>1.0440789425174599</c:v>
                </c:pt>
                <c:pt idx="413">
                  <c:v>1.04421071811495</c:v>
                </c:pt>
                <c:pt idx="414">
                  <c:v>1.0443425103441299</c:v>
                </c:pt>
                <c:pt idx="415">
                  <c:v>1.04447431920711</c:v>
                </c:pt>
                <c:pt idx="416">
                  <c:v>1.044606144706</c:v>
                </c:pt>
                <c:pt idx="417">
                  <c:v>1.0447379868428801</c:v>
                </c:pt>
                <c:pt idx="418">
                  <c:v>1.04486984561986</c:v>
                </c:pt>
                <c:pt idx="419">
                  <c:v>1.0450017210390301</c:v>
                </c:pt>
                <c:pt idx="420">
                  <c:v>1.04513361310251</c:v>
                </c:pt>
                <c:pt idx="421">
                  <c:v>1.0452655218123901</c:v>
                </c:pt>
                <c:pt idx="422">
                  <c:v>1.0453974471707601</c:v>
                </c:pt>
                <c:pt idx="423">
                  <c:v>1.0455293891797399</c:v>
                </c:pt>
                <c:pt idx="424">
                  <c:v>1.0456613478414301</c:v>
                </c:pt>
                <c:pt idx="425">
                  <c:v>1.04579332315791</c:v>
                </c:pt>
                <c:pt idx="426">
                  <c:v>1.0459253151313099</c:v>
                </c:pt>
                <c:pt idx="427">
                  <c:v>1.0460573237637201</c:v>
                </c:pt>
                <c:pt idx="428">
                  <c:v>1.04618934905723</c:v>
                </c:pt>
                <c:pt idx="429">
                  <c:v>1.0463213910139699</c:v>
                </c:pt>
                <c:pt idx="430">
                  <c:v>1.04645344963602</c:v>
                </c:pt>
                <c:pt idx="431">
                  <c:v>1.0465855249254901</c:v>
                </c:pt>
                <c:pt idx="432">
                  <c:v>1.0467176168844801</c:v>
                </c:pt>
                <c:pt idx="433">
                  <c:v>1.0468497255151099</c:v>
                </c:pt>
                <c:pt idx="434">
                  <c:v>1.0469818508194699</c:v>
                </c:pt>
                <c:pt idx="435">
                  <c:v>1.04711399279967</c:v>
                </c:pt>
                <c:pt idx="436">
                  <c:v>1.04724615145781</c:v>
                </c:pt>
                <c:pt idx="437">
                  <c:v>1.04737832679599</c:v>
                </c:pt>
                <c:pt idx="438">
                  <c:v>1.0475105188163301</c:v>
                </c:pt>
                <c:pt idx="439">
                  <c:v>1.0476427275209299</c:v>
                </c:pt>
                <c:pt idx="440">
                  <c:v>1.04777495291189</c:v>
                </c:pt>
                <c:pt idx="441">
                  <c:v>1.0479071949913199</c:v>
                </c:pt>
                <c:pt idx="442">
                  <c:v>1.04803945376133</c:v>
                </c:pt>
                <c:pt idx="443">
                  <c:v>1.04817172922402</c:v>
                </c:pt>
                <c:pt idx="444">
                  <c:v>1.0483040213815</c:v>
                </c:pt>
                <c:pt idx="445">
                  <c:v>1.0484363302358699</c:v>
                </c:pt>
                <c:pt idx="446">
                  <c:v>1.04856865578925</c:v>
                </c:pt>
                <c:pt idx="447">
                  <c:v>1.0487009980437401</c:v>
                </c:pt>
                <c:pt idx="448">
                  <c:v>1.0488333570014501</c:v>
                </c:pt>
                <c:pt idx="449">
                  <c:v>1.0489657326644899</c:v>
                </c:pt>
                <c:pt idx="450">
                  <c:v>1.04909812503497</c:v>
                </c:pt>
                <c:pt idx="451">
                  <c:v>1.0492305341149799</c:v>
                </c:pt>
                <c:pt idx="452">
                  <c:v>1.0493629599066601</c:v>
                </c:pt>
                <c:pt idx="453">
                  <c:v>1.0494954024120899</c:v>
                </c:pt>
                <c:pt idx="454">
                  <c:v>1.0496278616334</c:v>
                </c:pt>
                <c:pt idx="455">
                  <c:v>1.04976033757269</c:v>
                </c:pt>
                <c:pt idx="456">
                  <c:v>1.04989283023207</c:v>
                </c:pt>
                <c:pt idx="457">
                  <c:v>1.0500253396136501</c:v>
                </c:pt>
                <c:pt idx="458">
                  <c:v>1.0501578657195501</c:v>
                </c:pt>
                <c:pt idx="459">
                  <c:v>1.0502904085518701</c:v>
                </c:pt>
                <c:pt idx="460">
                  <c:v>1.0504229681127299</c:v>
                </c:pt>
                <c:pt idx="461">
                  <c:v>1.05055554440423</c:v>
                </c:pt>
                <c:pt idx="462">
                  <c:v>1.05068813742849</c:v>
                </c:pt>
                <c:pt idx="463">
                  <c:v>1.0508207471876201</c:v>
                </c:pt>
                <c:pt idx="464">
                  <c:v>1.05095337368373</c:v>
                </c:pt>
                <c:pt idx="465">
                  <c:v>1.05108601691893</c:v>
                </c:pt>
                <c:pt idx="466">
                  <c:v>1.05121867689534</c:v>
                </c:pt>
                <c:pt idx="467">
                  <c:v>1.05135135361507</c:v>
                </c:pt>
                <c:pt idx="468">
                  <c:v>1.05148404708024</c:v>
                </c:pt>
                <c:pt idx="469">
                  <c:v>1.05161675729295</c:v>
                </c:pt>
                <c:pt idx="470">
                  <c:v>1.0517494842553201</c:v>
                </c:pt>
                <c:pt idx="471">
                  <c:v>1.05188222796947</c:v>
                </c:pt>
                <c:pt idx="472">
                  <c:v>1.0520149884375001</c:v>
                </c:pt>
                <c:pt idx="473">
                  <c:v>1.0521477656615399</c:v>
                </c:pt>
                <c:pt idx="474">
                  <c:v>1.0522805596436899</c:v>
                </c:pt>
                <c:pt idx="475">
                  <c:v>1.0524133703860801</c:v>
                </c:pt>
                <c:pt idx="476">
                  <c:v>1.0525461978908199</c:v>
                </c:pt>
                <c:pt idx="477">
                  <c:v>1.0526790421600201</c:v>
                </c:pt>
                <c:pt idx="478">
                  <c:v>1.0528119031958001</c:v>
                </c:pt>
                <c:pt idx="479">
                  <c:v>1.0529447810002699</c:v>
                </c:pt>
                <c:pt idx="480">
                  <c:v>1.05307767557556</c:v>
                </c:pt>
                <c:pt idx="481">
                  <c:v>1.05321058692378</c:v>
                </c:pt>
                <c:pt idx="482">
                  <c:v>1.05334351504704</c:v>
                </c:pt>
                <c:pt idx="483">
                  <c:v>1.05347645994747</c:v>
                </c:pt>
                <c:pt idx="484">
                  <c:v>1.0536094216271801</c:v>
                </c:pt>
                <c:pt idx="485">
                  <c:v>1.05374240008828</c:v>
                </c:pt>
                <c:pt idx="486">
                  <c:v>1.0538753953329101</c:v>
                </c:pt>
                <c:pt idx="487">
                  <c:v>1.0540084073631699</c:v>
                </c:pt>
                <c:pt idx="488">
                  <c:v>1.0541414361811801</c:v>
                </c:pt>
                <c:pt idx="489">
                  <c:v>1.0542744817890599</c:v>
                </c:pt>
                <c:pt idx="490">
                  <c:v>1.05440754418893</c:v>
                </c:pt>
                <c:pt idx="491">
                  <c:v>1.05454062338292</c:v>
                </c:pt>
                <c:pt idx="492">
                  <c:v>1.0546737193731299</c:v>
                </c:pt>
                <c:pt idx="493">
                  <c:v>1.0548068321616999</c:v>
                </c:pt>
                <c:pt idx="494">
                  <c:v>1.05493996175073</c:v>
                </c:pt>
                <c:pt idx="495">
                  <c:v>1.0550731081423601</c:v>
                </c:pt>
                <c:pt idx="496">
                  <c:v>1.0552062713387</c:v>
                </c:pt>
                <c:pt idx="497">
                  <c:v>1.0553394513418699</c:v>
                </c:pt>
                <c:pt idx="498">
                  <c:v>1.05547264815399</c:v>
                </c:pt>
                <c:pt idx="499">
                  <c:v>1.05560586177719</c:v>
                </c:pt>
                <c:pt idx="500">
                  <c:v>1.0557390922135901</c:v>
                </c:pt>
                <c:pt idx="501">
                  <c:v>1.0558723394653</c:v>
                </c:pt>
                <c:pt idx="502">
                  <c:v>1.05600560353446</c:v>
                </c:pt>
                <c:pt idx="503">
                  <c:v>1.05613888442318</c:v>
                </c:pt>
                <c:pt idx="504">
                  <c:v>1.0562721821335801</c:v>
                </c:pt>
                <c:pt idx="505">
                  <c:v>1.0564054966678</c:v>
                </c:pt>
                <c:pt idx="506">
                  <c:v>1.05653882802795</c:v>
                </c:pt>
                <c:pt idx="507">
                  <c:v>1.0566721762161499</c:v>
                </c:pt>
                <c:pt idx="508">
                  <c:v>1.0568055412345401</c:v>
                </c:pt>
                <c:pt idx="509">
                  <c:v>1.05693892308523</c:v>
                </c:pt>
                <c:pt idx="510">
                  <c:v>1.0570723217703499</c:v>
                </c:pt>
                <c:pt idx="511">
                  <c:v>1.0572057372920201</c:v>
                </c:pt>
                <c:pt idx="512">
                  <c:v>1.05733916965237</c:v>
                </c:pt>
                <c:pt idx="513">
                  <c:v>1.0574726188535299</c:v>
                </c:pt>
                <c:pt idx="514">
                  <c:v>1.0576060848976201</c:v>
                </c:pt>
                <c:pt idx="515">
                  <c:v>1.05773956778676</c:v>
                </c:pt>
                <c:pt idx="516">
                  <c:v>1.0578730675230801</c:v>
                </c:pt>
                <c:pt idx="517">
                  <c:v>1.0580065841087201</c:v>
                </c:pt>
                <c:pt idx="518">
                  <c:v>1.0581401175457801</c:v>
                </c:pt>
                <c:pt idx="519">
                  <c:v>1.05827366783641</c:v>
                </c:pt>
                <c:pt idx="520">
                  <c:v>1.05840723498272</c:v>
                </c:pt>
                <c:pt idx="521">
                  <c:v>1.0585408189868599</c:v>
                </c:pt>
                <c:pt idx="522">
                  <c:v>1.0586744198509299</c:v>
                </c:pt>
                <c:pt idx="523">
                  <c:v>1.0588080375770801</c:v>
                </c:pt>
                <c:pt idx="524">
                  <c:v>1.0589416721674201</c:v>
                </c:pt>
                <c:pt idx="525">
                  <c:v>1.0590753236241</c:v>
                </c:pt>
                <c:pt idx="526">
                  <c:v>1.05920899194923</c:v>
                </c:pt>
                <c:pt idx="527">
                  <c:v>1.0593426771449499</c:v>
                </c:pt>
                <c:pt idx="528">
                  <c:v>1.0594763792133799</c:v>
                </c:pt>
                <c:pt idx="529">
                  <c:v>1.0596100981566501</c:v>
                </c:pt>
                <c:pt idx="530">
                  <c:v>1.0597438339769101</c:v>
                </c:pt>
                <c:pt idx="531">
                  <c:v>1.05987758667626</c:v>
                </c:pt>
                <c:pt idx="532">
                  <c:v>1.0600113562568501</c:v>
                </c:pt>
                <c:pt idx="533">
                  <c:v>1.06014514272081</c:v>
                </c:pt>
                <c:pt idx="534">
                  <c:v>1.06027894607026</c:v>
                </c:pt>
                <c:pt idx="535">
                  <c:v>1.0604127663073399</c:v>
                </c:pt>
                <c:pt idx="536">
                  <c:v>1.0605466034341799</c:v>
                </c:pt>
                <c:pt idx="537">
                  <c:v>1.0606804574529101</c:v>
                </c:pt>
                <c:pt idx="538">
                  <c:v>1.0608143283656599</c:v>
                </c:pt>
                <c:pt idx="539">
                  <c:v>1.06094821617457</c:v>
                </c:pt>
                <c:pt idx="540">
                  <c:v>1.06108212088176</c:v>
                </c:pt>
                <c:pt idx="541">
                  <c:v>1.06121604248938</c:v>
                </c:pt>
                <c:pt idx="542">
                  <c:v>1.0613499809995399</c:v>
                </c:pt>
                <c:pt idx="543">
                  <c:v>1.0614839364144</c:v>
                </c:pt>
                <c:pt idx="544">
                  <c:v>1.06161790873607</c:v>
                </c:pt>
                <c:pt idx="545">
                  <c:v>1.0617518979667</c:v>
                </c:pt>
                <c:pt idx="546">
                  <c:v>1.0618859041084201</c:v>
                </c:pt>
                <c:pt idx="547">
                  <c:v>1.0620199271633599</c:v>
                </c:pt>
                <c:pt idx="548">
                  <c:v>1.06215396713365</c:v>
                </c:pt>
                <c:pt idx="549">
                  <c:v>1.0622880240214401</c:v>
                </c:pt>
                <c:pt idx="550">
                  <c:v>1.0624220978288501</c:v>
                </c:pt>
                <c:pt idx="551">
                  <c:v>1.0625561885580299</c:v>
                </c:pt>
                <c:pt idx="552">
                  <c:v>1.06269029621111</c:v>
                </c:pt>
                <c:pt idx="553">
                  <c:v>1.06282442079022</c:v>
                </c:pt>
                <c:pt idx="554">
                  <c:v>1.0629585622975</c:v>
                </c:pt>
                <c:pt idx="555">
                  <c:v>1.06309272073509</c:v>
                </c:pt>
                <c:pt idx="556">
                  <c:v>1.0632268961051199</c:v>
                </c:pt>
                <c:pt idx="557">
                  <c:v>1.06336108840973</c:v>
                </c:pt>
                <c:pt idx="558">
                  <c:v>1.0634952976510701</c:v>
                </c:pt>
                <c:pt idx="559">
                  <c:v>1.0636295238312501</c:v>
                </c:pt>
                <c:pt idx="560">
                  <c:v>1.06376376695244</c:v>
                </c:pt>
                <c:pt idx="561">
                  <c:v>1.06389802701675</c:v>
                </c:pt>
                <c:pt idx="562">
                  <c:v>1.06403230402634</c:v>
                </c:pt>
                <c:pt idx="563">
                  <c:v>1.0641665979833299</c:v>
                </c:pt>
                <c:pt idx="564">
                  <c:v>1.0643009088898701</c:v>
                </c:pt>
                <c:pt idx="565">
                  <c:v>1.0644352367481</c:v>
                </c:pt>
                <c:pt idx="566">
                  <c:v>1.0645695815601599</c:v>
                </c:pt>
                <c:pt idx="567">
                  <c:v>1.06470394332818</c:v>
                </c:pt>
                <c:pt idx="568">
                  <c:v>1.0648383220543101</c:v>
                </c:pt>
                <c:pt idx="569">
                  <c:v>1.06497271774069</c:v>
                </c:pt>
                <c:pt idx="570">
                  <c:v>1.0651071303894599</c:v>
                </c:pt>
                <c:pt idx="571">
                  <c:v>1.0652415600027501</c:v>
                </c:pt>
                <c:pt idx="572">
                  <c:v>1.06537600658272</c:v>
                </c:pt>
                <c:pt idx="573">
                  <c:v>1.0655104701314899</c:v>
                </c:pt>
                <c:pt idx="574">
                  <c:v>1.06564495065122</c:v>
                </c:pt>
                <c:pt idx="575">
                  <c:v>1.0657794481440399</c:v>
                </c:pt>
                <c:pt idx="576">
                  <c:v>1.0659139626120999</c:v>
                </c:pt>
                <c:pt idx="577">
                  <c:v>1.0660484940575401</c:v>
                </c:pt>
                <c:pt idx="578">
                  <c:v>1.0661830424825001</c:v>
                </c:pt>
                <c:pt idx="579">
                  <c:v>1.0663176078891301</c:v>
                </c:pt>
                <c:pt idx="580">
                  <c:v>1.0664521902795601</c:v>
                </c:pt>
                <c:pt idx="581">
                  <c:v>1.06658678965595</c:v>
                </c:pt>
                <c:pt idx="582">
                  <c:v>1.06672140602043</c:v>
                </c:pt>
                <c:pt idx="583">
                  <c:v>1.06685603937516</c:v>
                </c:pt>
                <c:pt idx="584">
                  <c:v>1.0669906897222601</c:v>
                </c:pt>
                <c:pt idx="585">
                  <c:v>1.0671253570639001</c:v>
                </c:pt>
                <c:pt idx="586">
                  <c:v>1.06726004140221</c:v>
                </c:pt>
                <c:pt idx="587">
                  <c:v>1.06739474273934</c:v>
                </c:pt>
                <c:pt idx="588">
                  <c:v>1.06752946107744</c:v>
                </c:pt>
                <c:pt idx="589">
                  <c:v>1.06766419641864</c:v>
                </c:pt>
                <c:pt idx="590">
                  <c:v>1.0677989487651001</c:v>
                </c:pt>
                <c:pt idx="591">
                  <c:v>1.0679337181189701</c:v>
                </c:pt>
                <c:pt idx="592">
                  <c:v>1.0680685044823801</c:v>
                </c:pt>
                <c:pt idx="593">
                  <c:v>1.06820330785749</c:v>
                </c:pt>
                <c:pt idx="594">
                  <c:v>1.0683381282464399</c:v>
                </c:pt>
                <c:pt idx="595">
                  <c:v>1.0684729656513801</c:v>
                </c:pt>
                <c:pt idx="596">
                  <c:v>1.06860782007446</c:v>
                </c:pt>
                <c:pt idx="597">
                  <c:v>1.06874269151783</c:v>
                </c:pt>
                <c:pt idx="598">
                  <c:v>1.0688775799836301</c:v>
                </c:pt>
                <c:pt idx="599">
                  <c:v>1.0690124854740199</c:v>
                </c:pt>
                <c:pt idx="600">
                  <c:v>1.0691474079911301</c:v>
                </c:pt>
                <c:pt idx="601">
                  <c:v>1.06928234753712</c:v>
                </c:pt>
                <c:pt idx="602">
                  <c:v>1.0694173041141499</c:v>
                </c:pt>
                <c:pt idx="603">
                  <c:v>1.06955227772435</c:v>
                </c:pt>
                <c:pt idx="604">
                  <c:v>1.0696872683698899</c:v>
                </c:pt>
                <c:pt idx="605">
                  <c:v>1.0698222760528999</c:v>
                </c:pt>
                <c:pt idx="606">
                  <c:v>1.0699573007755401</c:v>
                </c:pt>
                <c:pt idx="607">
                  <c:v>1.07009234253996</c:v>
                </c:pt>
                <c:pt idx="608">
                  <c:v>1.07022740134831</c:v>
                </c:pt>
                <c:pt idx="609">
                  <c:v>1.07036247720274</c:v>
                </c:pt>
                <c:pt idx="610">
                  <c:v>1.07049757010541</c:v>
                </c:pt>
                <c:pt idx="611">
                  <c:v>1.07063268005846</c:v>
                </c:pt>
                <c:pt idx="612">
                  <c:v>1.0707678070640501</c:v>
                </c:pt>
                <c:pt idx="613">
                  <c:v>1.07090295112433</c:v>
                </c:pt>
                <c:pt idx="614">
                  <c:v>1.0710381122414401</c:v>
                </c:pt>
                <c:pt idx="615">
                  <c:v>1.0711732904175599</c:v>
                </c:pt>
                <c:pt idx="616">
                  <c:v>1.0713084856548201</c:v>
                </c:pt>
                <c:pt idx="617">
                  <c:v>1.0714436979553801</c:v>
                </c:pt>
                <c:pt idx="618">
                  <c:v>1.0715789273214</c:v>
                </c:pt>
                <c:pt idx="619">
                  <c:v>1.07171417375502</c:v>
                </c:pt>
                <c:pt idx="620">
                  <c:v>1.07184943725841</c:v>
                </c:pt>
                <c:pt idx="621">
                  <c:v>1.0719847178337201</c:v>
                </c:pt>
                <c:pt idx="622">
                  <c:v>1.0721200154830901</c:v>
                </c:pt>
                <c:pt idx="623">
                  <c:v>1.0722553302086999</c:v>
                </c:pt>
                <c:pt idx="624">
                  <c:v>1.07239066201268</c:v>
                </c:pt>
                <c:pt idx="625">
                  <c:v>1.0725260108971999</c:v>
                </c:pt>
                <c:pt idx="626">
                  <c:v>1.07266137686442</c:v>
                </c:pt>
                <c:pt idx="627">
                  <c:v>1.07279675991648</c:v>
                </c:pt>
                <c:pt idx="628">
                  <c:v>1.0729321600555499</c:v>
                </c:pt>
                <c:pt idx="629">
                  <c:v>1.0730675772837801</c:v>
                </c:pt>
                <c:pt idx="630">
                  <c:v>1.07320301160333</c:v>
                </c:pt>
                <c:pt idx="631">
                  <c:v>1.07333846301636</c:v>
                </c:pt>
                <c:pt idx="632">
                  <c:v>1.0734739315250199</c:v>
                </c:pt>
                <c:pt idx="633">
                  <c:v>1.0736094171314701</c:v>
                </c:pt>
                <c:pt idx="634">
                  <c:v>1.0737449198378699</c:v>
                </c:pt>
                <c:pt idx="635">
                  <c:v>1.0738804396463799</c:v>
                </c:pt>
                <c:pt idx="636">
                  <c:v>1.0740159765591499</c:v>
                </c:pt>
                <c:pt idx="637">
                  <c:v>1.07415153057835</c:v>
                </c:pt>
                <c:pt idx="638">
                  <c:v>1.07428710170613</c:v>
                </c:pt>
                <c:pt idx="639">
                  <c:v>1.0744226899446601</c:v>
                </c:pt>
                <c:pt idx="640">
                  <c:v>1.0745582952960799</c:v>
                </c:pt>
                <c:pt idx="641">
                  <c:v>1.0746939177625701</c:v>
                </c:pt>
                <c:pt idx="642">
                  <c:v>1.07482955734629</c:v>
                </c:pt>
                <c:pt idx="643">
                  <c:v>1.0749652140493799</c:v>
                </c:pt>
                <c:pt idx="644">
                  <c:v>1.07510088787402</c:v>
                </c:pt>
                <c:pt idx="645">
                  <c:v>1.0752365788223599</c:v>
                </c:pt>
                <c:pt idx="646">
                  <c:v>1.0753722868965701</c:v>
                </c:pt>
                <c:pt idx="647">
                  <c:v>1.0755080120988001</c:v>
                </c:pt>
                <c:pt idx="648">
                  <c:v>1.0756437544312301</c:v>
                </c:pt>
                <c:pt idx="649">
                  <c:v>1.07577951389601</c:v>
                </c:pt>
                <c:pt idx="650">
                  <c:v>1.07591529049529</c:v>
                </c:pt>
                <c:pt idx="651">
                  <c:v>1.0760510842312601</c:v>
                </c:pt>
                <c:pt idx="652">
                  <c:v>1.07618689510606</c:v>
                </c:pt>
                <c:pt idx="653">
                  <c:v>1.0763227231218699</c:v>
                </c:pt>
                <c:pt idx="654">
                  <c:v>1.0764585682808401</c:v>
                </c:pt>
                <c:pt idx="655">
                  <c:v>1.07659443058514</c:v>
                </c:pt>
                <c:pt idx="656">
                  <c:v>1.0767303100369301</c:v>
                </c:pt>
                <c:pt idx="657">
                  <c:v>1.0768662066383801</c:v>
                </c:pt>
                <c:pt idx="658">
                  <c:v>1.07700212039166</c:v>
                </c:pt>
                <c:pt idx="659">
                  <c:v>1.0771380512989099</c:v>
                </c:pt>
                <c:pt idx="660">
                  <c:v>1.0772739993623199</c:v>
                </c:pt>
                <c:pt idx="661">
                  <c:v>1.07740996458405</c:v>
                </c:pt>
                <c:pt idx="662">
                  <c:v>1.07754594696626</c:v>
                </c:pt>
                <c:pt idx="663">
                  <c:v>1.07768194651112</c:v>
                </c:pt>
                <c:pt idx="664">
                  <c:v>1.07781796322079</c:v>
                </c:pt>
                <c:pt idx="665">
                  <c:v>1.0779539970974401</c:v>
                </c:pt>
                <c:pt idx="666">
                  <c:v>1.0780900481432401</c:v>
                </c:pt>
                <c:pt idx="667">
                  <c:v>1.0782261163603599</c:v>
                </c:pt>
                <c:pt idx="668">
                  <c:v>1.07836220175095</c:v>
                </c:pt>
                <c:pt idx="669">
                  <c:v>1.0784983043172001</c:v>
                </c:pt>
                <c:pt idx="670">
                  <c:v>1.07863442406126</c:v>
                </c:pt>
                <c:pt idx="671">
                  <c:v>1.07877056098531</c:v>
                </c:pt>
                <c:pt idx="672">
                  <c:v>1.0789067150915099</c:v>
                </c:pt>
                <c:pt idx="673">
                  <c:v>1.0790428863820301</c:v>
                </c:pt>
                <c:pt idx="674">
                  <c:v>1.07917907485905</c:v>
                </c:pt>
                <c:pt idx="675">
                  <c:v>1.0793152805247199</c:v>
                </c:pt>
                <c:pt idx="676">
                  <c:v>1.07945150338122</c:v>
                </c:pt>
                <c:pt idx="677">
                  <c:v>1.0795877434307199</c:v>
                </c:pt>
                <c:pt idx="678">
                  <c:v>1.0797240006754001</c:v>
                </c:pt>
                <c:pt idx="679">
                  <c:v>1.07986027511741</c:v>
                </c:pt>
                <c:pt idx="680">
                  <c:v>1.07999656675893</c:v>
                </c:pt>
                <c:pt idx="681">
                  <c:v>1.08013287560213</c:v>
                </c:pt>
                <c:pt idx="682">
                  <c:v>1.0802692016491799</c:v>
                </c:pt>
                <c:pt idx="683">
                  <c:v>1.08040554490226</c:v>
                </c:pt>
                <c:pt idx="684">
                  <c:v>1.0805419053635299</c:v>
                </c:pt>
                <c:pt idx="685">
                  <c:v>1.08067828303516</c:v>
                </c:pt>
                <c:pt idx="686">
                  <c:v>1.0808146779193399</c:v>
                </c:pt>
                <c:pt idx="687">
                  <c:v>1.08095109001822</c:v>
                </c:pt>
                <c:pt idx="688">
                  <c:v>1.0810875193339999</c:v>
                </c:pt>
                <c:pt idx="689">
                  <c:v>1.0812239658688201</c:v>
                </c:pt>
                <c:pt idx="690">
                  <c:v>1.08136042962488</c:v>
                </c:pt>
                <c:pt idx="691">
                  <c:v>1.0814969106043399</c:v>
                </c:pt>
                <c:pt idx="692">
                  <c:v>1.08163340880938</c:v>
                </c:pt>
                <c:pt idx="693">
                  <c:v>1.0817699242421699</c:v>
                </c:pt>
                <c:pt idx="694">
                  <c:v>1.08190645690488</c:v>
                </c:pt>
                <c:pt idx="695">
                  <c:v>1.0820430067997</c:v>
                </c:pt>
                <c:pt idx="696">
                  <c:v>1.0821795739287901</c:v>
                </c:pt>
                <c:pt idx="697">
                  <c:v>1.0823161582943299</c:v>
                </c:pt>
                <c:pt idx="698">
                  <c:v>1.0824527598985001</c:v>
                </c:pt>
                <c:pt idx="699">
                  <c:v>1.0825893787434699</c:v>
                </c:pt>
                <c:pt idx="700">
                  <c:v>1.0827260148314199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0.99117806218274296</c:v>
                </c:pt>
                <c:pt idx="1">
                  <c:v>0.991303161038814</c:v>
                </c:pt>
                <c:pt idx="2">
                  <c:v>0.99142827568389802</c:v>
                </c:pt>
                <c:pt idx="3">
                  <c:v>0.99155340611998899</c:v>
                </c:pt>
                <c:pt idx="4">
                  <c:v>0.99167855234907898</c:v>
                </c:pt>
                <c:pt idx="5">
                  <c:v>0.99180371437316195</c:v>
                </c:pt>
                <c:pt idx="6">
                  <c:v>0.99192889219423097</c:v>
                </c:pt>
                <c:pt idx="7">
                  <c:v>0.99205408581427901</c:v>
                </c:pt>
                <c:pt idx="8">
                  <c:v>0.99217929523530202</c:v>
                </c:pt>
                <c:pt idx="9">
                  <c:v>0.99230452045929196</c:v>
                </c:pt>
                <c:pt idx="10">
                  <c:v>0.99242976148824502</c:v>
                </c:pt>
                <c:pt idx="11">
                  <c:v>0.99255501832415605</c:v>
                </c:pt>
                <c:pt idx="12">
                  <c:v>0.99268029096902</c:v>
                </c:pt>
                <c:pt idx="13">
                  <c:v>0.99280557942483005</c:v>
                </c:pt>
                <c:pt idx="14">
                  <c:v>0.99293088369358495</c:v>
                </c:pt>
                <c:pt idx="15">
                  <c:v>0.99305620377727799</c:v>
                </c:pt>
                <c:pt idx="16">
                  <c:v>0.99318153967790601</c:v>
                </c:pt>
                <c:pt idx="17">
                  <c:v>0.99330689139746597</c:v>
                </c:pt>
                <c:pt idx="18">
                  <c:v>0.99343225893795395</c:v>
                </c:pt>
                <c:pt idx="19">
                  <c:v>0.99355764230136701</c:v>
                </c:pt>
                <c:pt idx="20">
                  <c:v>0.99368304148970099</c:v>
                </c:pt>
                <c:pt idx="21">
                  <c:v>0.99380845650495497</c:v>
                </c:pt>
                <c:pt idx="22">
                  <c:v>0.99393388734912502</c:v>
                </c:pt>
                <c:pt idx="23">
                  <c:v>0.99405933402420998</c:v>
                </c:pt>
                <c:pt idx="24">
                  <c:v>0.99418479653220704</c:v>
                </c:pt>
                <c:pt idx="25">
                  <c:v>0.99431027487511503</c:v>
                </c:pt>
                <c:pt idx="26">
                  <c:v>0.99443576905493203</c:v>
                </c:pt>
                <c:pt idx="27">
                  <c:v>0.99456127907365799</c:v>
                </c:pt>
                <c:pt idx="28">
                  <c:v>0.99468680493329098</c:v>
                </c:pt>
                <c:pt idx="29">
                  <c:v>0.99481234663582996</c:v>
                </c:pt>
                <c:pt idx="30">
                  <c:v>0.99493790418327599</c:v>
                </c:pt>
                <c:pt idx="31">
                  <c:v>0.99506347757762703</c:v>
                </c:pt>
                <c:pt idx="32">
                  <c:v>0.99518906682088504</c:v>
                </c:pt>
                <c:pt idx="33">
                  <c:v>0.99531467191504897</c:v>
                </c:pt>
                <c:pt idx="34">
                  <c:v>0.99544029286211999</c:v>
                </c:pt>
                <c:pt idx="35">
                  <c:v>0.99556592966409896</c:v>
                </c:pt>
                <c:pt idx="36">
                  <c:v>0.99569158232298605</c:v>
                </c:pt>
                <c:pt idx="37">
                  <c:v>0.99581725084078399</c:v>
                </c:pt>
                <c:pt idx="38">
                  <c:v>0.99594293521949395</c:v>
                </c:pt>
                <c:pt idx="39">
                  <c:v>0.99606863546111701</c:v>
                </c:pt>
                <c:pt idx="40">
                  <c:v>0.99619435156765601</c:v>
                </c:pt>
                <c:pt idx="41">
                  <c:v>0.99632008354111301</c:v>
                </c:pt>
                <c:pt idx="42">
                  <c:v>0.99644583138349097</c:v>
                </c:pt>
                <c:pt idx="43">
                  <c:v>0.99657159509679205</c:v>
                </c:pt>
                <c:pt idx="44">
                  <c:v>0.99669737468302</c:v>
                </c:pt>
                <c:pt idx="45">
                  <c:v>0.99682317014417798</c:v>
                </c:pt>
                <c:pt idx="46">
                  <c:v>0.99694898148226996</c:v>
                </c:pt>
                <c:pt idx="47">
                  <c:v>0.99707480869929899</c:v>
                </c:pt>
                <c:pt idx="48">
                  <c:v>0.99720065179726902</c:v>
                </c:pt>
                <c:pt idx="49">
                  <c:v>0.99732651077818602</c:v>
                </c:pt>
                <c:pt idx="50">
                  <c:v>0.99745238564405303</c:v>
                </c:pt>
                <c:pt idx="51">
                  <c:v>0.99757827639687602</c:v>
                </c:pt>
                <c:pt idx="52">
                  <c:v>0.99770418303865904</c:v>
                </c:pt>
                <c:pt idx="53">
                  <c:v>0.99783010557140805</c:v>
                </c:pt>
                <c:pt idx="54">
                  <c:v>0.99795604399712901</c:v>
                </c:pt>
                <c:pt idx="55">
                  <c:v>0.99808199831782696</c:v>
                </c:pt>
                <c:pt idx="56">
                  <c:v>0.99820796853550897</c:v>
                </c:pt>
                <c:pt idx="57">
                  <c:v>0.998333954652181</c:v>
                </c:pt>
                <c:pt idx="58">
                  <c:v>0.99845995666984999</c:v>
                </c:pt>
                <c:pt idx="59">
                  <c:v>0.99858597459052201</c:v>
                </c:pt>
                <c:pt idx="60">
                  <c:v>0.998712008416205</c:v>
                </c:pt>
                <c:pt idx="61">
                  <c:v>0.99883805814890603</c:v>
                </c:pt>
                <c:pt idx="62">
                  <c:v>0.99896412379063304</c:v>
                </c:pt>
                <c:pt idx="63">
                  <c:v>0.99909020534339399</c:v>
                </c:pt>
                <c:pt idx="64">
                  <c:v>0.99921630280919604</c:v>
                </c:pt>
                <c:pt idx="65">
                  <c:v>0.99934241619004904</c:v>
                </c:pt>
                <c:pt idx="66">
                  <c:v>0.99946854548796105</c:v>
                </c:pt>
                <c:pt idx="67">
                  <c:v>0.999594690704941</c:v>
                </c:pt>
                <c:pt idx="68">
                  <c:v>0.99972085184299797</c:v>
                </c:pt>
                <c:pt idx="69">
                  <c:v>0.99984702890414101</c:v>
                </c:pt>
                <c:pt idx="70">
                  <c:v>0.99997322189038096</c:v>
                </c:pt>
                <c:pt idx="71">
                  <c:v>1.0021208332265901</c:v>
                </c:pt>
                <c:pt idx="72">
                  <c:v>1.00481935207628</c:v>
                </c:pt>
                <c:pt idx="73">
                  <c:v>1.00752513751872</c:v>
                </c:pt>
                <c:pt idx="74">
                  <c:v>1.0102382091214499</c:v>
                </c:pt>
                <c:pt idx="75">
                  <c:v>1.0129585865046999</c:v>
                </c:pt>
                <c:pt idx="76">
                  <c:v>1.0156862893415299</c:v>
                </c:pt>
                <c:pt idx="77">
                  <c:v>1.01842133735799</c:v>
                </c:pt>
                <c:pt idx="78">
                  <c:v>1.02116375033322</c:v>
                </c:pt>
                <c:pt idx="79">
                  <c:v>1.02391354809964</c:v>
                </c:pt>
                <c:pt idx="80">
                  <c:v>1.0266707505430901</c:v>
                </c:pt>
                <c:pt idx="81">
                  <c:v>1.0294353776029299</c:v>
                </c:pt>
                <c:pt idx="82">
                  <c:v>1.03220744927223</c:v>
                </c:pt>
                <c:pt idx="83">
                  <c:v>1.0349869855978799</c:v>
                </c:pt>
                <c:pt idx="84">
                  <c:v>1.0377740066807899</c:v>
                </c:pt>
                <c:pt idx="85">
                  <c:v>1.04056853267595</c:v>
                </c:pt>
                <c:pt idx="86">
                  <c:v>1.0433705837926699</c:v>
                </c:pt>
                <c:pt idx="87">
                  <c:v>1.04618018029463</c:v>
                </c:pt>
                <c:pt idx="88">
                  <c:v>1.04899734250012</c:v>
                </c:pt>
                <c:pt idx="89">
                  <c:v>1.0518220907821201</c:v>
                </c:pt>
                <c:pt idx="90">
                  <c:v>1.0546544455684701</c:v>
                </c:pt>
                <c:pt idx="91">
                  <c:v>1.0574944273420399</c:v>
                </c:pt>
                <c:pt idx="92">
                  <c:v>1.0603420566408299</c:v>
                </c:pt>
                <c:pt idx="93">
                  <c:v>1.0631973540581601</c:v>
                </c:pt>
                <c:pt idx="94">
                  <c:v>1.0660603402427999</c:v>
                </c:pt>
                <c:pt idx="95">
                  <c:v>1.06893103589913</c:v>
                </c:pt>
                <c:pt idx="96">
                  <c:v>1.07180946178726</c:v>
                </c:pt>
                <c:pt idx="97">
                  <c:v>1.07469563872322</c:v>
                </c:pt>
                <c:pt idx="98">
                  <c:v>1.0775895875791099</c:v>
                </c:pt>
                <c:pt idx="99">
                  <c:v>1.0804913292831999</c:v>
                </c:pt>
                <c:pt idx="100">
                  <c:v>1.08340088482014</c:v>
                </c:pt>
                <c:pt idx="101">
                  <c:v>1.08631827523108</c:v>
                </c:pt>
                <c:pt idx="102">
                  <c:v>1.0892435216138301</c:v>
                </c:pt>
                <c:pt idx="103">
                  <c:v>1.0921766451230199</c:v>
                </c:pt>
                <c:pt idx="104">
                  <c:v>1.0951176669702201</c:v>
                </c:pt>
                <c:pt idx="105">
                  <c:v>1.0980666084241499</c:v>
                </c:pt>
                <c:pt idx="106">
                  <c:v>1.1010234908107901</c:v>
                </c:pt>
                <c:pt idx="107">
                  <c:v>1.10398833551354</c:v>
                </c:pt>
                <c:pt idx="108">
                  <c:v>1.1069611639733801</c:v>
                </c:pt>
                <c:pt idx="109">
                  <c:v>1.1099419976890601</c:v>
                </c:pt>
                <c:pt idx="110">
                  <c:v>1.11293085821717</c:v>
                </c:pt>
                <c:pt idx="111">
                  <c:v>1.11592776717238</c:v>
                </c:pt>
                <c:pt idx="112">
                  <c:v>1.11893274622756</c:v>
                </c:pt>
                <c:pt idx="113">
                  <c:v>1.12194581711394</c:v>
                </c:pt>
                <c:pt idx="114">
                  <c:v>1.1249670016212701</c:v>
                </c:pt>
                <c:pt idx="115">
                  <c:v>1.12799632159797</c:v>
                </c:pt>
                <c:pt idx="116">
                  <c:v>1.13103379895128</c:v>
                </c:pt>
                <c:pt idx="117">
                  <c:v>1.13407945564747</c:v>
                </c:pt>
                <c:pt idx="118">
                  <c:v>1.1371333137119299</c:v>
                </c:pt>
                <c:pt idx="119">
                  <c:v>1.14019539522937</c:v>
                </c:pt>
                <c:pt idx="120">
                  <c:v>1.1432657223439699</c:v>
                </c:pt>
                <c:pt idx="121">
                  <c:v>1.14634431725953</c:v>
                </c:pt>
                <c:pt idx="122">
                  <c:v>1.14943120223966</c:v>
                </c:pt>
                <c:pt idx="123">
                  <c:v>1.15252639960791</c:v>
                </c:pt>
                <c:pt idx="124">
                  <c:v>1.1556299317479299</c:v>
                </c:pt>
                <c:pt idx="125">
                  <c:v>1.15874182110368</c:v>
                </c:pt>
                <c:pt idx="126">
                  <c:v>1.16186209017952</c:v>
                </c:pt>
                <c:pt idx="127">
                  <c:v>1.16499076154043</c:v>
                </c:pt>
                <c:pt idx="128">
                  <c:v>1.1681278578121601</c:v>
                </c:pt>
                <c:pt idx="129">
                  <c:v>1.17127340168136</c:v>
                </c:pt>
                <c:pt idx="130">
                  <c:v>1.1744274158957999</c:v>
                </c:pt>
                <c:pt idx="131">
                  <c:v>1.17758992326448</c:v>
                </c:pt>
                <c:pt idx="132">
                  <c:v>1.1807609466578399</c:v>
                </c:pt>
                <c:pt idx="133">
                  <c:v>1.1839405090079</c:v>
                </c:pt>
                <c:pt idx="134">
                  <c:v>1.1871286333084199</c:v>
                </c:pt>
                <c:pt idx="135">
                  <c:v>1.1903253426150999</c:v>
                </c:pt>
                <c:pt idx="136">
                  <c:v>1.1935306600457001</c:v>
                </c:pt>
                <c:pt idx="137">
                  <c:v>1.19674460878026</c:v>
                </c:pt>
                <c:pt idx="138">
                  <c:v>1.1999672120611999</c:v>
                </c:pt>
                <c:pt idx="139">
                  <c:v>1.20319849319357</c:v>
                </c:pt>
                <c:pt idx="140">
                  <c:v>1.20643847554515</c:v>
                </c:pt>
                <c:pt idx="141">
                  <c:v>1.20968718254665</c:v>
                </c:pt>
                <c:pt idx="142">
                  <c:v>1.21294463769187</c:v>
                </c:pt>
                <c:pt idx="143">
                  <c:v>1.2162108645378999</c:v>
                </c:pt>
                <c:pt idx="144">
                  <c:v>1.2194858867052201</c:v>
                </c:pt>
                <c:pt idx="145">
                  <c:v>1.2227697278779599</c:v>
                </c:pt>
                <c:pt idx="146">
                  <c:v>1.22606241180399</c:v>
                </c:pt>
                <c:pt idx="147">
                  <c:v>1.22936396229516</c:v>
                </c:pt>
                <c:pt idx="148">
                  <c:v>1.2326744032274199</c:v>
                </c:pt>
                <c:pt idx="149">
                  <c:v>1.2359937585410199</c:v>
                </c:pt>
                <c:pt idx="150">
                  <c:v>1.23932205224068</c:v>
                </c:pt>
                <c:pt idx="151">
                  <c:v>1.24265930839575</c:v>
                </c:pt>
                <c:pt idx="152">
                  <c:v>1.24600555114041</c:v>
                </c:pt>
                <c:pt idx="153">
                  <c:v>1.2493608046738001</c:v>
                </c:pt>
                <c:pt idx="154">
                  <c:v>1.25272509326026</c:v>
                </c:pt>
                <c:pt idx="155">
                  <c:v>1.25609844122945</c:v>
                </c:pt>
                <c:pt idx="156">
                  <c:v>1.2594808729765401</c:v>
                </c:pt>
                <c:pt idx="157">
                  <c:v>1.2628724129624</c:v>
                </c:pt>
                <c:pt idx="158">
                  <c:v>1.2662730857137701</c:v>
                </c:pt>
                <c:pt idx="159">
                  <c:v>1.26968291582343</c:v>
                </c:pt>
                <c:pt idx="160">
                  <c:v>1.2731019279503899</c:v>
                </c:pt>
                <c:pt idx="161">
                  <c:v>1.2765301468200501</c:v>
                </c:pt>
                <c:pt idx="162">
                  <c:v>1.27996759722442</c:v>
                </c:pt>
                <c:pt idx="163">
                  <c:v>1.2834143040222199</c:v>
                </c:pt>
                <c:pt idx="164">
                  <c:v>1.2868702921391599</c:v>
                </c:pt>
                <c:pt idx="165">
                  <c:v>1.2903355865680399</c:v>
                </c:pt>
                <c:pt idx="166">
                  <c:v>1.2938102123689701</c:v>
                </c:pt>
                <c:pt idx="167">
                  <c:v>1.29729419466955</c:v>
                </c:pt>
                <c:pt idx="168">
                  <c:v>1.3007875586650299</c:v>
                </c:pt>
                <c:pt idx="169">
                  <c:v>1.3042903296185</c:v>
                </c:pt>
                <c:pt idx="170">
                  <c:v>1.30780253286111</c:v>
                </c:pt>
                <c:pt idx="171">
                  <c:v>1.3113241937922</c:v>
                </c:pt>
                <c:pt idx="172">
                  <c:v>1.31485533787949</c:v>
                </c:pt>
                <c:pt idx="173">
                  <c:v>1.3183959906593199</c:v>
                </c:pt>
                <c:pt idx="174">
                  <c:v>1.32194617773676</c:v>
                </c:pt>
                <c:pt idx="175">
                  <c:v>1.3255059247858401</c:v>
                </c:pt>
                <c:pt idx="176">
                  <c:v>1.32907525754973</c:v>
                </c:pt>
                <c:pt idx="177">
                  <c:v>1.33265420184091</c:v>
                </c:pt>
                <c:pt idx="178">
                  <c:v>1.3362427835413899</c:v>
                </c:pt>
                <c:pt idx="179">
                  <c:v>1.3398410286028599</c:v>
                </c:pt>
                <c:pt idx="180">
                  <c:v>1.34344896304689</c:v>
                </c:pt>
                <c:pt idx="181">
                  <c:v>1.3470666129651201</c:v>
                </c:pt>
                <c:pt idx="182">
                  <c:v>1.35069400451946</c:v>
                </c:pt>
                <c:pt idx="183">
                  <c:v>1.3543311639422699</c:v>
                </c:pt>
                <c:pt idx="184">
                  <c:v>1.35797811753653</c:v>
                </c:pt>
                <c:pt idx="185">
                  <c:v>1.3616348916760701</c:v>
                </c:pt>
                <c:pt idx="186">
                  <c:v>1.36530151280574</c:v>
                </c:pt>
                <c:pt idx="187">
                  <c:v>1.36897800744158</c:v>
                </c:pt>
                <c:pt idx="188">
                  <c:v>1.3726644021710399</c:v>
                </c:pt>
                <c:pt idx="189">
                  <c:v>1.3763607236531801</c:v>
                </c:pt>
                <c:pt idx="190">
                  <c:v>1.3800669986188401</c:v>
                </c:pt>
                <c:pt idx="191">
                  <c:v>1.3837832538708399</c:v>
                </c:pt>
                <c:pt idx="192">
                  <c:v>1.38750951628416</c:v>
                </c:pt>
                <c:pt idx="193">
                  <c:v>1.39124581280617</c:v>
                </c:pt>
                <c:pt idx="194">
                  <c:v>1.39499217045679</c:v>
                </c:pt>
                <c:pt idx="195">
                  <c:v>1.3987486163287199</c:v>
                </c:pt>
                <c:pt idx="196">
                  <c:v>1.4025151775875999</c:v>
                </c:pt>
                <c:pt idx="197">
                  <c:v>1.4062918814722101</c:v>
                </c:pt>
                <c:pt idx="198">
                  <c:v>1.4100787552947001</c:v>
                </c:pt>
                <c:pt idx="199">
                  <c:v>1.41387582644077</c:v>
                </c:pt>
                <c:pt idx="200">
                  <c:v>1.4176831223698301</c:v>
                </c:pt>
                <c:pt idx="201">
                  <c:v>1.42150067061527</c:v>
                </c:pt>
                <c:pt idx="202">
                  <c:v>1.42532849878461</c:v>
                </c:pt>
                <c:pt idx="203">
                  <c:v>1.4291666345597001</c:v>
                </c:pt>
                <c:pt idx="204">
                  <c:v>1.43301510569695</c:v>
                </c:pt>
                <c:pt idx="205">
                  <c:v>1.4368739400274999</c:v>
                </c:pt>
                <c:pt idx="206">
                  <c:v>1.4407431654574401</c:v>
                </c:pt>
                <c:pt idx="207">
                  <c:v>1.4446228099680101</c:v>
                </c:pt>
                <c:pt idx="208">
                  <c:v>1.4485129016157801</c:v>
                </c:pt>
                <c:pt idx="209">
                  <c:v>1.45241346853289</c:v>
                </c:pt>
                <c:pt idx="210">
                  <c:v>1.4563245389272299</c:v>
                </c:pt>
                <c:pt idx="211">
                  <c:v>1.4602461410826399</c:v>
                </c:pt>
                <c:pt idx="212">
                  <c:v>1.46417830335913</c:v>
                </c:pt>
                <c:pt idx="213">
                  <c:v>1.46812105419308</c:v>
                </c:pt>
                <c:pt idx="214">
                  <c:v>1.47207442209744</c:v>
                </c:pt>
                <c:pt idx="215">
                  <c:v>1.47603843566194</c:v>
                </c:pt>
                <c:pt idx="216">
                  <c:v>1.4800131235533001</c:v>
                </c:pt>
                <c:pt idx="217">
                  <c:v>1.48399851451542</c:v>
                </c:pt>
                <c:pt idx="218">
                  <c:v>1.48799463736963</c:v>
                </c:pt>
                <c:pt idx="219">
                  <c:v>1.4920015210148401</c:v>
                </c:pt>
                <c:pt idx="220">
                  <c:v>1.4960191944278001</c:v>
                </c:pt>
                <c:pt idx="221">
                  <c:v>1.5000476866632799</c:v>
                </c:pt>
                <c:pt idx="222">
                  <c:v>1.5040870268542801</c:v>
                </c:pt>
                <c:pt idx="223">
                  <c:v>1.50813724421228</c:v>
                </c:pt>
                <c:pt idx="224">
                  <c:v>1.5121983680273801</c:v>
                </c:pt>
                <c:pt idx="225">
                  <c:v>1.5162704276685901</c:v>
                </c:pt>
                <c:pt idx="226">
                  <c:v>1.5203534525839799</c:v>
                </c:pt>
                <c:pt idx="227">
                  <c:v>1.52444747230092</c:v>
                </c:pt>
                <c:pt idx="228">
                  <c:v>1.5285525164263101</c:v>
                </c:pt>
                <c:pt idx="229">
                  <c:v>1.5326686146467601</c:v>
                </c:pt>
                <c:pt idx="230">
                  <c:v>1.5367957967288199</c:v>
                </c:pt>
                <c:pt idx="231">
                  <c:v>1.5409340925192101</c:v>
                </c:pt>
                <c:pt idx="232">
                  <c:v>1.545083531945</c:v>
                </c:pt>
                <c:pt idx="233">
                  <c:v>1.5492441450138601</c:v>
                </c:pt>
                <c:pt idx="234">
                  <c:v>1.55341596181427</c:v>
                </c:pt>
                <c:pt idx="235">
                  <c:v>1.55759901251572</c:v>
                </c:pt>
                <c:pt idx="236">
                  <c:v>1.5617933273689499</c:v>
                </c:pt>
                <c:pt idx="237">
                  <c:v>1.56599893670616</c:v>
                </c:pt>
                <c:pt idx="238">
                  <c:v>1.57021587094121</c:v>
                </c:pt>
                <c:pt idx="239">
                  <c:v>1.5744441605699</c:v>
                </c:pt>
                <c:pt idx="240">
                  <c:v>1.5786838361701001</c:v>
                </c:pt>
                <c:pt idx="241">
                  <c:v>1.58293492840205</c:v>
                </c:pt>
                <c:pt idx="242">
                  <c:v>1.5871974680085501</c:v>
                </c:pt>
                <c:pt idx="243">
                  <c:v>1.5914714858151799</c:v>
                </c:pt>
                <c:pt idx="244">
                  <c:v>1.5957570127305201</c:v>
                </c:pt>
                <c:pt idx="245">
                  <c:v>1.6000540797464</c:v>
                </c:pt>
                <c:pt idx="246">
                  <c:v>1.6043627179380799</c:v>
                </c:pt>
                <c:pt idx="247">
                  <c:v>1.6086829584645199</c:v>
                </c:pt>
                <c:pt idx="248">
                  <c:v>1.61301483256858</c:v>
                </c:pt>
                <c:pt idx="249">
                  <c:v>1.6173583715772499</c:v>
                </c:pt>
                <c:pt idx="250">
                  <c:v>1.6217136069018701</c:v>
                </c:pt>
                <c:pt idx="251">
                  <c:v>1.62608057003838</c:v>
                </c:pt>
                <c:pt idx="252">
                  <c:v>1.6304592925675101</c:v>
                </c:pt>
                <c:pt idx="253">
                  <c:v>1.63484980615506</c:v>
                </c:pt>
                <c:pt idx="254">
                  <c:v>1.6392521425520801</c:v>
                </c:pt>
                <c:pt idx="255">
                  <c:v>1.64366633359512</c:v>
                </c:pt>
                <c:pt idx="256">
                  <c:v>1.6480924112064701</c:v>
                </c:pt>
                <c:pt idx="257">
                  <c:v>1.6525304073943701</c:v>
                </c:pt>
                <c:pt idx="258">
                  <c:v>1.65698035425326</c:v>
                </c:pt>
                <c:pt idx="259">
                  <c:v>1.66144228396399</c:v>
                </c:pt>
                <c:pt idx="260">
                  <c:v>1.6659162287940901</c:v>
                </c:pt>
                <c:pt idx="261">
                  <c:v>1.6704022210979701</c:v>
                </c:pt>
                <c:pt idx="262">
                  <c:v>1.67490029331715</c:v>
                </c:pt>
                <c:pt idx="263">
                  <c:v>1.6794104779805299</c:v>
                </c:pt>
                <c:pt idx="264">
                  <c:v>1.6839328077045901</c:v>
                </c:pt>
                <c:pt idx="265">
                  <c:v>1.68846731519364</c:v>
                </c:pt>
                <c:pt idx="266">
                  <c:v>1.69301403324007</c:v>
                </c:pt>
                <c:pt idx="267">
                  <c:v>1.6975729947245699</c:v>
                </c:pt>
                <c:pt idx="268">
                  <c:v>1.7021442326163501</c:v>
                </c:pt>
                <c:pt idx="269">
                  <c:v>1.7067277799734299</c:v>
                </c:pt>
                <c:pt idx="270">
                  <c:v>1.71132366994283</c:v>
                </c:pt>
                <c:pt idx="271">
                  <c:v>1.71593193576083</c:v>
                </c:pt>
                <c:pt idx="272">
                  <c:v>1.7205526107532101</c:v>
                </c:pt>
                <c:pt idx="273">
                  <c:v>1.7251857283355001</c:v>
                </c:pt>
                <c:pt idx="274">
                  <c:v>1.72983132201321</c:v>
                </c:pt>
                <c:pt idx="275">
                  <c:v>1.73448942538205</c:v>
                </c:pt>
                <c:pt idx="276">
                  <c:v>1.7391600721282201</c:v>
                </c:pt>
                <c:pt idx="277">
                  <c:v>1.7438432960286401</c:v>
                </c:pt>
                <c:pt idx="278">
                  <c:v>1.74853913095115</c:v>
                </c:pt>
                <c:pt idx="279">
                  <c:v>1.7532476108548101</c:v>
                </c:pt>
                <c:pt idx="280">
                  <c:v>1.7579687697901401</c:v>
                </c:pt>
                <c:pt idx="281">
                  <c:v>1.7627026418993299</c:v>
                </c:pt>
                <c:pt idx="282">
                  <c:v>1.76744926141651</c:v>
                </c:pt>
                <c:pt idx="283">
                  <c:v>1.772208662668</c:v>
                </c:pt>
                <c:pt idx="284">
                  <c:v>1.7769808800725599</c:v>
                </c:pt>
                <c:pt idx="285">
                  <c:v>1.7817659481416299</c:v>
                </c:pt>
                <c:pt idx="286">
                  <c:v>1.78656390147957</c:v>
                </c:pt>
                <c:pt idx="287">
                  <c:v>1.7913747747839399</c:v>
                </c:pt>
                <c:pt idx="288">
                  <c:v>1.79619860284572</c:v>
                </c:pt>
                <c:pt idx="289">
                  <c:v>1.80103542054959</c:v>
                </c:pt>
                <c:pt idx="290">
                  <c:v>1.80588526287416</c:v>
                </c:pt>
                <c:pt idx="291">
                  <c:v>1.8107481648922299</c:v>
                </c:pt>
                <c:pt idx="292">
                  <c:v>1.81562416177104</c:v>
                </c:pt>
                <c:pt idx="293">
                  <c:v>1.8205132887725399</c:v>
                </c:pt>
                <c:pt idx="294">
                  <c:v>1.8254155812536199</c:v>
                </c:pt>
                <c:pt idx="295">
                  <c:v>1.8303310746664001</c:v>
                </c:pt>
                <c:pt idx="296">
                  <c:v>1.8352598045584501</c:v>
                </c:pt>
                <c:pt idx="297">
                  <c:v>1.8402018065730501</c:v>
                </c:pt>
                <c:pt idx="298">
                  <c:v>1.84515711644949</c:v>
                </c:pt>
                <c:pt idx="299">
                  <c:v>1.85012577002328</c:v>
                </c:pt>
                <c:pt idx="300">
                  <c:v>1.8551078032264301</c:v>
                </c:pt>
                <c:pt idx="301">
                  <c:v>1.8601032520877201</c:v>
                </c:pt>
                <c:pt idx="302">
                  <c:v>1.86511215273293</c:v>
                </c:pt>
                <c:pt idx="303">
                  <c:v>1.87013454138514</c:v>
                </c:pt>
                <c:pt idx="304">
                  <c:v>1.8751704543649499</c:v>
                </c:pt>
                <c:pt idx="305">
                  <c:v>1.8802199280907901</c:v>
                </c:pt>
                <c:pt idx="306">
                  <c:v>1.88528299907913</c:v>
                </c:pt>
                <c:pt idx="307">
                  <c:v>1.8903597039447799</c:v>
                </c:pt>
                <c:pt idx="308">
                  <c:v>1.8954500794011699</c:v>
                </c:pt>
                <c:pt idx="309">
                  <c:v>1.90055416226056</c:v>
                </c:pt>
                <c:pt idx="310">
                  <c:v>1.9056719894343599</c:v>
                </c:pt>
                <c:pt idx="311">
                  <c:v>1.91080359793337</c:v>
                </c:pt>
                <c:pt idx="312">
                  <c:v>1.91594902486804</c:v>
                </c:pt>
                <c:pt idx="313">
                  <c:v>1.92110830744878</c:v>
                </c:pt>
                <c:pt idx="314">
                  <c:v>1.9262814829861601</c:v>
                </c:pt>
                <c:pt idx="315">
                  <c:v>1.9314685888912499</c:v>
                </c:pt>
                <c:pt idx="316">
                  <c:v>1.9366696626758699</c:v>
                </c:pt>
                <c:pt idx="317">
                  <c:v>1.94188474195281</c:v>
                </c:pt>
                <c:pt idx="318">
                  <c:v>1.9471138644361901</c:v>
                </c:pt>
                <c:pt idx="319">
                  <c:v>1.95235706794166</c:v>
                </c:pt>
                <c:pt idx="320">
                  <c:v>1.9576143903867</c:v>
                </c:pt>
                <c:pt idx="321">
                  <c:v>1.9628858697909199</c:v>
                </c:pt>
                <c:pt idx="322">
                  <c:v>1.9681715442762699</c:v>
                </c:pt>
                <c:pt idx="323">
                  <c:v>1.9734714520673799</c:v>
                </c:pt>
                <c:pt idx="324">
                  <c:v>1.97878563149182</c:v>
                </c:pt>
                <c:pt idx="325">
                  <c:v>1.9841141209803399</c:v>
                </c:pt>
                <c:pt idx="326">
                  <c:v>1.98945695906721</c:v>
                </c:pt>
                <c:pt idx="327">
                  <c:v>1.9948141843904299</c:v>
                </c:pt>
                <c:pt idx="328">
                  <c:v>2.0001858356920801</c:v>
                </c:pt>
                <c:pt idx="329">
                  <c:v>2.00557195181853</c:v>
                </c:pt>
                <c:pt idx="330">
                  <c:v>2.0109725717207998</c:v>
                </c:pt>
                <c:pt idx="331">
                  <c:v>2.0163877344547401</c:v>
                </c:pt>
                <c:pt idx="332">
                  <c:v>2.0218174791814301</c:v>
                </c:pt>
                <c:pt idx="333">
                  <c:v>2.0272618451673501</c:v>
                </c:pt>
                <c:pt idx="334">
                  <c:v>2.0327208717847598</c:v>
                </c:pt>
                <c:pt idx="335">
                  <c:v>2.0381945985119199</c:v>
                </c:pt>
                <c:pt idx="336">
                  <c:v>2.0436830649333899</c:v>
                </c:pt>
                <c:pt idx="337">
                  <c:v>2.0491863107403501</c:v>
                </c:pt>
                <c:pt idx="338">
                  <c:v>2.0547043757308301</c:v>
                </c:pt>
                <c:pt idx="339">
                  <c:v>2.0602372998100602</c:v>
                </c:pt>
                <c:pt idx="340">
                  <c:v>2.0657851229906901</c:v>
                </c:pt>
                <c:pt idx="341">
                  <c:v>2.0713478853931599</c:v>
                </c:pt>
                <c:pt idx="342">
                  <c:v>2.07692562724591</c:v>
                </c:pt>
                <c:pt idx="343">
                  <c:v>2.0825183888857302</c:v>
                </c:pt>
                <c:pt idx="344">
                  <c:v>2.0881262107580101</c:v>
                </c:pt>
                <c:pt idx="345">
                  <c:v>2.0937491334170701</c:v>
                </c:pt>
                <c:pt idx="346">
                  <c:v>2.0993871975264198</c:v>
                </c:pt>
                <c:pt idx="347">
                  <c:v>2.1050404438590902</c:v>
                </c:pt>
                <c:pt idx="348">
                  <c:v>2.11070891329787</c:v>
                </c:pt>
                <c:pt idx="349">
                  <c:v>2.11639264683568</c:v>
                </c:pt>
                <c:pt idx="350">
                  <c:v>2.1220916855757901</c:v>
                </c:pt>
                <c:pt idx="351">
                  <c:v>2.12780607073219</c:v>
                </c:pt>
                <c:pt idx="352">
                  <c:v>2.1335358436298</c:v>
                </c:pt>
                <c:pt idx="353">
                  <c:v>2.1392810457048701</c:v>
                </c:pt>
                <c:pt idx="354">
                  <c:v>2.14504171850521</c:v>
                </c:pt>
                <c:pt idx="355">
                  <c:v>2.15081790369051</c:v>
                </c:pt>
                <c:pt idx="356">
                  <c:v>2.15660964303264</c:v>
                </c:pt>
                <c:pt idx="357">
                  <c:v>2.1624169784159499</c:v>
                </c:pt>
                <c:pt idx="358">
                  <c:v>2.1682399518375801</c:v>
                </c:pt>
                <c:pt idx="359">
                  <c:v>2.1740786054077801</c:v>
                </c:pt>
                <c:pt idx="360">
                  <c:v>2.1799329813501598</c:v>
                </c:pt>
                <c:pt idx="361">
                  <c:v>2.18580312200206</c:v>
                </c:pt>
                <c:pt idx="362">
                  <c:v>2.1916890698148102</c:v>
                </c:pt>
                <c:pt idx="363">
                  <c:v>2.1975908673540498</c:v>
                </c:pt>
                <c:pt idx="364">
                  <c:v>2.2035085573000499</c:v>
                </c:pt>
                <c:pt idx="365">
                  <c:v>2.2094421824480102</c:v>
                </c:pt>
                <c:pt idx="366">
                  <c:v>2.2153917857083698</c:v>
                </c:pt>
                <c:pt idx="367">
                  <c:v>2.2213574101071099</c:v>
                </c:pt>
                <c:pt idx="368">
                  <c:v>2.2273390987860902</c:v>
                </c:pt>
                <c:pt idx="369">
                  <c:v>2.2333368950033101</c:v>
                </c:pt>
                <c:pt idx="370">
                  <c:v>2.2393508421332902</c:v>
                </c:pt>
                <c:pt idx="371">
                  <c:v>2.24538098366734</c:v>
                </c:pt>
                <c:pt idx="372">
                  <c:v>2.2514273632138599</c:v>
                </c:pt>
                <c:pt idx="373">
                  <c:v>2.2574900244987099</c:v>
                </c:pt>
                <c:pt idx="374">
                  <c:v>2.2635690113654801</c:v>
                </c:pt>
                <c:pt idx="375">
                  <c:v>2.2696643677758201</c:v>
                </c:pt>
                <c:pt idx="376">
                  <c:v>2.2757761378097698</c:v>
                </c:pt>
                <c:pt idx="377">
                  <c:v>2.2819043656660698</c:v>
                </c:pt>
                <c:pt idx="378">
                  <c:v>2.2880490956624699</c:v>
                </c:pt>
                <c:pt idx="379">
                  <c:v>2.2942103722360598</c:v>
                </c:pt>
                <c:pt idx="380">
                  <c:v>2.3003882399435902</c:v>
                </c:pt>
                <c:pt idx="381">
                  <c:v>2.3065827434617998</c:v>
                </c:pt>
                <c:pt idx="382">
                  <c:v>2.3127939275877401</c:v>
                </c:pt>
                <c:pt idx="383">
                  <c:v>2.3190218372390601</c:v>
                </c:pt>
                <c:pt idx="384">
                  <c:v>2.32526651745441</c:v>
                </c:pt>
                <c:pt idx="385">
                  <c:v>2.33152801339368</c:v>
                </c:pt>
                <c:pt idx="386">
                  <c:v>2.3378063703383898</c:v>
                </c:pt>
                <c:pt idx="387">
                  <c:v>2.34410163369198</c:v>
                </c:pt>
                <c:pt idx="388">
                  <c:v>2.35041384898018</c:v>
                </c:pt>
                <c:pt idx="389">
                  <c:v>2.3567430618512701</c:v>
                </c:pt>
                <c:pt idx="390">
                  <c:v>2.36308931807649</c:v>
                </c:pt>
                <c:pt idx="391">
                  <c:v>2.3694526635503101</c:v>
                </c:pt>
                <c:pt idx="392">
                  <c:v>2.3758331442907901</c:v>
                </c:pt>
                <c:pt idx="393">
                  <c:v>2.3822308064399298</c:v>
                </c:pt>
                <c:pt idx="394">
                  <c:v>2.3886456962639402</c:v>
                </c:pt>
                <c:pt idx="395">
                  <c:v>2.39507786015364</c:v>
                </c:pt>
                <c:pt idx="396">
                  <c:v>2.40152734462478</c:v>
                </c:pt>
                <c:pt idx="397">
                  <c:v>2.4079941963183602</c:v>
                </c:pt>
                <c:pt idx="398">
                  <c:v>2.4144784620009601</c:v>
                </c:pt>
                <c:pt idx="399">
                  <c:v>2.4209801885651201</c:v>
                </c:pt>
                <c:pt idx="400">
                  <c:v>2.4274994230296301</c:v>
                </c:pt>
                <c:pt idx="401">
                  <c:v>2.4340362125399002</c:v>
                </c:pt>
                <c:pt idx="402">
                  <c:v>2.4405906043683001</c:v>
                </c:pt>
                <c:pt idx="403">
                  <c:v>2.44716264591449</c:v>
                </c:pt>
                <c:pt idx="404">
                  <c:v>2.4537523847057598</c:v>
                </c:pt>
                <c:pt idx="405">
                  <c:v>2.4603598683974099</c:v>
                </c:pt>
                <c:pt idx="406">
                  <c:v>2.4669851447730302</c:v>
                </c:pt>
                <c:pt idx="407">
                  <c:v>2.4736282617449099</c:v>
                </c:pt>
                <c:pt idx="408">
                  <c:v>2.48028926735434</c:v>
                </c:pt>
                <c:pt idx="409">
                  <c:v>2.4869682097719799</c:v>
                </c:pt>
                <c:pt idx="410">
                  <c:v>2.4936651372982199</c:v>
                </c:pt>
                <c:pt idx="411">
                  <c:v>2.5003800983634901</c:v>
                </c:pt>
                <c:pt idx="412">
                  <c:v>2.5071131415286598</c:v>
                </c:pt>
                <c:pt idx="413">
                  <c:v>2.51386431548534</c:v>
                </c:pt>
                <c:pt idx="414">
                  <c:v>2.5206336690562701</c:v>
                </c:pt>
                <c:pt idx="415">
                  <c:v>2.52742125119565</c:v>
                </c:pt>
                <c:pt idx="416">
                  <c:v>2.53422711098953</c:v>
                </c:pt>
                <c:pt idx="417">
                  <c:v>2.5410512976561002</c:v>
                </c:pt>
                <c:pt idx="418">
                  <c:v>2.5478938605461301</c:v>
                </c:pt>
                <c:pt idx="419">
                  <c:v>2.5547548491432401</c:v>
                </c:pt>
                <c:pt idx="420">
                  <c:v>2.5616343130643302</c:v>
                </c:pt>
                <c:pt idx="421">
                  <c:v>2.5685323020598898</c:v>
                </c:pt>
                <c:pt idx="422">
                  <c:v>2.5754488660143902</c:v>
                </c:pt>
                <c:pt idx="423">
                  <c:v>2.5823840549466301</c:v>
                </c:pt>
                <c:pt idx="424">
                  <c:v>2.58933791901008</c:v>
                </c:pt>
                <c:pt idx="425">
                  <c:v>2.5963105084932998</c:v>
                </c:pt>
                <c:pt idx="426">
                  <c:v>2.6033018738202398</c:v>
                </c:pt>
                <c:pt idx="427">
                  <c:v>2.6103120655506298</c:v>
                </c:pt>
                <c:pt idx="428">
                  <c:v>2.6173411343803701</c:v>
                </c:pt>
                <c:pt idx="429">
                  <c:v>2.6243891311418599</c:v>
                </c:pt>
                <c:pt idx="430">
                  <c:v>2.6314561068043698</c:v>
                </c:pt>
                <c:pt idx="431">
                  <c:v>2.6385421124744499</c:v>
                </c:pt>
                <c:pt idx="432">
                  <c:v>2.6456471993962398</c:v>
                </c:pt>
                <c:pt idx="433">
                  <c:v>2.6527714189518998</c:v>
                </c:pt>
                <c:pt idx="434">
                  <c:v>2.65991482266192</c:v>
                </c:pt>
                <c:pt idx="435">
                  <c:v>2.66707746218556</c:v>
                </c:pt>
                <c:pt idx="436">
                  <c:v>2.6742593893211501</c:v>
                </c:pt>
                <c:pt idx="437">
                  <c:v>2.6814606560065402</c:v>
                </c:pt>
                <c:pt idx="438">
                  <c:v>2.6886813143194099</c:v>
                </c:pt>
                <c:pt idx="439">
                  <c:v>2.6959214164776899</c:v>
                </c:pt>
                <c:pt idx="440">
                  <c:v>2.70318101483993</c:v>
                </c:pt>
                <c:pt idx="441">
                  <c:v>2.7104601619056399</c:v>
                </c:pt>
                <c:pt idx="442">
                  <c:v>2.71775891031574</c:v>
                </c:pt>
                <c:pt idx="443">
                  <c:v>2.7250773128528798</c:v>
                </c:pt>
                <c:pt idx="444">
                  <c:v>2.7324154224418402</c:v>
                </c:pt>
                <c:pt idx="445">
                  <c:v>2.73977329214993</c:v>
                </c:pt>
                <c:pt idx="446">
                  <c:v>2.7471509751873602</c:v>
                </c:pt>
                <c:pt idx="447">
                  <c:v>2.75454852490761</c:v>
                </c:pt>
                <c:pt idx="448">
                  <c:v>2.7619659948078401</c:v>
                </c:pt>
                <c:pt idx="449">
                  <c:v>2.7694034385292698</c:v>
                </c:pt>
                <c:pt idx="450">
                  <c:v>2.7768609098575601</c:v>
                </c:pt>
                <c:pt idx="451">
                  <c:v>2.78433846272321</c:v>
                </c:pt>
                <c:pt idx="452">
                  <c:v>2.7918361512019398</c:v>
                </c:pt>
                <c:pt idx="453">
                  <c:v>2.79935402951509</c:v>
                </c:pt>
                <c:pt idx="454">
                  <c:v>2.8068921520300001</c:v>
                </c:pt>
                <c:pt idx="455">
                  <c:v>2.8144505732604199</c:v>
                </c:pt>
                <c:pt idx="456">
                  <c:v>2.8220293478668799</c:v>
                </c:pt>
                <c:pt idx="457">
                  <c:v>2.8296285306571201</c:v>
                </c:pt>
                <c:pt idx="458">
                  <c:v>2.8372481765864701</c:v>
                </c:pt>
                <c:pt idx="459">
                  <c:v>2.8448883407582</c:v>
                </c:pt>
                <c:pt idx="460">
                  <c:v>2.8525490784240199</c:v>
                </c:pt>
                <c:pt idx="461">
                  <c:v>2.8602304449843898</c:v>
                </c:pt>
                <c:pt idx="462">
                  <c:v>2.8679324959889598</c:v>
                </c:pt>
                <c:pt idx="463">
                  <c:v>2.8756552871369601</c:v>
                </c:pt>
                <c:pt idx="464">
                  <c:v>2.88339887427761</c:v>
                </c:pt>
                <c:pt idx="465">
                  <c:v>2.8911633134105301</c:v>
                </c:pt>
                <c:pt idx="466">
                  <c:v>2.8989486606861199</c:v>
                </c:pt>
                <c:pt idx="467">
                  <c:v>2.906754972406</c:v>
                </c:pt>
                <c:pt idx="468">
                  <c:v>2.9145823050233801</c:v>
                </c:pt>
                <c:pt idx="469">
                  <c:v>2.9224307151434998</c:v>
                </c:pt>
                <c:pt idx="470">
                  <c:v>2.9303002595240302</c:v>
                </c:pt>
                <c:pt idx="471">
                  <c:v>2.9381909950754799</c:v>
                </c:pt>
                <c:pt idx="472">
                  <c:v>2.94610297886158</c:v>
                </c:pt>
                <c:pt idx="473">
                  <c:v>2.9540362680997601</c:v>
                </c:pt>
                <c:pt idx="474">
                  <c:v>2.9619909201615</c:v>
                </c:pt>
                <c:pt idx="475">
                  <c:v>2.9699669925727799</c:v>
                </c:pt>
                <c:pt idx="476">
                  <c:v>2.9779645430144899</c:v>
                </c:pt>
                <c:pt idx="477">
                  <c:v>2.9859836293228401</c:v>
                </c:pt>
                <c:pt idx="478">
                  <c:v>2.9940243094897698</c:v>
                </c:pt>
                <c:pt idx="479">
                  <c:v>3.0020866416634</c:v>
                </c:pt>
                <c:pt idx="480">
                  <c:v>3.0101706841484299</c:v>
                </c:pt>
                <c:pt idx="481">
                  <c:v>3.0182764954065502</c:v>
                </c:pt>
                <c:pt idx="482">
                  <c:v>3.0264041340568801</c:v>
                </c:pt>
                <c:pt idx="483">
                  <c:v>3.0345536588763999</c:v>
                </c:pt>
                <c:pt idx="484">
                  <c:v>3.0427251288003498</c:v>
                </c:pt>
                <c:pt idx="485">
                  <c:v>3.0509186029226898</c:v>
                </c:pt>
                <c:pt idx="486">
                  <c:v>3.0591341404964898</c:v>
                </c:pt>
                <c:pt idx="487">
                  <c:v>3.06737180093439</c:v>
                </c:pt>
                <c:pt idx="488">
                  <c:v>3.0756316438089999</c:v>
                </c:pt>
                <c:pt idx="489">
                  <c:v>3.0839137288533802</c:v>
                </c:pt>
                <c:pt idx="490">
                  <c:v>3.0922181159614102</c:v>
                </c:pt>
                <c:pt idx="491">
                  <c:v>3.1005448651882599</c:v>
                </c:pt>
                <c:pt idx="492">
                  <c:v>3.10889403675082</c:v>
                </c:pt>
                <c:pt idx="493">
                  <c:v>3.11726569102813</c:v>
                </c:pt>
                <c:pt idx="494">
                  <c:v>3.1256598885618199</c:v>
                </c:pt>
                <c:pt idx="495">
                  <c:v>3.1340766900565602</c:v>
                </c:pt>
                <c:pt idx="496">
                  <c:v>3.1425161563804598</c:v>
                </c:pt>
                <c:pt idx="497">
                  <c:v>3.1509783485655598</c:v>
                </c:pt>
                <c:pt idx="498">
                  <c:v>3.15946332780823</c:v>
                </c:pt>
                <c:pt idx="499">
                  <c:v>3.1679711554696399</c:v>
                </c:pt>
                <c:pt idx="500">
                  <c:v>3.1765018930761801</c:v>
                </c:pt>
                <c:pt idx="501">
                  <c:v>3.1850556023199599</c:v>
                </c:pt>
                <c:pt idx="502">
                  <c:v>3.1936323450591502</c:v>
                </c:pt>
                <c:pt idx="503">
                  <c:v>3.2022321833185599</c:v>
                </c:pt>
                <c:pt idx="504">
                  <c:v>3.2108551792899598</c:v>
                </c:pt>
                <c:pt idx="505">
                  <c:v>3.2195013953326299</c:v>
                </c:pt>
                <c:pt idx="506">
                  <c:v>3.2281708939737701</c:v>
                </c:pt>
                <c:pt idx="507">
                  <c:v>3.23686373790893</c:v>
                </c:pt>
                <c:pt idx="508">
                  <c:v>3.24557999000251</c:v>
                </c:pt>
                <c:pt idx="509">
                  <c:v>3.2543197132881798</c:v>
                </c:pt>
                <c:pt idx="510">
                  <c:v>3.2630829709693399</c:v>
                </c:pt>
                <c:pt idx="511">
                  <c:v>3.27186982641962</c:v>
                </c:pt>
                <c:pt idx="512">
                  <c:v>3.2806803431832501</c:v>
                </c:pt>
                <c:pt idx="513">
                  <c:v>3.28951458497562</c:v>
                </c:pt>
                <c:pt idx="514">
                  <c:v>3.2983726156836601</c:v>
                </c:pt>
                <c:pt idx="515">
                  <c:v>3.3072544993663602</c:v>
                </c:pt>
                <c:pt idx="516">
                  <c:v>3.31616030025519</c:v>
                </c:pt>
                <c:pt idx="517">
                  <c:v>3.3250900827545902</c:v>
                </c:pt>
                <c:pt idx="518">
                  <c:v>3.3340439114424401</c:v>
                </c:pt>
                <c:pt idx="519">
                  <c:v>3.3430218510705001</c:v>
                </c:pt>
                <c:pt idx="520">
                  <c:v>3.3520239665648899</c:v>
                </c:pt>
                <c:pt idx="521">
                  <c:v>3.36105032302659</c:v>
                </c:pt>
                <c:pt idx="522">
                  <c:v>3.3701009857318498</c:v>
                </c:pt>
                <c:pt idx="523">
                  <c:v>3.3791760201327201</c:v>
                </c:pt>
                <c:pt idx="524">
                  <c:v>3.38827549185749</c:v>
                </c:pt>
                <c:pt idx="525">
                  <c:v>3.3973994667111902</c:v>
                </c:pt>
                <c:pt idx="526">
                  <c:v>3.40654801067602</c:v>
                </c:pt>
                <c:pt idx="527">
                  <c:v>3.4157211899118902</c:v>
                </c:pt>
                <c:pt idx="528">
                  <c:v>3.4249190707568502</c:v>
                </c:pt>
                <c:pt idx="529">
                  <c:v>3.4341417197275801</c:v>
                </c:pt>
                <c:pt idx="530">
                  <c:v>3.4433892035198901</c:v>
                </c:pt>
                <c:pt idx="531">
                  <c:v>3.4526615890091699</c:v>
                </c:pt>
                <c:pt idx="532">
                  <c:v>3.4619589432509201</c:v>
                </c:pt>
                <c:pt idx="533">
                  <c:v>3.4712813334811901</c:v>
                </c:pt>
                <c:pt idx="534">
                  <c:v>3.48062882711708</c:v>
                </c:pt>
                <c:pt idx="535">
                  <c:v>3.4900014917572499</c:v>
                </c:pt>
                <c:pt idx="536">
                  <c:v>3.4993993951823601</c:v>
                </c:pt>
                <c:pt idx="537">
                  <c:v>3.5088226053556202</c:v>
                </c:pt>
                <c:pt idx="538">
                  <c:v>3.5182711904232402</c:v>
                </c:pt>
                <c:pt idx="539">
                  <c:v>3.5277452187149301</c:v>
                </c:pt>
                <c:pt idx="540">
                  <c:v>3.5372447587444098</c:v>
                </c:pt>
                <c:pt idx="541">
                  <c:v>3.5467698792098798</c:v>
                </c:pt>
                <c:pt idx="542">
                  <c:v>3.55632064899455</c:v>
                </c:pt>
                <c:pt idx="543">
                  <c:v>3.5658971371671</c:v>
                </c:pt>
                <c:pt idx="544">
                  <c:v>3.5754994129822002</c:v>
                </c:pt>
                <c:pt idx="545">
                  <c:v>3.5851275458810301</c:v>
                </c:pt>
                <c:pt idx="546">
                  <c:v>3.5947816054917499</c:v>
                </c:pt>
                <c:pt idx="547">
                  <c:v>3.6044616616299998</c:v>
                </c:pt>
                <c:pt idx="548">
                  <c:v>3.6141677842994402</c:v>
                </c:pt>
                <c:pt idx="549">
                  <c:v>3.6239000436922302</c:v>
                </c:pt>
                <c:pt idx="550">
                  <c:v>3.63365851018954</c:v>
                </c:pt>
                <c:pt idx="551">
                  <c:v>3.6434432543620701</c:v>
                </c:pt>
                <c:pt idx="552">
                  <c:v>3.6532543469705501</c:v>
                </c:pt>
                <c:pt idx="553">
                  <c:v>3.66309185896626</c:v>
                </c:pt>
                <c:pt idx="554">
                  <c:v>3.6729558614915301</c:v>
                </c:pt>
                <c:pt idx="555">
                  <c:v>3.68284642588026</c:v>
                </c:pt>
                <c:pt idx="556">
                  <c:v>3.6927636236584598</c:v>
                </c:pt>
                <c:pt idx="557">
                  <c:v>3.7027075265447098</c:v>
                </c:pt>
                <c:pt idx="558">
                  <c:v>3.7126782064507502</c:v>
                </c:pt>
                <c:pt idx="559">
                  <c:v>3.72267573548194</c:v>
                </c:pt>
                <c:pt idx="560">
                  <c:v>3.7327001859378202</c:v>
                </c:pt>
                <c:pt idx="561">
                  <c:v>3.74275163031262</c:v>
                </c:pt>
                <c:pt idx="562">
                  <c:v>3.7528301412957599</c:v>
                </c:pt>
                <c:pt idx="563">
                  <c:v>3.76293579177243</c:v>
                </c:pt>
                <c:pt idx="564">
                  <c:v>3.7730686548240602</c:v>
                </c:pt>
                <c:pt idx="565">
                  <c:v>3.7832288037289001</c:v>
                </c:pt>
                <c:pt idx="566">
                  <c:v>3.7934163119625</c:v>
                </c:pt>
                <c:pt idx="567">
                  <c:v>3.8036312531982799</c:v>
                </c:pt>
                <c:pt idx="568">
                  <c:v>3.8138737013080402</c:v>
                </c:pt>
                <c:pt idx="569">
                  <c:v>3.8241437303625001</c:v>
                </c:pt>
                <c:pt idx="570">
                  <c:v>3.8344414146318599</c:v>
                </c:pt>
                <c:pt idx="571">
                  <c:v>3.8447668285862799</c:v>
                </c:pt>
                <c:pt idx="572">
                  <c:v>3.8551200468964999</c:v>
                </c:pt>
                <c:pt idx="573">
                  <c:v>3.8655011444342802</c:v>
                </c:pt>
                <c:pt idx="574">
                  <c:v>3.87591019627305</c:v>
                </c:pt>
                <c:pt idx="575">
                  <c:v>3.8863472776883401</c:v>
                </c:pt>
                <c:pt idx="576">
                  <c:v>3.8968124641584398</c:v>
                </c:pt>
                <c:pt idx="577">
                  <c:v>3.9073058313648601</c:v>
                </c:pt>
                <c:pt idx="578">
                  <c:v>3.91782745519289</c:v>
                </c:pt>
                <c:pt idx="579">
                  <c:v>3.9283774117322001</c:v>
                </c:pt>
                <c:pt idx="580">
                  <c:v>3.93895577727733</c:v>
                </c:pt>
                <c:pt idx="581">
                  <c:v>3.9495626283282701</c:v>
                </c:pt>
                <c:pt idx="582">
                  <c:v>3.9601980415910298</c:v>
                </c:pt>
                <c:pt idx="583">
                  <c:v>3.9708620939781398</c:v>
                </c:pt>
                <c:pt idx="584">
                  <c:v>3.9815548626092698</c:v>
                </c:pt>
                <c:pt idx="585">
                  <c:v>3.9922764248117399</c:v>
                </c:pt>
                <c:pt idx="586">
                  <c:v>4.0030268581211104</c:v>
                </c:pt>
                <c:pt idx="587">
                  <c:v>4.0138062402817196</c:v>
                </c:pt>
                <c:pt idx="588">
                  <c:v>4.0246146492472699</c:v>
                </c:pt>
                <c:pt idx="589">
                  <c:v>4.0354521631813602</c:v>
                </c:pt>
                <c:pt idx="590">
                  <c:v>4.0463188604580802</c:v>
                </c:pt>
                <c:pt idx="591">
                  <c:v>4.0572148196625699</c:v>
                </c:pt>
                <c:pt idx="592">
                  <c:v>4.0681401195915798</c:v>
                </c:pt>
                <c:pt idx="593">
                  <c:v>4.07909483925404</c:v>
                </c:pt>
                <c:pt idx="594">
                  <c:v>4.0900790578716304</c:v>
                </c:pt>
                <c:pt idx="595">
                  <c:v>4.1010928548793801</c:v>
                </c:pt>
                <c:pt idx="596">
                  <c:v>4.1121363099261998</c:v>
                </c:pt>
                <c:pt idx="597">
                  <c:v>4.1232095028755102</c:v>
                </c:pt>
                <c:pt idx="598">
                  <c:v>4.1343125138057504</c:v>
                </c:pt>
                <c:pt idx="599">
                  <c:v>4.1454454230110196</c:v>
                </c:pt>
                <c:pt idx="600">
                  <c:v>4.1566083110016203</c:v>
                </c:pt>
                <c:pt idx="601">
                  <c:v>4.1678012585046798</c:v>
                </c:pt>
                <c:pt idx="602">
                  <c:v>4.1790243464646704</c:v>
                </c:pt>
                <c:pt idx="603">
                  <c:v>4.19027765604406</c:v>
                </c:pt>
                <c:pt idx="604">
                  <c:v>4.2015612686238599</c:v>
                </c:pt>
                <c:pt idx="605">
                  <c:v>4.2128752658042199</c:v>
                </c:pt>
                <c:pt idx="606">
                  <c:v>4.2242197294050499</c:v>
                </c:pt>
                <c:pt idx="607">
                  <c:v>4.23559474146656</c:v>
                </c:pt>
                <c:pt idx="608">
                  <c:v>4.24700038424987</c:v>
                </c:pt>
                <c:pt idx="609">
                  <c:v>4.2584367402376504</c:v>
                </c:pt>
                <c:pt idx="610">
                  <c:v>4.2699038921346402</c:v>
                </c:pt>
                <c:pt idx="611">
                  <c:v>4.2814019228683096</c:v>
                </c:pt>
                <c:pt idx="612">
                  <c:v>4.29293091558944</c:v>
                </c:pt>
                <c:pt idx="613">
                  <c:v>4.3044909536727198</c:v>
                </c:pt>
                <c:pt idx="614">
                  <c:v>4.3160821207173301</c:v>
                </c:pt>
                <c:pt idx="615">
                  <c:v>4.32770450054758</c:v>
                </c:pt>
                <c:pt idx="616">
                  <c:v>4.3393581772135201</c:v>
                </c:pt>
                <c:pt idx="617">
                  <c:v>4.3510432349914998</c:v>
                </c:pt>
                <c:pt idx="618">
                  <c:v>4.3627597583848301</c:v>
                </c:pt>
                <c:pt idx="619">
                  <c:v>4.3745078321243698</c:v>
                </c:pt>
                <c:pt idx="620">
                  <c:v>4.38628754116914</c:v>
                </c:pt>
                <c:pt idx="621">
                  <c:v>4.39809897070693</c:v>
                </c:pt>
                <c:pt idx="622">
                  <c:v>4.40994220615495</c:v>
                </c:pt>
                <c:pt idx="623">
                  <c:v>4.4218173331603801</c:v>
                </c:pt>
                <c:pt idx="624">
                  <c:v>4.4337244376010796</c:v>
                </c:pt>
                <c:pt idx="625">
                  <c:v>4.4456636055861196</c:v>
                </c:pt>
                <c:pt idx="626">
                  <c:v>4.4576349234564701</c:v>
                </c:pt>
                <c:pt idx="627">
                  <c:v>4.4696384777856002</c:v>
                </c:pt>
                <c:pt idx="628">
                  <c:v>4.4816743553801004</c:v>
                </c:pt>
                <c:pt idx="629">
                  <c:v>4.4937426432803003</c:v>
                </c:pt>
                <c:pt idx="630">
                  <c:v>4.5058434287609401</c:v>
                </c:pt>
                <c:pt idx="631">
                  <c:v>4.5179767993317501</c:v>
                </c:pt>
                <c:pt idx="632">
                  <c:v>4.5301428427381296</c:v>
                </c:pt>
                <c:pt idx="633">
                  <c:v>4.5423416469617299</c:v>
                </c:pt>
                <c:pt idx="634">
                  <c:v>4.5545733002211399</c:v>
                </c:pt>
                <c:pt idx="635">
                  <c:v>4.5668378909725096</c:v>
                </c:pt>
                <c:pt idx="636">
                  <c:v>4.5791355079101796</c:v>
                </c:pt>
                <c:pt idx="637">
                  <c:v>4.5914662399673096</c:v>
                </c:pt>
                <c:pt idx="638">
                  <c:v>4.6038301763165599</c:v>
                </c:pt>
                <c:pt idx="639">
                  <c:v>4.6162274063707098</c:v>
                </c:pt>
                <c:pt idx="640">
                  <c:v>4.6286580197833098</c:v>
                </c:pt>
                <c:pt idx="641">
                  <c:v>4.6411221064493304</c:v>
                </c:pt>
                <c:pt idx="642">
                  <c:v>4.6536197565058099</c:v>
                </c:pt>
                <c:pt idx="643">
                  <c:v>4.6661510603325098</c:v>
                </c:pt>
                <c:pt idx="644">
                  <c:v>4.6787161085525604</c:v>
                </c:pt>
                <c:pt idx="645">
                  <c:v>4.6913149920331403</c:v>
                </c:pt>
                <c:pt idx="646">
                  <c:v>4.7039478018861001</c:v>
                </c:pt>
                <c:pt idx="647">
                  <c:v>4.7166146294686397</c:v>
                </c:pt>
                <c:pt idx="648">
                  <c:v>4.7293155663839697</c:v>
                </c:pt>
                <c:pt idx="649">
                  <c:v>4.7420507044819802</c:v>
                </c:pt>
                <c:pt idx="650">
                  <c:v>4.7548201358598599</c:v>
                </c:pt>
                <c:pt idx="651">
                  <c:v>4.7676239528628397</c:v>
                </c:pt>
                <c:pt idx="652">
                  <c:v>4.7804622480847998</c:v>
                </c:pt>
                <c:pt idx="653">
                  <c:v>4.7933351143689604</c:v>
                </c:pt>
                <c:pt idx="654">
                  <c:v>4.80624264480854</c:v>
                </c:pt>
                <c:pt idx="655">
                  <c:v>4.8191849327474596</c:v>
                </c:pt>
                <c:pt idx="656">
                  <c:v>4.8321620717809797</c:v>
                </c:pt>
                <c:pt idx="657">
                  <c:v>4.8451741557563999</c:v>
                </c:pt>
                <c:pt idx="658">
                  <c:v>4.8582212787737404</c:v>
                </c:pt>
                <c:pt idx="659">
                  <c:v>4.8713035351864002</c:v>
                </c:pt>
                <c:pt idx="660">
                  <c:v>4.88442101960187</c:v>
                </c:pt>
                <c:pt idx="661">
                  <c:v>4.8975738268823896</c:v>
                </c:pt>
                <c:pt idx="662">
                  <c:v>4.9107620521456496</c:v>
                </c:pt>
                <c:pt idx="663">
                  <c:v>4.92398579076547</c:v>
                </c:pt>
                <c:pt idx="664">
                  <c:v>4.9372451383724902</c:v>
                </c:pt>
                <c:pt idx="665">
                  <c:v>4.9505401908548903</c:v>
                </c:pt>
                <c:pt idx="666">
                  <c:v>4.9638710443590099</c:v>
                </c:pt>
                <c:pt idx="667">
                  <c:v>4.9772377952901401</c:v>
                </c:pt>
                <c:pt idx="668">
                  <c:v>4.9906405403131604</c:v>
                </c:pt>
                <c:pt idx="669">
                  <c:v>5.0040793763532303</c:v>
                </c:pt>
                <c:pt idx="670">
                  <c:v>5.01755440059652</c:v>
                </c:pt>
                <c:pt idx="671">
                  <c:v>5.03106571049093</c:v>
                </c:pt>
                <c:pt idx="672">
                  <c:v>5.0446134037467196</c:v>
                </c:pt>
                <c:pt idx="673">
                  <c:v>5.0581975783373103</c:v>
                </c:pt>
                <c:pt idx="674">
                  <c:v>5.0718183324999098</c:v>
                </c:pt>
                <c:pt idx="675">
                  <c:v>5.0854757647362998</c:v>
                </c:pt>
                <c:pt idx="676">
                  <c:v>5.0991699738134599</c:v>
                </c:pt>
                <c:pt idx="677">
                  <c:v>5.1129010587643799</c:v>
                </c:pt>
                <c:pt idx="678">
                  <c:v>5.1266691188886799</c:v>
                </c:pt>
                <c:pt idx="679">
                  <c:v>5.1404742537534203</c:v>
                </c:pt>
                <c:pt idx="680">
                  <c:v>5.1543165631937304</c:v>
                </c:pt>
                <c:pt idx="681">
                  <c:v>5.1681961473136102</c:v>
                </c:pt>
                <c:pt idx="682">
                  <c:v>5.1821131064866099</c:v>
                </c:pt>
                <c:pt idx="683">
                  <c:v>5.1960675413565598</c:v>
                </c:pt>
                <c:pt idx="684">
                  <c:v>5.21005955283833</c:v>
                </c:pt>
                <c:pt idx="685">
                  <c:v>5.2240892421184899</c:v>
                </c:pt>
                <c:pt idx="686">
                  <c:v>5.2381567106561304</c:v>
                </c:pt>
                <c:pt idx="687">
                  <c:v>5.2522620601835204</c:v>
                </c:pt>
                <c:pt idx="688">
                  <c:v>5.2664053927068899</c:v>
                </c:pt>
                <c:pt idx="689">
                  <c:v>5.2805868105071596</c:v>
                </c:pt>
                <c:pt idx="690">
                  <c:v>5.2948064161406396</c:v>
                </c:pt>
                <c:pt idx="691">
                  <c:v>5.3090643124398502</c:v>
                </c:pt>
                <c:pt idx="692">
                  <c:v>5.3233606025141897</c:v>
                </c:pt>
                <c:pt idx="693">
                  <c:v>5.33769538975071</c:v>
                </c:pt>
                <c:pt idx="694">
                  <c:v>5.3520687778148801</c:v>
                </c:pt>
                <c:pt idx="695">
                  <c:v>5.3664808706512996</c:v>
                </c:pt>
                <c:pt idx="696">
                  <c:v>5.3809317724844998</c:v>
                </c:pt>
                <c:pt idx="697">
                  <c:v>5.3954215878196399</c:v>
                </c:pt>
                <c:pt idx="698">
                  <c:v>5.4099504214433098</c:v>
                </c:pt>
                <c:pt idx="699">
                  <c:v>5.4245183784242599</c:v>
                </c:pt>
                <c:pt idx="700">
                  <c:v>5.43912556411418</c:v>
                </c:pt>
              </c:numCache>
            </c:numRef>
          </c:yVal>
          <c:smooth val="1"/>
        </c:ser>
        <c:dLbls>
          <c:showLegendKey val="0"/>
          <c:showVal val="0"/>
          <c:showCatName val="0"/>
          <c:showSerName val="0"/>
          <c:showPercent val="0"/>
          <c:showBubbleSize val="0"/>
        </c:dLbls>
        <c:axId val="846071368"/>
        <c:axId val="846071760"/>
      </c:scatterChart>
      <c:valAx>
        <c:axId val="846071368"/>
        <c:scaling>
          <c:orientation val="minMax"/>
          <c:max val="40"/>
          <c:min val="0"/>
        </c:scaling>
        <c:delete val="0"/>
        <c:axPos val="b"/>
        <c:title>
          <c:tx>
            <c:rich>
              <a:bodyPr/>
              <a:lstStyle/>
              <a:p>
                <a:pPr>
                  <a:defRPr sz="1700"/>
                </a:pPr>
                <a:r>
                  <a:rPr lang="en-US" sz="1700" dirty="0" smtClean="0"/>
                  <a:t>Donor age (years)</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846071760"/>
        <c:crosses val="autoZero"/>
        <c:crossBetween val="midCat"/>
        <c:majorUnit val="5"/>
      </c:valAx>
      <c:valAx>
        <c:axId val="84607176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7136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0.79809259558435797</c:v>
                </c:pt>
                <c:pt idx="1">
                  <c:v>0.80504661664362398</c:v>
                </c:pt>
                <c:pt idx="2">
                  <c:v>0.81206123018195797</c:v>
                </c:pt>
                <c:pt idx="3">
                  <c:v>0.81913696415987203</c:v>
                </c:pt>
                <c:pt idx="4">
                  <c:v>0.82627435113815895</c:v>
                </c:pt>
                <c:pt idx="5">
                  <c:v>0.83347392831796996</c:v>
                </c:pt>
                <c:pt idx="6">
                  <c:v>0.84073623758125604</c:v>
                </c:pt>
                <c:pt idx="7">
                  <c:v>0.84806182553154497</c:v>
                </c:pt>
                <c:pt idx="8">
                  <c:v>0.85545124353508795</c:v>
                </c:pt>
                <c:pt idx="9">
                  <c:v>0.86290504776235599</c:v>
                </c:pt>
                <c:pt idx="10">
                  <c:v>0.87042379922989999</c:v>
                </c:pt>
                <c:pt idx="11">
                  <c:v>0.87800806384257701</c:v>
                </c:pt>
                <c:pt idx="12">
                  <c:v>0.88565841243614596</c:v>
                </c:pt>
                <c:pt idx="13">
                  <c:v>0.89337542082022603</c:v>
                </c:pt>
                <c:pt idx="14">
                  <c:v>0.90115966982164097</c:v>
                </c:pt>
                <c:pt idx="15">
                  <c:v>0.909011745328132</c:v>
                </c:pt>
                <c:pt idx="16">
                  <c:v>0.91693223833245996</c:v>
                </c:pt>
                <c:pt idx="17">
                  <c:v>0.92492174497687896</c:v>
                </c:pt>
                <c:pt idx="18">
                  <c:v>0.93298086659801505</c:v>
                </c:pt>
                <c:pt idx="19">
                  <c:v>0.94111020977211601</c:v>
                </c:pt>
                <c:pt idx="20">
                  <c:v>0.94931038636071496</c:v>
                </c:pt>
                <c:pt idx="21">
                  <c:v>0.95758201355667705</c:v>
                </c:pt>
                <c:pt idx="22">
                  <c:v>0.96592571393065596</c:v>
                </c:pt>
                <c:pt idx="23">
                  <c:v>0.97434211547795002</c:v>
                </c:pt>
                <c:pt idx="24">
                  <c:v>0.98283185166576903</c:v>
                </c:pt>
                <c:pt idx="25">
                  <c:v>0.99139556148091401</c:v>
                </c:pt>
                <c:pt idx="26">
                  <c:v>1.00003388947787</c:v>
                </c:pt>
                <c:pt idx="27">
                  <c:v>1.00874748582732</c:v>
                </c:pt>
                <c:pt idx="28">
                  <c:v>1.0175370063650799</c:v>
                </c:pt>
                <c:pt idx="29">
                  <c:v>1.0264031126414701</c:v>
                </c:pt>
                <c:pt idx="30">
                  <c:v>1.0353464719710701</c:v>
                </c:pt>
                <c:pt idx="31">
                  <c:v>1.0443677574829999</c:v>
                </c:pt>
                <c:pt idx="32">
                  <c:v>1.0534676481715399</c:v>
                </c:pt>
                <c:pt idx="33">
                  <c:v>1.0626468289472699</c:v>
                </c:pt>
                <c:pt idx="34">
                  <c:v>1.0719059906885899</c:v>
                </c:pt>
                <c:pt idx="35">
                  <c:v>1.08124583029372</c:v>
                </c:pt>
                <c:pt idx="36">
                  <c:v>1.0906670507331799</c:v>
                </c:pt>
                <c:pt idx="37">
                  <c:v>1.1001703611026901</c:v>
                </c:pt>
                <c:pt idx="38">
                  <c:v>1.10975647667652</c:v>
                </c:pt>
                <c:pt idx="39">
                  <c:v>1.1194261189613399</c:v>
                </c:pt>
                <c:pt idx="40">
                  <c:v>1.1291800157505301</c:v>
                </c:pt>
                <c:pt idx="41">
                  <c:v>1.13901890117896</c:v>
                </c:pt>
                <c:pt idx="42">
                  <c:v>1.14894351577822</c:v>
                </c:pt>
                <c:pt idx="43">
                  <c:v>1.1589546065323999</c:v>
                </c:pt>
                <c:pt idx="44">
                  <c:v>1.16905292693425</c:v>
                </c:pt>
                <c:pt idx="45">
                  <c:v>1.17923923704197</c:v>
                </c:pt>
                <c:pt idx="46">
                  <c:v>1.18951430353635</c:v>
                </c:pt>
                <c:pt idx="47">
                  <c:v>1.1998788997785099</c:v>
                </c:pt>
                <c:pt idx="48">
                  <c:v>1.2103338058680999</c:v>
                </c:pt>
                <c:pt idx="49">
                  <c:v>1.2208798087020001</c:v>
                </c:pt>
                <c:pt idx="50">
                  <c:v>1.2315177020335699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0.66017585556555702</c:v>
                </c:pt>
                <c:pt idx="1">
                  <c:v>0.67080585870917497</c:v>
                </c:pt>
                <c:pt idx="2">
                  <c:v>0.68160702377257598</c:v>
                </c:pt>
                <c:pt idx="3">
                  <c:v>0.69258210676649701</c:v>
                </c:pt>
                <c:pt idx="4">
                  <c:v>0.70373390807833702</c:v>
                </c:pt>
                <c:pt idx="5">
                  <c:v>0.71506527318670599</c:v>
                </c:pt>
                <c:pt idx="6">
                  <c:v>0.72657909338746896</c:v>
                </c:pt>
                <c:pt idx="7">
                  <c:v>0.73827830653148696</c:v>
                </c:pt>
                <c:pt idx="8">
                  <c:v>0.75016589777423404</c:v>
                </c:pt>
                <c:pt idx="9">
                  <c:v>0.76224490033748904</c:v>
                </c:pt>
                <c:pt idx="10">
                  <c:v>0.77451839628328201</c:v>
                </c:pt>
                <c:pt idx="11">
                  <c:v>0.78698951730031397</c:v>
                </c:pt>
                <c:pt idx="12">
                  <c:v>0.79966144550303497</c:v>
                </c:pt>
                <c:pt idx="13">
                  <c:v>0.81253741424358406</c:v>
                </c:pt>
                <c:pt idx="14">
                  <c:v>0.82562070893681005</c:v>
                </c:pt>
                <c:pt idx="15">
                  <c:v>0.83891466789857105</c:v>
                </c:pt>
                <c:pt idx="16">
                  <c:v>0.852422683197539</c:v>
                </c:pt>
                <c:pt idx="17">
                  <c:v>0.86614820152071104</c:v>
                </c:pt>
                <c:pt idx="18">
                  <c:v>0.88009472505286401</c:v>
                </c:pt>
                <c:pt idx="19">
                  <c:v>0.894265812370165</c:v>
                </c:pt>
                <c:pt idx="20">
                  <c:v>0.90866507934817498</c:v>
                </c:pt>
                <c:pt idx="21">
                  <c:v>0.923296200084471</c:v>
                </c:pt>
                <c:pt idx="22">
                  <c:v>0.938162907836121</c:v>
                </c:pt>
                <c:pt idx="23">
                  <c:v>0.953268995972258</c:v>
                </c:pt>
                <c:pt idx="24">
                  <c:v>0.96861831894199601</c:v>
                </c:pt>
                <c:pt idx="25">
                  <c:v>0.98421479325791705</c:v>
                </c:pt>
                <c:pt idx="26">
                  <c:v>1.0000053812730501</c:v>
                </c:pt>
                <c:pt idx="27">
                  <c:v>1.0013839402145199</c:v>
                </c:pt>
                <c:pt idx="28">
                  <c:v>1.00276439957052</c:v>
                </c:pt>
                <c:pt idx="29">
                  <c:v>1.0041467619608699</c:v>
                </c:pt>
                <c:pt idx="30">
                  <c:v>1.0055310300089999</c:v>
                </c:pt>
                <c:pt idx="31">
                  <c:v>1.00691720634195</c:v>
                </c:pt>
                <c:pt idx="32">
                  <c:v>1.0083052935904</c:v>
                </c:pt>
                <c:pt idx="33">
                  <c:v>1.0096952943886399</c:v>
                </c:pt>
                <c:pt idx="34">
                  <c:v>1.0110872113745999</c:v>
                </c:pt>
                <c:pt idx="35">
                  <c:v>1.01248104718984</c:v>
                </c:pt>
                <c:pt idx="36">
                  <c:v>1.0138768044795601</c:v>
                </c:pt>
                <c:pt idx="37">
                  <c:v>1.0152744858926299</c:v>
                </c:pt>
                <c:pt idx="38">
                  <c:v>1.01667409408153</c:v>
                </c:pt>
                <c:pt idx="39">
                  <c:v>1.01807563170243</c:v>
                </c:pt>
                <c:pt idx="40">
                  <c:v>1.0194791014151601</c:v>
                </c:pt>
                <c:pt idx="41">
                  <c:v>1.0208845058831899</c:v>
                </c:pt>
                <c:pt idx="42">
                  <c:v>1.0222918477737</c:v>
                </c:pt>
                <c:pt idx="43">
                  <c:v>1.02370112975751</c:v>
                </c:pt>
                <c:pt idx="44">
                  <c:v>1.0251123545091501</c:v>
                </c:pt>
                <c:pt idx="45">
                  <c:v>1.0265255247068199</c:v>
                </c:pt>
                <c:pt idx="46">
                  <c:v>1.0279406430324101</c:v>
                </c:pt>
                <c:pt idx="47">
                  <c:v>1.02935771217153</c:v>
                </c:pt>
                <c:pt idx="48">
                  <c:v>1.03077673481348</c:v>
                </c:pt>
                <c:pt idx="49">
                  <c:v>1.0321977136512399</c:v>
                </c:pt>
                <c:pt idx="50">
                  <c:v>1.03362065138155</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0.96482139683965895</c:v>
                </c:pt>
                <c:pt idx="1">
                  <c:v>0.96615145284580195</c:v>
                </c:pt>
                <c:pt idx="2">
                  <c:v>0.96748334240267897</c:v>
                </c:pt>
                <c:pt idx="3">
                  <c:v>0.96881706803793299</c:v>
                </c:pt>
                <c:pt idx="4">
                  <c:v>0.970152632282692</c:v>
                </c:pt>
                <c:pt idx="5">
                  <c:v>0.97149003767157605</c:v>
                </c:pt>
                <c:pt idx="6">
                  <c:v>0.97282928674269498</c:v>
                </c:pt>
                <c:pt idx="7">
                  <c:v>0.97417038203766104</c:v>
                </c:pt>
                <c:pt idx="8">
                  <c:v>0.97551332610158903</c:v>
                </c:pt>
                <c:pt idx="9">
                  <c:v>0.97685812148310103</c:v>
                </c:pt>
                <c:pt idx="10">
                  <c:v>0.97820477073433498</c:v>
                </c:pt>
                <c:pt idx="11">
                  <c:v>0.97955327641094603</c:v>
                </c:pt>
                <c:pt idx="12">
                  <c:v>0.98090364107211003</c:v>
                </c:pt>
                <c:pt idx="13">
                  <c:v>0.98225586728053504</c:v>
                </c:pt>
                <c:pt idx="14">
                  <c:v>0.98360995760245995</c:v>
                </c:pt>
                <c:pt idx="15">
                  <c:v>0.98496591460766003</c:v>
                </c:pt>
                <c:pt idx="16">
                  <c:v>0.98632374086945496</c:v>
                </c:pt>
                <c:pt idx="17">
                  <c:v>0.987683438964711</c:v>
                </c:pt>
                <c:pt idx="18">
                  <c:v>0.98904501147384705</c:v>
                </c:pt>
                <c:pt idx="19">
                  <c:v>0.99040846098084001</c:v>
                </c:pt>
                <c:pt idx="20">
                  <c:v>0.99177379007322697</c:v>
                </c:pt>
                <c:pt idx="21">
                  <c:v>0.99314100134211403</c:v>
                </c:pt>
                <c:pt idx="22">
                  <c:v>0.99451009738217799</c:v>
                </c:pt>
                <c:pt idx="23">
                  <c:v>0.99588108079167403</c:v>
                </c:pt>
                <c:pt idx="24">
                  <c:v>0.99725395417243601</c:v>
                </c:pt>
                <c:pt idx="25">
                  <c:v>0.99862872012988901</c:v>
                </c:pt>
                <c:pt idx="26">
                  <c:v>1.00006239849541</c:v>
                </c:pt>
                <c:pt idx="27">
                  <c:v>1.0161651783080901</c:v>
                </c:pt>
                <c:pt idx="28">
                  <c:v>1.0325272414595801</c:v>
                </c:pt>
                <c:pt idx="29">
                  <c:v>1.04915276287187</c:v>
                </c:pt>
                <c:pt idx="30">
                  <c:v>1.06604598469064</c:v>
                </c:pt>
                <c:pt idx="31">
                  <c:v>1.0832112173676101</c:v>
                </c:pt>
                <c:pt idx="32">
                  <c:v>1.1006528407604499</c:v>
                </c:pt>
                <c:pt idx="33">
                  <c:v>1.1183753052503</c:v>
                </c:pt>
                <c:pt idx="34">
                  <c:v>1.1363831328773399</c:v>
                </c:pt>
                <c:pt idx="35">
                  <c:v>1.1546809184946101</c:v>
                </c:pt>
                <c:pt idx="36">
                  <c:v>1.1732733309404699</c:v>
                </c:pt>
                <c:pt idx="37">
                  <c:v>1.19216511422984</c:v>
                </c:pt>
                <c:pt idx="38">
                  <c:v>1.2113610887647199</c:v>
                </c:pt>
                <c:pt idx="39">
                  <c:v>1.23086615256411</c:v>
                </c:pt>
                <c:pt idx="40">
                  <c:v>1.2506852825138399</c:v>
                </c:pt>
                <c:pt idx="41">
                  <c:v>1.2708235356364299</c:v>
                </c:pt>
                <c:pt idx="42">
                  <c:v>1.2912860503814201</c:v>
                </c:pt>
                <c:pt idx="43">
                  <c:v>1.3120780479365299</c:v>
                </c:pt>
                <c:pt idx="44">
                  <c:v>1.3332048335598701</c:v>
                </c:pt>
                <c:pt idx="45">
                  <c:v>1.35467179793361</c:v>
                </c:pt>
                <c:pt idx="46">
                  <c:v>1.37648441853948</c:v>
                </c:pt>
                <c:pt idx="47">
                  <c:v>1.39864826105638</c:v>
                </c:pt>
                <c:pt idx="48">
                  <c:v>1.4211689807805299</c:v>
                </c:pt>
                <c:pt idx="49">
                  <c:v>1.44405232406846</c:v>
                </c:pt>
                <c:pt idx="50">
                  <c:v>1.4673041298032301</c:v>
                </c:pt>
              </c:numCache>
            </c:numRef>
          </c:yVal>
          <c:smooth val="1"/>
        </c:ser>
        <c:dLbls>
          <c:showLegendKey val="0"/>
          <c:showVal val="0"/>
          <c:showCatName val="0"/>
          <c:showSerName val="0"/>
          <c:showPercent val="0"/>
          <c:showBubbleSize val="0"/>
        </c:dLbls>
        <c:axId val="846072544"/>
        <c:axId val="846072936"/>
      </c:scatterChart>
      <c:valAx>
        <c:axId val="846072544"/>
        <c:scaling>
          <c:orientation val="minMax"/>
          <c:max val="6"/>
          <c:min val="2"/>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846072936"/>
        <c:crosses val="autoZero"/>
        <c:crossBetween val="midCat"/>
        <c:majorUnit val="1"/>
      </c:valAx>
      <c:valAx>
        <c:axId val="84607293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72544"/>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Microsoft_Excel_Worksheet4!$B$2:$B$10002</c:f>
              <c:numCache>
                <c:formatCode>General</c:formatCode>
                <c:ptCount val="10001"/>
                <c:pt idx="0">
                  <c:v>0.86620935677338795</c:v>
                </c:pt>
                <c:pt idx="1">
                  <c:v>0.89666772559286101</c:v>
                </c:pt>
                <c:pt idx="2">
                  <c:v>0.92819709673283302</c:v>
                </c:pt>
                <c:pt idx="3">
                  <c:v>0.96083512966145701</c:v>
                </c:pt>
                <c:pt idx="4">
                  <c:v>0.99462080806020803</c:v>
                </c:pt>
                <c:pt idx="5">
                  <c:v>1.0295944863869699</c:v>
                </c:pt>
                <c:pt idx="6">
                  <c:v>1.06579793807639</c:v>
                </c:pt>
                <c:pt idx="7">
                  <c:v>1.10327440543514</c:v>
                </c:pt>
                <c:pt idx="8">
                  <c:v>1.1420686512915901</c:v>
                </c:pt>
                <c:pt idx="9">
                  <c:v>1.1822270124616601</c:v>
                </c:pt>
                <c:pt idx="10">
                  <c:v>1.22379745509464</c:v>
                </c:pt>
                <c:pt idx="11">
                  <c:v>1.2668296319651999</c:v>
                </c:pt>
                <c:pt idx="12">
                  <c:v>1.3113749417798599</c:v>
                </c:pt>
                <c:pt idx="13">
                  <c:v>1.3574865905689399</c:v>
                </c:pt>
                <c:pt idx="14">
                  <c:v>1.4052196552371099</c:v>
                </c:pt>
                <c:pt idx="15">
                  <c:v>1.4546311493486701</c:v>
                </c:pt>
                <c:pt idx="16">
                  <c:v>1.50578009122594</c:v>
                </c:pt>
                <c:pt idx="17">
                  <c:v>1.55872757444226</c:v>
                </c:pt>
                <c:pt idx="18">
                  <c:v>1.6135368407936399</c:v>
                </c:pt>
                <c:pt idx="19">
                  <c:v>1.6702733558363301</c:v>
                </c:pt>
                <c:pt idx="20">
                  <c:v>1.7290048870805901</c:v>
                </c:pt>
                <c:pt idx="21">
                  <c:v>1.78980158493379</c:v>
                </c:pt>
                <c:pt idx="22">
                  <c:v>1.85273606648991</c:v>
                </c:pt>
                <c:pt idx="23">
                  <c:v>1.9178835022651299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Microsoft_Excel_Worksheet4!$C$2:$C$10002</c:f>
              <c:numCache>
                <c:formatCode>General</c:formatCode>
                <c:ptCount val="10001"/>
                <c:pt idx="0">
                  <c:v>0.77906338771891104</c:v>
                </c:pt>
                <c:pt idx="1">
                  <c:v>0.82729738165147704</c:v>
                </c:pt>
                <c:pt idx="2">
                  <c:v>0.87851767709347395</c:v>
                </c:pt>
                <c:pt idx="3">
                  <c:v>0.93290916432617599</c:v>
                </c:pt>
                <c:pt idx="4">
                  <c:v>0.99066818070544405</c:v>
                </c:pt>
                <c:pt idx="5">
                  <c:v>1.00766308207787</c:v>
                </c:pt>
                <c:pt idx="6">
                  <c:v>1.0168194098630099</c:v>
                </c:pt>
                <c:pt idx="7">
                  <c:v>1.0260589384123899</c:v>
                </c:pt>
                <c:pt idx="8">
                  <c:v>1.0353824237460101</c:v>
                </c:pt>
                <c:pt idx="9">
                  <c:v>1.0447906287536299</c:v>
                </c:pt>
                <c:pt idx="10">
                  <c:v>1.0542843232571399</c:v>
                </c:pt>
                <c:pt idx="11">
                  <c:v>1.0638642840735899</c:v>
                </c:pt>
                <c:pt idx="12">
                  <c:v>1.0735312950786999</c:v>
                </c:pt>
                <c:pt idx="13">
                  <c:v>1.08328614727105</c:v>
                </c:pt>
                <c:pt idx="14">
                  <c:v>1.0931296388367699</c:v>
                </c:pt>
                <c:pt idx="15">
                  <c:v>1.1030625752148799</c:v>
                </c:pt>
                <c:pt idx="16">
                  <c:v>1.1130857691631699</c:v>
                </c:pt>
                <c:pt idx="17">
                  <c:v>1.12320004082471</c:v>
                </c:pt>
                <c:pt idx="18">
                  <c:v>1.13340621779497</c:v>
                </c:pt>
                <c:pt idx="19">
                  <c:v>1.14370513518952</c:v>
                </c:pt>
                <c:pt idx="20">
                  <c:v>1.15409763571237</c:v>
                </c:pt>
                <c:pt idx="21">
                  <c:v>1.16458456972493</c:v>
                </c:pt>
                <c:pt idx="22">
                  <c:v>1.17516679531559</c:v>
                </c:pt>
                <c:pt idx="23">
                  <c:v>1.18584517836992</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Microsoft_Excel_Worksheet4!$D$2:$D$10002</c:f>
              <c:numCache>
                <c:formatCode>General</c:formatCode>
                <c:ptCount val="10001"/>
                <c:pt idx="0">
                  <c:v>0.96310346704738803</c:v>
                </c:pt>
                <c:pt idx="1">
                  <c:v>0.97185489517067902</c:v>
                </c:pt>
                <c:pt idx="2">
                  <c:v>0.980685844858182</c:v>
                </c:pt>
                <c:pt idx="3">
                  <c:v>0.98959703869814997</c:v>
                </c:pt>
                <c:pt idx="4">
                  <c:v>0.99858920584477995</c:v>
                </c:pt>
                <c:pt idx="5">
                  <c:v>1.05200321938213</c:v>
                </c:pt>
                <c:pt idx="6">
                  <c:v>1.11713568190138</c:v>
                </c:pt>
                <c:pt idx="7">
                  <c:v>1.1863006773973901</c:v>
                </c:pt>
                <c:pt idx="8">
                  <c:v>1.2597478712686401</c:v>
                </c:pt>
                <c:pt idx="9">
                  <c:v>1.33774238639692</c:v>
                </c:pt>
                <c:pt idx="10">
                  <c:v>1.4205657601633801</c:v>
                </c:pt>
                <c:pt idx="11">
                  <c:v>1.50851696071608</c:v>
                </c:pt>
                <c:pt idx="12">
                  <c:v>1.60191346615757</c:v>
                </c:pt>
                <c:pt idx="13">
                  <c:v>1.7010924105479299</c:v>
                </c:pt>
                <c:pt idx="14">
                  <c:v>1.80641180086012</c:v>
                </c:pt>
                <c:pt idx="15">
                  <c:v>1.91825180928038</c:v>
                </c:pt>
                <c:pt idx="16">
                  <c:v>2.0370161455186402</c:v>
                </c:pt>
                <c:pt idx="17">
                  <c:v>2.1631335140824102</c:v>
                </c:pt>
                <c:pt idx="18">
                  <c:v>2.2970591617746701</c:v>
                </c:pt>
                <c:pt idx="19">
                  <c:v>2.4392765210016201</c:v>
                </c:pt>
                <c:pt idx="20">
                  <c:v>2.5902989548222402</c:v>
                </c:pt>
                <c:pt idx="21">
                  <c:v>2.7506716100387201</c:v>
                </c:pt>
                <c:pt idx="22">
                  <c:v>2.9209733850169499</c:v>
                </c:pt>
                <c:pt idx="23">
                  <c:v>3.1018190193402702</c:v>
                </c:pt>
              </c:numCache>
            </c:numRef>
          </c:yVal>
          <c:smooth val="1"/>
        </c:ser>
        <c:dLbls>
          <c:showLegendKey val="0"/>
          <c:showVal val="0"/>
          <c:showCatName val="0"/>
          <c:showSerName val="0"/>
          <c:showPercent val="0"/>
          <c:showBubbleSize val="0"/>
        </c:dLbls>
        <c:axId val="846073720"/>
        <c:axId val="846074112"/>
      </c:scatterChart>
      <c:valAx>
        <c:axId val="846073720"/>
        <c:scaling>
          <c:orientation val="minMax"/>
          <c:max val="25"/>
          <c:min val="12"/>
        </c:scaling>
        <c:delete val="0"/>
        <c:axPos val="b"/>
        <c:title>
          <c:tx>
            <c:rich>
              <a:bodyPr/>
              <a:lstStyle/>
              <a:p>
                <a:pPr>
                  <a:defRPr sz="1700"/>
                </a:pPr>
                <a:r>
                  <a:rPr lang="en-US" sz="1700" dirty="0" smtClean="0"/>
                  <a:t>Recipient BMI (kg/m</a:t>
                </a:r>
                <a:r>
                  <a:rPr lang="en-US" sz="1700" baseline="30000" dirty="0" smtClean="0"/>
                  <a:t>2</a:t>
                </a:r>
                <a:r>
                  <a:rPr lang="en-US" sz="1700" dirty="0" smtClean="0"/>
                  <a:t>)</a:t>
                </a:r>
                <a:endParaRPr lang="en-US" sz="1700" dirty="0"/>
              </a:p>
            </c:rich>
          </c:tx>
          <c:layout>
            <c:manualLayout>
              <c:xMode val="edge"/>
              <c:yMode val="edge"/>
              <c:x val="0.449553863842241"/>
              <c:y val="0.88582020997375333"/>
            </c:manualLayout>
          </c:layout>
          <c:overlay val="0"/>
        </c:title>
        <c:numFmt formatCode="#,##0" sourceLinked="0"/>
        <c:majorTickMark val="out"/>
        <c:minorTickMark val="none"/>
        <c:tickLblPos val="nextTo"/>
        <c:txPr>
          <a:bodyPr rot="0"/>
          <a:lstStyle/>
          <a:p>
            <a:pPr>
              <a:defRPr sz="1500" b="1"/>
            </a:pPr>
            <a:endParaRPr lang="en-US"/>
          </a:p>
        </c:txPr>
        <c:crossAx val="846074112"/>
        <c:crosses val="autoZero"/>
        <c:crossBetween val="midCat"/>
        <c:majorUnit val="2"/>
      </c:valAx>
      <c:valAx>
        <c:axId val="8460741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73720"/>
        <c:crossesAt val="1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0.71080646611763298</c:v>
                </c:pt>
                <c:pt idx="1">
                  <c:v>0.71491935190189304</c:v>
                </c:pt>
                <c:pt idx="2">
                  <c:v>0.71905603576661703</c:v>
                </c:pt>
                <c:pt idx="3">
                  <c:v>0.72321665541283997</c:v>
                </c:pt>
                <c:pt idx="4">
                  <c:v>0.72740134933836698</c:v>
                </c:pt>
                <c:pt idx="5">
                  <c:v>0.73161025684238301</c:v>
                </c:pt>
                <c:pt idx="6">
                  <c:v>0.73584351803008896</c:v>
                </c:pt>
                <c:pt idx="7">
                  <c:v>0.74010127381736601</c:v>
                </c:pt>
                <c:pt idx="8">
                  <c:v>0.74438366593546601</c:v>
                </c:pt>
                <c:pt idx="9">
                  <c:v>0.74869083693572902</c:v>
                </c:pt>
                <c:pt idx="10">
                  <c:v>0.75302293019433197</c:v>
                </c:pt>
                <c:pt idx="11">
                  <c:v>0.75738008991705397</c:v>
                </c:pt>
                <c:pt idx="12">
                  <c:v>0.76176246114408597</c:v>
                </c:pt>
                <c:pt idx="13">
                  <c:v>0.76617018975484896</c:v>
                </c:pt>
                <c:pt idx="14">
                  <c:v>0.77060342247286095</c:v>
                </c:pt>
                <c:pt idx="15">
                  <c:v>0.77506230687060995</c:v>
                </c:pt>
                <c:pt idx="16">
                  <c:v>0.77954699137447503</c:v>
                </c:pt>
                <c:pt idx="17">
                  <c:v>0.78405762526966005</c:v>
                </c:pt>
                <c:pt idx="18">
                  <c:v>0.78859435870517003</c:v>
                </c:pt>
                <c:pt idx="19">
                  <c:v>0.793157342698804</c:v>
                </c:pt>
                <c:pt idx="20">
                  <c:v>0.79774672914218503</c:v>
                </c:pt>
                <c:pt idx="21">
                  <c:v>0.80236267080581403</c:v>
                </c:pt>
                <c:pt idx="22">
                  <c:v>0.80700532134415703</c:v>
                </c:pt>
                <c:pt idx="23">
                  <c:v>0.81167483530075801</c:v>
                </c:pt>
                <c:pt idx="24">
                  <c:v>0.81637136811338795</c:v>
                </c:pt>
                <c:pt idx="25">
                  <c:v>0.82109507611921095</c:v>
                </c:pt>
                <c:pt idx="26">
                  <c:v>0.82584611655999696</c:v>
                </c:pt>
                <c:pt idx="27">
                  <c:v>0.83062464758735</c:v>
                </c:pt>
                <c:pt idx="28">
                  <c:v>0.83543082826797599</c:v>
                </c:pt>
                <c:pt idx="29">
                  <c:v>0.84026481858897495</c:v>
                </c:pt>
                <c:pt idx="30">
                  <c:v>0.84512677946317005</c:v>
                </c:pt>
                <c:pt idx="31">
                  <c:v>0.85001687273446103</c:v>
                </c:pt>
                <c:pt idx="32">
                  <c:v>0.85493526118321295</c:v>
                </c:pt>
                <c:pt idx="33">
                  <c:v>0.85988210853167502</c:v>
                </c:pt>
                <c:pt idx="34">
                  <c:v>0.86485757944942898</c:v>
                </c:pt>
                <c:pt idx="35">
                  <c:v>0.86986183955887297</c:v>
                </c:pt>
                <c:pt idx="36">
                  <c:v>0.87489505544073298</c:v>
                </c:pt>
                <c:pt idx="37">
                  <c:v>0.87995739463960998</c:v>
                </c:pt>
                <c:pt idx="38">
                  <c:v>0.88504902566955201</c:v>
                </c:pt>
                <c:pt idx="39">
                  <c:v>0.89017011801967105</c:v>
                </c:pt>
                <c:pt idx="40">
                  <c:v>0.89532084215977803</c:v>
                </c:pt>
                <c:pt idx="41">
                  <c:v>0.90050136954606297</c:v>
                </c:pt>
                <c:pt idx="42">
                  <c:v>0.90571187262679997</c:v>
                </c:pt>
                <c:pt idx="43">
                  <c:v>0.91095252484808398</c:v>
                </c:pt>
                <c:pt idx="44">
                  <c:v>0.916223500659612</c:v>
                </c:pt>
                <c:pt idx="45">
                  <c:v>0.92152497552048496</c:v>
                </c:pt>
                <c:pt idx="46">
                  <c:v>0.92685712590504798</c:v>
                </c:pt>
                <c:pt idx="47">
                  <c:v>0.93222012930876896</c:v>
                </c:pt>
                <c:pt idx="48">
                  <c:v>0.93761416425414201</c:v>
                </c:pt>
                <c:pt idx="49">
                  <c:v>0.94303941029663296</c:v>
                </c:pt>
                <c:pt idx="50">
                  <c:v>0.94849604803065801</c:v>
                </c:pt>
                <c:pt idx="51">
                  <c:v>0.95398425909559104</c:v>
                </c:pt>
                <c:pt idx="52">
                  <c:v>0.95950422618181197</c:v>
                </c:pt>
                <c:pt idx="53">
                  <c:v>0.96505613303679005</c:v>
                </c:pt>
                <c:pt idx="54">
                  <c:v>0.97064016447119705</c:v>
                </c:pt>
                <c:pt idx="55">
                  <c:v>0.97625650636506101</c:v>
                </c:pt>
                <c:pt idx="56">
                  <c:v>0.98190534567395404</c:v>
                </c:pt>
                <c:pt idx="57">
                  <c:v>0.98758687043521498</c:v>
                </c:pt>
                <c:pt idx="58">
                  <c:v>0.99330126977420896</c:v>
                </c:pt>
                <c:pt idx="59">
                  <c:v>0.99904873391062299</c:v>
                </c:pt>
                <c:pt idx="60">
                  <c:v>1.0048294541648</c:v>
                </c:pt>
                <c:pt idx="61">
                  <c:v>1.0106436229641</c:v>
                </c:pt>
                <c:pt idx="62">
                  <c:v>1.0164914338493101</c:v>
                </c:pt>
                <c:pt idx="63">
                  <c:v>1.0223730814811001</c:v>
                </c:pt>
                <c:pt idx="64">
                  <c:v>1.02828876164648</c:v>
                </c:pt>
                <c:pt idx="65">
                  <c:v>1.03423867126532</c:v>
                </c:pt>
                <c:pt idx="66">
                  <c:v>1.0402230083969399</c:v>
                </c:pt>
                <c:pt idx="67">
                  <c:v>1.0462419722466401</c:v>
                </c:pt>
                <c:pt idx="68">
                  <c:v>1.0522957631723899</c:v>
                </c:pt>
                <c:pt idx="69">
                  <c:v>1.0583845826914799</c:v>
                </c:pt>
                <c:pt idx="70">
                  <c:v>1.0645086334872</c:v>
                </c:pt>
                <c:pt idx="71">
                  <c:v>1.07066811941563</c:v>
                </c:pt>
                <c:pt idx="72">
                  <c:v>1.0768632455124101</c:v>
                </c:pt>
                <c:pt idx="73">
                  <c:v>1.08309421799955</c:v>
                </c:pt>
                <c:pt idx="74">
                  <c:v>1.08936124429232</c:v>
                </c:pt>
                <c:pt idx="75">
                  <c:v>1.0956645330061201</c:v>
                </c:pt>
                <c:pt idx="76">
                  <c:v>1.10200429396346</c:v>
                </c:pt>
                <c:pt idx="77">
                  <c:v>1.1083807382009301</c:v>
                </c:pt>
                <c:pt idx="78">
                  <c:v>1.11479407797624</c:v>
                </c:pt>
                <c:pt idx="79">
                  <c:v>1.12124452677523</c:v>
                </c:pt>
                <c:pt idx="80">
                  <c:v>1.1277322993190599</c:v>
                </c:pt>
                <c:pt idx="81">
                  <c:v>1.1342576115712899</c:v>
                </c:pt>
                <c:pt idx="82">
                  <c:v>1.1408206807451</c:v>
                </c:pt>
                <c:pt idx="83">
                  <c:v>1.1474217253105099</c:v>
                </c:pt>
                <c:pt idx="84">
                  <c:v>1.15406096500167</c:v>
                </c:pt>
                <c:pt idx="85">
                  <c:v>1.1607386208241499</c:v>
                </c:pt>
                <c:pt idx="86">
                  <c:v>1.1674549150623099</c:v>
                </c:pt>
                <c:pt idx="87">
                  <c:v>1.1742100712866901</c:v>
                </c:pt>
                <c:pt idx="88">
                  <c:v>1.1810043143614699</c:v>
                </c:pt>
                <c:pt idx="89">
                  <c:v>1.1878378704519501</c:v>
                </c:pt>
                <c:pt idx="90">
                  <c:v>1.1947109670320499</c:v>
                </c:pt>
                <c:pt idx="91">
                  <c:v>1.20162383289193</c:v>
                </c:pt>
                <c:pt idx="92">
                  <c:v>1.2085766981455599</c:v>
                </c:pt>
                <c:pt idx="93">
                  <c:v>1.21556979423843</c:v>
                </c:pt>
                <c:pt idx="94">
                  <c:v>1.2226033539551899</c:v>
                </c:pt>
                <c:pt idx="95">
                  <c:v>1.2296776114274699</c:v>
                </c:pt>
                <c:pt idx="96">
                  <c:v>1.2367928021415999</c:v>
                </c:pt>
                <c:pt idx="97">
                  <c:v>1.24394916294651</c:v>
                </c:pt>
                <c:pt idx="98">
                  <c:v>1.2511469320616</c:v>
                </c:pt>
                <c:pt idx="99">
                  <c:v>1.2583863490846301</c:v>
                </c:pt>
                <c:pt idx="100">
                  <c:v>1.2656676549997701</c:v>
                </c:pt>
                <c:pt idx="101">
                  <c:v>1.2729910921855301</c:v>
                </c:pt>
                <c:pt idx="102">
                  <c:v>1.2803569044229099</c:v>
                </c:pt>
                <c:pt idx="103">
                  <c:v>1.2877653369034801</c:v>
                </c:pt>
                <c:pt idx="104">
                  <c:v>1.2952166362375199</c:v>
                </c:pt>
                <c:pt idx="105">
                  <c:v>1.3027110504622701</c:v>
                </c:pt>
                <c:pt idx="106">
                  <c:v>1.3102488290501799</c:v>
                </c:pt>
                <c:pt idx="107">
                  <c:v>1.3178302229171699</c:v>
                </c:pt>
                <c:pt idx="108">
                  <c:v>1.32545548443105</c:v>
                </c:pt>
                <c:pt idx="109">
                  <c:v>1.3331248674198699</c:v>
                </c:pt>
                <c:pt idx="110">
                  <c:v>1.34083862718039</c:v>
                </c:pt>
                <c:pt idx="111">
                  <c:v>1.34859702048657</c:v>
                </c:pt>
                <c:pt idx="112">
                  <c:v>1.35640030559813</c:v>
                </c:pt>
                <c:pt idx="113">
                  <c:v>1.3642487422691301</c:v>
                </c:pt>
                <c:pt idx="114">
                  <c:v>1.3721425917566299</c:v>
                </c:pt>
                <c:pt idx="115">
                  <c:v>1.38008211682938</c:v>
                </c:pt>
                <c:pt idx="116">
                  <c:v>1.38806758177657</c:v>
                </c:pt>
                <c:pt idx="117">
                  <c:v>1.39609925241663</c:v>
                </c:pt>
                <c:pt idx="118">
                  <c:v>1.40417739610607</c:v>
                </c:pt>
                <c:pt idx="119">
                  <c:v>1.4123022817483899</c:v>
                </c:pt>
                <c:pt idx="120">
                  <c:v>1.42047417980302</c:v>
                </c:pt>
                <c:pt idx="121">
                  <c:v>1.4286933622943201</c:v>
                </c:pt>
                <c:pt idx="122">
                  <c:v>1.43696010282067</c:v>
                </c:pt>
                <c:pt idx="123">
                  <c:v>1.44527467656354</c:v>
                </c:pt>
                <c:pt idx="124">
                  <c:v>1.4536373602966499</c:v>
                </c:pt>
                <c:pt idx="125">
                  <c:v>1.4620484323952001</c:v>
                </c:pt>
                <c:pt idx="126">
                  <c:v>1.4705081728451499</c:v>
                </c:pt>
                <c:pt idx="127">
                  <c:v>1.47901686325249</c:v>
                </c:pt>
                <c:pt idx="128">
                  <c:v>1.4875747868526801</c:v>
                </c:pt>
                <c:pt idx="129">
                  <c:v>1.4961822285200099</c:v>
                </c:pt>
                <c:pt idx="130">
                  <c:v>1.5048394747771401</c:v>
                </c:pt>
                <c:pt idx="131">
                  <c:v>1.51354681380461</c:v>
                </c:pt>
                <c:pt idx="132">
                  <c:v>1.5223045354504401</c:v>
                </c:pt>
                <c:pt idx="133">
                  <c:v>1.53111293123975</c:v>
                </c:pt>
                <c:pt idx="134">
                  <c:v>1.53997229438453</c:v>
                </c:pt>
                <c:pt idx="135">
                  <c:v>1.54888291979334</c:v>
                </c:pt>
                <c:pt idx="136">
                  <c:v>1.5578451040811301</c:v>
                </c:pt>
                <c:pt idx="137">
                  <c:v>1.5668591455791601</c:v>
                </c:pt>
                <c:pt idx="138">
                  <c:v>1.5759253443448999</c:v>
                </c:pt>
                <c:pt idx="139">
                  <c:v>1.58504400217199</c:v>
                </c:pt>
                <c:pt idx="140">
                  <c:v>1.59421542260035</c:v>
                </c:pt>
                <c:pt idx="141">
                  <c:v>1.6034399109262301</c:v>
                </c:pt>
                <c:pt idx="142">
                  <c:v>1.6127177742123999</c:v>
                </c:pt>
                <c:pt idx="143">
                  <c:v>1.62204932129836</c:v>
                </c:pt>
                <c:pt idx="144">
                  <c:v>1.6314348628106301</c:v>
                </c:pt>
                <c:pt idx="145">
                  <c:v>1.6408747111730799</c:v>
                </c:pt>
                <c:pt idx="146">
                  <c:v>1.6503691806173399</c:v>
                </c:pt>
                <c:pt idx="147">
                  <c:v>1.65991858719325</c:v>
                </c:pt>
                <c:pt idx="148">
                  <c:v>1.6695232487793901</c:v>
                </c:pt>
                <c:pt idx="149">
                  <c:v>1.67918348509364</c:v>
                </c:pt>
                <c:pt idx="150">
                  <c:v>1.68889961770387</c:v>
                </c:pt>
                <c:pt idx="151">
                  <c:v>1.6986719700385899</c:v>
                </c:pt>
                <c:pt idx="152">
                  <c:v>1.70850086739774</c:v>
                </c:pt>
                <c:pt idx="153">
                  <c:v>1.7183866369635401</c:v>
                </c:pt>
                <c:pt idx="154">
                  <c:v>1.7283296078113299</c:v>
                </c:pt>
                <c:pt idx="155">
                  <c:v>1.73833011092058</c:v>
                </c:pt>
                <c:pt idx="156">
                  <c:v>1.7483884791858699</c:v>
                </c:pt>
                <c:pt idx="157">
                  <c:v>1.75850504742797</c:v>
                </c:pt>
                <c:pt idx="158">
                  <c:v>1.76868015240503</c:v>
                </c:pt>
                <c:pt idx="159">
                  <c:v>1.7789141328237199</c:v>
                </c:pt>
                <c:pt idx="160">
                  <c:v>1.7892073293505799</c:v>
                </c:pt>
                <c:pt idx="161">
                  <c:v>1.7995600846233</c:v>
                </c:pt>
                <c:pt idx="162">
                  <c:v>1.80997274326215</c:v>
                </c:pt>
                <c:pt idx="163">
                  <c:v>1.82044565188146</c:v>
                </c:pt>
                <c:pt idx="164">
                  <c:v>1.83097915910113</c:v>
                </c:pt>
                <c:pt idx="165">
                  <c:v>1.84157361555828</c:v>
                </c:pt>
                <c:pt idx="166">
                  <c:v>1.85222937391888</c:v>
                </c:pt>
                <c:pt idx="167">
                  <c:v>1.8629467888894899</c:v>
                </c:pt>
                <c:pt idx="168">
                  <c:v>1.87372621722912</c:v>
                </c:pt>
                <c:pt idx="169">
                  <c:v>1.88456801776103</c:v>
                </c:pt>
                <c:pt idx="170">
                  <c:v>1.8954725513847299</c:v>
                </c:pt>
                <c:pt idx="171">
                  <c:v>1.9064401810879601</c:v>
                </c:pt>
                <c:pt idx="172">
                  <c:v>1.91747127195883</c:v>
                </c:pt>
                <c:pt idx="173">
                  <c:v>1.92856619119787</c:v>
                </c:pt>
                <c:pt idx="174">
                  <c:v>1.93972530813037</c:v>
                </c:pt>
                <c:pt idx="175">
                  <c:v>1.95094899421859</c:v>
                </c:pt>
                <c:pt idx="176">
                  <c:v>1.9622376230741601</c:v>
                </c:pt>
                <c:pt idx="177">
                  <c:v>1.9735915704705</c:v>
                </c:pt>
                <c:pt idx="178">
                  <c:v>1.98501121435537</c:v>
                </c:pt>
                <c:pt idx="179">
                  <c:v>1.9964969348633901</c:v>
                </c:pt>
                <c:pt idx="180">
                  <c:v>2.00804911432874</c:v>
                </c:pt>
                <c:pt idx="181">
                  <c:v>2.01966813729786</c:v>
                </c:pt>
                <c:pt idx="182">
                  <c:v>2.03135439054227</c:v>
                </c:pt>
                <c:pt idx="183">
                  <c:v>2.0431082630714399</c:v>
                </c:pt>
                <c:pt idx="184">
                  <c:v>2.0549301461457299</c:v>
                </c:pt>
                <c:pt idx="185">
                  <c:v>2.0668204332894198</c:v>
                </c:pt>
                <c:pt idx="186">
                  <c:v>2.0787795203038102</c:v>
                </c:pt>
                <c:pt idx="187">
                  <c:v>2.0908078052804102</c:v>
                </c:pt>
                <c:pt idx="188">
                  <c:v>2.1029056886141499</c:v>
                </c:pt>
                <c:pt idx="189">
                  <c:v>2.1150735730167498</c:v>
                </c:pt>
                <c:pt idx="190">
                  <c:v>2.1273118635301098</c:v>
                </c:pt>
                <c:pt idx="191">
                  <c:v>2.1396209675398001</c:v>
                </c:pt>
                <c:pt idx="192">
                  <c:v>2.1520012947886098</c:v>
                </c:pt>
                <c:pt idx="193">
                  <c:v>2.16445325739017</c:v>
                </c:pt>
                <c:pt idx="194">
                  <c:v>2.1769772698427299</c:v>
                </c:pt>
                <c:pt idx="195">
                  <c:v>2.1895737490428901</c:v>
                </c:pt>
                <c:pt idx="196">
                  <c:v>2.2022431142995398</c:v>
                </c:pt>
                <c:pt idx="197">
                  <c:v>2.2149857873477399</c:v>
                </c:pt>
                <c:pt idx="198">
                  <c:v>2.2278021923628502</c:v>
                </c:pt>
                <c:pt idx="199">
                  <c:v>2.24069275597458</c:v>
                </c:pt>
                <c:pt idx="200">
                  <c:v>2.2536579072812</c:v>
                </c:pt>
                <c:pt idx="201">
                  <c:v>2.2666980778638801</c:v>
                </c:pt>
                <c:pt idx="202">
                  <c:v>2.2798137018009799</c:v>
                </c:pt>
                <c:pt idx="203">
                  <c:v>2.29300521568255</c:v>
                </c:pt>
                <c:pt idx="204">
                  <c:v>2.3062730586248401</c:v>
                </c:pt>
                <c:pt idx="205">
                  <c:v>2.3196176722849402</c:v>
                </c:pt>
                <c:pt idx="206">
                  <c:v>2.3330395008754499</c:v>
                </c:pt>
                <c:pt idx="207">
                  <c:v>2.3465389911793002</c:v>
                </c:pt>
                <c:pt idx="208">
                  <c:v>2.3601165925646002</c:v>
                </c:pt>
                <c:pt idx="209">
                  <c:v>2.3737727569995899</c:v>
                </c:pt>
                <c:pt idx="210">
                  <c:v>2.3875079390677199</c:v>
                </c:pt>
                <c:pt idx="211">
                  <c:v>2.4013225959827502</c:v>
                </c:pt>
                <c:pt idx="212">
                  <c:v>2.4152171876039898</c:v>
                </c:pt>
                <c:pt idx="213">
                  <c:v>2.4291921764515898</c:v>
                </c:pt>
                <c:pt idx="214">
                  <c:v>2.4432480277219599</c:v>
                </c:pt>
                <c:pt idx="215">
                  <c:v>2.45738520930322</c:v>
                </c:pt>
                <c:pt idx="216">
                  <c:v>2.47160419179081</c:v>
                </c:pt>
                <c:pt idx="217">
                  <c:v>2.48590544850315</c:v>
                </c:pt>
                <c:pt idx="218">
                  <c:v>2.50028945549735</c:v>
                </c:pt>
                <c:pt idx="219">
                  <c:v>2.51475669158514</c:v>
                </c:pt>
                <c:pt idx="220">
                  <c:v>2.5293076383487301</c:v>
                </c:pt>
                <c:pt idx="221">
                  <c:v>2.5439427801568901</c:v>
                </c:pt>
                <c:pt idx="222">
                  <c:v>2.5586626041810399</c:v>
                </c:pt>
                <c:pt idx="223">
                  <c:v>2.5734676004115</c:v>
                </c:pt>
                <c:pt idx="224">
                  <c:v>2.5883582616737701</c:v>
                </c:pt>
                <c:pt idx="225">
                  <c:v>2.60333508364495</c:v>
                </c:pt>
                <c:pt idx="226">
                  <c:v>2.6183985648702599</c:v>
                </c:pt>
                <c:pt idx="227">
                  <c:v>2.6335492067795898</c:v>
                </c:pt>
                <c:pt idx="228">
                  <c:v>2.6487875137042201</c:v>
                </c:pt>
                <c:pt idx="229">
                  <c:v>2.6641139928936202</c:v>
                </c:pt>
                <c:pt idx="230">
                  <c:v>2.6795291545322901</c:v>
                </c:pt>
                <c:pt idx="231">
                  <c:v>2.69503351175682</c:v>
                </c:pt>
                <c:pt idx="232">
                  <c:v>2.7106275806728601</c:v>
                </c:pt>
                <c:pt idx="233">
                  <c:v>2.7263118803724198</c:v>
                </c:pt>
                <c:pt idx="234">
                  <c:v>2.74208693295106</c:v>
                </c:pt>
                <c:pt idx="235">
                  <c:v>2.7579532635253199</c:v>
                </c:pt>
                <c:pt idx="236">
                  <c:v>2.7739114002501601</c:v>
                </c:pt>
                <c:pt idx="237">
                  <c:v>2.7899618743365902</c:v>
                </c:pt>
                <c:pt idx="238">
                  <c:v>2.80610522006931</c:v>
                </c:pt>
                <c:pt idx="239">
                  <c:v>2.8223419748245102</c:v>
                </c:pt>
                <c:pt idx="240">
                  <c:v>2.8386726790877699</c:v>
                </c:pt>
                <c:pt idx="241">
                  <c:v>2.8550978764720201</c:v>
                </c:pt>
                <c:pt idx="242">
                  <c:v>2.87161811373569</c:v>
                </c:pt>
                <c:pt idx="243">
                  <c:v>2.8882339408008502</c:v>
                </c:pt>
                <c:pt idx="244">
                  <c:v>2.9049459107715601</c:v>
                </c:pt>
                <c:pt idx="245">
                  <c:v>2.9217545799522302</c:v>
                </c:pt>
                <c:pt idx="246">
                  <c:v>2.9386605078662198</c:v>
                </c:pt>
                <c:pt idx="247">
                  <c:v>2.9556642572743899</c:v>
                </c:pt>
                <c:pt idx="248">
                  <c:v>2.97276639419387</c:v>
                </c:pt>
                <c:pt idx="249">
                  <c:v>2.9899674879168701</c:v>
                </c:pt>
                <c:pt idx="250">
                  <c:v>3.0072681110296902</c:v>
                </c:pt>
                <c:pt idx="251">
                  <c:v>3.0246688394317101</c:v>
                </c:pt>
                <c:pt idx="252">
                  <c:v>3.0421702523546199</c:v>
                </c:pt>
                <c:pt idx="253">
                  <c:v>3.0597729323816401</c:v>
                </c:pt>
                <c:pt idx="254">
                  <c:v>3.0774774654669899</c:v>
                </c:pt>
                <c:pt idx="255">
                  <c:v>3.09528444095531</c:v>
                </c:pt>
                <c:pt idx="256">
                  <c:v>3.1131944516013599</c:v>
                </c:pt>
                <c:pt idx="257">
                  <c:v>3.1312080935896902</c:v>
                </c:pt>
                <c:pt idx="258">
                  <c:v>3.1493259665545001</c:v>
                </c:pt>
                <c:pt idx="259">
                  <c:v>3.1675486735996299</c:v>
                </c:pt>
                <c:pt idx="260">
                  <c:v>3.1858768213186002</c:v>
                </c:pt>
                <c:pt idx="261">
                  <c:v>3.2043110198148099</c:v>
                </c:pt>
                <c:pt idx="262">
                  <c:v>3.2228518827218799</c:v>
                </c:pt>
                <c:pt idx="263">
                  <c:v>3.24150002722403</c:v>
                </c:pt>
                <c:pt idx="264">
                  <c:v>3.26025607407666</c:v>
                </c:pt>
                <c:pt idx="265">
                  <c:v>3.2791206476269701</c:v>
                </c:pt>
                <c:pt idx="266">
                  <c:v>3.2980943758348298</c:v>
                </c:pt>
                <c:pt idx="267">
                  <c:v>3.3171778902935598</c:v>
                </c:pt>
                <c:pt idx="268">
                  <c:v>3.3363718262510802</c:v>
                </c:pt>
                <c:pt idx="269">
                  <c:v>3.3556768226309601</c:v>
                </c:pt>
                <c:pt idx="270">
                  <c:v>3.3750935220537399</c:v>
                </c:pt>
                <c:pt idx="271">
                  <c:v>3.39462257085829</c:v>
                </c:pt>
                <c:pt idx="272">
                  <c:v>3.4142646191233701</c:v>
                </c:pt>
                <c:pt idx="273">
                  <c:v>3.4340203206892199</c:v>
                </c:pt>
                <c:pt idx="274">
                  <c:v>3.4538903331793498</c:v>
                </c:pt>
                <c:pt idx="275">
                  <c:v>3.47387531802244</c:v>
                </c:pt>
                <c:pt idx="276">
                  <c:v>3.49397594047432</c:v>
                </c:pt>
                <c:pt idx="277">
                  <c:v>3.5141928696401701</c:v>
                </c:pt>
                <c:pt idx="278">
                  <c:v>3.5345267784967298</c:v>
                </c:pt>
                <c:pt idx="279">
                  <c:v>3.5549783439147702</c:v>
                </c:pt>
                <c:pt idx="280">
                  <c:v>3.5755482466815498</c:v>
                </c:pt>
                <c:pt idx="281">
                  <c:v>3.5962371715235499</c:v>
                </c:pt>
                <c:pt idx="282">
                  <c:v>3.6170458071292102</c:v>
                </c:pt>
                <c:pt idx="283">
                  <c:v>3.6379748461718799</c:v>
                </c:pt>
                <c:pt idx="284">
                  <c:v>3.65902498533289</c:v>
                </c:pt>
                <c:pt idx="285">
                  <c:v>3.6801969253246898</c:v>
                </c:pt>
                <c:pt idx="286">
                  <c:v>3.7014913709142498</c:v>
                </c:pt>
                <c:pt idx="287">
                  <c:v>3.7229090309464499</c:v>
                </c:pt>
                <c:pt idx="288">
                  <c:v>3.74445061836771</c:v>
                </c:pt>
                <c:pt idx="289">
                  <c:v>3.7661168502497402</c:v>
                </c:pt>
                <c:pt idx="290">
                  <c:v>3.7879084478133702</c:v>
                </c:pt>
                <c:pt idx="291">
                  <c:v>3.8098261364525601</c:v>
                </c:pt>
                <c:pt idx="292">
                  <c:v>3.83187064575859</c:v>
                </c:pt>
                <c:pt idx="293">
                  <c:v>3.8540427095443199</c:v>
                </c:pt>
                <c:pt idx="294">
                  <c:v>3.87634306586859</c:v>
                </c:pt>
                <c:pt idx="295">
                  <c:v>3.8987724570608302</c:v>
                </c:pt>
                <c:pt idx="296">
                  <c:v>3.9213316297457599</c:v>
                </c:pt>
                <c:pt idx="297">
                  <c:v>3.9440213348682298</c:v>
                </c:pt>
                <c:pt idx="298">
                  <c:v>3.9668423277182199</c:v>
                </c:pt>
                <c:pt idx="299">
                  <c:v>3.9897953679559999</c:v>
                </c:pt>
                <c:pt idx="300">
                  <c:v>4.0128812196374097</c:v>
                </c:pt>
                <c:pt idx="301">
                  <c:v>4.0361006512392601</c:v>
                </c:pt>
                <c:pt idx="302">
                  <c:v>4.0594544356849704</c:v>
                </c:pt>
                <c:pt idx="303">
                  <c:v>4.0829433503702504</c:v>
                </c:pt>
                <c:pt idx="304">
                  <c:v>4.1065681771889997</c:v>
                </c:pt>
                <c:pt idx="305">
                  <c:v>4.1303297025593402</c:v>
                </c:pt>
                <c:pt idx="306">
                  <c:v>4.1542287174497803</c:v>
                </c:pt>
                <c:pt idx="307">
                  <c:v>4.1782660174055399</c:v>
                </c:pt>
                <c:pt idx="308">
                  <c:v>4.20244240257506</c:v>
                </c:pt>
                <c:pt idx="309">
                  <c:v>4.2267586777366102</c:v>
                </c:pt>
                <c:pt idx="310">
                  <c:v>4.2512156523250901</c:v>
                </c:pt>
                <c:pt idx="311">
                  <c:v>4.2758141404589596</c:v>
                </c:pt>
                <c:pt idx="312">
                  <c:v>4.3005549609673697</c:v>
                </c:pt>
                <c:pt idx="313">
                  <c:v>4.3254389374173901</c:v>
                </c:pt>
                <c:pt idx="314">
                  <c:v>4.3504668981414403</c:v>
                </c:pt>
                <c:pt idx="315">
                  <c:v>4.3756396762648402</c:v>
                </c:pt>
                <c:pt idx="316">
                  <c:v>4.4009581097335904</c:v>
                </c:pt>
                <c:pt idx="317">
                  <c:v>4.4264230413422103</c:v>
                </c:pt>
                <c:pt idx="318">
                  <c:v>4.45203531876182</c:v>
                </c:pt>
                <c:pt idx="319">
                  <c:v>4.4777957945683697</c:v>
                </c:pt>
                <c:pt idx="320">
                  <c:v>4.5037053262709899</c:v>
                </c:pt>
                <c:pt idx="321">
                  <c:v>4.52976477634056</c:v>
                </c:pt>
                <c:pt idx="322">
                  <c:v>4.5559750122383997</c:v>
                </c:pt>
                <c:pt idx="323">
                  <c:v>4.5823369064451702</c:v>
                </c:pt>
                <c:pt idx="324">
                  <c:v>4.6088513364898898</c:v>
                </c:pt>
                <c:pt idx="325">
                  <c:v>4.6355191849791604</c:v>
                </c:pt>
                <c:pt idx="326">
                  <c:v>4.6623413396265496</c:v>
                </c:pt>
                <c:pt idx="327">
                  <c:v>4.6893186932821198</c:v>
                </c:pt>
                <c:pt idx="328">
                  <c:v>4.7164521439621696</c:v>
                </c:pt>
                <c:pt idx="329">
                  <c:v>4.7437425948791399</c:v>
                </c:pt>
                <c:pt idx="330">
                  <c:v>4.7711909544716402</c:v>
                </c:pt>
                <c:pt idx="331">
                  <c:v>4.7987981364347103</c:v>
                </c:pt>
                <c:pt idx="332">
                  <c:v>4.8265650597502496</c:v>
                </c:pt>
                <c:pt idx="333">
                  <c:v>4.8544926487175797</c:v>
                </c:pt>
                <c:pt idx="334">
                  <c:v>4.8825818329842301</c:v>
                </c:pt>
                <c:pt idx="335">
                  <c:v>4.9108335475768898</c:v>
                </c:pt>
                <c:pt idx="336">
                  <c:v>4.9392487329324997</c:v>
                </c:pt>
                <c:pt idx="337">
                  <c:v>4.9678283349296004</c:v>
                </c:pt>
                <c:pt idx="338">
                  <c:v>4.9965733049197798</c:v>
                </c:pt>
                <c:pt idx="339">
                  <c:v>5.0254845997593804</c:v>
                </c:pt>
                <c:pt idx="340">
                  <c:v>5.0545631818413099</c:v>
                </c:pt>
                <c:pt idx="341">
                  <c:v>5.0838100191271201</c:v>
                </c:pt>
                <c:pt idx="342">
                  <c:v>5.1132260851791802</c:v>
                </c:pt>
                <c:pt idx="343">
                  <c:v>5.1428123591931296</c:v>
                </c:pt>
                <c:pt idx="344">
                  <c:v>5.1725698260304398</c:v>
                </c:pt>
                <c:pt idx="345">
                  <c:v>5.20249947625123</c:v>
                </c:pt>
                <c:pt idx="346">
                  <c:v>5.2326023061472098</c:v>
                </c:pt>
                <c:pt idx="347">
                  <c:v>5.2628793177748401</c:v>
                </c:pt>
                <c:pt idx="348">
                  <c:v>5.2933315189887402</c:v>
                </c:pt>
                <c:pt idx="349">
                  <c:v>5.3239599234751802</c:v>
                </c:pt>
                <c:pt idx="350">
                  <c:v>5.3547655507858503</c:v>
                </c:pt>
                <c:pt idx="351">
                  <c:v>5.38574942637179</c:v>
                </c:pt>
                <c:pt idx="352">
                  <c:v>5.4169125816175496</c:v>
                </c:pt>
                <c:pt idx="353">
                  <c:v>5.4482560538754896</c:v>
                </c:pt>
                <c:pt idx="354">
                  <c:v>5.4797808865002997</c:v>
                </c:pt>
                <c:pt idx="355">
                  <c:v>5.5114881288837996</c:v>
                </c:pt>
                <c:pt idx="356">
                  <c:v>5.54337883648979</c:v>
                </c:pt>
                <c:pt idx="357">
                  <c:v>5.5754540708892399</c:v>
                </c:pt>
                <c:pt idx="358">
                  <c:v>5.6077148997956101</c:v>
                </c:pt>
                <c:pt idx="359">
                  <c:v>5.6401623971003598</c:v>
                </c:pt>
                <c:pt idx="360">
                  <c:v>5.6727976429087699</c:v>
                </c:pt>
                <c:pt idx="361">
                  <c:v>5.7056217235758204</c:v>
                </c:pt>
                <c:pt idx="362">
                  <c:v>5.7386357317424004</c:v>
                </c:pt>
                <c:pt idx="363">
                  <c:v>5.7718407663716498</c:v>
                </c:pt>
                <c:pt idx="364">
                  <c:v>5.8052379327855803</c:v>
                </c:pt>
                <c:pt idx="365">
                  <c:v>5.8388283427018104</c:v>
                </c:pt>
                <c:pt idx="366">
                  <c:v>5.8726131142706501</c:v>
                </c:pt>
                <c:pt idx="367">
                  <c:v>5.9065933721122397</c:v>
                </c:pt>
                <c:pt idx="368">
                  <c:v>5.94077024735404</c:v>
                </c:pt>
                <c:pt idx="369">
                  <c:v>5.9751448776684697</c:v>
                </c:pt>
                <c:pt idx="370">
                  <c:v>6.0097184073107703</c:v>
                </c:pt>
                <c:pt idx="371">
                  <c:v>6.0444919871571097</c:v>
                </c:pt>
                <c:pt idx="372">
                  <c:v>6.0794667747428797</c:v>
                </c:pt>
                <c:pt idx="373">
                  <c:v>6.1146439343012302</c:v>
                </c:pt>
                <c:pt idx="374">
                  <c:v>6.1500246368018097</c:v>
                </c:pt>
                <c:pt idx="375">
                  <c:v>6.1856100599898101</c:v>
                </c:pt>
                <c:pt idx="376">
                  <c:v>6.2214013884250496</c:v>
                </c:pt>
                <c:pt idx="377">
                  <c:v>6.2573998135215296</c:v>
                </c:pt>
                <c:pt idx="378">
                  <c:v>6.2936065335870301</c:v>
                </c:pt>
                <c:pt idx="379">
                  <c:v>6.3300227538629903</c:v>
                </c:pt>
                <c:pt idx="380">
                  <c:v>6.3666496865646698</c:v>
                </c:pt>
                <c:pt idx="381">
                  <c:v>6.4034885509214696</c:v>
                </c:pt>
                <c:pt idx="382">
                  <c:v>6.4405405732175103</c:v>
                </c:pt>
                <c:pt idx="383">
                  <c:v>6.4778069868324799</c:v>
                </c:pt>
                <c:pt idx="384">
                  <c:v>6.5152890322827002</c:v>
                </c:pt>
                <c:pt idx="385">
                  <c:v>6.5529879572623502</c:v>
                </c:pt>
                <c:pt idx="386">
                  <c:v>6.5909050166850998</c:v>
                </c:pt>
                <c:pt idx="387">
                  <c:v>6.62904147272579</c:v>
                </c:pt>
                <c:pt idx="388">
                  <c:v>6.6673985948625099</c:v>
                </c:pt>
                <c:pt idx="389">
                  <c:v>6.7059776599188403</c:v>
                </c:pt>
                <c:pt idx="390">
                  <c:v>6.7447799521063203</c:v>
                </c:pt>
                <c:pt idx="391">
                  <c:v>6.7838067630672603</c:v>
                </c:pt>
                <c:pt idx="392">
                  <c:v>6.8230593919176696</c:v>
                </c:pt>
                <c:pt idx="393">
                  <c:v>6.8625391452905697</c:v>
                </c:pt>
                <c:pt idx="394">
                  <c:v>6.9022473373794204</c:v>
                </c:pt>
                <c:pt idx="395">
                  <c:v>6.9421852899819196</c:v>
                </c:pt>
                <c:pt idx="396">
                  <c:v>6.9823543325439799</c:v>
                </c:pt>
                <c:pt idx="397">
                  <c:v>7.0227558022039904</c:v>
                </c:pt>
                <c:pt idx="398">
                  <c:v>7.0633910438373197</c:v>
                </c:pt>
                <c:pt idx="399">
                  <c:v>7.1042614101010697</c:v>
                </c:pt>
                <c:pt idx="400">
                  <c:v>7.1453682614791401</c:v>
                </c:pt>
                <c:pt idx="401">
                  <c:v>7.1867129663275104</c:v>
                </c:pt>
                <c:pt idx="402">
                  <c:v>7.22829690091974</c:v>
                </c:pt>
                <c:pt idx="403">
                  <c:v>7.2701214494928399</c:v>
                </c:pt>
                <c:pt idx="404">
                  <c:v>7.3121880042933096</c:v>
                </c:pt>
                <c:pt idx="405">
                  <c:v>7.3544979656235103</c:v>
                </c:pt>
                <c:pt idx="406">
                  <c:v>7.3970527418882801</c:v>
                </c:pt>
                <c:pt idx="407">
                  <c:v>7.43985374964178</c:v>
                </c:pt>
                <c:pt idx="408">
                  <c:v>7.4829024136346796</c:v>
                </c:pt>
                <c:pt idx="409">
                  <c:v>7.5262001668615799</c:v>
                </c:pt>
                <c:pt idx="410">
                  <c:v>7.5697484506087003</c:v>
                </c:pt>
                <c:pt idx="411">
                  <c:v>7.6135487145018903</c:v>
                </c:pt>
                <c:pt idx="412">
                  <c:v>7.6576024165548402</c:v>
                </c:pt>
                <c:pt idx="413">
                  <c:v>7.7019110232176198</c:v>
                </c:pt>
                <c:pt idx="414">
                  <c:v>7.7464760094255398</c:v>
                </c:pt>
                <c:pt idx="415">
                  <c:v>7.7912988586481902</c:v>
                </c:pt>
                <c:pt idx="416">
                  <c:v>7.8363810629388801</c:v>
                </c:pt>
                <c:pt idx="417">
                  <c:v>7.8817241229842496</c:v>
                </c:pt>
                <c:pt idx="418">
                  <c:v>7.9273295481542601</c:v>
                </c:pt>
                <c:pt idx="419">
                  <c:v>7.9731988565524201</c:v>
                </c:pt>
                <c:pt idx="420">
                  <c:v>8.0193335750663106</c:v>
                </c:pt>
                <c:pt idx="421">
                  <c:v>8.0657352394184691</c:v>
                </c:pt>
                <c:pt idx="422">
                  <c:v>8.1124053942174292</c:v>
                </c:pt>
                <c:pt idx="423">
                  <c:v>8.1593455930091991</c:v>
                </c:pt>
                <c:pt idx="424">
                  <c:v>8.2065573983289397</c:v>
                </c:pt>
                <c:pt idx="425">
                  <c:v>8.2540423817529902</c:v>
                </c:pt>
                <c:pt idx="426">
                  <c:v>8.3018021239511892</c:v>
                </c:pt>
                <c:pt idx="427">
                  <c:v>8.3498382147394992</c:v>
                </c:pt>
                <c:pt idx="428">
                  <c:v>8.3981522531328903</c:v>
                </c:pt>
                <c:pt idx="429">
                  <c:v>8.4467458473985992</c:v>
                </c:pt>
                <c:pt idx="430">
                  <c:v>8.4956206151096794</c:v>
                </c:pt>
                <c:pt idx="431">
                  <c:v>8.5447781831987797</c:v>
                </c:pt>
                <c:pt idx="432">
                  <c:v>8.5942201880124003</c:v>
                </c:pt>
                <c:pt idx="433">
                  <c:v>8.6439482753652701</c:v>
                </c:pt>
                <c:pt idx="434">
                  <c:v>8.6939641005951795</c:v>
                </c:pt>
                <c:pt idx="435">
                  <c:v>8.7442693286180901</c:v>
                </c:pt>
                <c:pt idx="436">
                  <c:v>8.7948656339835392</c:v>
                </c:pt>
                <c:pt idx="437">
                  <c:v>8.8457547009303603</c:v>
                </c:pt>
                <c:pt idx="438">
                  <c:v>8.8969382234427901</c:v>
                </c:pt>
                <c:pt idx="439">
                  <c:v>8.9484179053068296</c:v>
                </c:pt>
                <c:pt idx="440">
                  <c:v>9.0001954601669798</c:v>
                </c:pt>
                <c:pt idx="441">
                  <c:v>9.0522726115832697</c:v>
                </c:pt>
                <c:pt idx="442">
                  <c:v>9.1046510930886306</c:v>
                </c:pt>
                <c:pt idx="443">
                  <c:v>9.1573326482465998</c:v>
                </c:pt>
                <c:pt idx="444">
                  <c:v>9.2103190307093694</c:v>
                </c:pt>
                <c:pt idx="445">
                  <c:v>9.2636120042761494</c:v>
                </c:pt>
                <c:pt idx="446">
                  <c:v>9.3172133429519199</c:v>
                </c:pt>
                <c:pt idx="447">
                  <c:v>9.3711248310063997</c:v>
                </c:pt>
                <c:pt idx="448">
                  <c:v>9.4253482630335306</c:v>
                </c:pt>
                <c:pt idx="449">
                  <c:v>9.4798854440111704</c:v>
                </c:pt>
                <c:pt idx="450">
                  <c:v>9.5347381893611907</c:v>
                </c:pt>
                <c:pt idx="451">
                  <c:v>9.5899083250098691</c:v>
                </c:pt>
                <c:pt idx="452">
                  <c:v>9.6453976874487406</c:v>
                </c:pt>
                <c:pt idx="453">
                  <c:v>9.70120812379567</c:v>
                </c:pt>
                <c:pt idx="454">
                  <c:v>9.7573414918563799</c:v>
                </c:pt>
                <c:pt idx="455">
                  <c:v>9.8137996601862501</c:v>
                </c:pt>
                <c:pt idx="456">
                  <c:v>9.8705845081525592</c:v>
                </c:pt>
                <c:pt idx="457">
                  <c:v>9.9276979259970304</c:v>
                </c:pt>
                <c:pt idx="458">
                  <c:v>9.9851418148987197</c:v>
                </c:pt>
                <c:pt idx="459">
                  <c:v>10.0429180870374</c:v>
                </c:pt>
                <c:pt idx="460">
                  <c:v>10.101028665656999</c:v>
                </c:pt>
                <c:pt idx="461">
                  <c:v>10.159475485129899</c:v>
                </c:pt>
                <c:pt idx="462">
                  <c:v>10.218260491021301</c:v>
                </c:pt>
                <c:pt idx="463">
                  <c:v>10.2773856401536</c:v>
                </c:pt>
                <c:pt idx="464">
                  <c:v>10.3368529006719</c:v>
                </c:pt>
                <c:pt idx="465">
                  <c:v>10.3966642521096</c:v>
                </c:pt>
                <c:pt idx="466">
                  <c:v>10.456821685454001</c:v>
                </c:pt>
                <c:pt idx="467">
                  <c:v>10.5173272032127</c:v>
                </c:pt>
                <c:pt idx="468">
                  <c:v>10.578182819480199</c:v>
                </c:pt>
                <c:pt idx="469">
                  <c:v>10.639390560005101</c:v>
                </c:pt>
                <c:pt idx="470">
                  <c:v>10.700952462257399</c:v>
                </c:pt>
                <c:pt idx="471">
                  <c:v>10.7628705754964</c:v>
                </c:pt>
                <c:pt idx="472">
                  <c:v>10.825146960838801</c:v>
                </c:pt>
                <c:pt idx="473">
                  <c:v>10.8877836913274</c:v>
                </c:pt>
                <c:pt idx="474">
                  <c:v>10.950782852000099</c:v>
                </c:pt>
                <c:pt idx="475">
                  <c:v>11.0141465399594</c:v>
                </c:pt>
                <c:pt idx="476">
                  <c:v>11.077876864441899</c:v>
                </c:pt>
                <c:pt idx="477">
                  <c:v>11.1419759468889</c:v>
                </c:pt>
                <c:pt idx="478">
                  <c:v>11.206445921016799</c:v>
                </c:pt>
                <c:pt idx="479">
                  <c:v>11.271288932888099</c:v>
                </c:pt>
                <c:pt idx="480">
                  <c:v>11.3365071409828</c:v>
                </c:pt>
                <c:pt idx="481">
                  <c:v>11.402102716270701</c:v>
                </c:pt>
                <c:pt idx="482">
                  <c:v>11.4680778422829</c:v>
                </c:pt>
                <c:pt idx="483">
                  <c:v>11.534434715185199</c:v>
                </c:pt>
                <c:pt idx="484">
                  <c:v>11.6011755438509</c:v>
                </c:pt>
                <c:pt idx="485">
                  <c:v>11.668302549933999</c:v>
                </c:pt>
                <c:pt idx="486">
                  <c:v>11.7358179679439</c:v>
                </c:pt>
                <c:pt idx="487">
                  <c:v>11.8037240453192</c:v>
                </c:pt>
                <c:pt idx="488">
                  <c:v>11.872023042502599</c:v>
                </c:pt>
                <c:pt idx="489">
                  <c:v>11.9407172330164</c:v>
                </c:pt>
                <c:pt idx="490">
                  <c:v>12.0098089035379</c:v>
                </c:pt>
                <c:pt idx="491">
                  <c:v>12.079300353975601</c:v>
                </c:pt>
                <c:pt idx="492">
                  <c:v>12.149193897546001</c:v>
                </c:pt>
                <c:pt idx="493">
                  <c:v>12.2194918608501</c:v>
                </c:pt>
                <c:pt idx="494">
                  <c:v>12.2901965839513</c:v>
                </c:pt>
                <c:pt idx="495">
                  <c:v>12.361310420453</c:v>
                </c:pt>
                <c:pt idx="496">
                  <c:v>12.432835737577401</c:v>
                </c:pt>
                <c:pt idx="497">
                  <c:v>12.504774916243599</c:v>
                </c:pt>
                <c:pt idx="498">
                  <c:v>12.5771303511474</c:v>
                </c:pt>
                <c:pt idx="499">
                  <c:v>12.6499044508409</c:v>
                </c:pt>
                <c:pt idx="500">
                  <c:v>12.723099637812499</c:v>
                </c:pt>
                <c:pt idx="501">
                  <c:v>12.796718348567801</c:v>
                </c:pt>
                <c:pt idx="502">
                  <c:v>12.8707630337104</c:v>
                </c:pt>
                <c:pt idx="503">
                  <c:v>12.9452361580238</c:v>
                </c:pt>
                <c:pt idx="504">
                  <c:v>13.0201402005532</c:v>
                </c:pt>
                <c:pt idx="505">
                  <c:v>13.0954776546881</c:v>
                </c:pt>
                <c:pt idx="506">
                  <c:v>13.171251028245401</c:v>
                </c:pt>
                <c:pt idx="507">
                  <c:v>13.2474628435527</c:v>
                </c:pt>
                <c:pt idx="508">
                  <c:v>13.324115637532399</c:v>
                </c:pt>
                <c:pt idx="509">
                  <c:v>13.4012119617861</c:v>
                </c:pt>
                <c:pt idx="510">
                  <c:v>13.4787543826796</c:v>
                </c:pt>
                <c:pt idx="511">
                  <c:v>13.5567454814281</c:v>
                </c:pt>
                <c:pt idx="512">
                  <c:v>13.635187854182499</c:v>
                </c:pt>
                <c:pt idx="513">
                  <c:v>13.714084112115399</c:v>
                </c:pt>
                <c:pt idx="514">
                  <c:v>13.7934368815084</c:v>
                </c:pt>
                <c:pt idx="515">
                  <c:v>13.8732488038392</c:v>
                </c:pt>
                <c:pt idx="516">
                  <c:v>13.953522535869901</c:v>
                </c:pt>
                <c:pt idx="517">
                  <c:v>14.0342607497351</c:v>
                </c:pt>
                <c:pt idx="518">
                  <c:v>14.1154661330308</c:v>
                </c:pt>
                <c:pt idx="519">
                  <c:v>14.1971413889044</c:v>
                </c:pt>
                <c:pt idx="520">
                  <c:v>14.279289236144001</c:v>
                </c:pt>
                <c:pt idx="521">
                  <c:v>14.361912409269401</c:v>
                </c:pt>
                <c:pt idx="522">
                  <c:v>14.4450136586228</c:v>
                </c:pt>
                <c:pt idx="523">
                  <c:v>14.528595750460701</c:v>
                </c:pt>
                <c:pt idx="524">
                  <c:v>14.6126614670456</c:v>
                </c:pt>
                <c:pt idx="525">
                  <c:v>14.697213606738799</c:v>
                </c:pt>
                <c:pt idx="526">
                  <c:v>14.782254984093701</c:v>
                </c:pt>
                <c:pt idx="527">
                  <c:v>14.867788429949201</c:v>
                </c:pt>
                <c:pt idx="528">
                  <c:v>14.953816791524</c:v>
                </c:pt>
                <c:pt idx="529">
                  <c:v>15.0403429325118</c:v>
                </c:pt>
                <c:pt idx="530">
                  <c:v>15.127369733175801</c:v>
                </c:pt>
                <c:pt idx="531">
                  <c:v>15.214900090445401</c:v>
                </c:pt>
                <c:pt idx="532">
                  <c:v>15.3029369180122</c:v>
                </c:pt>
                <c:pt idx="533">
                  <c:v>15.3914831464269</c:v>
                </c:pt>
                <c:pt idx="534">
                  <c:v>15.4805417231973</c:v>
                </c:pt>
                <c:pt idx="535">
                  <c:v>15.570115612885999</c:v>
                </c:pt>
                <c:pt idx="536">
                  <c:v>15.6602077972091</c:v>
                </c:pt>
                <c:pt idx="537">
                  <c:v>15.750821275135801</c:v>
                </c:pt>
                <c:pt idx="538">
                  <c:v>15.8419590629879</c:v>
                </c:pt>
                <c:pt idx="539">
                  <c:v>15.9336241945403</c:v>
                </c:pt>
                <c:pt idx="540">
                  <c:v>16.025819721122101</c:v>
                </c:pt>
                <c:pt idx="541">
                  <c:v>16.118548711717999</c:v>
                </c:pt>
                <c:pt idx="542">
                  <c:v>16.2118142530706</c:v>
                </c:pt>
                <c:pt idx="543">
                  <c:v>16.3056194497828</c:v>
                </c:pt>
                <c:pt idx="544">
                  <c:v>16.399967424421899</c:v>
                </c:pt>
                <c:pt idx="545">
                  <c:v>16.494861317622799</c:v>
                </c:pt>
                <c:pt idx="546">
                  <c:v>16.590304288192701</c:v>
                </c:pt>
                <c:pt idx="547">
                  <c:v>16.686299513216699</c:v>
                </c:pt>
                <c:pt idx="548">
                  <c:v>16.782850188163</c:v>
                </c:pt>
                <c:pt idx="549">
                  <c:v>16.879959526989499</c:v>
                </c:pt>
                <c:pt idx="550">
                  <c:v>16.977630762250801</c:v>
                </c:pt>
                <c:pt idx="551">
                  <c:v>17.075867145205901</c:v>
                </c:pt>
                <c:pt idx="552">
                  <c:v>17.1746719459262</c:v>
                </c:pt>
                <c:pt idx="553">
                  <c:v>17.274048453404401</c:v>
                </c:pt>
                <c:pt idx="554">
                  <c:v>17.373999975664301</c:v>
                </c:pt>
                <c:pt idx="555">
                  <c:v>17.474529839870499</c:v>
                </c:pt>
                <c:pt idx="556">
                  <c:v>17.575641392439199</c:v>
                </c:pt>
                <c:pt idx="557">
                  <c:v>17.677337999149898</c:v>
                </c:pt>
                <c:pt idx="558">
                  <c:v>17.779623045257299</c:v>
                </c:pt>
                <c:pt idx="559">
                  <c:v>17.8824999356038</c:v>
                </c:pt>
                <c:pt idx="560">
                  <c:v>17.985972094733</c:v>
                </c:pt>
                <c:pt idx="561">
                  <c:v>18.090042967003701</c:v>
                </c:pt>
                <c:pt idx="562">
                  <c:v>18.1947160167046</c:v>
                </c:pt>
                <c:pt idx="563">
                  <c:v>18.299994728169501</c:v>
                </c:pt>
                <c:pt idx="564">
                  <c:v>18.4058826058933</c:v>
                </c:pt>
                <c:pt idx="565">
                  <c:v>18.512383174648601</c:v>
                </c:pt>
                <c:pt idx="566">
                  <c:v>18.6194999796035</c:v>
                </c:pt>
                <c:pt idx="567">
                  <c:v>18.727236586438899</c:v>
                </c:pt>
                <c:pt idx="568">
                  <c:v>18.835596581467598</c:v>
                </c:pt>
                <c:pt idx="569">
                  <c:v>18.944583571753601</c:v>
                </c:pt>
                <c:pt idx="570">
                  <c:v>19.054201185232198</c:v>
                </c:pt>
                <c:pt idx="571">
                  <c:v>19.164453070830799</c:v>
                </c:pt>
                <c:pt idx="572">
                  <c:v>19.275342898590399</c:v>
                </c:pt>
                <c:pt idx="573">
                  <c:v>19.386874359787399</c:v>
                </c:pt>
                <c:pt idx="574">
                  <c:v>19.499051167056901</c:v>
                </c:pt>
                <c:pt idx="575">
                  <c:v>19.611877054516199</c:v>
                </c:pt>
                <c:pt idx="576">
                  <c:v>19.725355777889099</c:v>
                </c:pt>
                <c:pt idx="577">
                  <c:v>19.839491114630601</c:v>
                </c:pt>
                <c:pt idx="578">
                  <c:v>19.954286864053</c:v>
                </c:pt>
                <c:pt idx="579">
                  <c:v>20.069746847452599</c:v>
                </c:pt>
                <c:pt idx="580">
                  <c:v>20.185874908235999</c:v>
                </c:pt>
                <c:pt idx="581">
                  <c:v>20.302674912049198</c:v>
                </c:pt>
                <c:pt idx="582">
                  <c:v>20.4201507469052</c:v>
                </c:pt>
                <c:pt idx="583">
                  <c:v>20.538306323314199</c:v>
                </c:pt>
                <c:pt idx="584">
                  <c:v>20.657145574413502</c:v>
                </c:pt>
                <c:pt idx="585">
                  <c:v>20.7766724560983</c:v>
                </c:pt>
                <c:pt idx="586">
                  <c:v>20.896890947153501</c:v>
                </c:pt>
                <c:pt idx="587">
                  <c:v>21.017805049386102</c:v>
                </c:pt>
                <c:pt idx="588">
                  <c:v>21.1394187877587</c:v>
                </c:pt>
                <c:pt idx="589">
                  <c:v>21.261736210523001</c:v>
                </c:pt>
                <c:pt idx="590">
                  <c:v>21.3847613893549</c:v>
                </c:pt>
                <c:pt idx="591">
                  <c:v>21.508498419489801</c:v>
                </c:pt>
                <c:pt idx="592">
                  <c:v>21.6329514198592</c:v>
                </c:pt>
                <c:pt idx="593">
                  <c:v>21.758124533227601</c:v>
                </c:pt>
                <c:pt idx="594">
                  <c:v>21.884021926330501</c:v>
                </c:pt>
                <c:pt idx="595">
                  <c:v>22.0106477900129</c:v>
                </c:pt>
                <c:pt idx="596">
                  <c:v>22.138006339369401</c:v>
                </c:pt>
                <c:pt idx="597">
                  <c:v>22.266101813883498</c:v>
                </c:pt>
                <c:pt idx="598">
                  <c:v>22.394938477569799</c:v>
                </c:pt>
                <c:pt idx="599">
                  <c:v>22.524520619115101</c:v>
                </c:pt>
                <c:pt idx="600">
                  <c:v>22.654852552021701</c:v>
                </c:pt>
                <c:pt idx="601">
                  <c:v>22.785938614750801</c:v>
                </c:pt>
                <c:pt idx="602">
                  <c:v>22.917783170866802</c:v>
                </c:pt>
                <c:pt idx="603">
                  <c:v>23.050390609182699</c:v>
                </c:pt>
                <c:pt idx="604">
                  <c:v>23.183765343906099</c:v>
                </c:pt>
                <c:pt idx="605">
                  <c:v>23.317911814786399</c:v>
                </c:pt>
                <c:pt idx="606">
                  <c:v>23.452834487262201</c:v>
                </c:pt>
                <c:pt idx="607">
                  <c:v>23.588537852610202</c:v>
                </c:pt>
                <c:pt idx="608">
                  <c:v>23.725026428094601</c:v>
                </c:pt>
                <c:pt idx="609">
                  <c:v>23.862304757117499</c:v>
                </c:pt>
                <c:pt idx="610">
                  <c:v>24.000377409370198</c:v>
                </c:pt>
                <c:pt idx="611">
                  <c:v>24.1392489809853</c:v>
                </c:pt>
                <c:pt idx="612">
                  <c:v>24.278924094689401</c:v>
                </c:pt>
                <c:pt idx="613">
                  <c:v>24.419407399957599</c:v>
                </c:pt>
                <c:pt idx="614">
                  <c:v>24.560703573167601</c:v>
                </c:pt>
                <c:pt idx="615">
                  <c:v>24.702817317755802</c:v>
                </c:pt>
                <c:pt idx="616">
                  <c:v>24.845753364373898</c:v>
                </c:pt>
                <c:pt idx="617">
                  <c:v>24.9895164710458</c:v>
                </c:pt>
                <c:pt idx="618">
                  <c:v>25.1341114233268</c:v>
                </c:pt>
                <c:pt idx="619">
                  <c:v>25.2795430344623</c:v>
                </c:pt>
                <c:pt idx="620">
                  <c:v>25.4258161455483</c:v>
                </c:pt>
                <c:pt idx="621">
                  <c:v>25.572935625692299</c:v>
                </c:pt>
                <c:pt idx="622">
                  <c:v>25.720906372175801</c:v>
                </c:pt>
                <c:pt idx="623">
                  <c:v>25.869733310616901</c:v>
                </c:pt>
                <c:pt idx="624">
                  <c:v>26.019421395134501</c:v>
                </c:pt>
                <c:pt idx="625">
                  <c:v>26.169975608512999</c:v>
                </c:pt>
                <c:pt idx="626">
                  <c:v>26.3214009623686</c:v>
                </c:pt>
                <c:pt idx="627">
                  <c:v>26.4737024973156</c:v>
                </c:pt>
                <c:pt idx="628">
                  <c:v>26.626885283134399</c:v>
                </c:pt>
                <c:pt idx="629">
                  <c:v>26.7809544189405</c:v>
                </c:pt>
                <c:pt idx="630">
                  <c:v>26.935915033353901</c:v>
                </c:pt>
                <c:pt idx="631">
                  <c:v>27.091772284669901</c:v>
                </c:pt>
                <c:pt idx="632">
                  <c:v>27.248531361030899</c:v>
                </c:pt>
                <c:pt idx="633">
                  <c:v>27.406197480599101</c:v>
                </c:pt>
                <c:pt idx="634">
                  <c:v>27.5647758917301</c:v>
                </c:pt>
                <c:pt idx="635">
                  <c:v>27.724271873147799</c:v>
                </c:pt>
                <c:pt idx="636">
                  <c:v>27.884690734119701</c:v>
                </c:pt>
                <c:pt idx="637">
                  <c:v>28.046037814634101</c:v>
                </c:pt>
                <c:pt idx="638">
                  <c:v>28.208318485577699</c:v>
                </c:pt>
                <c:pt idx="639">
                  <c:v>28.371538148914301</c:v>
                </c:pt>
                <c:pt idx="640">
                  <c:v>28.5357022378648</c:v>
                </c:pt>
                <c:pt idx="641">
                  <c:v>28.700816217087599</c:v>
                </c:pt>
                <c:pt idx="642">
                  <c:v>28.866885582861201</c:v>
                </c:pt>
                <c:pt idx="643">
                  <c:v>29.0339158632666</c:v>
                </c:pt>
                <c:pt idx="644">
                  <c:v>29.201912618371701</c:v>
                </c:pt>
                <c:pt idx="645">
                  <c:v>29.3708814404159</c:v>
                </c:pt>
                <c:pt idx="646">
                  <c:v>29.540827953996899</c:v>
                </c:pt>
                <c:pt idx="647">
                  <c:v>29.711757816257201</c:v>
                </c:pt>
                <c:pt idx="648">
                  <c:v>29.8836767170733</c:v>
                </c:pt>
                <c:pt idx="649">
                  <c:v>30.056590379244099</c:v>
                </c:pt>
                <c:pt idx="650">
                  <c:v>30.230504558682199</c:v>
                </c:pt>
                <c:pt idx="651">
                  <c:v>30.405425044605099</c:v>
                </c:pt>
                <c:pt idx="652">
                  <c:v>30.581357659727999</c:v>
                </c:pt>
                <c:pt idx="653">
                  <c:v>30.758308260457699</c:v>
                </c:pt>
                <c:pt idx="654">
                  <c:v>30.936282737087499</c:v>
                </c:pt>
                <c:pt idx="655">
                  <c:v>31.1152870139931</c:v>
                </c:pt>
                <c:pt idx="656">
                  <c:v>31.295327049830199</c:v>
                </c:pt>
                <c:pt idx="657">
                  <c:v>31.4764088377324</c:v>
                </c:pt>
                <c:pt idx="658">
                  <c:v>31.658538405510999</c:v>
                </c:pt>
                <c:pt idx="659">
                  <c:v>31.841721815855699</c:v>
                </c:pt>
                <c:pt idx="660">
                  <c:v>32.025965166536103</c:v>
                </c:pt>
                <c:pt idx="661">
                  <c:v>32.211274590605001</c:v>
                </c:pt>
                <c:pt idx="662">
                  <c:v>32.397656256602197</c:v>
                </c:pt>
                <c:pt idx="663">
                  <c:v>32.585116368760303</c:v>
                </c:pt>
                <c:pt idx="664">
                  <c:v>32.773661167211003</c:v>
                </c:pt>
                <c:pt idx="665">
                  <c:v>32.963296928192499</c:v>
                </c:pt>
                <c:pt idx="666">
                  <c:v>33.154029964259003</c:v>
                </c:pt>
                <c:pt idx="667">
                  <c:v>33.345866624490498</c:v>
                </c:pt>
                <c:pt idx="668">
                  <c:v>33.538813294704099</c:v>
                </c:pt>
                <c:pt idx="669">
                  <c:v>33.7328763976668</c:v>
                </c:pt>
                <c:pt idx="670">
                  <c:v>33.928062393309098</c:v>
                </c:pt>
                <c:pt idx="671">
                  <c:v>34.1243777789402</c:v>
                </c:pt>
                <c:pt idx="672">
                  <c:v>34.321829089464003</c:v>
                </c:pt>
                <c:pt idx="673">
                  <c:v>34.520422897597001</c:v>
                </c:pt>
                <c:pt idx="674">
                  <c:v>34.720165814086897</c:v>
                </c:pt>
                <c:pt idx="675">
                  <c:v>34.921064487932497</c:v>
                </c:pt>
                <c:pt idx="676">
                  <c:v>35.123125606605399</c:v>
                </c:pt>
                <c:pt idx="677">
                  <c:v>35.326355896272403</c:v>
                </c:pt>
                <c:pt idx="678">
                  <c:v>35.530762122019098</c:v>
                </c:pt>
                <c:pt idx="679">
                  <c:v>35.736351088075899</c:v>
                </c:pt>
                <c:pt idx="680">
                  <c:v>35.943129638043601</c:v>
                </c:pt>
                <c:pt idx="681">
                  <c:v>36.151104655121898</c:v>
                </c:pt>
                <c:pt idx="682">
                  <c:v>36.360283062337899</c:v>
                </c:pt>
                <c:pt idx="683">
                  <c:v>36.5706718227773</c:v>
                </c:pt>
                <c:pt idx="684">
                  <c:v>36.782277939815501</c:v>
                </c:pt>
                <c:pt idx="685">
                  <c:v>36.995108457350902</c:v>
                </c:pt>
                <c:pt idx="686">
                  <c:v>37.2091704600399</c:v>
                </c:pt>
                <c:pt idx="687">
                  <c:v>37.424471073531997</c:v>
                </c:pt>
                <c:pt idx="688">
                  <c:v>37.641017464707197</c:v>
                </c:pt>
                <c:pt idx="689">
                  <c:v>37.858816841915001</c:v>
                </c:pt>
                <c:pt idx="690">
                  <c:v>38.077876455213797</c:v>
                </c:pt>
                <c:pt idx="691">
                  <c:v>38.298203596612602</c:v>
                </c:pt>
                <c:pt idx="692">
                  <c:v>38.519805600313497</c:v>
                </c:pt>
                <c:pt idx="693">
                  <c:v>38.742689842955997</c:v>
                </c:pt>
                <c:pt idx="694">
                  <c:v>38.966863743862397</c:v>
                </c:pt>
                <c:pt idx="695">
                  <c:v>39.192334765284997</c:v>
                </c:pt>
                <c:pt idx="696">
                  <c:v>39.419110412654398</c:v>
                </c:pt>
                <c:pt idx="697">
                  <c:v>39.647198234828998</c:v>
                </c:pt>
                <c:pt idx="698">
                  <c:v>39.876605824346797</c:v>
                </c:pt>
                <c:pt idx="699">
                  <c:v>40.1073408176782</c:v>
                </c:pt>
                <c:pt idx="700">
                  <c:v>40.339410895479404</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0.54549113098174995</c:v>
                </c:pt>
                <c:pt idx="1">
                  <c:v>0.55110770288462396</c:v>
                </c:pt>
                <c:pt idx="2">
                  <c:v>0.556782105021847</c:v>
                </c:pt>
                <c:pt idx="3">
                  <c:v>0.56251493283420795</c:v>
                </c:pt>
                <c:pt idx="4">
                  <c:v>0.56830678789336797</c:v>
                </c:pt>
                <c:pt idx="5">
                  <c:v>0.57415827796498398</c:v>
                </c:pt>
                <c:pt idx="6">
                  <c:v>0.58007001707248596</c:v>
                </c:pt>
                <c:pt idx="7">
                  <c:v>0.58604262556150999</c:v>
                </c:pt>
                <c:pt idx="8">
                  <c:v>0.59207673016499096</c:v>
                </c:pt>
                <c:pt idx="9">
                  <c:v>0.59817296406893194</c:v>
                </c:pt>
                <c:pt idx="10">
                  <c:v>0.60433196697884495</c:v>
                </c:pt>
                <c:pt idx="11">
                  <c:v>0.61055438518687799</c:v>
                </c:pt>
                <c:pt idx="12">
                  <c:v>0.61684087163963697</c:v>
                </c:pt>
                <c:pt idx="13">
                  <c:v>0.62319208600669795</c:v>
                </c:pt>
                <c:pt idx="14">
                  <c:v>0.62960869474982994</c:v>
                </c:pt>
                <c:pt idx="15">
                  <c:v>0.63609137119293202</c:v>
                </c:pt>
                <c:pt idx="16">
                  <c:v>0.64264079559268905</c:v>
                </c:pt>
                <c:pt idx="17">
                  <c:v>0.64925765520994805</c:v>
                </c:pt>
                <c:pt idx="18">
                  <c:v>0.65594264438184302</c:v>
                </c:pt>
                <c:pt idx="19">
                  <c:v>0.66269646459465104</c:v>
                </c:pt>
                <c:pt idx="20">
                  <c:v>0.669519824557401</c:v>
                </c:pt>
                <c:pt idx="21">
                  <c:v>0.67641344027624495</c:v>
                </c:pt>
                <c:pt idx="22">
                  <c:v>0.68337803512959205</c:v>
                </c:pt>
                <c:pt idx="23">
                  <c:v>0.69041433994401102</c:v>
                </c:pt>
                <c:pt idx="24">
                  <c:v>0.69752309307092497</c:v>
                </c:pt>
                <c:pt idx="25">
                  <c:v>0.704705040464088</c:v>
                </c:pt>
                <c:pt idx="26">
                  <c:v>0.71196093575785802</c:v>
                </c:pt>
                <c:pt idx="27">
                  <c:v>0.71929154034628595</c:v>
                </c:pt>
                <c:pt idx="28">
                  <c:v>0.72669762346300404</c:v>
                </c:pt>
                <c:pt idx="29">
                  <c:v>0.73417996226195303</c:v>
                </c:pt>
                <c:pt idx="30">
                  <c:v>0.74173934189892698</c:v>
                </c:pt>
                <c:pt idx="31">
                  <c:v>0.74937655561396599</c:v>
                </c:pt>
                <c:pt idx="32">
                  <c:v>0.75709240481459095</c:v>
                </c:pt>
                <c:pt idx="33">
                  <c:v>0.76488769915990396</c:v>
                </c:pt>
                <c:pt idx="34">
                  <c:v>0.77276325664554701</c:v>
                </c:pt>
                <c:pt idx="35">
                  <c:v>0.78071990368953703</c:v>
                </c:pt>
                <c:pt idx="36">
                  <c:v>0.78875847521898601</c:v>
                </c:pt>
                <c:pt idx="37">
                  <c:v>0.79687981475771597</c:v>
                </c:pt>
                <c:pt idx="38">
                  <c:v>0.80508477451477001</c:v>
                </c:pt>
                <c:pt idx="39">
                  <c:v>0.81337421547384303</c:v>
                </c:pt>
                <c:pt idx="40">
                  <c:v>0.82174900748362401</c:v>
                </c:pt>
                <c:pt idx="41">
                  <c:v>0.83021002934907595</c:v>
                </c:pt>
                <c:pt idx="42">
                  <c:v>0.83875816892365296</c:v>
                </c:pt>
                <c:pt idx="43">
                  <c:v>0.84739432320246599</c:v>
                </c:pt>
                <c:pt idx="44">
                  <c:v>0.85611939841640705</c:v>
                </c:pt>
                <c:pt idx="45">
                  <c:v>0.86493431012724697</c:v>
                </c:pt>
                <c:pt idx="46">
                  <c:v>0.87383998332371005</c:v>
                </c:pt>
                <c:pt idx="47">
                  <c:v>0.88283735251853102</c:v>
                </c:pt>
                <c:pt idx="48">
                  <c:v>0.89192736184652699</c:v>
                </c:pt>
                <c:pt idx="49">
                  <c:v>0.90111096516366096</c:v>
                </c:pt>
                <c:pt idx="50">
                  <c:v>0.91038912614714196</c:v>
                </c:pt>
                <c:pt idx="51">
                  <c:v>0.91976281839654095</c:v>
                </c:pt>
                <c:pt idx="52">
                  <c:v>0.92923302553596199</c:v>
                </c:pt>
                <c:pt idx="53">
                  <c:v>0.938800741317251</c:v>
                </c:pt>
                <c:pt idx="54">
                  <c:v>0.94846696972428302</c:v>
                </c:pt>
                <c:pt idx="55">
                  <c:v>0.95823272507830604</c:v>
                </c:pt>
                <c:pt idx="56">
                  <c:v>0.96809903214438497</c:v>
                </c:pt>
                <c:pt idx="57">
                  <c:v>0.97806692623893299</c:v>
                </c:pt>
                <c:pt idx="58">
                  <c:v>0.98813745333835101</c:v>
                </c:pt>
                <c:pt idx="59">
                  <c:v>0.99831167018878597</c:v>
                </c:pt>
                <c:pt idx="60">
                  <c:v>1.0010822899717999</c:v>
                </c:pt>
                <c:pt idx="61">
                  <c:v>1.0023799179699899</c:v>
                </c:pt>
                <c:pt idx="62">
                  <c:v>1.0036792279861699</c:v>
                </c:pt>
                <c:pt idx="63">
                  <c:v>1.0049802222006099</c:v>
                </c:pt>
                <c:pt idx="64">
                  <c:v>1.00628290279642</c:v>
                </c:pt>
                <c:pt idx="65">
                  <c:v>1.00758727195952</c:v>
                </c:pt>
                <c:pt idx="66">
                  <c:v>1.0088933318786799</c:v>
                </c:pt>
                <c:pt idx="67">
                  <c:v>1.0102010847455001</c:v>
                </c:pt>
                <c:pt idx="68">
                  <c:v>1.01151053275442</c:v>
                </c:pt>
                <c:pt idx="69">
                  <c:v>1.0128216781027199</c:v>
                </c:pt>
                <c:pt idx="70">
                  <c:v>1.0141345229905401</c:v>
                </c:pt>
                <c:pt idx="71">
                  <c:v>1.01544906962087</c:v>
                </c:pt>
                <c:pt idx="72">
                  <c:v>1.0167653201995499</c:v>
                </c:pt>
                <c:pt idx="73">
                  <c:v>1.0180832769352699</c:v>
                </c:pt>
                <c:pt idx="74">
                  <c:v>1.0194029420396</c:v>
                </c:pt>
                <c:pt idx="75">
                  <c:v>1.02072431772697</c:v>
                </c:pt>
                <c:pt idx="76">
                  <c:v>1.02204740621468</c:v>
                </c:pt>
                <c:pt idx="77">
                  <c:v>1.0233722097229101</c:v>
                </c:pt>
                <c:pt idx="78">
                  <c:v>1.0246987304747099</c:v>
                </c:pt>
                <c:pt idx="79">
                  <c:v>1.0260269706960099</c:v>
                </c:pt>
                <c:pt idx="80">
                  <c:v>1.02735693261563</c:v>
                </c:pt>
                <c:pt idx="81">
                  <c:v>1.0286886184652899</c:v>
                </c:pt>
                <c:pt idx="82">
                  <c:v>1.03002203047958</c:v>
                </c:pt>
                <c:pt idx="83">
                  <c:v>1.0313571708959901</c:v>
                </c:pt>
                <c:pt idx="84">
                  <c:v>1.03269404195494</c:v>
                </c:pt>
                <c:pt idx="85">
                  <c:v>1.03403264589972</c:v>
                </c:pt>
                <c:pt idx="86">
                  <c:v>1.0353729849765401</c:v>
                </c:pt>
                <c:pt idx="87">
                  <c:v>1.03671506143452</c:v>
                </c:pt>
                <c:pt idx="88">
                  <c:v>1.0380588775257</c:v>
                </c:pt>
                <c:pt idx="89">
                  <c:v>1.03940443550504</c:v>
                </c:pt>
                <c:pt idx="90">
                  <c:v>1.0407517376304101</c:v>
                </c:pt>
                <c:pt idx="91">
                  <c:v>1.0421007861626299</c:v>
                </c:pt>
                <c:pt idx="92">
                  <c:v>1.0434515833654201</c:v>
                </c:pt>
                <c:pt idx="93">
                  <c:v>1.0448041315054599</c:v>
                </c:pt>
                <c:pt idx="94">
                  <c:v>1.0461584328523601</c:v>
                </c:pt>
                <c:pt idx="95">
                  <c:v>1.0475144896786699</c:v>
                </c:pt>
                <c:pt idx="96">
                  <c:v>1.04887230425988</c:v>
                </c:pt>
                <c:pt idx="97">
                  <c:v>1.05023187887444</c:v>
                </c:pt>
                <c:pt idx="98">
                  <c:v>1.05159321580375</c:v>
                </c:pt>
                <c:pt idx="99">
                  <c:v>1.0529563173321701</c:v>
                </c:pt>
                <c:pt idx="100">
                  <c:v>1.0543211857470101</c:v>
                </c:pt>
                <c:pt idx="101">
                  <c:v>1.05568782333856</c:v>
                </c:pt>
                <c:pt idx="102">
                  <c:v>1.0570562324000701</c:v>
                </c:pt>
                <c:pt idx="103">
                  <c:v>1.05842641522776</c:v>
                </c:pt>
                <c:pt idx="104">
                  <c:v>1.0597983741208299</c:v>
                </c:pt>
                <c:pt idx="105">
                  <c:v>1.0611721113814601</c:v>
                </c:pt>
                <c:pt idx="106">
                  <c:v>1.0625476293148199</c:v>
                </c:pt>
                <c:pt idx="107">
                  <c:v>1.0639249302290601</c:v>
                </c:pt>
                <c:pt idx="108">
                  <c:v>1.06530401643533</c:v>
                </c:pt>
                <c:pt idx="109">
                  <c:v>1.0666848902477599</c:v>
                </c:pt>
                <c:pt idx="110">
                  <c:v>1.0680675539834901</c:v>
                </c:pt>
                <c:pt idx="111">
                  <c:v>1.0694520099626801</c:v>
                </c:pt>
                <c:pt idx="112">
                  <c:v>1.0708382605084601</c:v>
                </c:pt>
                <c:pt idx="113">
                  <c:v>1.072226307947</c:v>
                </c:pt>
                <c:pt idx="114">
                  <c:v>1.07361615460749</c:v>
                </c:pt>
                <c:pt idx="115">
                  <c:v>1.0750078028221099</c:v>
                </c:pt>
                <c:pt idx="116">
                  <c:v>1.07640125492608</c:v>
                </c:pt>
                <c:pt idx="117">
                  <c:v>1.0777965132576599</c:v>
                </c:pt>
                <c:pt idx="118">
                  <c:v>1.0791935801581201</c:v>
                </c:pt>
                <c:pt idx="119">
                  <c:v>1.0805924579717701</c:v>
                </c:pt>
                <c:pt idx="120">
                  <c:v>1.08199314904596</c:v>
                </c:pt>
                <c:pt idx="121">
                  <c:v>1.08339565573109</c:v>
                </c:pt>
                <c:pt idx="122">
                  <c:v>1.0847999803806001</c:v>
                </c:pt>
                <c:pt idx="123">
                  <c:v>1.0862061253509701</c:v>
                </c:pt>
                <c:pt idx="124">
                  <c:v>1.0876140930017699</c:v>
                </c:pt>
                <c:pt idx="125">
                  <c:v>1.0890238856955701</c:v>
                </c:pt>
                <c:pt idx="126">
                  <c:v>1.0904355057980699</c:v>
                </c:pt>
                <c:pt idx="127">
                  <c:v>1.09184895567798</c:v>
                </c:pt>
                <c:pt idx="128">
                  <c:v>1.09326423770712</c:v>
                </c:pt>
                <c:pt idx="129">
                  <c:v>1.09468135426035</c:v>
                </c:pt>
                <c:pt idx="130">
                  <c:v>1.0961003077156399</c:v>
                </c:pt>
                <c:pt idx="131">
                  <c:v>1.09752110045402</c:v>
                </c:pt>
                <c:pt idx="132">
                  <c:v>1.09894373485962</c:v>
                </c:pt>
                <c:pt idx="133">
                  <c:v>1.1003682133196599</c:v>
                </c:pt>
                <c:pt idx="134">
                  <c:v>1.1017945382244401</c:v>
                </c:pt>
                <c:pt idx="135">
                  <c:v>1.1032227119673701</c:v>
                </c:pt>
                <c:pt idx="136">
                  <c:v>1.1046527369449599</c:v>
                </c:pt>
                <c:pt idx="137">
                  <c:v>1.10608461555684</c:v>
                </c:pt>
                <c:pt idx="138">
                  <c:v>1.10751835020572</c:v>
                </c:pt>
                <c:pt idx="139">
                  <c:v>1.10895394329745</c:v>
                </c:pt>
                <c:pt idx="140">
                  <c:v>1.11039139724098</c:v>
                </c:pt>
                <c:pt idx="141">
                  <c:v>1.1118307144484101</c:v>
                </c:pt>
                <c:pt idx="142">
                  <c:v>1.11327189733494</c:v>
                </c:pt>
                <c:pt idx="143">
                  <c:v>1.11471494831891</c:v>
                </c:pt>
                <c:pt idx="144">
                  <c:v>1.1161598698218</c:v>
                </c:pt>
                <c:pt idx="145">
                  <c:v>1.1176066642682101</c:v>
                </c:pt>
                <c:pt idx="146">
                  <c:v>1.11905533408591</c:v>
                </c:pt>
                <c:pt idx="147">
                  <c:v>1.1205058817058</c:v>
                </c:pt>
                <c:pt idx="148">
                  <c:v>1.1219583095619401</c:v>
                </c:pt>
                <c:pt idx="149">
                  <c:v>1.12341262009152</c:v>
                </c:pt>
                <c:pt idx="150">
                  <c:v>1.12486881573493</c:v>
                </c:pt>
                <c:pt idx="151">
                  <c:v>1.12632689893569</c:v>
                </c:pt>
                <c:pt idx="152">
                  <c:v>1.1277868721405</c:v>
                </c:pt>
                <c:pt idx="153">
                  <c:v>1.12924873779924</c:v>
                </c:pt>
                <c:pt idx="154">
                  <c:v>1.1307124983649499</c:v>
                </c:pt>
                <c:pt idx="155">
                  <c:v>1.13217815629385</c:v>
                </c:pt>
                <c:pt idx="156">
                  <c:v>1.13364571404536</c:v>
                </c:pt>
                <c:pt idx="157">
                  <c:v>1.13511517408207</c:v>
                </c:pt>
                <c:pt idx="158">
                  <c:v>1.13658653886977</c:v>
                </c:pt>
                <c:pt idx="159">
                  <c:v>1.13805981087745</c:v>
                </c:pt>
                <c:pt idx="160">
                  <c:v>1.1395349925773</c:v>
                </c:pt>
                <c:pt idx="161">
                  <c:v>1.14101208644471</c:v>
                </c:pt>
                <c:pt idx="162">
                  <c:v>1.1424910949582701</c:v>
                </c:pt>
                <c:pt idx="163">
                  <c:v>1.1439720205998001</c:v>
                </c:pt>
                <c:pt idx="164">
                  <c:v>1.14545486585432</c:v>
                </c:pt>
                <c:pt idx="165">
                  <c:v>1.1469396332101001</c:v>
                </c:pt>
                <c:pt idx="166">
                  <c:v>1.1484263251586</c:v>
                </c:pt>
                <c:pt idx="167">
                  <c:v>1.14991494419452</c:v>
                </c:pt>
                <c:pt idx="168">
                  <c:v>1.1514054928158199</c:v>
                </c:pt>
                <c:pt idx="169">
                  <c:v>1.15289797352367</c:v>
                </c:pt>
                <c:pt idx="170">
                  <c:v>1.1543923888224701</c:v>
                </c:pt>
                <c:pt idx="171">
                  <c:v>1.1558887412199099</c:v>
                </c:pt>
                <c:pt idx="172">
                  <c:v>1.1573870332269001</c:v>
                </c:pt>
                <c:pt idx="173">
                  <c:v>1.1588872673576001</c:v>
                </c:pt>
                <c:pt idx="174">
                  <c:v>1.1603894461294499</c:v>
                </c:pt>
                <c:pt idx="175">
                  <c:v>1.16189357206313</c:v>
                </c:pt>
                <c:pt idx="176">
                  <c:v>1.1633996476826201</c:v>
                </c:pt>
                <c:pt idx="177">
                  <c:v>1.16490767551513</c:v>
                </c:pt>
                <c:pt idx="178">
                  <c:v>1.16641765809119</c:v>
                </c:pt>
                <c:pt idx="179">
                  <c:v>1.1679295979445701</c:v>
                </c:pt>
                <c:pt idx="180">
                  <c:v>1.16944349761234</c:v>
                </c:pt>
                <c:pt idx="181">
                  <c:v>1.17095935963488</c:v>
                </c:pt>
                <c:pt idx="182">
                  <c:v>1.1724771865558301</c:v>
                </c:pt>
                <c:pt idx="183">
                  <c:v>1.17399698092214</c:v>
                </c:pt>
                <c:pt idx="184">
                  <c:v>1.1755187452840701</c:v>
                </c:pt>
                <c:pt idx="185">
                  <c:v>1.1770424821951599</c:v>
                </c:pt>
                <c:pt idx="186">
                  <c:v>1.1785681942123001</c:v>
                </c:pt>
                <c:pt idx="187">
                  <c:v>1.1800958838956599</c:v>
                </c:pt>
                <c:pt idx="188">
                  <c:v>1.1816255538087499</c:v>
                </c:pt>
                <c:pt idx="189">
                  <c:v>1.18315720651838</c:v>
                </c:pt>
                <c:pt idx="190">
                  <c:v>1.1846908445947</c:v>
                </c:pt>
                <c:pt idx="191">
                  <c:v>1.18622647061121</c:v>
                </c:pt>
                <c:pt idx="192">
                  <c:v>1.1877640871447099</c:v>
                </c:pt>
                <c:pt idx="193">
                  <c:v>1.1893036967753701</c:v>
                </c:pt>
                <c:pt idx="194">
                  <c:v>1.19084530208669</c:v>
                </c:pt>
                <c:pt idx="195">
                  <c:v>1.1923889056655099</c:v>
                </c:pt>
                <c:pt idx="196">
                  <c:v>1.19393451010205</c:v>
                </c:pt>
                <c:pt idx="197">
                  <c:v>1.19548211798987</c:v>
                </c:pt>
                <c:pt idx="198">
                  <c:v>1.1970317319258801</c:v>
                </c:pt>
                <c:pt idx="199">
                  <c:v>1.1985833545103901</c:v>
                </c:pt>
                <c:pt idx="200">
                  <c:v>1.2001369883470401</c:v>
                </c:pt>
                <c:pt idx="201">
                  <c:v>1.2016926360428799</c:v>
                </c:pt>
                <c:pt idx="202">
                  <c:v>1.2032503002083199</c:v>
                </c:pt>
                <c:pt idx="203">
                  <c:v>1.2048099834571599</c:v>
                </c:pt>
                <c:pt idx="204">
                  <c:v>1.20637168840659</c:v>
                </c:pt>
                <c:pt idx="205">
                  <c:v>1.2079354176771799</c:v>
                </c:pt>
                <c:pt idx="206">
                  <c:v>1.20950117389291</c:v>
                </c:pt>
                <c:pt idx="207">
                  <c:v>1.2110689596811599</c:v>
                </c:pt>
                <c:pt idx="208">
                  <c:v>1.2126387776727101</c:v>
                </c:pt>
                <c:pt idx="209">
                  <c:v>1.2142106305017599</c:v>
                </c:pt>
                <c:pt idx="210">
                  <c:v>1.2157845208058999</c:v>
                </c:pt>
                <c:pt idx="211">
                  <c:v>1.21736045122617</c:v>
                </c:pt>
                <c:pt idx="212">
                  <c:v>1.21893842440702</c:v>
                </c:pt>
                <c:pt idx="213">
                  <c:v>1.2205184429963301</c:v>
                </c:pt>
                <c:pt idx="214">
                  <c:v>1.2221005096454001</c:v>
                </c:pt>
                <c:pt idx="215">
                  <c:v>1.2236846270089801</c:v>
                </c:pt>
                <c:pt idx="216">
                  <c:v>1.2252707977452599</c:v>
                </c:pt>
                <c:pt idx="217">
                  <c:v>1.2268590245158699</c:v>
                </c:pt>
                <c:pt idx="218">
                  <c:v>1.22844930998589</c:v>
                </c:pt>
                <c:pt idx="219">
                  <c:v>1.2300416568238699</c:v>
                </c:pt>
                <c:pt idx="220">
                  <c:v>1.2316360677017999</c:v>
                </c:pt>
                <c:pt idx="221">
                  <c:v>1.23323254529514</c:v>
                </c:pt>
                <c:pt idx="222">
                  <c:v>1.2348310922828201</c:v>
                </c:pt>
                <c:pt idx="223">
                  <c:v>1.2364317113472401</c:v>
                </c:pt>
                <c:pt idx="224">
                  <c:v>1.23803440517428</c:v>
                </c:pt>
                <c:pt idx="225">
                  <c:v>1.2396391764532899</c:v>
                </c:pt>
                <c:pt idx="226">
                  <c:v>1.24124602787712</c:v>
                </c:pt>
                <c:pt idx="227">
                  <c:v>1.2428549621421201</c:v>
                </c:pt>
                <c:pt idx="228">
                  <c:v>1.2444659819481001</c:v>
                </c:pt>
                <c:pt idx="229">
                  <c:v>1.2460790899984</c:v>
                </c:pt>
                <c:pt idx="230">
                  <c:v>1.2476942889998599</c:v>
                </c:pt>
                <c:pt idx="231">
                  <c:v>1.24931158166282</c:v>
                </c:pt>
                <c:pt idx="232">
                  <c:v>1.25093097070113</c:v>
                </c:pt>
                <c:pt idx="233">
                  <c:v>1.2525524588321699</c:v>
                </c:pt>
                <c:pt idx="234">
                  <c:v>1.2541760487768401</c:v>
                </c:pt>
                <c:pt idx="235">
                  <c:v>1.2558017432595501</c:v>
                </c:pt>
                <c:pt idx="236">
                  <c:v>1.25742954500827</c:v>
                </c:pt>
                <c:pt idx="237">
                  <c:v>1.2590594567544899</c:v>
                </c:pt>
                <c:pt idx="238">
                  <c:v>1.2606914812332299</c:v>
                </c:pt>
                <c:pt idx="239">
                  <c:v>1.26232562118307</c:v>
                </c:pt>
                <c:pt idx="240">
                  <c:v>1.26396187934615</c:v>
                </c:pt>
                <c:pt idx="241">
                  <c:v>1.2656002584681401</c:v>
                </c:pt>
                <c:pt idx="242">
                  <c:v>1.2672407612982799</c:v>
                </c:pt>
                <c:pt idx="243">
                  <c:v>1.2688833905893799</c:v>
                </c:pt>
                <c:pt idx="244">
                  <c:v>1.27052814909781</c:v>
                </c:pt>
                <c:pt idx="245">
                  <c:v>1.2721750395835101</c:v>
                </c:pt>
                <c:pt idx="246">
                  <c:v>1.2738240648100001</c:v>
                </c:pt>
                <c:pt idx="247">
                  <c:v>1.2754752275443999</c:v>
                </c:pt>
                <c:pt idx="248">
                  <c:v>1.2771285305573801</c:v>
                </c:pt>
                <c:pt idx="249">
                  <c:v>1.2787839766232401</c:v>
                </c:pt>
                <c:pt idx="250">
                  <c:v>1.28044156851986</c:v>
                </c:pt>
                <c:pt idx="251">
                  <c:v>1.2821013090287099</c:v>
                </c:pt>
                <c:pt idx="252">
                  <c:v>1.2837632009348701</c:v>
                </c:pt>
                <c:pt idx="253">
                  <c:v>1.28542724702705</c:v>
                </c:pt>
                <c:pt idx="254">
                  <c:v>1.2870934500975599</c:v>
                </c:pt>
                <c:pt idx="255">
                  <c:v>1.28876181294231</c:v>
                </c:pt>
                <c:pt idx="256">
                  <c:v>1.29043233836088</c:v>
                </c:pt>
                <c:pt idx="257">
                  <c:v>1.29210502915643</c:v>
                </c:pt>
                <c:pt idx="258">
                  <c:v>1.29377988813578</c:v>
                </c:pt>
                <c:pt idx="259">
                  <c:v>1.2954569181094</c:v>
                </c:pt>
                <c:pt idx="260">
                  <c:v>1.29713612189137</c:v>
                </c:pt>
                <c:pt idx="261">
                  <c:v>1.2988175022994499</c:v>
                </c:pt>
                <c:pt idx="262">
                  <c:v>1.3005010621550199</c:v>
                </c:pt>
                <c:pt idx="263">
                  <c:v>1.3021868042831499</c:v>
                </c:pt>
                <c:pt idx="264">
                  <c:v>1.3038747315125401</c:v>
                </c:pt>
                <c:pt idx="265">
                  <c:v>1.30556484667559</c:v>
                </c:pt>
                <c:pt idx="266">
                  <c:v>1.3072571526083501</c:v>
                </c:pt>
                <c:pt idx="267">
                  <c:v>1.30895165215055</c:v>
                </c:pt>
                <c:pt idx="268">
                  <c:v>1.3106483481455899</c:v>
                </c:pt>
                <c:pt idx="269">
                  <c:v>1.3123472434405801</c:v>
                </c:pt>
                <c:pt idx="270">
                  <c:v>1.31404834088631</c:v>
                </c:pt>
                <c:pt idx="271">
                  <c:v>1.31575164333726</c:v>
                </c:pt>
                <c:pt idx="272">
                  <c:v>1.31745715365161</c:v>
                </c:pt>
                <c:pt idx="273">
                  <c:v>1.3191648746912401</c:v>
                </c:pt>
                <c:pt idx="274">
                  <c:v>1.3208748093217699</c:v>
                </c:pt>
                <c:pt idx="275">
                  <c:v>1.32258696041249</c:v>
                </c:pt>
                <c:pt idx="276">
                  <c:v>1.32430133083644</c:v>
                </c:pt>
                <c:pt idx="277">
                  <c:v>1.3260179234703799</c:v>
                </c:pt>
                <c:pt idx="278">
                  <c:v>1.32773674119479</c:v>
                </c:pt>
                <c:pt idx="279">
                  <c:v>1.3294577868938899</c:v>
                </c:pt>
                <c:pt idx="280">
                  <c:v>1.33118106345563</c:v>
                </c:pt>
                <c:pt idx="281">
                  <c:v>1.3329065737717201</c:v>
                </c:pt>
                <c:pt idx="282">
                  <c:v>1.3346343207375999</c:v>
                </c:pt>
                <c:pt idx="283">
                  <c:v>1.33636430725248</c:v>
                </c:pt>
                <c:pt idx="284">
                  <c:v>1.33809653621931</c:v>
                </c:pt>
                <c:pt idx="285">
                  <c:v>1.3398310105448199</c:v>
                </c:pt>
                <c:pt idx="286">
                  <c:v>1.34156773313949</c:v>
                </c:pt>
                <c:pt idx="287">
                  <c:v>1.3433067069175999</c:v>
                </c:pt>
                <c:pt idx="288">
                  <c:v>1.34504793479718</c:v>
                </c:pt>
                <c:pt idx="289">
                  <c:v>1.3467914197000499</c:v>
                </c:pt>
                <c:pt idx="290">
                  <c:v>1.34853716455183</c:v>
                </c:pt>
                <c:pt idx="291">
                  <c:v>1.35028517228192</c:v>
                </c:pt>
                <c:pt idx="292">
                  <c:v>1.35203544582351</c:v>
                </c:pt>
                <c:pt idx="293">
                  <c:v>1.3537879881135999</c:v>
                </c:pt>
                <c:pt idx="294">
                  <c:v>1.35554280209302</c:v>
                </c:pt>
                <c:pt idx="295">
                  <c:v>1.35729989070637</c:v>
                </c:pt>
                <c:pt idx="296">
                  <c:v>1.3590592569021001</c:v>
                </c:pt>
                <c:pt idx="297">
                  <c:v>1.3608209036324701</c:v>
                </c:pt>
                <c:pt idx="298">
                  <c:v>1.36258483385355</c:v>
                </c:pt>
                <c:pt idx="299">
                  <c:v>1.3643510505252801</c:v>
                </c:pt>
                <c:pt idx="300">
                  <c:v>1.3661195566113999</c:v>
                </c:pt>
                <c:pt idx="301">
                  <c:v>1.3678903550795001</c:v>
                </c:pt>
                <c:pt idx="302">
                  <c:v>1.36966344890105</c:v>
                </c:pt>
                <c:pt idx="303">
                  <c:v>1.3714388410513201</c:v>
                </c:pt>
                <c:pt idx="304">
                  <c:v>1.37321653450946</c:v>
                </c:pt>
                <c:pt idx="305">
                  <c:v>1.37499653225851</c:v>
                </c:pt>
                <c:pt idx="306">
                  <c:v>1.37677883728532</c:v>
                </c:pt>
                <c:pt idx="307">
                  <c:v>1.37856345258066</c:v>
                </c:pt>
                <c:pt idx="308">
                  <c:v>1.38035038113915</c:v>
                </c:pt>
                <c:pt idx="309">
                  <c:v>1.3821396259593</c:v>
                </c:pt>
                <c:pt idx="310">
                  <c:v>1.3839311900435101</c:v>
                </c:pt>
                <c:pt idx="311">
                  <c:v>1.38572507639806</c:v>
                </c:pt>
                <c:pt idx="312">
                  <c:v>1.38752128803315</c:v>
                </c:pt>
                <c:pt idx="313">
                  <c:v>1.38931982796286</c:v>
                </c:pt>
                <c:pt idx="314">
                  <c:v>1.3911206992051699</c:v>
                </c:pt>
                <c:pt idx="315">
                  <c:v>1.3929239047820099</c:v>
                </c:pt>
                <c:pt idx="316">
                  <c:v>1.3947294477191901</c:v>
                </c:pt>
                <c:pt idx="317">
                  <c:v>1.3965373310464499</c:v>
                </c:pt>
                <c:pt idx="318">
                  <c:v>1.39834755779747</c:v>
                </c:pt>
                <c:pt idx="319">
                  <c:v>1.4001601310098599</c:v>
                </c:pt>
                <c:pt idx="320">
                  <c:v>1.4019750537251501</c:v>
                </c:pt>
                <c:pt idx="321">
                  <c:v>1.4037923289888401</c:v>
                </c:pt>
                <c:pt idx="322">
                  <c:v>1.40561195985034</c:v>
                </c:pt>
                <c:pt idx="323">
                  <c:v>1.4074339493630501</c:v>
                </c:pt>
                <c:pt idx="324">
                  <c:v>1.40925830058432</c:v>
                </c:pt>
                <c:pt idx="325">
                  <c:v>1.4110850165754401</c:v>
                </c:pt>
                <c:pt idx="326">
                  <c:v>1.4129141004016901</c:v>
                </c:pt>
                <c:pt idx="327">
                  <c:v>1.41474555513232</c:v>
                </c:pt>
                <c:pt idx="328">
                  <c:v>1.41657938384055</c:v>
                </c:pt>
                <c:pt idx="329">
                  <c:v>1.4184155896035899</c:v>
                </c:pt>
                <c:pt idx="330">
                  <c:v>1.4202541755026501</c:v>
                </c:pt>
                <c:pt idx="331">
                  <c:v>1.42209514462291</c:v>
                </c:pt>
                <c:pt idx="332">
                  <c:v>1.42393850005356</c:v>
                </c:pt>
                <c:pt idx="333">
                  <c:v>1.42578424488781</c:v>
                </c:pt>
                <c:pt idx="334">
                  <c:v>1.42763238222285</c:v>
                </c:pt>
                <c:pt idx="335">
                  <c:v>1.4294829151599</c:v>
                </c:pt>
                <c:pt idx="336">
                  <c:v>1.4313358468042101</c:v>
                </c:pt>
                <c:pt idx="337">
                  <c:v>1.4331911802650299</c:v>
                </c:pt>
                <c:pt idx="338">
                  <c:v>1.4350489186556701</c:v>
                </c:pt>
                <c:pt idx="339">
                  <c:v>1.4369090650934599</c:v>
                </c:pt>
                <c:pt idx="340">
                  <c:v>1.43877162269975</c:v>
                </c:pt>
                <c:pt idx="341">
                  <c:v>1.4406365945999799</c:v>
                </c:pt>
                <c:pt idx="342">
                  <c:v>1.44250398392361</c:v>
                </c:pt>
                <c:pt idx="343">
                  <c:v>1.4443737938041701</c:v>
                </c:pt>
                <c:pt idx="344">
                  <c:v>1.4462460273792399</c:v>
                </c:pt>
                <c:pt idx="345">
                  <c:v>1.44812068779047</c:v>
                </c:pt>
                <c:pt idx="346">
                  <c:v>1.4499977781836</c:v>
                </c:pt>
                <c:pt idx="347">
                  <c:v>1.4518773017084201</c:v>
                </c:pt>
                <c:pt idx="348">
                  <c:v>1.45375926151882</c:v>
                </c:pt>
                <c:pt idx="349">
                  <c:v>1.4556436607727801</c:v>
                </c:pt>
                <c:pt idx="350">
                  <c:v>1.4575305026323599</c:v>
                </c:pt>
                <c:pt idx="351">
                  <c:v>1.45941979026373</c:v>
                </c:pt>
                <c:pt idx="352">
                  <c:v>1.4613115268371699</c:v>
                </c:pt>
                <c:pt idx="353">
                  <c:v>1.4632057155270399</c:v>
                </c:pt>
                <c:pt idx="354">
                  <c:v>1.46510235951186</c:v>
                </c:pt>
                <c:pt idx="355">
                  <c:v>1.46700146197422</c:v>
                </c:pt>
                <c:pt idx="356">
                  <c:v>1.46890302610088</c:v>
                </c:pt>
                <c:pt idx="357">
                  <c:v>1.4708070550826999</c:v>
                </c:pt>
                <c:pt idx="358">
                  <c:v>1.4727135521146899</c:v>
                </c:pt>
                <c:pt idx="359">
                  <c:v>1.4746225203959999</c:v>
                </c:pt>
                <c:pt idx="360">
                  <c:v>1.4765339631299199</c:v>
                </c:pt>
                <c:pt idx="361">
                  <c:v>1.4784478835239101</c:v>
                </c:pt>
                <c:pt idx="362">
                  <c:v>1.4803642847895599</c:v>
                </c:pt>
                <c:pt idx="363">
                  <c:v>1.48228317014265</c:v>
                </c:pt>
                <c:pt idx="364">
                  <c:v>1.4842045428031001</c:v>
                </c:pt>
                <c:pt idx="365">
                  <c:v>1.4861284059950499</c:v>
                </c:pt>
                <c:pt idx="366">
                  <c:v>1.48805476294676</c:v>
                </c:pt>
                <c:pt idx="367">
                  <c:v>1.4899836168907199</c:v>
                </c:pt>
                <c:pt idx="368">
                  <c:v>1.49191497106358</c:v>
                </c:pt>
                <c:pt idx="369">
                  <c:v>1.4938488287062199</c:v>
                </c:pt>
                <c:pt idx="370">
                  <c:v>1.4957851930636801</c:v>
                </c:pt>
                <c:pt idx="371">
                  <c:v>1.4977240673852401</c:v>
                </c:pt>
                <c:pt idx="372">
                  <c:v>1.49966545492438</c:v>
                </c:pt>
                <c:pt idx="373">
                  <c:v>1.50160935893879</c:v>
                </c:pt>
                <c:pt idx="374">
                  <c:v>1.50355578269038</c:v>
                </c:pt>
                <c:pt idx="375">
                  <c:v>1.5055047294453101</c:v>
                </c:pt>
                <c:pt idx="376">
                  <c:v>1.5074562024739599</c:v>
                </c:pt>
                <c:pt idx="377">
                  <c:v>1.5094102050509399</c:v>
                </c:pt>
                <c:pt idx="378">
                  <c:v>1.5113667404551101</c:v>
                </c:pt>
                <c:pt idx="379">
                  <c:v>1.51332581196961</c:v>
                </c:pt>
                <c:pt idx="380">
                  <c:v>1.5152874228817801</c:v>
                </c:pt>
                <c:pt idx="381">
                  <c:v>1.5172515764832699</c:v>
                </c:pt>
                <c:pt idx="382">
                  <c:v>1.51921827606997</c:v>
                </c:pt>
                <c:pt idx="383">
                  <c:v>1.5211875249420499</c:v>
                </c:pt>
                <c:pt idx="384">
                  <c:v>1.52315932640397</c:v>
                </c:pt>
                <c:pt idx="385">
                  <c:v>1.52513368376444</c:v>
                </c:pt>
                <c:pt idx="386">
                  <c:v>1.52711060033649</c:v>
                </c:pt>
                <c:pt idx="387">
                  <c:v>1.52909007943744</c:v>
                </c:pt>
                <c:pt idx="388">
                  <c:v>1.5310721243889001</c:v>
                </c:pt>
                <c:pt idx="389">
                  <c:v>1.5330567385167799</c:v>
                </c:pt>
                <c:pt idx="390">
                  <c:v>1.5350439251513299</c:v>
                </c:pt>
                <c:pt idx="391">
                  <c:v>1.53703368762708</c:v>
                </c:pt>
                <c:pt idx="392">
                  <c:v>1.5390260292829101</c:v>
                </c:pt>
                <c:pt idx="393">
                  <c:v>1.5410209534620101</c:v>
                </c:pt>
                <c:pt idx="394">
                  <c:v>1.5430184635119299</c:v>
                </c:pt>
                <c:pt idx="395">
                  <c:v>1.5450185627845201</c:v>
                </c:pt>
                <c:pt idx="396">
                  <c:v>1.547021254636</c:v>
                </c:pt>
                <c:pt idx="397">
                  <c:v>1.54902654242694</c:v>
                </c:pt>
                <c:pt idx="398">
                  <c:v>1.55103442952227</c:v>
                </c:pt>
                <c:pt idx="399">
                  <c:v>1.5530449192912601</c:v>
                </c:pt>
                <c:pt idx="400">
                  <c:v>1.5550580151075599</c:v>
                </c:pt>
                <c:pt idx="401">
                  <c:v>1.5570737203492</c:v>
                </c:pt>
                <c:pt idx="402">
                  <c:v>1.55909203839859</c:v>
                </c:pt>
                <c:pt idx="403">
                  <c:v>1.5611129726424999</c:v>
                </c:pt>
                <c:pt idx="404">
                  <c:v>1.56313652647212</c:v>
                </c:pt>
                <c:pt idx="405">
                  <c:v>1.56516270328302</c:v>
                </c:pt>
                <c:pt idx="406">
                  <c:v>1.56719150647517</c:v>
                </c:pt>
                <c:pt idx="407">
                  <c:v>1.56922293945296</c:v>
                </c:pt>
                <c:pt idx="408">
                  <c:v>1.57125700562517</c:v>
                </c:pt>
                <c:pt idx="409">
                  <c:v>1.57329370840503</c:v>
                </c:pt>
                <c:pt idx="410">
                  <c:v>1.57533305121016</c:v>
                </c:pt>
                <c:pt idx="411">
                  <c:v>1.5773750374626401</c:v>
                </c:pt>
                <c:pt idx="412">
                  <c:v>1.57941967058897</c:v>
                </c:pt>
                <c:pt idx="413">
                  <c:v>1.5814669540200901</c:v>
                </c:pt>
                <c:pt idx="414">
                  <c:v>1.5835168911913899</c:v>
                </c:pt>
                <c:pt idx="415">
                  <c:v>1.58556948554272</c:v>
                </c:pt>
                <c:pt idx="416">
                  <c:v>1.5876247405183901</c:v>
                </c:pt>
                <c:pt idx="417">
                  <c:v>1.58968265956715</c:v>
                </c:pt>
                <c:pt idx="418">
                  <c:v>1.59174324614226</c:v>
                </c:pt>
                <c:pt idx="419">
                  <c:v>1.59380650370141</c:v>
                </c:pt>
                <c:pt idx="420">
                  <c:v>1.5958724357068199</c:v>
                </c:pt>
                <c:pt idx="421">
                  <c:v>1.5979410456251599</c:v>
                </c:pt>
                <c:pt idx="422">
                  <c:v>1.60001233692762</c:v>
                </c:pt>
                <c:pt idx="423">
                  <c:v>1.6020863130898599</c:v>
                </c:pt>
                <c:pt idx="424">
                  <c:v>1.60416297759207</c:v>
                </c:pt>
                <c:pt idx="425">
                  <c:v>1.60624233391895</c:v>
                </c:pt>
                <c:pt idx="426">
                  <c:v>1.60832438555971</c:v>
                </c:pt>
                <c:pt idx="427">
                  <c:v>1.6104091360080801</c:v>
                </c:pt>
                <c:pt idx="428">
                  <c:v>1.6124965887623199</c:v>
                </c:pt>
                <c:pt idx="429">
                  <c:v>1.61458674732523</c:v>
                </c:pt>
                <c:pt idx="430">
                  <c:v>1.61667961520415</c:v>
                </c:pt>
                <c:pt idx="431">
                  <c:v>1.61877519591096</c:v>
                </c:pt>
                <c:pt idx="432">
                  <c:v>1.62087349296209</c:v>
                </c:pt>
                <c:pt idx="433">
                  <c:v>1.62297450987854</c:v>
                </c:pt>
                <c:pt idx="434">
                  <c:v>1.62507825018587</c:v>
                </c:pt>
                <c:pt idx="435">
                  <c:v>1.6271847174142</c:v>
                </c:pt>
                <c:pt idx="436">
                  <c:v>1.62929391509824</c:v>
                </c:pt>
                <c:pt idx="437">
                  <c:v>1.6314058467772701</c:v>
                </c:pt>
                <c:pt idx="438">
                  <c:v>1.63352051599517</c:v>
                </c:pt>
                <c:pt idx="439">
                  <c:v>1.6356379263003999</c:v>
                </c:pt>
                <c:pt idx="440">
                  <c:v>1.63775808124603</c:v>
                </c:pt>
                <c:pt idx="441">
                  <c:v>1.63988098438973</c:v>
                </c:pt>
                <c:pt idx="442">
                  <c:v>1.64200663929379</c:v>
                </c:pt>
                <c:pt idx="443">
                  <c:v>1.6441350495250999</c:v>
                </c:pt>
                <c:pt idx="444">
                  <c:v>1.64626621865519</c:v>
                </c:pt>
                <c:pt idx="445">
                  <c:v>1.6484001502602099</c:v>
                </c:pt>
                <c:pt idx="446">
                  <c:v>1.6505368479209599</c:v>
                </c:pt>
                <c:pt idx="447">
                  <c:v>1.6526763152228601</c:v>
                </c:pt>
                <c:pt idx="448">
                  <c:v>1.65481855575599</c:v>
                </c:pt>
                <c:pt idx="449">
                  <c:v>1.65696357311508</c:v>
                </c:pt>
                <c:pt idx="450">
                  <c:v>1.65911137089954</c:v>
                </c:pt>
                <c:pt idx="451">
                  <c:v>1.6612619527134</c:v>
                </c:pt>
                <c:pt idx="452">
                  <c:v>1.6634153221654</c:v>
                </c:pt>
                <c:pt idx="453">
                  <c:v>1.6655714828689501</c:v>
                </c:pt>
                <c:pt idx="454">
                  <c:v>1.6677304384421401</c:v>
                </c:pt>
                <c:pt idx="455">
                  <c:v>1.6698921925077499</c:v>
                </c:pt>
                <c:pt idx="456">
                  <c:v>1.6720567486932501</c:v>
                </c:pt>
                <c:pt idx="457">
                  <c:v>1.67422411063083</c:v>
                </c:pt>
                <c:pt idx="458">
                  <c:v>1.6763942819573601</c:v>
                </c:pt>
                <c:pt idx="459">
                  <c:v>1.67856726631445</c:v>
                </c:pt>
                <c:pt idx="460">
                  <c:v>1.68074306734843</c:v>
                </c:pt>
                <c:pt idx="461">
                  <c:v>1.68292168871033</c:v>
                </c:pt>
                <c:pt idx="462">
                  <c:v>1.6851031340559399</c:v>
                </c:pt>
                <c:pt idx="463">
                  <c:v>1.68728740704577</c:v>
                </c:pt>
                <c:pt idx="464">
                  <c:v>1.6894745113451</c:v>
                </c:pt>
                <c:pt idx="465">
                  <c:v>1.69166445062392</c:v>
                </c:pt>
                <c:pt idx="466">
                  <c:v>1.6938572285570299</c:v>
                </c:pt>
                <c:pt idx="467">
                  <c:v>1.6960528488239399</c:v>
                </c:pt>
                <c:pt idx="468">
                  <c:v>1.69825131510897</c:v>
                </c:pt>
                <c:pt idx="469">
                  <c:v>1.70045263110119</c:v>
                </c:pt>
                <c:pt idx="470">
                  <c:v>1.70265680049447</c:v>
                </c:pt>
                <c:pt idx="471">
                  <c:v>1.7048638269874601</c:v>
                </c:pt>
                <c:pt idx="472">
                  <c:v>1.7070737142836001</c:v>
                </c:pt>
                <c:pt idx="473">
                  <c:v>1.70928646609114</c:v>
                </c:pt>
                <c:pt idx="474">
                  <c:v>1.71150208612312</c:v>
                </c:pt>
                <c:pt idx="475">
                  <c:v>1.7137205780974201</c:v>
                </c:pt>
                <c:pt idx="476">
                  <c:v>1.71594194573671</c:v>
                </c:pt>
                <c:pt idx="477">
                  <c:v>1.7181661927685099</c:v>
                </c:pt>
                <c:pt idx="478">
                  <c:v>1.72039332292515</c:v>
                </c:pt>
                <c:pt idx="479">
                  <c:v>1.72262333994382</c:v>
                </c:pt>
                <c:pt idx="480">
                  <c:v>1.7248562475665401</c:v>
                </c:pt>
                <c:pt idx="481">
                  <c:v>1.72709204954017</c:v>
                </c:pt>
                <c:pt idx="482">
                  <c:v>1.7293307496164601</c:v>
                </c:pt>
                <c:pt idx="483">
                  <c:v>1.7315723515520001</c:v>
                </c:pt>
                <c:pt idx="484">
                  <c:v>1.7338168591082399</c:v>
                </c:pt>
                <c:pt idx="485">
                  <c:v>1.7360642760515399</c:v>
                </c:pt>
                <c:pt idx="486">
                  <c:v>1.7383146061530901</c:v>
                </c:pt>
                <c:pt idx="487">
                  <c:v>1.7405678531890301</c:v>
                </c:pt>
                <c:pt idx="488">
                  <c:v>1.7428240209403401</c:v>
                </c:pt>
                <c:pt idx="489">
                  <c:v>1.7450831131929401</c:v>
                </c:pt>
                <c:pt idx="490">
                  <c:v>1.74734513373763</c:v>
                </c:pt>
                <c:pt idx="491">
                  <c:v>1.74961008637015</c:v>
                </c:pt>
                <c:pt idx="492">
                  <c:v>1.7518779748911399</c:v>
                </c:pt>
                <c:pt idx="493">
                  <c:v>1.7541488031061601</c:v>
                </c:pt>
                <c:pt idx="494">
                  <c:v>1.7564225748257301</c:v>
                </c:pt>
                <c:pt idx="495">
                  <c:v>1.7586992938652899</c:v>
                </c:pt>
                <c:pt idx="496">
                  <c:v>1.76097896404523</c:v>
                </c:pt>
                <c:pt idx="497">
                  <c:v>1.76326158919089</c:v>
                </c:pt>
                <c:pt idx="498">
                  <c:v>1.76554717313258</c:v>
                </c:pt>
                <c:pt idx="499">
                  <c:v>1.7678357197055501</c:v>
                </c:pt>
                <c:pt idx="500">
                  <c:v>1.7701272327500499</c:v>
                </c:pt>
                <c:pt idx="501">
                  <c:v>1.7724217161112901</c:v>
                </c:pt>
                <c:pt idx="502">
                  <c:v>1.7747191736394701</c:v>
                </c:pt>
                <c:pt idx="503">
                  <c:v>1.7770196091897901</c:v>
                </c:pt>
                <c:pt idx="504">
                  <c:v>1.77932302662241</c:v>
                </c:pt>
                <c:pt idx="505">
                  <c:v>1.7816294298025499</c:v>
                </c:pt>
                <c:pt idx="506">
                  <c:v>1.7839388226003901</c:v>
                </c:pt>
                <c:pt idx="507">
                  <c:v>1.78625120889116</c:v>
                </c:pt>
                <c:pt idx="508">
                  <c:v>1.7885665925551</c:v>
                </c:pt>
                <c:pt idx="509">
                  <c:v>1.79088497747747</c:v>
                </c:pt>
                <c:pt idx="510">
                  <c:v>1.7932063675485901</c:v>
                </c:pt>
                <c:pt idx="511">
                  <c:v>1.7955307666637901</c:v>
                </c:pt>
                <c:pt idx="512">
                  <c:v>1.7978581787235</c:v>
                </c:pt>
                <c:pt idx="513">
                  <c:v>1.8001886076331399</c:v>
                </c:pt>
                <c:pt idx="514">
                  <c:v>1.8025220573032501</c:v>
                </c:pt>
                <c:pt idx="515">
                  <c:v>1.8048585316494099</c:v>
                </c:pt>
                <c:pt idx="516">
                  <c:v>1.80719803459227</c:v>
                </c:pt>
                <c:pt idx="517">
                  <c:v>1.8095405700575899</c:v>
                </c:pt>
                <c:pt idx="518">
                  <c:v>1.81188614197619</c:v>
                </c:pt>
                <c:pt idx="519">
                  <c:v>1.8142347542840001</c:v>
                </c:pt>
                <c:pt idx="520">
                  <c:v>1.81658641092205</c:v>
                </c:pt>
                <c:pt idx="521">
                  <c:v>1.8189411158364699</c:v>
                </c:pt>
                <c:pt idx="522">
                  <c:v>1.82129887297853</c:v>
                </c:pt>
                <c:pt idx="523">
                  <c:v>1.82365968630459</c:v>
                </c:pt>
                <c:pt idx="524">
                  <c:v>1.8260235597761501</c:v>
                </c:pt>
                <c:pt idx="525">
                  <c:v>1.8283904973598599</c:v>
                </c:pt>
                <c:pt idx="526">
                  <c:v>1.83076050302749</c:v>
                </c:pt>
                <c:pt idx="527">
                  <c:v>1.8331335807559701</c:v>
                </c:pt>
                <c:pt idx="528">
                  <c:v>1.8355097345273801</c:v>
                </c:pt>
                <c:pt idx="529">
                  <c:v>1.8378889683289701</c:v>
                </c:pt>
                <c:pt idx="530">
                  <c:v>1.8402712861531401</c:v>
                </c:pt>
                <c:pt idx="531">
                  <c:v>1.8426566919975</c:v>
                </c:pt>
                <c:pt idx="532">
                  <c:v>1.8450451898647899</c:v>
                </c:pt>
                <c:pt idx="533">
                  <c:v>1.8474367837629899</c:v>
                </c:pt>
                <c:pt idx="534">
                  <c:v>1.84983147770525</c:v>
                </c:pt>
                <c:pt idx="535">
                  <c:v>1.8522292757099099</c:v>
                </c:pt>
                <c:pt idx="536">
                  <c:v>1.8546301818005599</c:v>
                </c:pt>
                <c:pt idx="537">
                  <c:v>1.8570342000059501</c:v>
                </c:pt>
                <c:pt idx="538">
                  <c:v>1.8594413343601</c:v>
                </c:pt>
                <c:pt idx="539">
                  <c:v>1.86185158890224</c:v>
                </c:pt>
                <c:pt idx="540">
                  <c:v>1.8642649676768199</c:v>
                </c:pt>
                <c:pt idx="541">
                  <c:v>1.86668147473357</c:v>
                </c:pt>
                <c:pt idx="542">
                  <c:v>1.8691011141274301</c:v>
                </c:pt>
                <c:pt idx="543">
                  <c:v>1.8715238899186299</c:v>
                </c:pt>
                <c:pt idx="544">
                  <c:v>1.8739498061726301</c:v>
                </c:pt>
                <c:pt idx="545">
                  <c:v>1.87637886696019</c:v>
                </c:pt>
                <c:pt idx="546">
                  <c:v>1.87881107635733</c:v>
                </c:pt>
                <c:pt idx="547">
                  <c:v>1.88124643844535</c:v>
                </c:pt>
                <c:pt idx="548">
                  <c:v>1.8836849573108601</c:v>
                </c:pt>
                <c:pt idx="549">
                  <c:v>1.8861266370457399</c:v>
                </c:pt>
                <c:pt idx="550">
                  <c:v>1.8885714817471999</c:v>
                </c:pt>
                <c:pt idx="551">
                  <c:v>1.89101949551774</c:v>
                </c:pt>
                <c:pt idx="552">
                  <c:v>1.8934706824651899</c:v>
                </c:pt>
                <c:pt idx="553">
                  <c:v>1.89592504670271</c:v>
                </c:pt>
                <c:pt idx="554">
                  <c:v>1.89838259234877</c:v>
                </c:pt>
                <c:pt idx="555">
                  <c:v>1.9008433235272</c:v>
                </c:pt>
                <c:pt idx="556">
                  <c:v>1.9033072443671599</c:v>
                </c:pt>
                <c:pt idx="557">
                  <c:v>1.9057743590031799</c:v>
                </c:pt>
                <c:pt idx="558">
                  <c:v>1.90824467157513</c:v>
                </c:pt>
                <c:pt idx="559">
                  <c:v>1.9107181862282601</c:v>
                </c:pt>
                <c:pt idx="560">
                  <c:v>1.91319490711318</c:v>
                </c:pt>
                <c:pt idx="561">
                  <c:v>1.9156748383858999</c:v>
                </c:pt>
                <c:pt idx="562">
                  <c:v>1.91815798420779</c:v>
                </c:pt>
                <c:pt idx="563">
                  <c:v>1.9206443487456399</c:v>
                </c:pt>
                <c:pt idx="564">
                  <c:v>1.92313393617163</c:v>
                </c:pt>
                <c:pt idx="565">
                  <c:v>1.92562675066335</c:v>
                </c:pt>
                <c:pt idx="566">
                  <c:v>1.9281227964037999</c:v>
                </c:pt>
                <c:pt idx="567">
                  <c:v>1.9306220775814</c:v>
                </c:pt>
                <c:pt idx="568">
                  <c:v>1.93312459839002</c:v>
                </c:pt>
                <c:pt idx="569">
                  <c:v>1.93563036302894</c:v>
                </c:pt>
                <c:pt idx="570">
                  <c:v>1.93813937570289</c:v>
                </c:pt>
                <c:pt idx="571">
                  <c:v>1.94065164062207</c:v>
                </c:pt>
                <c:pt idx="572">
                  <c:v>1.94316716200211</c:v>
                </c:pt>
                <c:pt idx="573">
                  <c:v>1.9456859440641201</c:v>
                </c:pt>
                <c:pt idx="574">
                  <c:v>1.9482079910346699</c:v>
                </c:pt>
                <c:pt idx="575">
                  <c:v>1.9507333071458299</c:v>
                </c:pt>
                <c:pt idx="576">
                  <c:v>1.95326189663514</c:v>
                </c:pt>
                <c:pt idx="577">
                  <c:v>1.95579376374563</c:v>
                </c:pt>
                <c:pt idx="578">
                  <c:v>1.9583289127258201</c:v>
                </c:pt>
                <c:pt idx="579">
                  <c:v>1.96086734782978</c:v>
                </c:pt>
                <c:pt idx="580">
                  <c:v>1.9634090733170599</c:v>
                </c:pt>
                <c:pt idx="581">
                  <c:v>1.96595409345272</c:v>
                </c:pt>
                <c:pt idx="582">
                  <c:v>1.96850241250738</c:v>
                </c:pt>
                <c:pt idx="583">
                  <c:v>1.9710540347571801</c:v>
                </c:pt>
                <c:pt idx="584">
                  <c:v>1.9736089644838</c:v>
                </c:pt>
                <c:pt idx="585">
                  <c:v>1.9761672059744899</c:v>
                </c:pt>
                <c:pt idx="586">
                  <c:v>1.9787287635220101</c:v>
                </c:pt>
                <c:pt idx="587">
                  <c:v>1.98129364142475</c:v>
                </c:pt>
                <c:pt idx="588">
                  <c:v>1.98386184398662</c:v>
                </c:pt>
                <c:pt idx="589">
                  <c:v>1.98643337551713</c:v>
                </c:pt>
                <c:pt idx="590">
                  <c:v>1.98900824033137</c:v>
                </c:pt>
                <c:pt idx="591">
                  <c:v>1.9915864427500301</c:v>
                </c:pt>
                <c:pt idx="592">
                  <c:v>1.99416798709939</c:v>
                </c:pt>
                <c:pt idx="593">
                  <c:v>1.9967528777113599</c:v>
                </c:pt>
                <c:pt idx="594">
                  <c:v>1.99934111892343</c:v>
                </c:pt>
                <c:pt idx="595">
                  <c:v>2.00193271507875</c:v>
                </c:pt>
                <c:pt idx="596">
                  <c:v>2.0045276705260702</c:v>
                </c:pt>
                <c:pt idx="597">
                  <c:v>2.0071259896197899</c:v>
                </c:pt>
                <c:pt idx="598">
                  <c:v>2.0097276767199501</c:v>
                </c:pt>
                <c:pt idx="599">
                  <c:v>2.0123327361922501</c:v>
                </c:pt>
                <c:pt idx="600">
                  <c:v>2.0149411724080499</c:v>
                </c:pt>
                <c:pt idx="601">
                  <c:v>2.01755298974436</c:v>
                </c:pt>
                <c:pt idx="602">
                  <c:v>2.0201681925838799</c:v>
                </c:pt>
                <c:pt idx="603">
                  <c:v>2.0227867853149699</c:v>
                </c:pt>
                <c:pt idx="604">
                  <c:v>2.0254087723317098</c:v>
                </c:pt>
                <c:pt idx="605">
                  <c:v>2.0280341580338499</c:v>
                </c:pt>
                <c:pt idx="606">
                  <c:v>2.0306629468268498</c:v>
                </c:pt>
                <c:pt idx="607">
                  <c:v>2.03329514312188</c:v>
                </c:pt>
                <c:pt idx="608">
                  <c:v>2.0359307513358398</c:v>
                </c:pt>
                <c:pt idx="609">
                  <c:v>2.0385697758913301</c:v>
                </c:pt>
                <c:pt idx="610">
                  <c:v>2.0412122212167101</c:v>
                </c:pt>
                <c:pt idx="611">
                  <c:v>2.04385809174607</c:v>
                </c:pt>
                <c:pt idx="612">
                  <c:v>2.04650739191923</c:v>
                </c:pt>
                <c:pt idx="613">
                  <c:v>2.0491601261818002</c:v>
                </c:pt>
                <c:pt idx="614">
                  <c:v>2.0518162989851199</c:v>
                </c:pt>
                <c:pt idx="615">
                  <c:v>2.0544759147863099</c:v>
                </c:pt>
                <c:pt idx="616">
                  <c:v>2.0571389780482798</c:v>
                </c:pt>
                <c:pt idx="617">
                  <c:v>2.0598054932397099</c:v>
                </c:pt>
                <c:pt idx="618">
                  <c:v>2.0624754648350798</c:v>
                </c:pt>
                <c:pt idx="619">
                  <c:v>2.0651488973146601</c:v>
                </c:pt>
                <c:pt idx="620">
                  <c:v>2.0678257951645498</c:v>
                </c:pt>
                <c:pt idx="621">
                  <c:v>2.0705061628766401</c:v>
                </c:pt>
                <c:pt idx="622">
                  <c:v>2.0731900049486498</c:v>
                </c:pt>
                <c:pt idx="623">
                  <c:v>2.0758773258841399</c:v>
                </c:pt>
                <c:pt idx="624">
                  <c:v>2.0785681301924899</c:v>
                </c:pt>
                <c:pt idx="625">
                  <c:v>2.0812624223889502</c:v>
                </c:pt>
                <c:pt idx="626">
                  <c:v>2.0839602069945902</c:v>
                </c:pt>
                <c:pt idx="627">
                  <c:v>2.0866614885363801</c:v>
                </c:pt>
                <c:pt idx="628">
                  <c:v>2.08936627154712</c:v>
                </c:pt>
                <c:pt idx="629">
                  <c:v>2.0920745605655</c:v>
                </c:pt>
                <c:pt idx="630">
                  <c:v>2.0947863601361099</c:v>
                </c:pt>
                <c:pt idx="631">
                  <c:v>2.09750167480941</c:v>
                </c:pt>
                <c:pt idx="632">
                  <c:v>2.1002205091417498</c:v>
                </c:pt>
                <c:pt idx="633">
                  <c:v>2.1029428676954298</c:v>
                </c:pt>
                <c:pt idx="634">
                  <c:v>2.1056687550386002</c:v>
                </c:pt>
                <c:pt idx="635">
                  <c:v>2.10839817574539</c:v>
                </c:pt>
                <c:pt idx="636">
                  <c:v>2.1111311343958299</c:v>
                </c:pt>
                <c:pt idx="637">
                  <c:v>2.1138676355758901</c:v>
                </c:pt>
                <c:pt idx="638">
                  <c:v>2.1166076838774801</c:v>
                </c:pt>
                <c:pt idx="639">
                  <c:v>2.1193512838984701</c:v>
                </c:pt>
                <c:pt idx="640">
                  <c:v>2.1220984402426901</c:v>
                </c:pt>
                <c:pt idx="641">
                  <c:v>2.12484915751994</c:v>
                </c:pt>
                <c:pt idx="642">
                  <c:v>2.1276034403459798</c:v>
                </c:pt>
                <c:pt idx="643">
                  <c:v>2.1303612933425802</c:v>
                </c:pt>
                <c:pt idx="644">
                  <c:v>2.1331227211374699</c:v>
                </c:pt>
                <c:pt idx="645">
                  <c:v>2.13588772836439</c:v>
                </c:pt>
                <c:pt idx="646">
                  <c:v>2.1386563196631099</c:v>
                </c:pt>
                <c:pt idx="647">
                  <c:v>2.14142849967938</c:v>
                </c:pt>
                <c:pt idx="648">
                  <c:v>2.1442042730649802</c:v>
                </c:pt>
                <c:pt idx="649">
                  <c:v>2.1469836444777401</c:v>
                </c:pt>
                <c:pt idx="650">
                  <c:v>2.1497666185814999</c:v>
                </c:pt>
                <c:pt idx="651">
                  <c:v>2.15255320004617</c:v>
                </c:pt>
                <c:pt idx="652">
                  <c:v>2.1553433935477</c:v>
                </c:pt>
                <c:pt idx="653">
                  <c:v>2.1581372037680899</c:v>
                </c:pt>
                <c:pt idx="654">
                  <c:v>2.16093463539544</c:v>
                </c:pt>
                <c:pt idx="655">
                  <c:v>2.1637356931238898</c:v>
                </c:pt>
                <c:pt idx="656">
                  <c:v>2.1665403816537001</c:v>
                </c:pt>
                <c:pt idx="657">
                  <c:v>2.1693487056912</c:v>
                </c:pt>
                <c:pt idx="658">
                  <c:v>2.1721606699488198</c:v>
                </c:pt>
                <c:pt idx="659">
                  <c:v>2.1749762791451199</c:v>
                </c:pt>
                <c:pt idx="660">
                  <c:v>2.17779553800474</c:v>
                </c:pt>
                <c:pt idx="661">
                  <c:v>2.1806184512584799</c:v>
                </c:pt>
                <c:pt idx="662">
                  <c:v>2.1834450236432499</c:v>
                </c:pt>
                <c:pt idx="663">
                  <c:v>2.18627525990212</c:v>
                </c:pt>
                <c:pt idx="664">
                  <c:v>2.1891091647842802</c:v>
                </c:pt>
                <c:pt idx="665">
                  <c:v>2.1919467430450998</c:v>
                </c:pt>
                <c:pt idx="666">
                  <c:v>2.1947879994461101</c:v>
                </c:pt>
                <c:pt idx="667">
                  <c:v>2.1976329387549902</c:v>
                </c:pt>
                <c:pt idx="668">
                  <c:v>2.20048156574564</c:v>
                </c:pt>
                <c:pt idx="669">
                  <c:v>2.2033338851981101</c:v>
                </c:pt>
                <c:pt idx="670">
                  <c:v>2.2061899018986701</c:v>
                </c:pt>
                <c:pt idx="671">
                  <c:v>2.2090496206397798</c:v>
                </c:pt>
                <c:pt idx="672">
                  <c:v>2.2119130462201202</c:v>
                </c:pt>
                <c:pt idx="673">
                  <c:v>2.2147801834445802</c:v>
                </c:pt>
                <c:pt idx="674">
                  <c:v>2.2176510371243099</c:v>
                </c:pt>
                <c:pt idx="675">
                  <c:v>2.2205256120766501</c:v>
                </c:pt>
                <c:pt idx="676">
                  <c:v>2.2234039131252201</c:v>
                </c:pt>
                <c:pt idx="677">
                  <c:v>2.2262859450998702</c:v>
                </c:pt>
                <c:pt idx="678">
                  <c:v>2.2291717128367199</c:v>
                </c:pt>
                <c:pt idx="679">
                  <c:v>2.2320612211781699</c:v>
                </c:pt>
                <c:pt idx="680">
                  <c:v>2.23495447497287</c:v>
                </c:pt>
                <c:pt idx="681">
                  <c:v>2.2378514790757902</c:v>
                </c:pt>
                <c:pt idx="682">
                  <c:v>2.2407522383481502</c:v>
                </c:pt>
                <c:pt idx="683">
                  <c:v>2.2436567576575102</c:v>
                </c:pt>
                <c:pt idx="684">
                  <c:v>2.2465650418777301</c:v>
                </c:pt>
                <c:pt idx="685">
                  <c:v>2.2494770958889698</c:v>
                </c:pt>
                <c:pt idx="686">
                  <c:v>2.2523929245777299</c:v>
                </c:pt>
                <c:pt idx="687">
                  <c:v>2.2553125328368502</c:v>
                </c:pt>
                <c:pt idx="688">
                  <c:v>2.25823592556549</c:v>
                </c:pt>
                <c:pt idx="689">
                  <c:v>2.2611631076691801</c:v>
                </c:pt>
                <c:pt idx="690">
                  <c:v>2.2640940840598098</c:v>
                </c:pt>
                <c:pt idx="691">
                  <c:v>2.2670288596556198</c:v>
                </c:pt>
                <c:pt idx="692">
                  <c:v>2.2699674393812499</c:v>
                </c:pt>
                <c:pt idx="693">
                  <c:v>2.2729098281676898</c:v>
                </c:pt>
                <c:pt idx="694">
                  <c:v>2.2758560309523501</c:v>
                </c:pt>
                <c:pt idx="695">
                  <c:v>2.2788060526790299</c:v>
                </c:pt>
                <c:pt idx="696">
                  <c:v>2.2817598982979401</c:v>
                </c:pt>
                <c:pt idx="697">
                  <c:v>2.2847175727656999</c:v>
                </c:pt>
                <c:pt idx="698">
                  <c:v>2.28767908104536</c:v>
                </c:pt>
                <c:pt idx="699">
                  <c:v>2.2906444281064098</c:v>
                </c:pt>
                <c:pt idx="700">
                  <c:v>2.2936136189247698</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0.92622190092315404</c:v>
                </c:pt>
                <c:pt idx="1">
                  <c:v>0.92742249300555701</c:v>
                </c:pt>
                <c:pt idx="2">
                  <c:v>0.92862464132556</c:v>
                </c:pt>
                <c:pt idx="3">
                  <c:v>0.92982834790039703</c:v>
                </c:pt>
                <c:pt idx="4">
                  <c:v>0.93103361474991797</c:v>
                </c:pt>
                <c:pt idx="5">
                  <c:v>0.932240443896589</c:v>
                </c:pt>
                <c:pt idx="6">
                  <c:v>0.93344883736549999</c:v>
                </c:pt>
                <c:pt idx="7">
                  <c:v>0.93465879718436495</c:v>
                </c:pt>
                <c:pt idx="8">
                  <c:v>0.93587032538352399</c:v>
                </c:pt>
                <c:pt idx="9">
                  <c:v>0.93708342399595301</c:v>
                </c:pt>
                <c:pt idx="10">
                  <c:v>0.93829809505726103</c:v>
                </c:pt>
                <c:pt idx="11">
                  <c:v>0.93951434060569405</c:v>
                </c:pt>
                <c:pt idx="12">
                  <c:v>0.94073216268214299</c:v>
                </c:pt>
                <c:pt idx="13">
                  <c:v>0.94195156333014296</c:v>
                </c:pt>
                <c:pt idx="14">
                  <c:v>0.94317254459587896</c:v>
                </c:pt>
                <c:pt idx="15">
                  <c:v>0.94439510852818598</c:v>
                </c:pt>
                <c:pt idx="16">
                  <c:v>0.94561925717855699</c:v>
                </c:pt>
                <c:pt idx="17">
                  <c:v>0.94684499260114297</c:v>
                </c:pt>
                <c:pt idx="18">
                  <c:v>0.94807231685275695</c:v>
                </c:pt>
                <c:pt idx="19">
                  <c:v>0.94930123199288097</c:v>
                </c:pt>
                <c:pt idx="20">
                  <c:v>0.95053174008366303</c:v>
                </c:pt>
                <c:pt idx="21">
                  <c:v>0.95176384318992702</c:v>
                </c:pt>
                <c:pt idx="22">
                  <c:v>0.95299754337917097</c:v>
                </c:pt>
                <c:pt idx="23">
                  <c:v>0.95423284272157505</c:v>
                </c:pt>
                <c:pt idx="24">
                  <c:v>0.95546974329000101</c:v>
                </c:pt>
                <c:pt idx="25">
                  <c:v>0.95670824715999803</c:v>
                </c:pt>
                <c:pt idx="26">
                  <c:v>0.95794835640980602</c:v>
                </c:pt>
                <c:pt idx="27">
                  <c:v>0.95919007312035898</c:v>
                </c:pt>
                <c:pt idx="28">
                  <c:v>0.96043339937528704</c:v>
                </c:pt>
                <c:pt idx="29">
                  <c:v>0.961678337260924</c:v>
                </c:pt>
                <c:pt idx="30">
                  <c:v>0.96292488886630301</c:v>
                </c:pt>
                <c:pt idx="31">
                  <c:v>0.96417305628317096</c:v>
                </c:pt>
                <c:pt idx="32">
                  <c:v>0.96542284160598202</c:v>
                </c:pt>
                <c:pt idx="33">
                  <c:v>0.96667424693190596</c:v>
                </c:pt>
                <c:pt idx="34">
                  <c:v>0.96792727436083204</c:v>
                </c:pt>
                <c:pt idx="35">
                  <c:v>0.96918192599537201</c:v>
                </c:pt>
                <c:pt idx="36">
                  <c:v>0.97043820394086</c:v>
                </c:pt>
                <c:pt idx="37">
                  <c:v>0.97169611030536196</c:v>
                </c:pt>
                <c:pt idx="38">
                  <c:v>0.97295564719967598</c:v>
                </c:pt>
                <c:pt idx="39">
                  <c:v>0.97421681673733496</c:v>
                </c:pt>
                <c:pt idx="40">
                  <c:v>0.97547962103461305</c:v>
                </c:pt>
                <c:pt idx="41">
                  <c:v>0.97674406221052501</c:v>
                </c:pt>
                <c:pt idx="42">
                  <c:v>0.97801014238683603</c:v>
                </c:pt>
                <c:pt idx="43">
                  <c:v>0.97927786368805902</c:v>
                </c:pt>
                <c:pt idx="44">
                  <c:v>0.98054722824146101</c:v>
                </c:pt>
                <c:pt idx="45">
                  <c:v>0.98181823817706604</c:v>
                </c:pt>
                <c:pt idx="46">
                  <c:v>0.98309089562766105</c:v>
                </c:pt>
                <c:pt idx="47">
                  <c:v>0.98436520272879602</c:v>
                </c:pt>
                <c:pt idx="48">
                  <c:v>0.98564116161878901</c:v>
                </c:pt>
                <c:pt idx="49">
                  <c:v>0.98691877443873</c:v>
                </c:pt>
                <c:pt idx="50">
                  <c:v>0.98819804333248495</c:v>
                </c:pt>
                <c:pt idx="51">
                  <c:v>0.98947897044669897</c:v>
                </c:pt>
                <c:pt idx="52">
                  <c:v>0.99076155793079701</c:v>
                </c:pt>
                <c:pt idx="53">
                  <c:v>0.99204580793699504</c:v>
                </c:pt>
                <c:pt idx="54">
                  <c:v>0.99333172262029401</c:v>
                </c:pt>
                <c:pt idx="55">
                  <c:v>0.99461930413848998</c:v>
                </c:pt>
                <c:pt idx="56">
                  <c:v>0.99590855465217698</c:v>
                </c:pt>
                <c:pt idx="57">
                  <c:v>0.99719947632474903</c:v>
                </c:pt>
                <c:pt idx="58">
                  <c:v>0.99849207132240403</c:v>
                </c:pt>
                <c:pt idx="59">
                  <c:v>0.99978634181414805</c:v>
                </c:pt>
                <c:pt idx="60">
                  <c:v>1.0085906444170201</c:v>
                </c:pt>
                <c:pt idx="61">
                  <c:v>1.01897545464251</c:v>
                </c:pt>
                <c:pt idx="62">
                  <c:v>1.0294671905905599</c:v>
                </c:pt>
                <c:pt idx="63">
                  <c:v>1.04006695320667</c:v>
                </c:pt>
                <c:pt idx="64">
                  <c:v>1.05077585477209</c:v>
                </c:pt>
                <c:pt idx="65">
                  <c:v>1.0615950190204699</c:v>
                </c:pt>
                <c:pt idx="66">
                  <c:v>1.07252558125589</c:v>
                </c:pt>
                <c:pt idx="67">
                  <c:v>1.0835686884718601</c:v>
                </c:pt>
                <c:pt idx="68">
                  <c:v>1.0947254994718001</c:v>
                </c:pt>
                <c:pt idx="69">
                  <c:v>1.1059971849905501</c:v>
                </c:pt>
                <c:pt idx="70">
                  <c:v>1.1173849278172601</c:v>
                </c:pt>
                <c:pt idx="71">
                  <c:v>1.1288899229195299</c:v>
                </c:pt>
                <c:pt idx="72">
                  <c:v>1.1405133775687299</c:v>
                </c:pt>
                <c:pt idx="73">
                  <c:v>1.15225651146675</c:v>
                </c:pt>
                <c:pt idx="74">
                  <c:v>1.1641205568739801</c:v>
                </c:pt>
                <c:pt idx="75">
                  <c:v>1.1761067587385801</c:v>
                </c:pt>
                <c:pt idx="76">
                  <c:v>1.1882163748271499</c:v>
                </c:pt>
                <c:pt idx="77">
                  <c:v>1.2004506758567199</c:v>
                </c:pt>
                <c:pt idx="78">
                  <c:v>1.21281094562805</c:v>
                </c:pt>
                <c:pt idx="79">
                  <c:v>1.22529848116039</c:v>
                </c:pt>
                <c:pt idx="80">
                  <c:v>1.2379145928275599</c:v>
                </c:pt>
                <c:pt idx="81">
                  <c:v>1.25066060449547</c:v>
                </c:pt>
                <c:pt idx="82">
                  <c:v>1.263537853661</c:v>
                </c:pt>
                <c:pt idx="83">
                  <c:v>1.2765476915923999</c:v>
                </c:pt>
                <c:pt idx="84">
                  <c:v>1.28969148347106</c:v>
                </c:pt>
                <c:pt idx="85">
                  <c:v>1.3029706085347501</c:v>
                </c:pt>
                <c:pt idx="86">
                  <c:v>1.31638646022237</c:v>
                </c:pt>
                <c:pt idx="87">
                  <c:v>1.32994044632019</c:v>
                </c:pt>
                <c:pt idx="88">
                  <c:v>1.3436339891095199</c:v>
                </c:pt>
                <c:pt idx="89">
                  <c:v>1.3574685255159999</c:v>
                </c:pt>
                <c:pt idx="90">
                  <c:v>1.37144550726037</c:v>
                </c:pt>
                <c:pt idx="91">
                  <c:v>1.38556640101081</c:v>
                </c:pt>
                <c:pt idx="92">
                  <c:v>1.39983268853683</c:v>
                </c:pt>
                <c:pt idx="93">
                  <c:v>1.4142458668647899</c:v>
                </c:pt>
                <c:pt idx="94">
                  <c:v>1.42880744843495</c:v>
                </c:pt>
                <c:pt idx="95">
                  <c:v>1.4435189612602</c:v>
                </c:pt>
                <c:pt idx="96">
                  <c:v>1.4583819490863901</c:v>
                </c:pt>
                <c:pt idx="97">
                  <c:v>1.4733979715543599</c:v>
                </c:pt>
                <c:pt idx="98">
                  <c:v>1.48856860436353</c:v>
                </c:pt>
                <c:pt idx="99">
                  <c:v>1.5038954394373101</c:v>
                </c:pt>
                <c:pt idx="100">
                  <c:v>1.51938008509012</c:v>
                </c:pt>
                <c:pt idx="101">
                  <c:v>1.5350241661961599</c:v>
                </c:pt>
                <c:pt idx="102">
                  <c:v>1.5508293243599101</c:v>
                </c:pt>
                <c:pt idx="103">
                  <c:v>1.5667972180884</c:v>
                </c:pt>
                <c:pt idx="104">
                  <c:v>1.58292952296525</c:v>
                </c:pt>
                <c:pt idx="105">
                  <c:v>1.5992279318264799</c:v>
                </c:pt>
                <c:pt idx="106">
                  <c:v>1.61569415493816</c:v>
                </c:pt>
                <c:pt idx="107">
                  <c:v>1.6323299201758701</c:v>
                </c:pt>
                <c:pt idx="108">
                  <c:v>1.6491369732059999</c:v>
                </c:pt>
                <c:pt idx="109">
                  <c:v>1.66611707766898</c:v>
                </c:pt>
                <c:pt idx="110">
                  <c:v>1.6832720153642899</c:v>
                </c:pt>
                <c:pt idx="111">
                  <c:v>1.70060358643745</c:v>
                </c:pt>
                <c:pt idx="112">
                  <c:v>1.71811360956893</c:v>
                </c:pt>
                <c:pt idx="113">
                  <c:v>1.7358039221649999</c:v>
                </c:pt>
                <c:pt idx="114">
                  <c:v>1.7536763805505</c:v>
                </c:pt>
                <c:pt idx="115">
                  <c:v>1.7717328601636599</c:v>
                </c:pt>
                <c:pt idx="116">
                  <c:v>1.7899752557529101</c:v>
                </c:pt>
                <c:pt idx="117">
                  <c:v>1.8084054815756601</c:v>
                </c:pt>
                <c:pt idx="118">
                  <c:v>1.82702547159922</c:v>
                </c:pt>
                <c:pt idx="119">
                  <c:v>1.8458371797037101</c:v>
                </c:pt>
                <c:pt idx="120">
                  <c:v>1.86484257988711</c:v>
                </c:pt>
                <c:pt idx="121">
                  <c:v>1.8840436664723801</c:v>
                </c:pt>
                <c:pt idx="122">
                  <c:v>1.9034424543167401</c:v>
                </c:pt>
                <c:pt idx="123">
                  <c:v>1.92304097902311</c:v>
                </c:pt>
                <c:pt idx="124">
                  <c:v>1.9428412971537099</c:v>
                </c:pt>
                <c:pt idx="125">
                  <c:v>1.96284548644583</c:v>
                </c:pt>
                <c:pt idx="126">
                  <c:v>1.98305564602994</c:v>
                </c:pt>
                <c:pt idx="127">
                  <c:v>2.00347389664985</c:v>
                </c:pt>
                <c:pt idx="128">
                  <c:v>2.0241023808853602</c:v>
                </c:pt>
                <c:pt idx="129">
                  <c:v>2.04494326337699</c:v>
                </c:pt>
                <c:pt idx="130">
                  <c:v>2.0659987310532202</c:v>
                </c:pt>
                <c:pt idx="131">
                  <c:v>2.0872709933598901</c:v>
                </c:pt>
                <c:pt idx="132">
                  <c:v>2.1087622824921102</c:v>
                </c:pt>
                <c:pt idx="133">
                  <c:v>2.1304748536284501</c:v>
                </c:pt>
                <c:pt idx="134">
                  <c:v>2.1524109851676201</c:v>
                </c:pt>
                <c:pt idx="135">
                  <c:v>2.1745729789675399</c:v>
                </c:pt>
                <c:pt idx="136">
                  <c:v>2.19696316058688</c:v>
                </c:pt>
                <c:pt idx="137">
                  <c:v>2.2195838795290799</c:v>
                </c:pt>
                <c:pt idx="138">
                  <c:v>2.2424375094889202</c:v>
                </c:pt>
                <c:pt idx="139">
                  <c:v>2.2655264486015998</c:v>
                </c:pt>
                <c:pt idx="140">
                  <c:v>2.28885311969437</c:v>
                </c:pt>
                <c:pt idx="141">
                  <c:v>2.3124199705407702</c:v>
                </c:pt>
                <c:pt idx="142">
                  <c:v>2.3362294741174998</c:v>
                </c:pt>
                <c:pt idx="143">
                  <c:v>2.3602841288639</c:v>
                </c:pt>
                <c:pt idx="144">
                  <c:v>2.3845864589441699</c:v>
                </c:pt>
                <c:pt idx="145">
                  <c:v>2.4091390145121698</c:v>
                </c:pt>
                <c:pt idx="146">
                  <c:v>2.4339443719790701</c:v>
                </c:pt>
                <c:pt idx="147">
                  <c:v>2.4590051342836898</c:v>
                </c:pt>
                <c:pt idx="148">
                  <c:v>2.48432393116566</c:v>
                </c:pt>
                <c:pt idx="149">
                  <c:v>2.5099034194413101</c:v>
                </c:pt>
                <c:pt idx="150">
                  <c:v>2.5357462832825401</c:v>
                </c:pt>
                <c:pt idx="151">
                  <c:v>2.56185523449843</c:v>
                </c:pt>
                <c:pt idx="152">
                  <c:v>2.5882330128198099</c:v>
                </c:pt>
                <c:pt idx="153">
                  <c:v>2.6148823861867601</c:v>
                </c:pt>
                <c:pt idx="154">
                  <c:v>2.64180615103907</c:v>
                </c:pt>
                <c:pt idx="155">
                  <c:v>2.6690071326096798</c:v>
                </c:pt>
                <c:pt idx="156">
                  <c:v>2.6964881852211202</c:v>
                </c:pt>
                <c:pt idx="157">
                  <c:v>2.72425219258507</c:v>
                </c:pt>
                <c:pt idx="158">
                  <c:v>2.75230206810491</c:v>
                </c:pt>
                <c:pt idx="159">
                  <c:v>2.78064075518148</c:v>
                </c:pt>
                <c:pt idx="160">
                  <c:v>2.8092712275219398</c:v>
                </c:pt>
                <c:pt idx="161">
                  <c:v>2.8381964894517799</c:v>
                </c:pt>
                <c:pt idx="162">
                  <c:v>2.8674195762301098</c:v>
                </c:pt>
                <c:pt idx="163">
                  <c:v>2.8969435543681601</c:v>
                </c:pt>
                <c:pt idx="164">
                  <c:v>2.9267715219510499</c:v>
                </c:pt>
                <c:pt idx="165">
                  <c:v>2.9569066089628802</c:v>
                </c:pt>
                <c:pt idx="166">
                  <c:v>2.98735197761523</c:v>
                </c:pt>
                <c:pt idx="167">
                  <c:v>3.0181108226788802</c:v>
                </c:pt>
                <c:pt idx="168">
                  <c:v>3.0491863718191801</c:v>
                </c:pt>
                <c:pt idx="169">
                  <c:v>3.0805818859346199</c:v>
                </c:pt>
                <c:pt idx="170">
                  <c:v>3.1123006594991001</c:v>
                </c:pt>
                <c:pt idx="171">
                  <c:v>3.14434602090759</c:v>
                </c:pt>
                <c:pt idx="172">
                  <c:v>3.1767213328254198</c:v>
                </c:pt>
                <c:pt idx="173">
                  <c:v>3.2094299925411001</c:v>
                </c:pt>
                <c:pt idx="174">
                  <c:v>3.2424754323228702</c:v>
                </c:pt>
                <c:pt idx="175">
                  <c:v>3.2758611197788099</c:v>
                </c:pt>
                <c:pt idx="176">
                  <c:v>3.3095905582207399</c:v>
                </c:pt>
                <c:pt idx="177">
                  <c:v>3.34366728703182</c:v>
                </c:pt>
                <c:pt idx="178">
                  <c:v>3.3780948820379999</c:v>
                </c:pt>
                <c:pt idx="179">
                  <c:v>3.41287695588318</c:v>
                </c:pt>
                <c:pt idx="180">
                  <c:v>3.4480171584083399</c:v>
                </c:pt>
                <c:pt idx="181">
                  <c:v>3.4835191770345402</c:v>
                </c:pt>
                <c:pt idx="182">
                  <c:v>3.51938673714985</c:v>
                </c:pt>
                <c:pt idx="183">
                  <c:v>3.5556236025002401</c:v>
                </c:pt>
                <c:pt idx="184">
                  <c:v>3.5922335755846002</c:v>
                </c:pt>
                <c:pt idx="185">
                  <c:v>3.62922049805367</c:v>
                </c:pt>
                <c:pt idx="186">
                  <c:v>3.66658825111322</c:v>
                </c:pt>
                <c:pt idx="187">
                  <c:v>3.7043407559313</c:v>
                </c:pt>
                <c:pt idx="188">
                  <c:v>3.7424819740497202</c:v>
                </c:pt>
                <c:pt idx="189">
                  <c:v>3.7810159077997101</c:v>
                </c:pt>
                <c:pt idx="190">
                  <c:v>3.8199466007219698</c:v>
                </c:pt>
                <c:pt idx="191">
                  <c:v>3.8592781379909198</c:v>
                </c:pt>
                <c:pt idx="192">
                  <c:v>3.8990146468434199</c:v>
                </c:pt>
                <c:pt idx="193">
                  <c:v>3.93916029701181</c:v>
                </c:pt>
                <c:pt idx="194">
                  <c:v>3.9797193011615102</c:v>
                </c:pt>
                <c:pt idx="195">
                  <c:v>4.0206959153330297</c:v>
                </c:pt>
                <c:pt idx="196">
                  <c:v>4.0620944393886198</c:v>
                </c:pt>
                <c:pt idx="197">
                  <c:v>4.1039192174634298</c:v>
                </c:pt>
                <c:pt idx="198">
                  <c:v>4.1461746384213898</c:v>
                </c:pt>
                <c:pt idx="199">
                  <c:v>4.1888651363157496</c:v>
                </c:pt>
                <c:pt idx="200">
                  <c:v>4.2319951908543301</c:v>
                </c:pt>
                <c:pt idx="201">
                  <c:v>4.27556932786967</c:v>
                </c:pt>
                <c:pt idx="202">
                  <c:v>4.3195921197938603</c:v>
                </c:pt>
                <c:pt idx="203">
                  <c:v>4.3640681861384101</c:v>
                </c:pt>
                <c:pt idx="204">
                  <c:v>4.4090021939789699</c:v>
                </c:pt>
                <c:pt idx="205">
                  <c:v>4.45439885844507</c:v>
                </c:pt>
                <c:pt idx="206">
                  <c:v>4.5002629432148904</c:v>
                </c:pt>
                <c:pt idx="207">
                  <c:v>4.54659926101517</c:v>
                </c:pt>
                <c:pt idx="208">
                  <c:v>4.5934126741261903</c:v>
                </c:pt>
                <c:pt idx="209">
                  <c:v>4.6407080948920001</c:v>
                </c:pt>
                <c:pt idx="210">
                  <c:v>4.6884904862359198</c:v>
                </c:pt>
                <c:pt idx="211">
                  <c:v>4.7367648621812997</c:v>
                </c:pt>
                <c:pt idx="212">
                  <c:v>4.7855362883776698</c:v>
                </c:pt>
                <c:pt idx="213">
                  <c:v>4.8348098826322801</c:v>
                </c:pt>
                <c:pt idx="214">
                  <c:v>4.8845908154471802</c:v>
                </c:pt>
                <c:pt idx="215">
                  <c:v>4.9348843105617597</c:v>
                </c:pt>
                <c:pt idx="216">
                  <c:v>4.9856956455008801</c:v>
                </c:pt>
                <c:pt idx="217">
                  <c:v>5.0370301521287004</c:v>
                </c:pt>
                <c:pt idx="218">
                  <c:v>5.0888932172081596</c:v>
                </c:pt>
                <c:pt idx="219">
                  <c:v>5.1412902829662297</c:v>
                </c:pt>
                <c:pt idx="220">
                  <c:v>5.1942268476650097</c:v>
                </c:pt>
                <c:pt idx="221">
                  <c:v>5.2477084661786604</c:v>
                </c:pt>
                <c:pt idx="222">
                  <c:v>5.3017407505763297</c:v>
                </c:pt>
                <c:pt idx="223">
                  <c:v>5.3563293707110198</c:v>
                </c:pt>
                <c:pt idx="224">
                  <c:v>5.4114800548145903</c:v>
                </c:pt>
                <c:pt idx="225">
                  <c:v>5.4671985900987998</c:v>
                </c:pt>
                <c:pt idx="226">
                  <c:v>5.5234908233626401</c:v>
                </c:pt>
                <c:pt idx="227">
                  <c:v>5.58036266160582</c:v>
                </c:pt>
                <c:pt idx="228">
                  <c:v>5.6378200726486201</c:v>
                </c:pt>
                <c:pt idx="229">
                  <c:v>5.69586908575815</c:v>
                </c:pt>
                <c:pt idx="230">
                  <c:v>5.7545157922810199</c:v>
                </c:pt>
                <c:pt idx="231">
                  <c:v>5.8137663462825104</c:v>
                </c:pt>
                <c:pt idx="232">
                  <c:v>5.8736269651923703</c:v>
                </c:pt>
                <c:pt idx="233">
                  <c:v>5.9341039304571996</c:v>
                </c:pt>
                <c:pt idx="234">
                  <c:v>5.9952035881996801</c:v>
                </c:pt>
                <c:pt idx="235">
                  <c:v>6.0569323498843701</c:v>
                </c:pt>
                <c:pt idx="236">
                  <c:v>6.1192966929906296</c:v>
                </c:pt>
                <c:pt idx="237">
                  <c:v>6.1823031616922304</c:v>
                </c:pt>
                <c:pt idx="238">
                  <c:v>6.2459583675440902</c:v>
                </c:pt>
                <c:pt idx="239">
                  <c:v>6.3102689901760796</c:v>
                </c:pt>
                <c:pt idx="240">
                  <c:v>6.3752417779939297</c:v>
                </c:pt>
                <c:pt idx="241">
                  <c:v>6.4408835488873697</c:v>
                </c:pt>
                <c:pt idx="242">
                  <c:v>6.50720119094556</c:v>
                </c:pt>
                <c:pt idx="243">
                  <c:v>6.5742016631798803</c:v>
                </c:pt>
                <c:pt idx="244">
                  <c:v>6.6418919962542002</c:v>
                </c:pt>
                <c:pt idx="245">
                  <c:v>6.7102792932226096</c:v>
                </c:pt>
                <c:pt idx="246">
                  <c:v>6.7793707302747901</c:v>
                </c:pt>
                <c:pt idx="247">
                  <c:v>6.8491735574890402</c:v>
                </c:pt>
                <c:pt idx="248">
                  <c:v>6.91969509959306</c:v>
                </c:pt>
                <c:pt idx="249">
                  <c:v>6.9909427567325597</c:v>
                </c:pt>
                <c:pt idx="250">
                  <c:v>7.0629240052478099</c:v>
                </c:pt>
                <c:pt idx="251">
                  <c:v>7.1356463984581504</c:v>
                </c:pt>
                <c:pt idx="252">
                  <c:v>7.2091175674545998</c:v>
                </c:pt>
                <c:pt idx="253">
                  <c:v>7.2833452219006096</c:v>
                </c:pt>
                <c:pt idx="254">
                  <c:v>7.35833715084111</c:v>
                </c:pt>
                <c:pt idx="255">
                  <c:v>7.4341012235198098</c:v>
                </c:pt>
                <c:pt idx="256">
                  <c:v>7.5106453902049601</c:v>
                </c:pt>
                <c:pt idx="257">
                  <c:v>7.5879776830236398</c:v>
                </c:pt>
                <c:pt idx="258">
                  <c:v>7.6661062168045602</c:v>
                </c:pt>
                <c:pt idx="259">
                  <c:v>7.7450391899296402</c:v>
                </c:pt>
                <c:pt idx="260">
                  <c:v>7.8247848851942399</c:v>
                </c:pt>
                <c:pt idx="261">
                  <c:v>7.9053516706763798</c:v>
                </c:pt>
                <c:pt idx="262">
                  <c:v>7.98674800061477</c:v>
                </c:pt>
                <c:pt idx="263">
                  <c:v>8.0689824162960093</c:v>
                </c:pt>
                <c:pt idx="264">
                  <c:v>8.1520635469508491</c:v>
                </c:pt>
                <c:pt idx="265">
                  <c:v>8.2360001106596705</c:v>
                </c:pt>
                <c:pt idx="266">
                  <c:v>8.3208009152673306</c:v>
                </c:pt>
                <c:pt idx="267">
                  <c:v>8.4064748593074192</c:v>
                </c:pt>
                <c:pt idx="268">
                  <c:v>8.4930309329360103</c:v>
                </c:pt>
                <c:pt idx="269">
                  <c:v>8.5804782188750401</c:v>
                </c:pt>
                <c:pt idx="270">
                  <c:v>8.6688258933653906</c:v>
                </c:pt>
                <c:pt idx="271">
                  <c:v>8.7580832271298306</c:v>
                </c:pt>
                <c:pt idx="272">
                  <c:v>8.8482595863457902</c:v>
                </c:pt>
                <c:pt idx="273">
                  <c:v>8.9393644336281994</c:v>
                </c:pt>
                <c:pt idx="274">
                  <c:v>9.0314073290224908</c:v>
                </c:pt>
                <c:pt idx="275">
                  <c:v>9.1243979310077101</c:v>
                </c:pt>
                <c:pt idx="276">
                  <c:v>9.2183459975101005</c:v>
                </c:pt>
                <c:pt idx="277">
                  <c:v>9.3132613869269694</c:v>
                </c:pt>
                <c:pt idx="278">
                  <c:v>9.4091540591612404</c:v>
                </c:pt>
                <c:pt idx="279">
                  <c:v>9.5060340766665394</c:v>
                </c:pt>
                <c:pt idx="280">
                  <c:v>9.6039116055031197</c:v>
                </c:pt>
                <c:pt idx="281">
                  <c:v>9.7027969164046297</c:v>
                </c:pt>
                <c:pt idx="282">
                  <c:v>9.8027003858558892</c:v>
                </c:pt>
                <c:pt idx="283">
                  <c:v>9.9036324971816896</c:v>
                </c:pt>
                <c:pt idx="284">
                  <c:v>10.0056038416469</c:v>
                </c:pt>
                <c:pt idx="285">
                  <c:v>10.108625119567799</c:v>
                </c:pt>
                <c:pt idx="286">
                  <c:v>10.2127071414351</c:v>
                </c:pt>
                <c:pt idx="287">
                  <c:v>10.317860829048</c:v>
                </c:pt>
                <c:pt idx="288">
                  <c:v>10.4240972166606</c:v>
                </c:pt>
                <c:pt idx="289">
                  <c:v>10.5314274521395</c:v>
                </c:pt>
                <c:pt idx="290">
                  <c:v>10.6398627981338</c:v>
                </c:pt>
                <c:pt idx="291">
                  <c:v>10.749414633256899</c:v>
                </c:pt>
                <c:pt idx="292">
                  <c:v>10.8600944532804</c:v>
                </c:pt>
                <c:pt idx="293">
                  <c:v>10.9719138723406</c:v>
                </c:pt>
                <c:pt idx="294">
                  <c:v>11.084884624156899</c:v>
                </c:pt>
                <c:pt idx="295">
                  <c:v>11.199018563263399</c:v>
                </c:pt>
                <c:pt idx="296">
                  <c:v>11.3143276662529</c:v>
                </c:pt>
                <c:pt idx="297">
                  <c:v>11.430824033033</c:v>
                </c:pt>
                <c:pt idx="298">
                  <c:v>11.5485198880969</c:v>
                </c:pt>
                <c:pt idx="299">
                  <c:v>11.667427581805001</c:v>
                </c:pt>
                <c:pt idx="300">
                  <c:v>11.787559591681701</c:v>
                </c:pt>
                <c:pt idx="301">
                  <c:v>11.9089285237245</c:v>
                </c:pt>
                <c:pt idx="302">
                  <c:v>12.031547113726701</c:v>
                </c:pt>
                <c:pt idx="303">
                  <c:v>12.1554282286138</c:v>
                </c:pt>
                <c:pt idx="304">
                  <c:v>12.280584867793999</c:v>
                </c:pt>
                <c:pt idx="305">
                  <c:v>12.407030164521601</c:v>
                </c:pt>
                <c:pt idx="306">
                  <c:v>12.5347773872762</c:v>
                </c:pt>
                <c:pt idx="307">
                  <c:v>12.663839941153901</c:v>
                </c:pt>
                <c:pt idx="308">
                  <c:v>12.794231369274801</c:v>
                </c:pt>
                <c:pt idx="309">
                  <c:v>12.925965354203599</c:v>
                </c:pt>
                <c:pt idx="310">
                  <c:v>13.059055719385601</c:v>
                </c:pt>
                <c:pt idx="311">
                  <c:v>13.1935164305975</c:v>
                </c:pt>
                <c:pt idx="312">
                  <c:v>13.3293615974122</c:v>
                </c:pt>
                <c:pt idx="313">
                  <c:v>13.4666054746803</c:v>
                </c:pt>
                <c:pt idx="314">
                  <c:v>13.605262464025</c:v>
                </c:pt>
                <c:pt idx="315">
                  <c:v>13.745347115354001</c:v>
                </c:pt>
                <c:pt idx="316">
                  <c:v>13.886874128386101</c:v>
                </c:pt>
                <c:pt idx="317">
                  <c:v>14.0298583541936</c:v>
                </c:pt>
                <c:pt idx="318">
                  <c:v>14.1743147967605</c:v>
                </c:pt>
                <c:pt idx="319">
                  <c:v>14.3202586145577</c:v>
                </c:pt>
                <c:pt idx="320">
                  <c:v>14.467705122132701</c:v>
                </c:pt>
                <c:pt idx="321">
                  <c:v>14.6166697917173</c:v>
                </c:pt>
                <c:pt idx="322">
                  <c:v>14.767168254850899</c:v>
                </c:pt>
                <c:pt idx="323">
                  <c:v>14.919216304020701</c:v>
                </c:pt>
                <c:pt idx="324">
                  <c:v>15.072829894319099</c:v>
                </c:pt>
                <c:pt idx="325">
                  <c:v>15.228025145117901</c:v>
                </c:pt>
                <c:pt idx="326">
                  <c:v>15.384818341759599</c:v>
                </c:pt>
                <c:pt idx="327">
                  <c:v>15.5432259372665</c:v>
                </c:pt>
                <c:pt idx="328">
                  <c:v>15.703264554066999</c:v>
                </c:pt>
                <c:pt idx="329">
                  <c:v>15.8649509857401</c:v>
                </c:pt>
                <c:pt idx="330">
                  <c:v>16.0283021987774</c:v>
                </c:pt>
                <c:pt idx="331">
                  <c:v>16.193335334363699</c:v>
                </c:pt>
                <c:pt idx="332">
                  <c:v>16.3600677101754</c:v>
                </c:pt>
                <c:pt idx="333">
                  <c:v>16.528516822198</c:v>
                </c:pt>
                <c:pt idx="334">
                  <c:v>16.6987003465619</c:v>
                </c:pt>
                <c:pt idx="335">
                  <c:v>16.870636141397299</c:v>
                </c:pt>
                <c:pt idx="336">
                  <c:v>17.044342248708102</c:v>
                </c:pt>
                <c:pt idx="337">
                  <c:v>17.219836896265001</c:v>
                </c:pt>
                <c:pt idx="338">
                  <c:v>17.397138499518501</c:v>
                </c:pt>
                <c:pt idx="339">
                  <c:v>17.5762656635311</c:v>
                </c:pt>
                <c:pt idx="340">
                  <c:v>17.7572371849297</c:v>
                </c:pt>
                <c:pt idx="341">
                  <c:v>17.940072053878101</c:v>
                </c:pt>
                <c:pt idx="342">
                  <c:v>18.124789456069401</c:v>
                </c:pt>
                <c:pt idx="343">
                  <c:v>18.311408774739601</c:v>
                </c:pt>
                <c:pt idx="344">
                  <c:v>18.499949592701501</c:v>
                </c:pt>
                <c:pt idx="345">
                  <c:v>18.690431694399301</c:v>
                </c:pt>
                <c:pt idx="346">
                  <c:v>18.882875067985299</c:v>
                </c:pt>
                <c:pt idx="347">
                  <c:v>19.077299907416599</c:v>
                </c:pt>
                <c:pt idx="348">
                  <c:v>19.273726614574699</c:v>
                </c:pt>
                <c:pt idx="349">
                  <c:v>19.472175801406099</c:v>
                </c:pt>
                <c:pt idx="350">
                  <c:v>19.672668292085401</c:v>
                </c:pt>
                <c:pt idx="351">
                  <c:v>19.875225125200199</c:v>
                </c:pt>
                <c:pt idx="352">
                  <c:v>20.079867555959002</c:v>
                </c:pt>
                <c:pt idx="353">
                  <c:v>20.286617058421601</c:v>
                </c:pt>
                <c:pt idx="354">
                  <c:v>20.495495327752199</c:v>
                </c:pt>
                <c:pt idx="355">
                  <c:v>20.706524282496499</c:v>
                </c:pt>
                <c:pt idx="356">
                  <c:v>20.919726066881001</c:v>
                </c:pt>
                <c:pt idx="357">
                  <c:v>21.135123053137399</c:v>
                </c:pt>
                <c:pt idx="358">
                  <c:v>21.352737843849699</c:v>
                </c:pt>
                <c:pt idx="359">
                  <c:v>21.572593274326401</c:v>
                </c:pt>
                <c:pt idx="360">
                  <c:v>21.794712414996301</c:v>
                </c:pt>
                <c:pt idx="361">
                  <c:v>22.019118573829601</c:v>
                </c:pt>
                <c:pt idx="362">
                  <c:v>22.245835298784002</c:v>
                </c:pt>
                <c:pt idx="363">
                  <c:v>22.474886380274899</c:v>
                </c:pt>
                <c:pt idx="364">
                  <c:v>22.706295853672898</c:v>
                </c:pt>
                <c:pt idx="365">
                  <c:v>22.940088001824801</c:v>
                </c:pt>
                <c:pt idx="366">
                  <c:v>23.176287357602799</c:v>
                </c:pt>
                <c:pt idx="367">
                  <c:v>23.414918706478002</c:v>
                </c:pt>
                <c:pt idx="368">
                  <c:v>23.6560070891218</c:v>
                </c:pt>
                <c:pt idx="369">
                  <c:v>23.899577804032901</c:v>
                </c:pt>
                <c:pt idx="370">
                  <c:v>24.145656410192998</c:v>
                </c:pt>
                <c:pt idx="371">
                  <c:v>24.3942687297478</c:v>
                </c:pt>
                <c:pt idx="372">
                  <c:v>24.645440850717101</c:v>
                </c:pt>
                <c:pt idx="373">
                  <c:v>24.899199129732501</c:v>
                </c:pt>
                <c:pt idx="374">
                  <c:v>25.1555701948026</c:v>
                </c:pt>
                <c:pt idx="375">
                  <c:v>25.414580948107901</c:v>
                </c:pt>
                <c:pt idx="376">
                  <c:v>25.676258568822899</c:v>
                </c:pt>
                <c:pt idx="377">
                  <c:v>25.940630515969001</c:v>
                </c:pt>
                <c:pt idx="378">
                  <c:v>26.207724531295302</c:v>
                </c:pt>
                <c:pt idx="379">
                  <c:v>26.477568642190001</c:v>
                </c:pt>
                <c:pt idx="380">
                  <c:v>26.750191164621299</c:v>
                </c:pt>
                <c:pt idx="381">
                  <c:v>27.0256207061087</c:v>
                </c:pt>
                <c:pt idx="382">
                  <c:v>27.303886168724802</c:v>
                </c:pt>
                <c:pt idx="383">
                  <c:v>27.585016752128698</c:v>
                </c:pt>
                <c:pt idx="384">
                  <c:v>27.8690419566292</c:v>
                </c:pt>
                <c:pt idx="385">
                  <c:v>28.1559915862811</c:v>
                </c:pt>
                <c:pt idx="386">
                  <c:v>28.445895752012301</c:v>
                </c:pt>
                <c:pt idx="387">
                  <c:v>28.7387848747837</c:v>
                </c:pt>
                <c:pt idx="388">
                  <c:v>29.034689688781199</c:v>
                </c:pt>
                <c:pt idx="389">
                  <c:v>29.333641244640901</c:v>
                </c:pt>
                <c:pt idx="390">
                  <c:v>29.635670912707401</c:v>
                </c:pt>
                <c:pt idx="391">
                  <c:v>29.940810386325499</c:v>
                </c:pt>
                <c:pt idx="392">
                  <c:v>30.2490916851661</c:v>
                </c:pt>
                <c:pt idx="393">
                  <c:v>30.5605471585862</c:v>
                </c:pt>
                <c:pt idx="394">
                  <c:v>30.875209489023099</c:v>
                </c:pt>
                <c:pt idx="395">
                  <c:v>31.1931116954243</c:v>
                </c:pt>
                <c:pt idx="396">
                  <c:v>31.514287136712198</c:v>
                </c:pt>
                <c:pt idx="397">
                  <c:v>31.838769515284699</c:v>
                </c:pt>
                <c:pt idx="398">
                  <c:v>32.166592880551498</c:v>
                </c:pt>
                <c:pt idx="399">
                  <c:v>32.497791632507202</c:v>
                </c:pt>
                <c:pt idx="400">
                  <c:v>32.8324005253412</c:v>
                </c:pt>
                <c:pt idx="401">
                  <c:v>33.1704546710844</c:v>
                </c:pt>
                <c:pt idx="402">
                  <c:v>33.511989543293701</c:v>
                </c:pt>
                <c:pt idx="403">
                  <c:v>33.857040980774499</c:v>
                </c:pt>
                <c:pt idx="404">
                  <c:v>34.205645191341297</c:v>
                </c:pt>
                <c:pt idx="405">
                  <c:v>34.557838755617098</c:v>
                </c:pt>
                <c:pt idx="406">
                  <c:v>34.913658630872497</c:v>
                </c:pt>
                <c:pt idx="407">
                  <c:v>35.273142154902999</c:v>
                </c:pt>
                <c:pt idx="408">
                  <c:v>35.636327049947496</c:v>
                </c:pt>
                <c:pt idx="409">
                  <c:v>36.0032514266465</c:v>
                </c:pt>
                <c:pt idx="410">
                  <c:v>36.373953788041597</c:v>
                </c:pt>
                <c:pt idx="411">
                  <c:v>36.748473033615099</c:v>
                </c:pt>
                <c:pt idx="412">
                  <c:v>37.126848463372603</c:v>
                </c:pt>
                <c:pt idx="413">
                  <c:v>37.509119781966398</c:v>
                </c:pt>
                <c:pt idx="414">
                  <c:v>37.895327102862304</c:v>
                </c:pt>
                <c:pt idx="415">
                  <c:v>38.285510952548499</c:v>
                </c:pt>
                <c:pt idx="416">
                  <c:v>38.679712274788599</c:v>
                </c:pt>
                <c:pt idx="417">
                  <c:v>39.077972434917697</c:v>
                </c:pt>
                <c:pt idx="418">
                  <c:v>39.480333224183397</c:v>
                </c:pt>
                <c:pt idx="419">
                  <c:v>39.8868368641307</c:v>
                </c:pt>
                <c:pt idx="420">
                  <c:v>40.297526011032801</c:v>
                </c:pt>
                <c:pt idx="421">
                  <c:v>40.7124437603673</c:v>
                </c:pt>
                <c:pt idx="422">
                  <c:v>41.131633651338099</c:v>
                </c:pt>
                <c:pt idx="423">
                  <c:v>41.5551396714445</c:v>
                </c:pt>
                <c:pt idx="424">
                  <c:v>41.983006261096598</c:v>
                </c:pt>
                <c:pt idx="425">
                  <c:v>42.415278318279</c:v>
                </c:pt>
                <c:pt idx="426">
                  <c:v>42.852001203261999</c:v>
                </c:pt>
                <c:pt idx="427">
                  <c:v>43.293220743361601</c:v>
                </c:pt>
                <c:pt idx="428">
                  <c:v>43.738983237748002</c:v>
                </c:pt>
                <c:pt idx="429">
                  <c:v>44.189335462304399</c:v>
                </c:pt>
                <c:pt idx="430">
                  <c:v>44.644324674535099</c:v>
                </c:pt>
                <c:pt idx="431">
                  <c:v>45.103998618524798</c:v>
                </c:pt>
                <c:pt idx="432">
                  <c:v>45.568405529948102</c:v>
                </c:pt>
                <c:pt idx="433">
                  <c:v>46.037594141131599</c:v>
                </c:pt>
                <c:pt idx="434">
                  <c:v>46.511613686167301</c:v>
                </c:pt>
                <c:pt idx="435">
                  <c:v>46.990513906079002</c:v>
                </c:pt>
                <c:pt idx="436">
                  <c:v>47.474345054041898</c:v>
                </c:pt>
                <c:pt idx="437">
                  <c:v>47.963157900655901</c:v>
                </c:pt>
                <c:pt idx="438">
                  <c:v>48.457003739273098</c:v>
                </c:pt>
                <c:pt idx="439">
                  <c:v>48.955934391380303</c:v>
                </c:pt>
                <c:pt idx="440">
                  <c:v>49.460002212036997</c:v>
                </c:pt>
                <c:pt idx="441">
                  <c:v>49.969260095369101</c:v>
                </c:pt>
                <c:pt idx="442">
                  <c:v>50.483761480119298</c:v>
                </c:pt>
                <c:pt idx="443">
                  <c:v>51.003560355254599</c:v>
                </c:pt>
                <c:pt idx="444">
                  <c:v>51.528711265631998</c:v>
                </c:pt>
                <c:pt idx="445">
                  <c:v>52.059269317721601</c:v>
                </c:pt>
                <c:pt idx="446">
                  <c:v>52.595290185389601</c:v>
                </c:pt>
                <c:pt idx="447">
                  <c:v>53.136830115740302</c:v>
                </c:pt>
                <c:pt idx="448">
                  <c:v>53.683945935018102</c:v>
                </c:pt>
                <c:pt idx="449">
                  <c:v>54.236695054570802</c:v>
                </c:pt>
                <c:pt idx="450">
                  <c:v>54.795135476874201</c:v>
                </c:pt>
                <c:pt idx="451">
                  <c:v>55.359325801618198</c:v>
                </c:pt>
                <c:pt idx="452">
                  <c:v>55.929325231856097</c:v>
                </c:pt>
                <c:pt idx="453">
                  <c:v>56.505193580216996</c:v>
                </c:pt>
                <c:pt idx="454">
                  <c:v>57.086991275182001</c:v>
                </c:pt>
                <c:pt idx="455">
                  <c:v>57.674779367425998</c:v>
                </c:pt>
                <c:pt idx="456">
                  <c:v>58.268619536223099</c:v>
                </c:pt>
                <c:pt idx="457">
                  <c:v>58.868574095919399</c:v>
                </c:pt>
                <c:pt idx="458">
                  <c:v>59.474706002471798</c:v>
                </c:pt>
                <c:pt idx="459">
                  <c:v>60.087078860054199</c:v>
                </c:pt>
                <c:pt idx="460">
                  <c:v>60.705756927731898</c:v>
                </c:pt>
                <c:pt idx="461">
                  <c:v>61.330805126204602</c:v>
                </c:pt>
                <c:pt idx="462">
                  <c:v>61.962289044618601</c:v>
                </c:pt>
                <c:pt idx="463">
                  <c:v>62.600274947449698</c:v>
                </c:pt>
                <c:pt idx="464">
                  <c:v>63.244829781456303</c:v>
                </c:pt>
                <c:pt idx="465">
                  <c:v>63.896021182704601</c:v>
                </c:pt>
                <c:pt idx="466">
                  <c:v>64.553917483666197</c:v>
                </c:pt>
                <c:pt idx="467">
                  <c:v>65.218587720387802</c:v>
                </c:pt>
                <c:pt idx="468">
                  <c:v>65.8901016397364</c:v>
                </c:pt>
                <c:pt idx="469">
                  <c:v>66.568529706717399</c:v>
                </c:pt>
                <c:pt idx="470">
                  <c:v>67.253943111869205</c:v>
                </c:pt>
                <c:pt idx="471">
                  <c:v>67.946413778733699</c:v>
                </c:pt>
                <c:pt idx="472">
                  <c:v>68.646014371403098</c:v>
                </c:pt>
                <c:pt idx="473">
                  <c:v>69.352818302144897</c:v>
                </c:pt>
                <c:pt idx="474">
                  <c:v>70.066899739105807</c:v>
                </c:pt>
                <c:pt idx="475">
                  <c:v>70.788333614094498</c:v>
                </c:pt>
                <c:pt idx="476">
                  <c:v>71.517195630444107</c:v>
                </c:pt>
                <c:pt idx="477">
                  <c:v>72.253562270956394</c:v>
                </c:pt>
                <c:pt idx="478">
                  <c:v>72.997510805927405</c:v>
                </c:pt>
                <c:pt idx="479">
                  <c:v>73.749119301256002</c:v>
                </c:pt>
                <c:pt idx="480">
                  <c:v>74.508466626635297</c:v>
                </c:pt>
                <c:pt idx="481">
                  <c:v>75.275632463828998</c:v>
                </c:pt>
                <c:pt idx="482">
                  <c:v>76.050697315032906</c:v>
                </c:pt>
                <c:pt idx="483">
                  <c:v>76.833742511321901</c:v>
                </c:pt>
                <c:pt idx="484">
                  <c:v>77.624850221185298</c:v>
                </c:pt>
                <c:pt idx="485">
                  <c:v>78.424103459147901</c:v>
                </c:pt>
                <c:pt idx="486">
                  <c:v>79.231586094482495</c:v>
                </c:pt>
                <c:pt idx="487">
                  <c:v>80.047382860008994</c:v>
                </c:pt>
                <c:pt idx="488">
                  <c:v>80.871579360987894</c:v>
                </c:pt>
                <c:pt idx="489">
                  <c:v>81.704262084100904</c:v>
                </c:pt>
                <c:pt idx="490">
                  <c:v>82.545518406528501</c:v>
                </c:pt>
                <c:pt idx="491">
                  <c:v>83.395436605117496</c:v>
                </c:pt>
                <c:pt idx="492">
                  <c:v>84.254105865644505</c:v>
                </c:pt>
                <c:pt idx="493">
                  <c:v>85.121616292175304</c:v>
                </c:pt>
                <c:pt idx="494">
                  <c:v>85.9980589165189</c:v>
                </c:pt>
                <c:pt idx="495">
                  <c:v>86.883525707780706</c:v>
                </c:pt>
                <c:pt idx="496">
                  <c:v>87.778109582012902</c:v>
                </c:pt>
                <c:pt idx="497">
                  <c:v>88.681904411964396</c:v>
                </c:pt>
                <c:pt idx="498">
                  <c:v>89.595005036931695</c:v>
                </c:pt>
                <c:pt idx="499">
                  <c:v>90.517507272710702</c:v>
                </c:pt>
                <c:pt idx="500">
                  <c:v>91.449507921650806</c:v>
                </c:pt>
                <c:pt idx="501">
                  <c:v>92.391104782813301</c:v>
                </c:pt>
                <c:pt idx="502">
                  <c:v>93.342396662233199</c:v>
                </c:pt>
                <c:pt idx="503">
                  <c:v>94.303483383288594</c:v>
                </c:pt>
                <c:pt idx="504">
                  <c:v>95.274465797173903</c:v>
                </c:pt>
                <c:pt idx="505">
                  <c:v>96.2554457934841</c:v>
                </c:pt>
                <c:pt idx="506">
                  <c:v>97.246526310905594</c:v>
                </c:pt>
                <c:pt idx="507">
                  <c:v>98.247811348018701</c:v>
                </c:pt>
                <c:pt idx="508">
                  <c:v>99.259405974209898</c:v>
                </c:pt>
                <c:pt idx="509">
                  <c:v>100.281416340698</c:v>
                </c:pt>
                <c:pt idx="510">
                  <c:v>101.313949691673</c:v>
                </c:pt>
                <c:pt idx="511">
                  <c:v>102.35711437554799</c:v>
                </c:pt>
                <c:pt idx="512">
                  <c:v>103.411019856332</c:v>
                </c:pt>
                <c:pt idx="513">
                  <c:v>104.475776725115</c:v>
                </c:pt>
                <c:pt idx="514">
                  <c:v>105.551496711669</c:v>
                </c:pt>
                <c:pt idx="515">
                  <c:v>106.63829269617899</c:v>
                </c:pt>
                <c:pt idx="516">
                  <c:v>107.736278721085</c:v>
                </c:pt>
                <c:pt idx="517">
                  <c:v>108.84557000304601</c:v>
                </c:pt>
                <c:pt idx="518">
                  <c:v>109.966282945034</c:v>
                </c:pt>
                <c:pt idx="519">
                  <c:v>111.09853514855</c:v>
                </c:pt>
                <c:pt idx="520">
                  <c:v>112.24244542596</c:v>
                </c:pt>
                <c:pt idx="521">
                  <c:v>113.39813381296401</c:v>
                </c:pt>
                <c:pt idx="522">
                  <c:v>114.565721581194</c:v>
                </c:pt>
                <c:pt idx="523">
                  <c:v>115.745331250937</c:v>
                </c:pt>
                <c:pt idx="524">
                  <c:v>116.937086603995</c:v>
                </c:pt>
                <c:pt idx="525">
                  <c:v>118.141112696668</c:v>
                </c:pt>
                <c:pt idx="526">
                  <c:v>119.357535872884</c:v>
                </c:pt>
                <c:pt idx="527">
                  <c:v>120.58648377745099</c:v>
                </c:pt>
                <c:pt idx="528">
                  <c:v>121.828085369454</c:v>
                </c:pt>
                <c:pt idx="529">
                  <c:v>123.082470935789</c:v>
                </c:pt>
                <c:pt idx="530">
                  <c:v>124.349772104829</c:v>
                </c:pt>
                <c:pt idx="531">
                  <c:v>125.630121860242</c:v>
                </c:pt>
                <c:pt idx="532">
                  <c:v>126.92365455494399</c:v>
                </c:pt>
                <c:pt idx="533">
                  <c:v>128.23050592519601</c:v>
                </c:pt>
                <c:pt idx="534">
                  <c:v>129.55081310484599</c:v>
                </c:pt>
                <c:pt idx="535">
                  <c:v>130.884714639724</c:v>
                </c:pt>
                <c:pt idx="536">
                  <c:v>132.23235050217701</c:v>
                </c:pt>
                <c:pt idx="537">
                  <c:v>133.59386210575701</c:v>
                </c:pt>
                <c:pt idx="538">
                  <c:v>134.96939232006</c:v>
                </c:pt>
                <c:pt idx="539">
                  <c:v>136.359085485718</c:v>
                </c:pt>
                <c:pt idx="540">
                  <c:v>137.76308742954899</c:v>
                </c:pt>
                <c:pt idx="541">
                  <c:v>139.18154547985199</c:v>
                </c:pt>
                <c:pt idx="542">
                  <c:v>140.61460848187301</c:v>
                </c:pt>
                <c:pt idx="543">
                  <c:v>142.06242681342201</c:v>
                </c:pt>
                <c:pt idx="544">
                  <c:v>143.52515240065301</c:v>
                </c:pt>
                <c:pt idx="545">
                  <c:v>145.002938734004</c:v>
                </c:pt>
                <c:pt idx="546">
                  <c:v>146.495940884308</c:v>
                </c:pt>
                <c:pt idx="547">
                  <c:v>148.004315519062</c:v>
                </c:pt>
                <c:pt idx="548">
                  <c:v>149.528220918866</c:v>
                </c:pt>
                <c:pt idx="549">
                  <c:v>151.06781699403601</c:v>
                </c:pt>
                <c:pt idx="550">
                  <c:v>152.623265301381</c:v>
                </c:pt>
                <c:pt idx="551">
                  <c:v>154.19472906115601</c:v>
                </c:pt>
                <c:pt idx="552">
                  <c:v>155.78237317419101</c:v>
                </c:pt>
                <c:pt idx="553">
                  <c:v>157.38636423919399</c:v>
                </c:pt>
                <c:pt idx="554">
                  <c:v>159.00687057023299</c:v>
                </c:pt>
                <c:pt idx="555">
                  <c:v>160.644062214396</c:v>
                </c:pt>
                <c:pt idx="556">
                  <c:v>162.29811096963999</c:v>
                </c:pt>
                <c:pt idx="557">
                  <c:v>163.96919040281199</c:v>
                </c:pt>
                <c:pt idx="558">
                  <c:v>165.65747586786799</c:v>
                </c:pt>
                <c:pt idx="559">
                  <c:v>167.36314452426899</c:v>
                </c:pt>
                <c:pt idx="560">
                  <c:v>169.086375355575</c:v>
                </c:pt>
                <c:pt idx="561">
                  <c:v>170.827349188223</c:v>
                </c:pt>
                <c:pt idx="562">
                  <c:v>172.586248710505</c:v>
                </c:pt>
                <c:pt idx="563">
                  <c:v>174.36325849173701</c:v>
                </c:pt>
                <c:pt idx="564">
                  <c:v>176.15856500162599</c:v>
                </c:pt>
                <c:pt idx="565">
                  <c:v>177.972356629838</c:v>
                </c:pt>
                <c:pt idx="566">
                  <c:v>179.80482370576701</c:v>
                </c:pt>
                <c:pt idx="567">
                  <c:v>181.656158518507</c:v>
                </c:pt>
                <c:pt idx="568">
                  <c:v>183.526555337026</c:v>
                </c:pt>
                <c:pt idx="569">
                  <c:v>185.41621043056</c:v>
                </c:pt>
                <c:pt idx="570">
                  <c:v>187.32532208919901</c:v>
                </c:pt>
                <c:pt idx="571">
                  <c:v>189.25409064470199</c:v>
                </c:pt>
                <c:pt idx="572">
                  <c:v>191.202718491512</c:v>
                </c:pt>
                <c:pt idx="573">
                  <c:v>193.171410108</c:v>
                </c:pt>
                <c:pt idx="574">
                  <c:v>195.16037207791899</c:v>
                </c:pt>
                <c:pt idx="575">
                  <c:v>197.16981311208301</c:v>
                </c:pt>
                <c:pt idx="576">
                  <c:v>199.19994407026601</c:v>
                </c:pt>
                <c:pt idx="577">
                  <c:v>201.25097798332999</c:v>
                </c:pt>
                <c:pt idx="578">
                  <c:v>203.323130075579</c:v>
                </c:pt>
                <c:pt idx="579">
                  <c:v>205.416617787343</c:v>
                </c:pt>
                <c:pt idx="580">
                  <c:v>207.531660797797</c:v>
                </c:pt>
                <c:pt idx="581">
                  <c:v>209.66848104801099</c:v>
                </c:pt>
                <c:pt idx="582">
                  <c:v>211.827302764237</c:v>
                </c:pt>
                <c:pt idx="583">
                  <c:v>214.008352481445</c:v>
                </c:pt>
                <c:pt idx="584">
                  <c:v>216.211859067087</c:v>
                </c:pt>
                <c:pt idx="585">
                  <c:v>218.438053745118</c:v>
                </c:pt>
                <c:pt idx="586">
                  <c:v>220.68717012025499</c:v>
                </c:pt>
                <c:pt idx="587">
                  <c:v>222.959444202496</c:v>
                </c:pt>
                <c:pt idx="588">
                  <c:v>225.25511443188</c:v>
                </c:pt>
                <c:pt idx="589">
                  <c:v>227.574421703512</c:v>
                </c:pt>
                <c:pt idx="590">
                  <c:v>229.91760939283799</c:v>
                </c:pt>
                <c:pt idx="591">
                  <c:v>232.28492338118301</c:v>
                </c:pt>
                <c:pt idx="592">
                  <c:v>234.676612081559</c:v>
                </c:pt>
                <c:pt idx="593">
                  <c:v>237.09292646472099</c:v>
                </c:pt>
                <c:pt idx="594">
                  <c:v>239.53412008551501</c:v>
                </c:pt>
                <c:pt idx="595">
                  <c:v>242.00044910947199</c:v>
                </c:pt>
                <c:pt idx="596">
                  <c:v>244.492172339701</c:v>
                </c:pt>
                <c:pt idx="597">
                  <c:v>247.009551244037</c:v>
                </c:pt>
                <c:pt idx="598">
                  <c:v>249.552849982482</c:v>
                </c:pt>
                <c:pt idx="599">
                  <c:v>252.122335434924</c:v>
                </c:pt>
                <c:pt idx="600">
                  <c:v>254.71827722914099</c:v>
                </c:pt>
                <c:pt idx="601">
                  <c:v>257.34094776909802</c:v>
                </c:pt>
                <c:pt idx="602">
                  <c:v>259.99062226352601</c:v>
                </c:pt>
                <c:pt idx="603">
                  <c:v>262.667578754803</c:v>
                </c:pt>
                <c:pt idx="604">
                  <c:v>265.372098148134</c:v>
                </c:pt>
                <c:pt idx="605">
                  <c:v>268.10446424102201</c:v>
                </c:pt>
                <c:pt idx="606">
                  <c:v>270.86496375305001</c:v>
                </c:pt>
                <c:pt idx="607">
                  <c:v>273.65388635597202</c:v>
                </c:pt>
                <c:pt idx="608">
                  <c:v>276.47152470410202</c:v>
                </c:pt>
                <c:pt idx="609">
                  <c:v>279.31817446503101</c:v>
                </c:pt>
                <c:pt idx="610">
                  <c:v>282.19413435064502</c:v>
                </c:pt>
                <c:pt idx="611">
                  <c:v>285.09970614847998</c:v>
                </c:pt>
                <c:pt idx="612">
                  <c:v>288.03519475338101</c:v>
                </c:pt>
                <c:pt idx="613">
                  <c:v>291.00090819949901</c:v>
                </c:pt>
                <c:pt idx="614">
                  <c:v>293.99715769261599</c:v>
                </c:pt>
                <c:pt idx="615">
                  <c:v>297.02425764280099</c:v>
                </c:pt>
                <c:pt idx="616">
                  <c:v>300.08252569739898</c:v>
                </c:pt>
                <c:pt idx="617">
                  <c:v>303.17228277436999</c:v>
                </c:pt>
                <c:pt idx="618">
                  <c:v>306.293853095955</c:v>
                </c:pt>
                <c:pt idx="619">
                  <c:v>309.447564222707</c:v>
                </c:pt>
                <c:pt idx="620">
                  <c:v>312.63374708785801</c:v>
                </c:pt>
                <c:pt idx="621">
                  <c:v>315.85273603204701</c:v>
                </c:pt>
                <c:pt idx="622">
                  <c:v>319.10486883840599</c:v>
                </c:pt>
                <c:pt idx="623">
                  <c:v>322.39048676800002</c:v>
                </c:pt>
                <c:pt idx="624">
                  <c:v>325.70993459564102</c:v>
                </c:pt>
                <c:pt idx="625">
                  <c:v>329.063560646067</c:v>
                </c:pt>
                <c:pt idx="626">
                  <c:v>332.45171683049102</c:v>
                </c:pt>
                <c:pt idx="627">
                  <c:v>335.87475868352999</c:v>
                </c:pt>
                <c:pt idx="628">
                  <c:v>339.33304540051302</c:v>
                </c:pt>
                <c:pt idx="629">
                  <c:v>342.82693987517303</c:v>
                </c:pt>
                <c:pt idx="630">
                  <c:v>346.356808737726</c:v>
                </c:pt>
                <c:pt idx="631">
                  <c:v>349.92302239334299</c:v>
                </c:pt>
                <c:pt idx="632">
                  <c:v>353.52595506102199</c:v>
                </c:pt>
                <c:pt idx="633">
                  <c:v>357.16598481285098</c:v>
                </c:pt>
                <c:pt idx="634">
                  <c:v>360.84349361368402</c:v>
                </c:pt>
                <c:pt idx="635">
                  <c:v>364.55886736122397</c:v>
                </c:pt>
                <c:pt idx="636">
                  <c:v>368.31249592651199</c:v>
                </c:pt>
                <c:pt idx="637">
                  <c:v>372.10477319484301</c:v>
                </c:pt>
                <c:pt idx="638">
                  <c:v>375.93609710709501</c:v>
                </c:pt>
                <c:pt idx="639">
                  <c:v>379.80686970148599</c:v>
                </c:pt>
                <c:pt idx="640">
                  <c:v>383.71749715576601</c:v>
                </c:pt>
                <c:pt idx="641">
                  <c:v>387.668389829837</c:v>
                </c:pt>
                <c:pt idx="642">
                  <c:v>391.65996230880899</c:v>
                </c:pt>
                <c:pt idx="643">
                  <c:v>395.69263344651398</c:v>
                </c:pt>
                <c:pt idx="644">
                  <c:v>399.76682640945</c:v>
                </c:pt>
                <c:pt idx="645">
                  <c:v>403.882968721189</c:v>
                </c:pt>
                <c:pt idx="646">
                  <c:v>408.04149230723903</c:v>
                </c:pt>
                <c:pt idx="647">
                  <c:v>412.24283354036697</c:v>
                </c:pt>
                <c:pt idx="648">
                  <c:v>416.48743328639199</c:v>
                </c:pt>
                <c:pt idx="649">
                  <c:v>420.77573695044299</c:v>
                </c:pt>
                <c:pt idx="650">
                  <c:v>425.108194523701</c:v>
                </c:pt>
                <c:pt idx="651">
                  <c:v>429.48526063061701</c:v>
                </c:pt>
                <c:pt idx="652">
                  <c:v>433.90739457661601</c:v>
                </c:pt>
                <c:pt idx="653">
                  <c:v>438.37506039630102</c:v>
                </c:pt>
                <c:pt idx="654">
                  <c:v>442.888726902136</c:v>
                </c:pt>
                <c:pt idx="655">
                  <c:v>447.44886773364902</c:v>
                </c:pt>
                <c:pt idx="656">
                  <c:v>452.05596140712902</c:v>
                </c:pt>
                <c:pt idx="657">
                  <c:v>456.71049136584003</c:v>
                </c:pt>
                <c:pt idx="658">
                  <c:v>461.41294603075102</c:v>
                </c:pt>
                <c:pt idx="659">
                  <c:v>466.16381885178902</c:v>
                </c:pt>
                <c:pt idx="660">
                  <c:v>470.96360835961701</c:v>
                </c:pt>
                <c:pt idx="661">
                  <c:v>475.81281821794801</c:v>
                </c:pt>
                <c:pt idx="662">
                  <c:v>480.71195727639702</c:v>
                </c:pt>
                <c:pt idx="663">
                  <c:v>485.66153962387602</c:v>
                </c:pt>
                <c:pt idx="664">
                  <c:v>490.66208464254299</c:v>
                </c:pt>
                <c:pt idx="665">
                  <c:v>495.71411706229799</c:v>
                </c:pt>
                <c:pt idx="666">
                  <c:v>500.81816701585001</c:v>
                </c:pt>
                <c:pt idx="667">
                  <c:v>505.97477009433999</c:v>
                </c:pt>
                <c:pt idx="668">
                  <c:v>511.18446740355199</c:v>
                </c:pt>
                <c:pt idx="669">
                  <c:v>516.44780562068695</c:v>
                </c:pt>
                <c:pt idx="670">
                  <c:v>521.76533705172801</c:v>
                </c:pt>
                <c:pt idx="671">
                  <c:v>527.13761968940196</c:v>
                </c:pt>
                <c:pt idx="672">
                  <c:v>532.56521727172503</c:v>
                </c:pt>
                <c:pt idx="673">
                  <c:v>538.04869934116402</c:v>
                </c:pt>
                <c:pt idx="674">
                  <c:v>543.58864130439702</c:v>
                </c:pt>
                <c:pt idx="675">
                  <c:v>549.185624492697</c:v>
                </c:pt>
                <c:pt idx="676">
                  <c:v>554.84023622293</c:v>
                </c:pt>
                <c:pt idx="677">
                  <c:v>560.55306985918901</c:v>
                </c:pt>
                <c:pt idx="678">
                  <c:v>566.32472487505402</c:v>
                </c:pt>
                <c:pt idx="679">
                  <c:v>572.15580691650098</c:v>
                </c:pt>
                <c:pt idx="680">
                  <c:v>578.04692786545002</c:v>
                </c:pt>
                <c:pt idx="681">
                  <c:v>583.99870590398405</c:v>
                </c:pt>
                <c:pt idx="682">
                  <c:v>590.01176557920098</c:v>
                </c:pt>
                <c:pt idx="683">
                  <c:v>596.08673786876398</c:v>
                </c:pt>
                <c:pt idx="684">
                  <c:v>602.22426024711001</c:v>
                </c:pt>
                <c:pt idx="685">
                  <c:v>608.42497675233506</c:v>
                </c:pt>
                <c:pt idx="686">
                  <c:v>614.68953805378897</c:v>
                </c:pt>
                <c:pt idx="687">
                  <c:v>621.01860152033805</c:v>
                </c:pt>
                <c:pt idx="688">
                  <c:v>627.41283128935902</c:v>
                </c:pt>
                <c:pt idx="689">
                  <c:v>633.87289833642706</c:v>
                </c:pt>
                <c:pt idx="690">
                  <c:v>640.399480545713</c:v>
                </c:pt>
                <c:pt idx="691">
                  <c:v>646.99326278113597</c:v>
                </c:pt>
                <c:pt idx="692">
                  <c:v>653.65493695821101</c:v>
                </c:pt>
                <c:pt idx="693">
                  <c:v>660.38520211666901</c:v>
                </c:pt>
                <c:pt idx="694">
                  <c:v>667.18476449380103</c:v>
                </c:pt>
                <c:pt idx="695">
                  <c:v>674.05433759856703</c:v>
                </c:pt>
                <c:pt idx="696">
                  <c:v>680.99464228647798</c:v>
                </c:pt>
                <c:pt idx="697">
                  <c:v>688.00640683522499</c:v>
                </c:pt>
                <c:pt idx="698">
                  <c:v>695.09036702110905</c:v>
                </c:pt>
                <c:pt idx="699">
                  <c:v>702.24726619624801</c:v>
                </c:pt>
                <c:pt idx="700">
                  <c:v>709.47785536657796</c:v>
                </c:pt>
              </c:numCache>
            </c:numRef>
          </c:yVal>
          <c:smooth val="1"/>
        </c:ser>
        <c:dLbls>
          <c:showLegendKey val="0"/>
          <c:showVal val="0"/>
          <c:showCatName val="0"/>
          <c:showSerName val="0"/>
          <c:showPercent val="0"/>
          <c:showBubbleSize val="0"/>
        </c:dLbls>
        <c:axId val="846074896"/>
        <c:axId val="846075288"/>
      </c:scatterChart>
      <c:valAx>
        <c:axId val="846074896"/>
        <c:scaling>
          <c:orientation val="minMax"/>
          <c:max val="17"/>
          <c:min val="0"/>
        </c:scaling>
        <c:delete val="0"/>
        <c:axPos val="b"/>
        <c:title>
          <c:tx>
            <c:rich>
              <a:bodyPr/>
              <a:lstStyle/>
              <a:p>
                <a:pPr>
                  <a:defRPr sz="1700"/>
                </a:pPr>
                <a:r>
                  <a:rPr lang="en-US" sz="1700" dirty="0" smtClean="0"/>
                  <a:t>Recipient age (years)</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846075288"/>
        <c:crosses val="autoZero"/>
        <c:crossBetween val="midCat"/>
        <c:majorUnit val="1"/>
      </c:valAx>
      <c:valAx>
        <c:axId val="84607528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7489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Microsoft_Excel_Worksheet2!$B$2:$B$10002</c:f>
              <c:numCache>
                <c:formatCode>General</c:formatCode>
                <c:ptCount val="10001"/>
                <c:pt idx="0">
                  <c:v>1.59112411080557</c:v>
                </c:pt>
                <c:pt idx="1">
                  <c:v>1.5797345542948</c:v>
                </c:pt>
                <c:pt idx="2">
                  <c:v>1.56842652630631</c:v>
                </c:pt>
                <c:pt idx="3">
                  <c:v>1.5571994432440599</c:v>
                </c:pt>
                <c:pt idx="4">
                  <c:v>1.54605272568952</c:v>
                </c:pt>
                <c:pt idx="5">
                  <c:v>1.5349857983717199</c:v>
                </c:pt>
                <c:pt idx="6">
                  <c:v>1.52399809013761</c:v>
                </c:pt>
                <c:pt idx="7">
                  <c:v>1.51308903392254</c:v>
                </c:pt>
                <c:pt idx="8">
                  <c:v>1.5022580667210199</c:v>
                </c:pt>
                <c:pt idx="9">
                  <c:v>1.49150462955764</c:v>
                </c:pt>
                <c:pt idx="10">
                  <c:v>1.48082816745826</c:v>
                </c:pt>
                <c:pt idx="11">
                  <c:v>1.47022812942134</c:v>
                </c:pt>
                <c:pt idx="12">
                  <c:v>1.4597039683894899</c:v>
                </c:pt>
                <c:pt idx="13">
                  <c:v>1.44925514122129</c:v>
                </c:pt>
                <c:pt idx="14">
                  <c:v>1.4388811086631901</c:v>
                </c:pt>
                <c:pt idx="15">
                  <c:v>1.42858133532175</c:v>
                </c:pt>
                <c:pt idx="16">
                  <c:v>1.4183552896359399</c:v>
                </c:pt>
                <c:pt idx="17">
                  <c:v>1.40820244384978</c:v>
                </c:pt>
                <c:pt idx="18">
                  <c:v>1.3981222739850201</c:v>
                </c:pt>
                <c:pt idx="19">
                  <c:v>1.38811425981417</c:v>
                </c:pt>
                <c:pt idx="20">
                  <c:v>1.3781778848336199</c:v>
                </c:pt>
                <c:pt idx="21">
                  <c:v>1.36831263623697</c:v>
                </c:pt>
                <c:pt idx="22">
                  <c:v>1.3585180048886201</c:v>
                </c:pt>
                <c:pt idx="23">
                  <c:v>1.3487934852974</c:v>
                </c:pt>
                <c:pt idx="24">
                  <c:v>1.33913857559059</c:v>
                </c:pt>
                <c:pt idx="25">
                  <c:v>1.3295527774879401</c:v>
                </c:pt>
                <c:pt idx="26">
                  <c:v>1.32003559627598</c:v>
                </c:pt>
                <c:pt idx="27">
                  <c:v>1.3105865407824999</c:v>
                </c:pt>
                <c:pt idx="28">
                  <c:v>1.3012051233511901</c:v>
                </c:pt>
                <c:pt idx="29">
                  <c:v>1.29189085981645</c:v>
                </c:pt>
                <c:pt idx="30">
                  <c:v>1.28264326947846</c:v>
                </c:pt>
                <c:pt idx="31">
                  <c:v>1.27346187507831</c:v>
                </c:pt>
                <c:pt idx="32">
                  <c:v>1.26434620277342</c:v>
                </c:pt>
                <c:pt idx="33">
                  <c:v>1.2552957821130399</c:v>
                </c:pt>
                <c:pt idx="34">
                  <c:v>1.246310146014</c:v>
                </c:pt>
                <c:pt idx="35">
                  <c:v>1.2373888307365899</c:v>
                </c:pt>
                <c:pt idx="36">
                  <c:v>1.22853137586066</c:v>
                </c:pt>
                <c:pt idx="37">
                  <c:v>1.2197373242617899</c:v>
                </c:pt>
                <c:pt idx="38">
                  <c:v>1.21100622208778</c:v>
                </c:pt>
                <c:pt idx="39">
                  <c:v>1.20233761873516</c:v>
                </c:pt>
                <c:pt idx="40">
                  <c:v>1.19373106682597</c:v>
                </c:pt>
                <c:pt idx="41">
                  <c:v>1.18518612218467</c:v>
                </c:pt>
                <c:pt idx="42">
                  <c:v>1.17670234381519</c:v>
                </c:pt>
                <c:pt idx="43">
                  <c:v>1.1682792938782101</c:v>
                </c:pt>
                <c:pt idx="44">
                  <c:v>1.1599165376685501</c:v>
                </c:pt>
                <c:pt idx="45">
                  <c:v>1.15161364359269</c:v>
                </c:pt>
                <c:pt idx="46">
                  <c:v>1.1433701831465799</c:v>
                </c:pt>
                <c:pt idx="47">
                  <c:v>1.1351857308934601</c:v>
                </c:pt>
                <c:pt idx="48">
                  <c:v>1.1270598644419201</c:v>
                </c:pt>
                <c:pt idx="49">
                  <c:v>1.1189921644241101</c:v>
                </c:pt>
                <c:pt idx="50">
                  <c:v>1.11098221447409</c:v>
                </c:pt>
                <c:pt idx="51">
                  <c:v>1.1030296012063501</c:v>
                </c:pt>
                <c:pt idx="52">
                  <c:v>1.09513391419446</c:v>
                </c:pt>
                <c:pt idx="53">
                  <c:v>1.0872947459499001</c:v>
                </c:pt>
                <c:pt idx="54">
                  <c:v>1.0795116919010299</c:v>
                </c:pt>
                <c:pt idx="55">
                  <c:v>1.0717843503722</c:v>
                </c:pt>
                <c:pt idx="56">
                  <c:v>1.06411232256304</c:v>
                </c:pt>
                <c:pt idx="57">
                  <c:v>1.0564952125278599</c:v>
                </c:pt>
                <c:pt idx="58">
                  <c:v>1.04893262715521</c:v>
                </c:pt>
                <c:pt idx="59">
                  <c:v>1.04142417614762</c:v>
                </c:pt>
                <c:pt idx="60">
                  <c:v>1.0339694720014401</c:v>
                </c:pt>
                <c:pt idx="61">
                  <c:v>1.0265681299868199</c:v>
                </c:pt>
                <c:pt idx="62">
                  <c:v>1.0192197681279</c:v>
                </c:pt>
                <c:pt idx="63">
                  <c:v>1.01192400718308</c:v>
                </c:pt>
                <c:pt idx="64">
                  <c:v>1.0046804706254</c:v>
                </c:pt>
                <c:pt idx="65">
                  <c:v>0.99748878462319401</c:v>
                </c:pt>
                <c:pt idx="66">
                  <c:v>0.99034857802072096</c:v>
                </c:pt>
                <c:pt idx="67">
                  <c:v>0.98325948231905402</c:v>
                </c:pt>
                <c:pt idx="68">
                  <c:v>0.97622113165704605</c:v>
                </c:pt>
                <c:pt idx="69">
                  <c:v>0.96923316279244998</c:v>
                </c:pt>
                <c:pt idx="70">
                  <c:v>0.96229521508317295</c:v>
                </c:pt>
                <c:pt idx="71">
                  <c:v>0.95540693046866398</c:v>
                </c:pt>
                <c:pt idx="72">
                  <c:v>0.94856795345143696</c:v>
                </c:pt>
                <c:pt idx="73">
                  <c:v>0.94177793107871799</c:v>
                </c:pt>
                <c:pt idx="74">
                  <c:v>0.93503651292423495</c:v>
                </c:pt>
                <c:pt idx="75">
                  <c:v>0.92834335107013299</c:v>
                </c:pt>
                <c:pt idx="76">
                  <c:v>0.92169810008901398</c:v>
                </c:pt>
                <c:pt idx="77">
                  <c:v>0.915100417026113</c:v>
                </c:pt>
                <c:pt idx="78">
                  <c:v>0.90854996138159905</c:v>
                </c:pt>
                <c:pt idx="79">
                  <c:v>0.902046395092997</c:v>
                </c:pt>
                <c:pt idx="80">
                  <c:v>0.895589382517751</c:v>
                </c:pt>
                <c:pt idx="81">
                  <c:v>0.88917859041588898</c:v>
                </c:pt>
                <c:pt idx="82">
                  <c:v>0.88281368793283699</c:v>
                </c:pt>
                <c:pt idx="83">
                  <c:v>0.87649434658233505</c:v>
                </c:pt>
                <c:pt idx="84">
                  <c:v>0.87022024022948896</c:v>
                </c:pt>
                <c:pt idx="85">
                  <c:v>0.86399104507393798</c:v>
                </c:pt>
                <c:pt idx="86">
                  <c:v>0.85780643963314096</c:v>
                </c:pt>
                <c:pt idx="87">
                  <c:v>0.85166610472579096</c:v>
                </c:pt>
                <c:pt idx="88">
                  <c:v>0.84556972345533699</c:v>
                </c:pt>
                <c:pt idx="89">
                  <c:v>0.83951698119363005</c:v>
                </c:pt>
                <c:pt idx="90">
                  <c:v>0.83350756556469097</c:v>
                </c:pt>
                <c:pt idx="91">
                  <c:v>0.82754116642858</c:v>
                </c:pt>
                <c:pt idx="92">
                  <c:v>0.82161747586539902</c:v>
                </c:pt>
                <c:pt idx="93">
                  <c:v>0.81573618815939497</c:v>
                </c:pt>
                <c:pt idx="94">
                  <c:v>0.80989699978318597</c:v>
                </c:pt>
                <c:pt idx="95">
                  <c:v>0.80409960938209002</c:v>
                </c:pt>
                <c:pt idx="96">
                  <c:v>0.79834371775858304</c:v>
                </c:pt>
                <c:pt idx="97">
                  <c:v>0.79262902785684497</c:v>
                </c:pt>
                <c:pt idx="98">
                  <c:v>0.78695524474744105</c:v>
                </c:pt>
                <c:pt idx="99">
                  <c:v>0.78132207561209199</c:v>
                </c:pt>
                <c:pt idx="100">
                  <c:v>0.77572922972856595</c:v>
                </c:pt>
                <c:pt idx="101">
                  <c:v>0.77017641845567497</c:v>
                </c:pt>
                <c:pt idx="102">
                  <c:v>0.76466335521837403</c:v>
                </c:pt>
                <c:pt idx="103">
                  <c:v>0.75918975549297796</c:v>
                </c:pt>
                <c:pt idx="104">
                  <c:v>0.75375533679247297</c:v>
                </c:pt>
                <c:pt idx="105">
                  <c:v>0.74835981865193801</c:v>
                </c:pt>
                <c:pt idx="106">
                  <c:v>0.74300292261407197</c:v>
                </c:pt>
                <c:pt idx="107">
                  <c:v>0.73768437221482097</c:v>
                </c:pt>
                <c:pt idx="108">
                  <c:v>0.73240389296911401</c:v>
                </c:pt>
                <c:pt idx="109">
                  <c:v>0.72716121235668896</c:v>
                </c:pt>
                <c:pt idx="110">
                  <c:v>0.72195605980803901</c:v>
                </c:pt>
                <c:pt idx="111">
                  <c:v>0.71678816669043999</c:v>
                </c:pt>
                <c:pt idx="112">
                  <c:v>0.71165726629409098</c:v>
                </c:pt>
                <c:pt idx="113">
                  <c:v>0.70656309381834703</c:v>
                </c:pt>
                <c:pt idx="114">
                  <c:v>0.70150538635805604</c:v>
                </c:pt>
                <c:pt idx="115">
                  <c:v>0.69648388288998797</c:v>
                </c:pt>
                <c:pt idx="116">
                  <c:v>0.69149832425936597</c:v>
                </c:pt>
                <c:pt idx="117">
                  <c:v>0.68654845316648905</c:v>
                </c:pt>
                <c:pt idx="118">
                  <c:v>0.68163401415345404</c:v>
                </c:pt>
                <c:pt idx="119">
                  <c:v>0.67675475359097403</c:v>
                </c:pt>
                <c:pt idx="120">
                  <c:v>0.67191041966528497</c:v>
                </c:pt>
                <c:pt idx="121">
                  <c:v>0.66710076236515103</c:v>
                </c:pt>
                <c:pt idx="122">
                  <c:v>0.66232553346896506</c:v>
                </c:pt>
                <c:pt idx="123">
                  <c:v>0.65758448653193402</c:v>
                </c:pt>
                <c:pt idx="124">
                  <c:v>0.65287737687336</c:v>
                </c:pt>
                <c:pt idx="125">
                  <c:v>0.64820396156401705</c:v>
                </c:pt>
                <c:pt idx="126">
                  <c:v>0.64356399941360798</c:v>
                </c:pt>
                <c:pt idx="127">
                  <c:v>0.63895725095832401</c:v>
                </c:pt>
                <c:pt idx="128">
                  <c:v>0.63438347844847698</c:v>
                </c:pt>
                <c:pt idx="129">
                  <c:v>0.62984244583623705</c:v>
                </c:pt>
                <c:pt idx="130">
                  <c:v>0.62533391876344802</c:v>
                </c:pt>
                <c:pt idx="131">
                  <c:v>0.62085766454952995</c:v>
                </c:pt>
                <c:pt idx="132">
                  <c:v>0.61641345217947696</c:v>
                </c:pt>
                <c:pt idx="133">
                  <c:v>0.61200105229192503</c:v>
                </c:pt>
                <c:pt idx="134">
                  <c:v>0.60762023716732705</c:v>
                </c:pt>
                <c:pt idx="135">
                  <c:v>0.603270780716188</c:v>
                </c:pt>
                <c:pt idx="136">
                  <c:v>0.59895245846740597</c:v>
                </c:pt>
                <c:pt idx="137">
                  <c:v>0.59466504755668403</c:v>
                </c:pt>
                <c:pt idx="138">
                  <c:v>0.59040832671502796</c:v>
                </c:pt>
                <c:pt idx="139">
                  <c:v>0.58618207625732699</c:v>
                </c:pt>
                <c:pt idx="140">
                  <c:v>0.58198607807101699</c:v>
                </c:pt>
                <c:pt idx="141">
                  <c:v>0.57782011560482305</c:v>
                </c:pt>
                <c:pt idx="142">
                  <c:v>0.57368397385758296</c:v>
                </c:pt>
                <c:pt idx="143">
                  <c:v>0.56957743936715499</c:v>
                </c:pt>
                <c:pt idx="144">
                  <c:v>0.56550030019939501</c:v>
                </c:pt>
                <c:pt idx="145">
                  <c:v>0.56145234593722304</c:v>
                </c:pt>
                <c:pt idx="146">
                  <c:v>0.55743336766976403</c:v>
                </c:pt>
                <c:pt idx="147">
                  <c:v>0.55344315798156396</c:v>
                </c:pt>
                <c:pt idx="148">
                  <c:v>0.54948151094188702</c:v>
                </c:pt>
                <c:pt idx="149">
                  <c:v>0.54554822209408704</c:v>
                </c:pt>
                <c:pt idx="150">
                  <c:v>0.54164308844505604</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Microsoft_Excel_Worksheet2!$C$2:$C$10002</c:f>
              <c:numCache>
                <c:formatCode>General</c:formatCode>
                <c:ptCount val="10001"/>
                <c:pt idx="0">
                  <c:v>1.0259795566363199</c:v>
                </c:pt>
                <c:pt idx="1">
                  <c:v>1.0255726127645099</c:v>
                </c:pt>
                <c:pt idx="2">
                  <c:v>1.0251658303026701</c:v>
                </c:pt>
                <c:pt idx="3">
                  <c:v>1.0247592091867499</c:v>
                </c:pt>
                <c:pt idx="4">
                  <c:v>1.02435274935278</c:v>
                </c:pt>
                <c:pt idx="5">
                  <c:v>1.0239464507367699</c:v>
                </c:pt>
                <c:pt idx="6">
                  <c:v>1.02354031327478</c:v>
                </c:pt>
                <c:pt idx="7">
                  <c:v>1.0231343369029</c:v>
                </c:pt>
                <c:pt idx="8">
                  <c:v>1.0227285215572199</c:v>
                </c:pt>
                <c:pt idx="9">
                  <c:v>1.02232286717388</c:v>
                </c:pt>
                <c:pt idx="10">
                  <c:v>1.0219173736890399</c:v>
                </c:pt>
                <c:pt idx="11">
                  <c:v>1.0215120410388701</c:v>
                </c:pt>
                <c:pt idx="12">
                  <c:v>1.0211068691595799</c:v>
                </c:pt>
                <c:pt idx="13">
                  <c:v>1.0207018579874101</c:v>
                </c:pt>
                <c:pt idx="14">
                  <c:v>1.0202970074586</c:v>
                </c:pt>
                <c:pt idx="15">
                  <c:v>1.0198923175094501</c:v>
                </c:pt>
                <c:pt idx="16">
                  <c:v>1.0194877880762601</c:v>
                </c:pt>
                <c:pt idx="17">
                  <c:v>1.0190834190953699</c:v>
                </c:pt>
                <c:pt idx="18">
                  <c:v>1.0186792105031299</c:v>
                </c:pt>
                <c:pt idx="19">
                  <c:v>1.0182751622359201</c:v>
                </c:pt>
                <c:pt idx="20">
                  <c:v>1.0178712742301601</c:v>
                </c:pt>
                <c:pt idx="21">
                  <c:v>1.01746754642228</c:v>
                </c:pt>
                <c:pt idx="22">
                  <c:v>1.0170639787487401</c:v>
                </c:pt>
                <c:pt idx="23">
                  <c:v>1.0166605711460199</c:v>
                </c:pt>
                <c:pt idx="24">
                  <c:v>1.01625732355063</c:v>
                </c:pt>
                <c:pt idx="25">
                  <c:v>1.0158542358991101</c:v>
                </c:pt>
                <c:pt idx="26">
                  <c:v>1.0154513081280101</c:v>
                </c:pt>
                <c:pt idx="27">
                  <c:v>1.01504854017393</c:v>
                </c:pt>
                <c:pt idx="28">
                  <c:v>1.01464593197347</c:v>
                </c:pt>
                <c:pt idx="29">
                  <c:v>1.0142434834632701</c:v>
                </c:pt>
                <c:pt idx="30">
                  <c:v>1.0138411945799799</c:v>
                </c:pt>
                <c:pt idx="31">
                  <c:v>1.0134390652603</c:v>
                </c:pt>
                <c:pt idx="32">
                  <c:v>1.01303709544094</c:v>
                </c:pt>
                <c:pt idx="33">
                  <c:v>1.01263528505862</c:v>
                </c:pt>
                <c:pt idx="34">
                  <c:v>1.0122336340501199</c:v>
                </c:pt>
                <c:pt idx="35">
                  <c:v>1.0118321423522201</c:v>
                </c:pt>
                <c:pt idx="36">
                  <c:v>1.01143080990172</c:v>
                </c:pt>
                <c:pt idx="37">
                  <c:v>1.0110296366354701</c:v>
                </c:pt>
                <c:pt idx="38">
                  <c:v>1.01062862249033</c:v>
                </c:pt>
                <c:pt idx="39">
                  <c:v>1.0102277674031801</c:v>
                </c:pt>
                <c:pt idx="40">
                  <c:v>1.0098270713109301</c:v>
                </c:pt>
                <c:pt idx="41">
                  <c:v>1.00942653415052</c:v>
                </c:pt>
                <c:pt idx="42">
                  <c:v>1.00902615585892</c:v>
                </c:pt>
                <c:pt idx="43">
                  <c:v>1.0086259363731001</c:v>
                </c:pt>
                <c:pt idx="44">
                  <c:v>1.0082258756300799</c:v>
                </c:pt>
                <c:pt idx="45">
                  <c:v>1.0078259735669</c:v>
                </c:pt>
                <c:pt idx="46">
                  <c:v>1.00742623012062</c:v>
                </c:pt>
                <c:pt idx="47">
                  <c:v>1.0070266452283201</c:v>
                </c:pt>
                <c:pt idx="48">
                  <c:v>1.0066272188271099</c:v>
                </c:pt>
                <c:pt idx="49">
                  <c:v>1.0062279508541401</c:v>
                </c:pt>
                <c:pt idx="50">
                  <c:v>1.0058288412465499</c:v>
                </c:pt>
                <c:pt idx="51">
                  <c:v>1.0054298899415499</c:v>
                </c:pt>
                <c:pt idx="52">
                  <c:v>1.0050310968763301</c:v>
                </c:pt>
                <c:pt idx="53">
                  <c:v>1.0046324619881399</c:v>
                </c:pt>
                <c:pt idx="54">
                  <c:v>1.0042339852142399</c:v>
                </c:pt>
                <c:pt idx="55">
                  <c:v>1.0038356664919099</c:v>
                </c:pt>
                <c:pt idx="56">
                  <c:v>1.0034375057584599</c:v>
                </c:pt>
                <c:pt idx="57">
                  <c:v>1.00303950295122</c:v>
                </c:pt>
                <c:pt idx="58">
                  <c:v>1.0026416580075701</c:v>
                </c:pt>
                <c:pt idx="59">
                  <c:v>1.00224397086487</c:v>
                </c:pt>
                <c:pt idx="60">
                  <c:v>1.0018464414605499</c:v>
                </c:pt>
                <c:pt idx="61">
                  <c:v>1.00144906973204</c:v>
                </c:pt>
                <c:pt idx="62">
                  <c:v>1.00105185561679</c:v>
                </c:pt>
                <c:pt idx="63">
                  <c:v>1.0006547990523</c:v>
                </c:pt>
                <c:pt idx="64">
                  <c:v>1.0002578999760601</c:v>
                </c:pt>
                <c:pt idx="65">
                  <c:v>0.99512203985927905</c:v>
                </c:pt>
                <c:pt idx="66">
                  <c:v>0.98131572790477695</c:v>
                </c:pt>
                <c:pt idx="67">
                  <c:v>0.96770096456657495</c:v>
                </c:pt>
                <c:pt idx="68">
                  <c:v>0.95427509230133201</c:v>
                </c:pt>
                <c:pt idx="69">
                  <c:v>0.94103549043643198</c:v>
                </c:pt>
                <c:pt idx="70">
                  <c:v>0.92797957465844305</c:v>
                </c:pt>
                <c:pt idx="71">
                  <c:v>0.91510479650866705</c:v>
                </c:pt>
                <c:pt idx="72">
                  <c:v>0.902408642885694</c:v>
                </c:pt>
                <c:pt idx="73">
                  <c:v>0.88988863555485298</c:v>
                </c:pt>
                <c:pt idx="74">
                  <c:v>0.87754233066447596</c:v>
                </c:pt>
                <c:pt idx="75">
                  <c:v>0.86536731826886304</c:v>
                </c:pt>
                <c:pt idx="76">
                  <c:v>0.853361221857873</c:v>
                </c:pt>
                <c:pt idx="77">
                  <c:v>0.84152169789304299</c:v>
                </c:pt>
                <c:pt idx="78">
                  <c:v>0.82984643535013203</c:v>
                </c:pt>
                <c:pt idx="79">
                  <c:v>0.81833315526802697</c:v>
                </c:pt>
                <c:pt idx="80">
                  <c:v>0.80697961030389398</c:v>
                </c:pt>
                <c:pt idx="81">
                  <c:v>0.79578358429450702</c:v>
                </c:pt>
                <c:pt idx="82">
                  <c:v>0.78474289182366697</c:v>
                </c:pt>
                <c:pt idx="83">
                  <c:v>0.77385537779560998</c:v>
                </c:pt>
                <c:pt idx="84">
                  <c:v>0.76311891701435197</c:v>
                </c:pt>
                <c:pt idx="85">
                  <c:v>0.75253141376884802</c:v>
                </c:pt>
                <c:pt idx="86">
                  <c:v>0.74209080142393002</c:v>
                </c:pt>
                <c:pt idx="87">
                  <c:v>0.73179504201689805</c:v>
                </c:pt>
                <c:pt idx="88">
                  <c:v>0.72164212585972798</c:v>
                </c:pt>
                <c:pt idx="89">
                  <c:v>0.71163007114678201</c:v>
                </c:pt>
                <c:pt idx="90">
                  <c:v>0.70175692356797204</c:v>
                </c:pt>
                <c:pt idx="91">
                  <c:v>0.69202075592728596</c:v>
                </c:pt>
                <c:pt idx="92">
                  <c:v>0.68241966776660801</c:v>
                </c:pt>
                <c:pt idx="93">
                  <c:v>0.67295178499475605</c:v>
                </c:pt>
                <c:pt idx="94">
                  <c:v>0.663615259521669</c:v>
                </c:pt>
                <c:pt idx="95">
                  <c:v>0.65440826889766501</c:v>
                </c:pt>
                <c:pt idx="96">
                  <c:v>0.64532901595770997</c:v>
                </c:pt>
                <c:pt idx="97">
                  <c:v>0.63637572847061497</c:v>
                </c:pt>
                <c:pt idx="98">
                  <c:v>0.627546658793109</c:v>
                </c:pt>
                <c:pt idx="99">
                  <c:v>0.61884008352870401</c:v>
                </c:pt>
                <c:pt idx="100">
                  <c:v>0.61025430319129403</c:v>
                </c:pt>
                <c:pt idx="101">
                  <c:v>0.60178764187342404</c:v>
                </c:pt>
                <c:pt idx="102">
                  <c:v>0.59343844691916103</c:v>
                </c:pt>
                <c:pt idx="103">
                  <c:v>0.585205088601502</c:v>
                </c:pt>
                <c:pt idx="104">
                  <c:v>0.57708595980425703</c:v>
                </c:pt>
                <c:pt idx="105">
                  <c:v>0.56907947570834905</c:v>
                </c:pt>
                <c:pt idx="106">
                  <c:v>0.56118407348246202</c:v>
                </c:pt>
                <c:pt idx="107">
                  <c:v>0.553398211977985</c:v>
                </c:pt>
                <c:pt idx="108">
                  <c:v>0.54572037142818397</c:v>
                </c:pt>
                <c:pt idx="109">
                  <c:v>0.53814905315155404</c:v>
                </c:pt>
                <c:pt idx="110">
                  <c:v>0.53068277925927698</c:v>
                </c:pt>
                <c:pt idx="111">
                  <c:v>0.52332009236675103</c:v>
                </c:pt>
                <c:pt idx="112">
                  <c:v>0.51605955530910996</c:v>
                </c:pt>
                <c:pt idx="113">
                  <c:v>0.50889975086069505</c:v>
                </c:pt>
                <c:pt idx="114">
                  <c:v>0.50183928145842505</c:v>
                </c:pt>
                <c:pt idx="115">
                  <c:v>0.49487676892898902</c:v>
                </c:pt>
                <c:pt idx="116">
                  <c:v>0.48801085421983798</c:v>
                </c:pt>
                <c:pt idx="117">
                  <c:v>0.48124019713390398</c:v>
                </c:pt>
                <c:pt idx="118">
                  <c:v>0.47456347606799698</c:v>
                </c:pt>
                <c:pt idx="119">
                  <c:v>0.467979387754835</c:v>
                </c:pt>
                <c:pt idx="120">
                  <c:v>0.461486647008651</c:v>
                </c:pt>
                <c:pt idx="121">
                  <c:v>0.45508398647433101</c:v>
                </c:pt>
                <c:pt idx="122">
                  <c:v>0.44877015638003298</c:v>
                </c:pt>
                <c:pt idx="123">
                  <c:v>0.44254392429323303</c:v>
                </c:pt>
                <c:pt idx="124">
                  <c:v>0.43640407488016397</c:v>
                </c:pt>
                <c:pt idx="125">
                  <c:v>0.43034940966858498</c:v>
                </c:pt>
                <c:pt idx="126">
                  <c:v>0.42437874681384602</c:v>
                </c:pt>
                <c:pt idx="127">
                  <c:v>0.41849092086819401</c:v>
                </c:pt>
                <c:pt idx="128">
                  <c:v>0.41268478255329</c:v>
                </c:pt>
                <c:pt idx="129">
                  <c:v>0.40695919853586299</c:v>
                </c:pt>
                <c:pt idx="130">
                  <c:v>0.40131305120650201</c:v>
                </c:pt>
                <c:pt idx="131">
                  <c:v>0.39574523846149101</c:v>
                </c:pt>
                <c:pt idx="132">
                  <c:v>0.39025467348769</c:v>
                </c:pt>
                <c:pt idx="133">
                  <c:v>0.38484028455039399</c:v>
                </c:pt>
                <c:pt idx="134">
                  <c:v>0.37950101478413201</c:v>
                </c:pt>
                <c:pt idx="135">
                  <c:v>0.37423582198637101</c:v>
                </c:pt>
                <c:pt idx="136">
                  <c:v>0.36904367841408697</c:v>
                </c:pt>
                <c:pt idx="137">
                  <c:v>0.36392357058315</c:v>
                </c:pt>
                <c:pt idx="138">
                  <c:v>0.35887449907049601</c:v>
                </c:pt>
                <c:pt idx="139">
                  <c:v>0.353895478319048</c:v>
                </c:pt>
                <c:pt idx="140">
                  <c:v>0.34898553644533398</c:v>
                </c:pt>
                <c:pt idx="141">
                  <c:v>0.34414371504978403</c:v>
                </c:pt>
                <c:pt idx="142">
                  <c:v>0.33936906902965303</c:v>
                </c:pt>
                <c:pt idx="143">
                  <c:v>0.33466066639454101</c:v>
                </c:pt>
                <c:pt idx="144">
                  <c:v>0.33001758808446902</c:v>
                </c:pt>
                <c:pt idx="145">
                  <c:v>0.32543892779049</c:v>
                </c:pt>
                <c:pt idx="146">
                  <c:v>0.32092379177777602</c:v>
                </c:pt>
                <c:pt idx="147">
                  <c:v>0.31647129871116497</c:v>
                </c:pt>
                <c:pt idx="148">
                  <c:v>0.31208057948312901</c:v>
                </c:pt>
                <c:pt idx="149">
                  <c:v>0.30775077704412801</c:v>
                </c:pt>
                <c:pt idx="150">
                  <c:v>0.30348104623531902</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Microsoft_Excel_Worksheet2!$D$2:$D$10002</c:f>
              <c:numCache>
                <c:formatCode>General</c:formatCode>
                <c:ptCount val="10001"/>
                <c:pt idx="0">
                  <c:v>2.4675695725234101</c:v>
                </c:pt>
                <c:pt idx="1">
                  <c:v>2.43333454011219</c:v>
                </c:pt>
                <c:pt idx="2">
                  <c:v>2.3995744841544302</c:v>
                </c:pt>
                <c:pt idx="3">
                  <c:v>2.36628281483216</c:v>
                </c:pt>
                <c:pt idx="4">
                  <c:v>2.3334530337544801</c:v>
                </c:pt>
                <c:pt idx="5">
                  <c:v>2.3010787326891098</c:v>
                </c:pt>
                <c:pt idx="6">
                  <c:v>2.2691535923114801</c:v>
                </c:pt>
                <c:pt idx="7">
                  <c:v>2.2376713809712898</c:v>
                </c:pt>
                <c:pt idx="8">
                  <c:v>2.2066259534760699</c:v>
                </c:pt>
                <c:pt idx="9">
                  <c:v>2.1760112498916699</c:v>
                </c:pt>
                <c:pt idx="10">
                  <c:v>2.1458212943594202</c:v>
                </c:pt>
                <c:pt idx="11">
                  <c:v>2.1160501939296399</c:v>
                </c:pt>
                <c:pt idx="12">
                  <c:v>2.0866921374113598</c:v>
                </c:pt>
                <c:pt idx="13">
                  <c:v>2.0577413942380001</c:v>
                </c:pt>
                <c:pt idx="14">
                  <c:v>2.0291923133488301</c:v>
                </c:pt>
                <c:pt idx="15">
                  <c:v>2.0010393220858398</c:v>
                </c:pt>
                <c:pt idx="16">
                  <c:v>1.97327692510601</c:v>
                </c:pt>
                <c:pt idx="17">
                  <c:v>1.94589970330869</c:v>
                </c:pt>
                <c:pt idx="18">
                  <c:v>1.9189023127777201</c:v>
                </c:pt>
                <c:pt idx="19">
                  <c:v>1.89227948373841</c:v>
                </c:pt>
                <c:pt idx="20">
                  <c:v>1.8660260195288401</c:v>
                </c:pt>
                <c:pt idx="21">
                  <c:v>1.8401367955855401</c:v>
                </c:pt>
                <c:pt idx="22">
                  <c:v>1.81460675844316</c:v>
                </c:pt>
                <c:pt idx="23">
                  <c:v>1.78943092474807</c:v>
                </c:pt>
                <c:pt idx="24">
                  <c:v>1.7646043802856399</c:v>
                </c:pt>
                <c:pt idx="25">
                  <c:v>1.74012227902101</c:v>
                </c:pt>
                <c:pt idx="26">
                  <c:v>1.71597984215312</c:v>
                </c:pt>
                <c:pt idx="27">
                  <c:v>1.69217235718198</c:v>
                </c:pt>
                <c:pt idx="28">
                  <c:v>1.6686951769887399</c:v>
                </c:pt>
                <c:pt idx="29">
                  <c:v>1.6455437189286399</c:v>
                </c:pt>
                <c:pt idx="30">
                  <c:v>1.62271346393649</c:v>
                </c:pt>
                <c:pt idx="31">
                  <c:v>1.6001999556445301</c:v>
                </c:pt>
                <c:pt idx="32">
                  <c:v>1.5779987995126401</c:v>
                </c:pt>
                <c:pt idx="33">
                  <c:v>1.5561056619704501</c:v>
                </c:pt>
                <c:pt idx="34">
                  <c:v>1.53451626957153</c:v>
                </c:pt>
                <c:pt idx="35">
                  <c:v>1.5132264081592</c:v>
                </c:pt>
                <c:pt idx="36">
                  <c:v>1.49223192204392</c:v>
                </c:pt>
                <c:pt idx="37">
                  <c:v>1.47152871319215</c:v>
                </c:pt>
                <c:pt idx="38">
                  <c:v>1.4511127404264199</c:v>
                </c:pt>
                <c:pt idx="39">
                  <c:v>1.43098001863653</c:v>
                </c:pt>
                <c:pt idx="40">
                  <c:v>1.41112661800162</c:v>
                </c:pt>
                <c:pt idx="41">
                  <c:v>1.39154866322314</c:v>
                </c:pt>
                <c:pt idx="42">
                  <c:v>1.3722423327683899</c:v>
                </c:pt>
                <c:pt idx="43">
                  <c:v>1.35320385812456</c:v>
                </c:pt>
                <c:pt idx="44">
                  <c:v>1.33442952306316</c:v>
                </c:pt>
                <c:pt idx="45">
                  <c:v>1.3159156629146</c:v>
                </c:pt>
                <c:pt idx="46">
                  <c:v>1.29765866385287</c:v>
                </c:pt>
                <c:pt idx="47">
                  <c:v>1.2796549621901601</c:v>
                </c:pt>
                <c:pt idx="48">
                  <c:v>1.2619010436812099</c:v>
                </c:pt>
                <c:pt idx="49">
                  <c:v>1.24439344283736</c:v>
                </c:pt>
                <c:pt idx="50">
                  <c:v>1.2271287422501</c:v>
                </c:pt>
                <c:pt idx="51">
                  <c:v>1.2101035719240201</c:v>
                </c:pt>
                <c:pt idx="52">
                  <c:v>1.1933146086189701</c:v>
                </c:pt>
                <c:pt idx="53">
                  <c:v>1.17675857520141</c:v>
                </c:pt>
                <c:pt idx="54">
                  <c:v>1.16043224000472</c:v>
                </c:pt>
                <c:pt idx="55">
                  <c:v>1.1443324161983499</c:v>
                </c:pt>
                <c:pt idx="56">
                  <c:v>1.12845596116584</c:v>
                </c:pt>
                <c:pt idx="57">
                  <c:v>1.1127997758913399</c:v>
                </c:pt>
                <c:pt idx="58">
                  <c:v>1.0973608043547201</c:v>
                </c:pt>
                <c:pt idx="59">
                  <c:v>1.08213603293501</c:v>
                </c:pt>
                <c:pt idx="60">
                  <c:v>1.06712248982223</c:v>
                </c:pt>
                <c:pt idx="61">
                  <c:v>1.05231724443722</c:v>
                </c:pt>
                <c:pt idx="62">
                  <c:v>1.03771740685965</c:v>
                </c:pt>
                <c:pt idx="63">
                  <c:v>1.0233201272639301</c:v>
                </c:pt>
                <c:pt idx="64">
                  <c:v>1.00912259536289</c:v>
                </c:pt>
                <c:pt idx="65">
                  <c:v>0.99986115832562295</c:v>
                </c:pt>
                <c:pt idx="66">
                  <c:v>0.99946457403853595</c:v>
                </c:pt>
                <c:pt idx="67">
                  <c:v>0.999068147052386</c:v>
                </c:pt>
                <c:pt idx="68">
                  <c:v>0.99867187730478102</c:v>
                </c:pt>
                <c:pt idx="69">
                  <c:v>0.998275764733354</c:v>
                </c:pt>
                <c:pt idx="70">
                  <c:v>0.99787980927576203</c:v>
                </c:pt>
                <c:pt idx="71">
                  <c:v>0.99748401086968896</c:v>
                </c:pt>
                <c:pt idx="72">
                  <c:v>0.99708836945284096</c:v>
                </c:pt>
                <c:pt idx="73">
                  <c:v>0.99669288496295005</c:v>
                </c:pt>
                <c:pt idx="74">
                  <c:v>0.99629755733777303</c:v>
                </c:pt>
                <c:pt idx="75">
                  <c:v>0.995902386515091</c:v>
                </c:pt>
                <c:pt idx="76">
                  <c:v>0.99550737243271004</c:v>
                </c:pt>
                <c:pt idx="77">
                  <c:v>0.99511251502846099</c:v>
                </c:pt>
                <c:pt idx="78">
                  <c:v>0.99471781424019901</c:v>
                </c:pt>
                <c:pt idx="79">
                  <c:v>0.99432327000580401</c:v>
                </c:pt>
                <c:pt idx="80">
                  <c:v>0.99392888226317999</c:v>
                </c:pt>
                <c:pt idx="81">
                  <c:v>0.99353465095025695</c:v>
                </c:pt>
                <c:pt idx="82">
                  <c:v>0.99314057600498895</c:v>
                </c:pt>
                <c:pt idx="83">
                  <c:v>0.99274665736535295</c:v>
                </c:pt>
                <c:pt idx="84">
                  <c:v>0.99235289496935397</c:v>
                </c:pt>
                <c:pt idx="85">
                  <c:v>0.99195928875501804</c:v>
                </c:pt>
                <c:pt idx="86">
                  <c:v>0.99156583866039805</c:v>
                </c:pt>
                <c:pt idx="87">
                  <c:v>0.99117254462357096</c:v>
                </c:pt>
                <c:pt idx="88">
                  <c:v>0.99077940658263697</c:v>
                </c:pt>
                <c:pt idx="89">
                  <c:v>0.990386424475724</c:v>
                </c:pt>
                <c:pt idx="90">
                  <c:v>0.98999359824097999</c:v>
                </c:pt>
                <c:pt idx="91">
                  <c:v>0.98960092781658204</c:v>
                </c:pt>
                <c:pt idx="92">
                  <c:v>0.98920841314072905</c:v>
                </c:pt>
                <c:pt idx="93">
                  <c:v>0.98881605415164397</c:v>
                </c:pt>
                <c:pt idx="94">
                  <c:v>0.988423850787576</c:v>
                </c:pt>
                <c:pt idx="95">
                  <c:v>0.98803180298679905</c:v>
                </c:pt>
                <c:pt idx="96">
                  <c:v>0.98763991068760904</c:v>
                </c:pt>
                <c:pt idx="97">
                  <c:v>0.98724817382832897</c:v>
                </c:pt>
                <c:pt idx="98">
                  <c:v>0.98685659234730505</c:v>
                </c:pt>
                <c:pt idx="99">
                  <c:v>0.98646516618290803</c:v>
                </c:pt>
                <c:pt idx="100">
                  <c:v>0.98607389527353295</c:v>
                </c:pt>
                <c:pt idx="101">
                  <c:v>0.98568277955760097</c:v>
                </c:pt>
                <c:pt idx="102">
                  <c:v>0.985291818973554</c:v>
                </c:pt>
                <c:pt idx="103">
                  <c:v>0.98490101345986203</c:v>
                </c:pt>
                <c:pt idx="104">
                  <c:v>0.98451036295501704</c:v>
                </c:pt>
                <c:pt idx="105">
                  <c:v>0.98411986739753798</c:v>
                </c:pt>
                <c:pt idx="106">
                  <c:v>0.98372952672596603</c:v>
                </c:pt>
                <c:pt idx="107">
                  <c:v>0.98333934087886699</c:v>
                </c:pt>
                <c:pt idx="108">
                  <c:v>0.98294930979483097</c:v>
                </c:pt>
                <c:pt idx="109">
                  <c:v>0.98255943341247398</c:v>
                </c:pt>
                <c:pt idx="110">
                  <c:v>0.98216971167043399</c:v>
                </c:pt>
                <c:pt idx="111">
                  <c:v>0.98178014450737605</c:v>
                </c:pt>
                <c:pt idx="112">
                  <c:v>0.981390731861987</c:v>
                </c:pt>
                <c:pt idx="113">
                  <c:v>0.98100147367297896</c:v>
                </c:pt>
                <c:pt idx="114">
                  <c:v>0.98061236987908895</c:v>
                </c:pt>
                <c:pt idx="115">
                  <c:v>0.98022342041907795</c:v>
                </c:pt>
                <c:pt idx="116">
                  <c:v>0.97983462523173004</c:v>
                </c:pt>
                <c:pt idx="117">
                  <c:v>0.97944598425585605</c:v>
                </c:pt>
                <c:pt idx="118">
                  <c:v>0.97905749743028803</c:v>
                </c:pt>
                <c:pt idx="119">
                  <c:v>0.97866916469388598</c:v>
                </c:pt>
                <c:pt idx="120">
                  <c:v>0.97828098598552904</c:v>
                </c:pt>
                <c:pt idx="121">
                  <c:v>0.97789296124412695</c:v>
                </c:pt>
                <c:pt idx="122">
                  <c:v>0.977505090408609</c:v>
                </c:pt>
                <c:pt idx="123">
                  <c:v>0.97711737341792904</c:v>
                </c:pt>
                <c:pt idx="124">
                  <c:v>0.97672981021106697</c:v>
                </c:pt>
                <c:pt idx="125">
                  <c:v>0.97634240072702705</c:v>
                </c:pt>
                <c:pt idx="126">
                  <c:v>0.97595514490483504</c:v>
                </c:pt>
                <c:pt idx="127">
                  <c:v>0.97556804268354402</c:v>
                </c:pt>
                <c:pt idx="128">
                  <c:v>0.97518109400222897</c:v>
                </c:pt>
                <c:pt idx="129">
                  <c:v>0.97479429879998902</c:v>
                </c:pt>
                <c:pt idx="130">
                  <c:v>0.974407657015951</c:v>
                </c:pt>
                <c:pt idx="131">
                  <c:v>0.97402116858926102</c:v>
                </c:pt>
                <c:pt idx="132">
                  <c:v>0.97363483345909196</c:v>
                </c:pt>
                <c:pt idx="133">
                  <c:v>0.97324865156464102</c:v>
                </c:pt>
                <c:pt idx="134">
                  <c:v>0.97286262284512903</c:v>
                </c:pt>
                <c:pt idx="135">
                  <c:v>0.97247674723979904</c:v>
                </c:pt>
                <c:pt idx="136">
                  <c:v>0.97209102468792097</c:v>
                </c:pt>
                <c:pt idx="137">
                  <c:v>0.97170545512878903</c:v>
                </c:pt>
                <c:pt idx="138">
                  <c:v>0.971320038501718</c:v>
                </c:pt>
                <c:pt idx="139">
                  <c:v>0.97093477474605105</c:v>
                </c:pt>
                <c:pt idx="140">
                  <c:v>0.97054966380115204</c:v>
                </c:pt>
                <c:pt idx="141">
                  <c:v>0.97016470560641099</c:v>
                </c:pt>
                <c:pt idx="142">
                  <c:v>0.96977990010124004</c:v>
                </c:pt>
                <c:pt idx="143">
                  <c:v>0.96939524722507797</c:v>
                </c:pt>
                <c:pt idx="144">
                  <c:v>0.96901074691738498</c:v>
                </c:pt>
                <c:pt idx="145">
                  <c:v>0.96862639911764703</c:v>
                </c:pt>
                <c:pt idx="146">
                  <c:v>0.96824220376537395</c:v>
                </c:pt>
                <c:pt idx="147">
                  <c:v>0.96785816080009801</c:v>
                </c:pt>
                <c:pt idx="148">
                  <c:v>0.96747427016137699</c:v>
                </c:pt>
                <c:pt idx="149">
                  <c:v>0.96709053178879201</c:v>
                </c:pt>
                <c:pt idx="150">
                  <c:v>0.96670694562194803</c:v>
                </c:pt>
              </c:numCache>
            </c:numRef>
          </c:yVal>
          <c:smooth val="1"/>
        </c:ser>
        <c:dLbls>
          <c:showLegendKey val="0"/>
          <c:showVal val="0"/>
          <c:showCatName val="0"/>
          <c:showSerName val="0"/>
          <c:showPercent val="0"/>
          <c:showBubbleSize val="0"/>
        </c:dLbls>
        <c:axId val="832165344"/>
        <c:axId val="832165736"/>
      </c:scatterChart>
      <c:valAx>
        <c:axId val="832165344"/>
        <c:scaling>
          <c:orientation val="minMax"/>
          <c:max val="180"/>
          <c:min val="50"/>
        </c:scaling>
        <c:delete val="0"/>
        <c:axPos val="b"/>
        <c:title>
          <c:tx>
            <c:rich>
              <a:bodyPr/>
              <a:lstStyle/>
              <a:p>
                <a:pPr>
                  <a:defRPr sz="1700"/>
                </a:pPr>
                <a:r>
                  <a:rPr lang="en-US" sz="1700" dirty="0" smtClean="0"/>
                  <a:t>Recipient height (cm)</a:t>
                </a:r>
                <a:endParaRPr lang="en-US" sz="1700" dirty="0"/>
              </a:p>
            </c:rich>
          </c:tx>
          <c:layout>
            <c:manualLayout>
              <c:xMode val="edge"/>
              <c:yMode val="edge"/>
              <c:x val="0.43492625368731563"/>
              <c:y val="0.88582020997375333"/>
            </c:manualLayout>
          </c:layout>
          <c:overlay val="0"/>
        </c:title>
        <c:numFmt formatCode="#,##0" sourceLinked="0"/>
        <c:majorTickMark val="out"/>
        <c:minorTickMark val="none"/>
        <c:tickLblPos val="nextTo"/>
        <c:txPr>
          <a:bodyPr rot="0"/>
          <a:lstStyle/>
          <a:p>
            <a:pPr>
              <a:defRPr sz="1500" b="1"/>
            </a:pPr>
            <a:endParaRPr lang="en-US"/>
          </a:p>
        </c:txPr>
        <c:crossAx val="832165736"/>
        <c:crosses val="autoZero"/>
        <c:crossBetween val="midCat"/>
        <c:majorUnit val="10"/>
      </c:valAx>
      <c:valAx>
        <c:axId val="83216573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32165344"/>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Microsoft_Excel_Worksheet3!$B$2:$B$10002</c:f>
              <c:numCache>
                <c:formatCode>General</c:formatCode>
                <c:ptCount val="10001"/>
                <c:pt idx="0">
                  <c:v>0.87538903121189504</c:v>
                </c:pt>
                <c:pt idx="1">
                  <c:v>0.90812498509620199</c:v>
                </c:pt>
                <c:pt idx="2">
                  <c:v>0.94208512918452803</c:v>
                </c:pt>
                <c:pt idx="3">
                  <c:v>0.97731524316183105</c:v>
                </c:pt>
                <c:pt idx="4">
                  <c:v>1.0138628186852301</c:v>
                </c:pt>
                <c:pt idx="5">
                  <c:v>1.0517771234047599</c:v>
                </c:pt>
                <c:pt idx="6">
                  <c:v>1.09110926737814</c:v>
                </c:pt>
                <c:pt idx="7">
                  <c:v>1.13191227196935</c:v>
                </c:pt>
                <c:pt idx="8">
                  <c:v>1.1742411413235501</c:v>
                </c:pt>
                <c:pt idx="9">
                  <c:v>1.2181529365149999</c:v>
                </c:pt>
                <c:pt idx="10">
                  <c:v>1.2637068524677599</c:v>
                </c:pt>
                <c:pt idx="11">
                  <c:v>1.3109642977528499</c:v>
                </c:pt>
                <c:pt idx="12">
                  <c:v>1.3599889773696301</c:v>
                </c:pt>
                <c:pt idx="13">
                  <c:v>1.41084697862275</c:v>
                </c:pt>
                <c:pt idx="14">
                  <c:v>1.4636068602105601</c:v>
                </c:pt>
                <c:pt idx="15">
                  <c:v>1.5183397446451301</c:v>
                </c:pt>
                <c:pt idx="16">
                  <c:v>1.57511941412831</c:v>
                </c:pt>
                <c:pt idx="17">
                  <c:v>1.6340224100132299</c:v>
                </c:pt>
                <c:pt idx="18">
                  <c:v>1.6951281359852199</c:v>
                </c:pt>
                <c:pt idx="19">
                  <c:v>1.7585189651012501</c:v>
                </c:pt>
                <c:pt idx="20">
                  <c:v>1.82428035083228</c:v>
                </c:pt>
                <c:pt idx="21">
                  <c:v>1.8925009422580299</c:v>
                </c:pt>
                <c:pt idx="22">
                  <c:v>1.96327270356968</c:v>
                </c:pt>
                <c:pt idx="23">
                  <c:v>2.0366910380413898</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Microsoft_Excel_Worksheet3!$C$2:$C$10002</c:f>
              <c:numCache>
                <c:formatCode>General</c:formatCode>
                <c:ptCount val="10001"/>
                <c:pt idx="0">
                  <c:v>0.80058223426006603</c:v>
                </c:pt>
                <c:pt idx="1">
                  <c:v>0.85124109822572003</c:v>
                </c:pt>
                <c:pt idx="2">
                  <c:v>0.90510552982511305</c:v>
                </c:pt>
                <c:pt idx="3">
                  <c:v>0.962378369450825</c:v>
                </c:pt>
                <c:pt idx="4">
                  <c:v>1.00453692414101</c:v>
                </c:pt>
                <c:pt idx="5">
                  <c:v>1.0167362736790799</c:v>
                </c:pt>
                <c:pt idx="6">
                  <c:v>1.0290837751920201</c:v>
                </c:pt>
                <c:pt idx="7">
                  <c:v>1.04158122787475</c:v>
                </c:pt>
                <c:pt idx="8">
                  <c:v>1.0542304527720801</c:v>
                </c:pt>
                <c:pt idx="9">
                  <c:v>1.0670332930440101</c:v>
                </c:pt>
                <c:pt idx="10">
                  <c:v>1.07999161423437</c:v>
                </c:pt>
                <c:pt idx="11">
                  <c:v>1.0931073045426001</c:v>
                </c:pt>
                <c:pt idx="12">
                  <c:v>1.10638227509894</c:v>
                </c:pt>
                <c:pt idx="13">
                  <c:v>1.11981846024284</c:v>
                </c:pt>
                <c:pt idx="14">
                  <c:v>1.1334178178048899</c:v>
                </c:pt>
                <c:pt idx="15">
                  <c:v>1.14718232939205</c:v>
                </c:pt>
                <c:pt idx="16">
                  <c:v>1.16111400067642</c:v>
                </c:pt>
                <c:pt idx="17">
                  <c:v>1.17521486168747</c:v>
                </c:pt>
                <c:pt idx="18">
                  <c:v>1.1894869671079</c:v>
                </c:pt>
                <c:pt idx="19">
                  <c:v>1.20393239657295</c:v>
                </c:pt>
                <c:pt idx="20">
                  <c:v>1.2185532549735001</c:v>
                </c:pt>
                <c:pt idx="21">
                  <c:v>1.23335167276275</c:v>
                </c:pt>
                <c:pt idx="22">
                  <c:v>1.2483298062666499</c:v>
                </c:pt>
                <c:pt idx="23">
                  <c:v>1.2634898379981401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Microsoft_Excel_Worksheet3!$D$2:$D$10002</c:f>
              <c:numCache>
                <c:formatCode>General</c:formatCode>
                <c:ptCount val="10001"/>
                <c:pt idx="0">
                  <c:v>0.95718581199138597</c:v>
                </c:pt>
                <c:pt idx="1">
                  <c:v>0.96881011769158798</c:v>
                </c:pt>
                <c:pt idx="2">
                  <c:v>0.98057559188940002</c:v>
                </c:pt>
                <c:pt idx="3">
                  <c:v>0.99248394897062797</c:v>
                </c:pt>
                <c:pt idx="4">
                  <c:v>1.02327529273386</c:v>
                </c:pt>
                <c:pt idx="5">
                  <c:v>1.0880256227258001</c:v>
                </c:pt>
                <c:pt idx="6">
                  <c:v>1.1568731934737999</c:v>
                </c:pt>
                <c:pt idx="7">
                  <c:v>1.2300772682405401</c:v>
                </c:pt>
                <c:pt idx="8">
                  <c:v>1.30791351582682</c:v>
                </c:pt>
                <c:pt idx="9">
                  <c:v>1.3906750486734101</c:v>
                </c:pt>
                <c:pt idx="10">
                  <c:v>1.4786735266514801</c:v>
                </c:pt>
                <c:pt idx="11">
                  <c:v>1.5722403306981501</c:v>
                </c:pt>
                <c:pt idx="12">
                  <c:v>1.67172781071669</c:v>
                </c:pt>
                <c:pt idx="13">
                  <c:v>1.7775106124409501</c:v>
                </c:pt>
                <c:pt idx="14">
                  <c:v>1.8899870882603</c:v>
                </c:pt>
                <c:pt idx="15">
                  <c:v>2.0095807973182001</c:v>
                </c:pt>
                <c:pt idx="16">
                  <c:v>2.1367421005332599</c:v>
                </c:pt>
                <c:pt idx="17">
                  <c:v>2.2719498565492899</c:v>
                </c:pt>
                <c:pt idx="18">
                  <c:v>2.4157132250008599</c:v>
                </c:pt>
                <c:pt idx="19">
                  <c:v>2.5685735838851098</c:v>
                </c:pt>
                <c:pt idx="20">
                  <c:v>2.7311065682600102</c:v>
                </c:pt>
                <c:pt idx="21">
                  <c:v>2.90392423794645</c:v>
                </c:pt>
                <c:pt idx="22">
                  <c:v>3.0876773823971999</c:v>
                </c:pt>
                <c:pt idx="23">
                  <c:v>3.2830579714122101</c:v>
                </c:pt>
              </c:numCache>
            </c:numRef>
          </c:yVal>
          <c:smooth val="1"/>
        </c:ser>
        <c:dLbls>
          <c:showLegendKey val="0"/>
          <c:showVal val="0"/>
          <c:showCatName val="0"/>
          <c:showSerName val="0"/>
          <c:showPercent val="0"/>
          <c:showBubbleSize val="0"/>
        </c:dLbls>
        <c:axId val="846076072"/>
        <c:axId val="846076464"/>
      </c:scatterChart>
      <c:valAx>
        <c:axId val="846076072"/>
        <c:scaling>
          <c:orientation val="minMax"/>
          <c:max val="24"/>
          <c:min val="12"/>
        </c:scaling>
        <c:delete val="0"/>
        <c:axPos val="b"/>
        <c:title>
          <c:tx>
            <c:rich>
              <a:bodyPr/>
              <a:lstStyle/>
              <a:p>
                <a:pPr>
                  <a:defRPr sz="1700"/>
                </a:pPr>
                <a:r>
                  <a:rPr lang="en-US" sz="1700" dirty="0" smtClean="0"/>
                  <a:t>Recipient BMI</a:t>
                </a:r>
                <a:endParaRPr lang="en-US" sz="1700" dirty="0"/>
              </a:p>
            </c:rich>
          </c:tx>
          <c:layout>
            <c:manualLayout>
              <c:xMode val="edge"/>
              <c:yMode val="edge"/>
              <c:x val="0.449553863842241"/>
              <c:y val="0.88582020997375333"/>
            </c:manualLayout>
          </c:layout>
          <c:overlay val="0"/>
        </c:title>
        <c:numFmt formatCode="#,##0" sourceLinked="0"/>
        <c:majorTickMark val="out"/>
        <c:minorTickMark val="none"/>
        <c:tickLblPos val="nextTo"/>
        <c:txPr>
          <a:bodyPr rot="0"/>
          <a:lstStyle/>
          <a:p>
            <a:pPr>
              <a:defRPr sz="1500" b="1"/>
            </a:pPr>
            <a:endParaRPr lang="en-US"/>
          </a:p>
        </c:txPr>
        <c:crossAx val="846076464"/>
        <c:crosses val="autoZero"/>
        <c:crossBetween val="midCat"/>
        <c:majorUnit val="2"/>
      </c:valAx>
      <c:valAx>
        <c:axId val="8460764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76072"/>
        <c:crossesAt val="1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Microsoft_Excel_Worksheet4!$B$2:$B$10002</c:f>
              <c:numCache>
                <c:formatCode>General</c:formatCode>
                <c:ptCount val="10001"/>
                <c:pt idx="0">
                  <c:v>1.1702327545559399</c:v>
                </c:pt>
                <c:pt idx="1">
                  <c:v>1.1673931299064899</c:v>
                </c:pt>
                <c:pt idx="2">
                  <c:v>1.16456039573939</c:v>
                </c:pt>
                <c:pt idx="3">
                  <c:v>1.16173453533458</c:v>
                </c:pt>
                <c:pt idx="4">
                  <c:v>1.1589155320125299</c:v>
                </c:pt>
                <c:pt idx="5">
                  <c:v>1.15610336913423</c:v>
                </c:pt>
                <c:pt idx="6">
                  <c:v>1.1532980301010101</c:v>
                </c:pt>
                <c:pt idx="7">
                  <c:v>1.1504994983544901</c:v>
                </c:pt>
                <c:pt idx="8">
                  <c:v>1.14770775737648</c:v>
                </c:pt>
                <c:pt idx="9">
                  <c:v>1.14492279068884</c:v>
                </c:pt>
                <c:pt idx="10">
                  <c:v>1.1421445818534599</c:v>
                </c:pt>
                <c:pt idx="11">
                  <c:v>1.13937311447209</c:v>
                </c:pt>
                <c:pt idx="12">
                  <c:v>1.1366083721862601</c:v>
                </c:pt>
                <c:pt idx="13">
                  <c:v>1.1338503386772301</c:v>
                </c:pt>
                <c:pt idx="14">
                  <c:v>1.1310989976658199</c:v>
                </c:pt>
                <c:pt idx="15">
                  <c:v>1.12835433291239</c:v>
                </c:pt>
                <c:pt idx="16">
                  <c:v>1.12561632821668</c:v>
                </c:pt>
                <c:pt idx="17">
                  <c:v>1.1228849674177299</c:v>
                </c:pt>
                <c:pt idx="18">
                  <c:v>1.1201602343938399</c:v>
                </c:pt>
                <c:pt idx="19">
                  <c:v>1.1174421130623899</c:v>
                </c:pt>
                <c:pt idx="20">
                  <c:v>1.1147305873797999</c:v>
                </c:pt>
                <c:pt idx="21">
                  <c:v>1.11202564134142</c:v>
                </c:pt>
                <c:pt idx="22">
                  <c:v>1.10932725898143</c:v>
                </c:pt>
                <c:pt idx="23">
                  <c:v>1.1066354243727601</c:v>
                </c:pt>
                <c:pt idx="24">
                  <c:v>1.10395012162698</c:v>
                </c:pt>
                <c:pt idx="25">
                  <c:v>1.10127133489423</c:v>
                </c:pt>
                <c:pt idx="26">
                  <c:v>1.0985990483630801</c:v>
                </c:pt>
                <c:pt idx="27">
                  <c:v>1.09593324626051</c:v>
                </c:pt>
                <c:pt idx="28">
                  <c:v>1.0932739128517299</c:v>
                </c:pt>
                <c:pt idx="29">
                  <c:v>1.09062103244016</c:v>
                </c:pt>
                <c:pt idx="30">
                  <c:v>1.0879745893673001</c:v>
                </c:pt>
                <c:pt idx="31">
                  <c:v>1.08533456801265</c:v>
                </c:pt>
                <c:pt idx="32">
                  <c:v>1.0827009527936</c:v>
                </c:pt>
                <c:pt idx="33">
                  <c:v>1.0800737281653601</c:v>
                </c:pt>
                <c:pt idx="34">
                  <c:v>1.0774528786208699</c:v>
                </c:pt>
                <c:pt idx="35">
                  <c:v>1.07483838869069</c:v>
                </c:pt>
                <c:pt idx="36">
                  <c:v>1.07223024294291</c:v>
                </c:pt>
                <c:pt idx="37">
                  <c:v>1.0696284259830799</c:v>
                </c:pt>
                <c:pt idx="38">
                  <c:v>1.06703292245411</c:v>
                </c:pt>
                <c:pt idx="39">
                  <c:v>1.06444371703614</c:v>
                </c:pt>
                <c:pt idx="40">
                  <c:v>1.0618607944465199</c:v>
                </c:pt>
                <c:pt idx="41">
                  <c:v>1.0592841394396799</c:v>
                </c:pt>
                <c:pt idx="42">
                  <c:v>1.0567137368070301</c:v>
                </c:pt>
                <c:pt idx="43">
                  <c:v>1.05414957137689</c:v>
                </c:pt>
                <c:pt idx="44">
                  <c:v>1.05159162801439</c:v>
                </c:pt>
                <c:pt idx="45">
                  <c:v>1.0490398916214001</c:v>
                </c:pt>
                <c:pt idx="46">
                  <c:v>1.0464943471364201</c:v>
                </c:pt>
                <c:pt idx="47">
                  <c:v>1.04395497953448</c:v>
                </c:pt>
                <c:pt idx="48">
                  <c:v>1.0414217738271001</c:v>
                </c:pt>
                <c:pt idx="49">
                  <c:v>1.0388947150621499</c:v>
                </c:pt>
                <c:pt idx="50">
                  <c:v>1.03637378832378</c:v>
                </c:pt>
                <c:pt idx="51">
                  <c:v>1.03385897873234</c:v>
                </c:pt>
                <c:pt idx="52">
                  <c:v>1.0313502714442999</c:v>
                </c:pt>
                <c:pt idx="53">
                  <c:v>1.0288476516521099</c:v>
                </c:pt>
                <c:pt idx="54">
                  <c:v>1.0263511045842</c:v>
                </c:pt>
                <c:pt idx="55">
                  <c:v>1.02386061550481</c:v>
                </c:pt>
                <c:pt idx="56">
                  <c:v>1.0213761697139401</c:v>
                </c:pt>
                <c:pt idx="57">
                  <c:v>1.01889775254728</c:v>
                </c:pt>
                <c:pt idx="58">
                  <c:v>1.01642534937608</c:v>
                </c:pt>
                <c:pt idx="59">
                  <c:v>1.0139589456071001</c:v>
                </c:pt>
                <c:pt idx="60">
                  <c:v>1.01149852668252</c:v>
                </c:pt>
                <c:pt idx="61">
                  <c:v>1.00904407807982</c:v>
                </c:pt>
                <c:pt idx="62">
                  <c:v>1.0065955853117401</c:v>
                </c:pt>
                <c:pt idx="63">
                  <c:v>1.0041530339261699</c:v>
                </c:pt>
                <c:pt idx="64">
                  <c:v>1.00171640950606</c:v>
                </c:pt>
                <c:pt idx="65">
                  <c:v>0.99928569766935804</c:v>
                </c:pt>
                <c:pt idx="66">
                  <c:v>0.99686088406890105</c:v>
                </c:pt>
                <c:pt idx="67">
                  <c:v>0.99444195439234195</c:v>
                </c:pt>
                <c:pt idx="68">
                  <c:v>0.99202889436206299</c:v>
                </c:pt>
                <c:pt idx="69">
                  <c:v>0.98962168973509201</c:v>
                </c:pt>
                <c:pt idx="70">
                  <c:v>0.98722032630301904</c:v>
                </c:pt>
                <c:pt idx="71">
                  <c:v>0.98482478989191102</c:v>
                </c:pt>
                <c:pt idx="72">
                  <c:v>0.98243506636222699</c:v>
                </c:pt>
                <c:pt idx="73">
                  <c:v>0.98005114160873896</c:v>
                </c:pt>
                <c:pt idx="74">
                  <c:v>0.97767300156044401</c:v>
                </c:pt>
                <c:pt idx="75">
                  <c:v>0.97530063218048302</c:v>
                </c:pt>
                <c:pt idx="76">
                  <c:v>0.97293401946605995</c:v>
                </c:pt>
                <c:pt idx="77">
                  <c:v>0.97057314944835604</c:v>
                </c:pt>
                <c:pt idx="78">
                  <c:v>0.96821800819244697</c:v>
                </c:pt>
                <c:pt idx="79">
                  <c:v>0.96586858179722501</c:v>
                </c:pt>
                <c:pt idx="80">
                  <c:v>0.96352485639531205</c:v>
                </c:pt>
                <c:pt idx="81">
                  <c:v>0.96118681815298102</c:v>
                </c:pt>
                <c:pt idx="82">
                  <c:v>0.95885445327007202</c:v>
                </c:pt>
                <c:pt idx="83">
                  <c:v>0.95652774797991302</c:v>
                </c:pt>
                <c:pt idx="84">
                  <c:v>0.95420668854923596</c:v>
                </c:pt>
                <c:pt idx="85">
                  <c:v>0.95189126127809898</c:v>
                </c:pt>
                <c:pt idx="86">
                  <c:v>0.94958145249980197</c:v>
                </c:pt>
                <c:pt idx="87">
                  <c:v>0.94727724858080897</c:v>
                </c:pt>
                <c:pt idx="88">
                  <c:v>0.944978635920667</c:v>
                </c:pt>
                <c:pt idx="89">
                  <c:v>0.942685600951923</c:v>
                </c:pt>
                <c:pt idx="90">
                  <c:v>0.94039813014004703</c:v>
                </c:pt>
                <c:pt idx="91">
                  <c:v>0.93811620998335399</c:v>
                </c:pt>
                <c:pt idx="92">
                  <c:v>0.93583982701291601</c:v>
                </c:pt>
                <c:pt idx="93">
                  <c:v>0.93356896779249199</c:v>
                </c:pt>
                <c:pt idx="94">
                  <c:v>0.93130361891844404</c:v>
                </c:pt>
                <c:pt idx="95">
                  <c:v>0.92904376701965796</c:v>
                </c:pt>
                <c:pt idx="96">
                  <c:v>0.92678939875746502</c:v>
                </c:pt>
                <c:pt idx="97">
                  <c:v>0.92454050082556405</c:v>
                </c:pt>
                <c:pt idx="98">
                  <c:v>0.92229705994994304</c:v>
                </c:pt>
                <c:pt idx="99">
                  <c:v>0.92005906288879902</c:v>
                </c:pt>
                <c:pt idx="100">
                  <c:v>0.91782649643245895</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Microsoft_Excel_Worksheet4!$C$2:$C$10002</c:f>
              <c:numCache>
                <c:formatCode>General</c:formatCode>
                <c:ptCount val="10001"/>
                <c:pt idx="0">
                  <c:v>1.0679831102836099</c:v>
                </c:pt>
                <c:pt idx="1">
                  <c:v>1.0668980834603099</c:v>
                </c:pt>
                <c:pt idx="2">
                  <c:v>1.06581415897954</c:v>
                </c:pt>
                <c:pt idx="3">
                  <c:v>1.0647313357213599</c:v>
                </c:pt>
                <c:pt idx="4">
                  <c:v>1.0636496125670001</c:v>
                </c:pt>
                <c:pt idx="5">
                  <c:v>1.0625689883987699</c:v>
                </c:pt>
                <c:pt idx="6">
                  <c:v>1.06148946210016</c:v>
                </c:pt>
                <c:pt idx="7">
                  <c:v>1.0604110325557701</c:v>
                </c:pt>
                <c:pt idx="8">
                  <c:v>1.05933369865136</c:v>
                </c:pt>
                <c:pt idx="9">
                  <c:v>1.0582574592737899</c:v>
                </c:pt>
                <c:pt idx="10">
                  <c:v>1.05718231331107</c:v>
                </c:pt>
                <c:pt idx="11">
                  <c:v>1.0561082596523399</c:v>
                </c:pt>
                <c:pt idx="12">
                  <c:v>1.05503529718786</c:v>
                </c:pt>
                <c:pt idx="13">
                  <c:v>1.0539634248090199</c:v>
                </c:pt>
                <c:pt idx="14">
                  <c:v>1.0528926414083399</c:v>
                </c:pt>
                <c:pt idx="15">
                  <c:v>1.0518229458794599</c:v>
                </c:pt>
                <c:pt idx="16">
                  <c:v>1.0507543371171499</c:v>
                </c:pt>
                <c:pt idx="17">
                  <c:v>1.0496868140172999</c:v>
                </c:pt>
                <c:pt idx="18">
                  <c:v>1.0486203754769301</c:v>
                </c:pt>
                <c:pt idx="19">
                  <c:v>1.0475550203941599</c:v>
                </c:pt>
                <c:pt idx="20">
                  <c:v>1.0464907476682399</c:v>
                </c:pt>
                <c:pt idx="21">
                  <c:v>1.0454275561995501</c:v>
                </c:pt>
                <c:pt idx="22">
                  <c:v>1.0443654448895701</c:v>
                </c:pt>
                <c:pt idx="23">
                  <c:v>1.0433044126409099</c:v>
                </c:pt>
                <c:pt idx="24">
                  <c:v>1.0422444583572901</c:v>
                </c:pt>
                <c:pt idx="25">
                  <c:v>1.04118558094352</c:v>
                </c:pt>
                <c:pt idx="26">
                  <c:v>1.0401277793055701</c:v>
                </c:pt>
                <c:pt idx="27">
                  <c:v>1.03907105235049</c:v>
                </c:pt>
                <c:pt idx="28">
                  <c:v>1.03801539898644</c:v>
                </c:pt>
                <c:pt idx="29">
                  <c:v>1.0369608181226999</c:v>
                </c:pt>
                <c:pt idx="30">
                  <c:v>1.03590730866966</c:v>
                </c:pt>
                <c:pt idx="31">
                  <c:v>1.03485486953879</c:v>
                </c:pt>
                <c:pt idx="32">
                  <c:v>1.0338034996427099</c:v>
                </c:pt>
                <c:pt idx="33">
                  <c:v>1.0327531978951101</c:v>
                </c:pt>
                <c:pt idx="34">
                  <c:v>1.0317039632108</c:v>
                </c:pt>
                <c:pt idx="35">
                  <c:v>1.03065579450569</c:v>
                </c:pt>
                <c:pt idx="36">
                  <c:v>1.0296086906967701</c:v>
                </c:pt>
                <c:pt idx="37">
                  <c:v>1.0285626507021699</c:v>
                </c:pt>
                <c:pt idx="38">
                  <c:v>1.0275176734411</c:v>
                </c:pt>
                <c:pt idx="39">
                  <c:v>1.0264737578338501</c:v>
                </c:pt>
                <c:pt idx="40">
                  <c:v>1.02543090280184</c:v>
                </c:pt>
                <c:pt idx="41">
                  <c:v>1.0243891072675499</c:v>
                </c:pt>
                <c:pt idx="42">
                  <c:v>1.02334837015459</c:v>
                </c:pt>
                <c:pt idx="43">
                  <c:v>1.0223086903876499</c:v>
                </c:pt>
                <c:pt idx="44">
                  <c:v>1.0212700668924899</c:v>
                </c:pt>
                <c:pt idx="45">
                  <c:v>1.0202324985960101</c:v>
                </c:pt>
                <c:pt idx="46">
                  <c:v>1.01919598442614</c:v>
                </c:pt>
                <c:pt idx="47">
                  <c:v>1.0181605233119599</c:v>
                </c:pt>
                <c:pt idx="48">
                  <c:v>1.0171261141835899</c:v>
                </c:pt>
                <c:pt idx="49">
                  <c:v>1.0160927559722599</c:v>
                </c:pt>
                <c:pt idx="50">
                  <c:v>1.01506044761028</c:v>
                </c:pt>
                <c:pt idx="51">
                  <c:v>1.0140291880310599</c:v>
                </c:pt>
                <c:pt idx="52">
                  <c:v>1.0129989761690601</c:v>
                </c:pt>
                <c:pt idx="53">
                  <c:v>1.01196981095986</c:v>
                </c:pt>
                <c:pt idx="54">
                  <c:v>1.0109416913400899</c:v>
                </c:pt>
                <c:pt idx="55">
                  <c:v>1.0099146162474799</c:v>
                </c:pt>
                <c:pt idx="56">
                  <c:v>1.00888858462083</c:v>
                </c:pt>
                <c:pt idx="57">
                  <c:v>1.0078635954000299</c:v>
                </c:pt>
                <c:pt idx="58">
                  <c:v>1.0068396475260299</c:v>
                </c:pt>
                <c:pt idx="59">
                  <c:v>1.00581673994087</c:v>
                </c:pt>
                <c:pt idx="60">
                  <c:v>1.00479487158766</c:v>
                </c:pt>
                <c:pt idx="61">
                  <c:v>1.00377404141058</c:v>
                </c:pt>
                <c:pt idx="62">
                  <c:v>1.0027542483548899</c:v>
                </c:pt>
                <c:pt idx="63">
                  <c:v>1.0017354913669101</c:v>
                </c:pt>
                <c:pt idx="64">
                  <c:v>1.0007177693940399</c:v>
                </c:pt>
                <c:pt idx="65">
                  <c:v>0.99887048654919097</c:v>
                </c:pt>
                <c:pt idx="66">
                  <c:v>0.995039675185457</c:v>
                </c:pt>
                <c:pt idx="67">
                  <c:v>0.99122355553191099</c:v>
                </c:pt>
                <c:pt idx="68">
                  <c:v>0.98742207124374204</c:v>
                </c:pt>
                <c:pt idx="69">
                  <c:v>0.98363516619222602</c:v>
                </c:pt>
                <c:pt idx="70">
                  <c:v>0.97986278446390496</c:v>
                </c:pt>
                <c:pt idx="71">
                  <c:v>0.97610487035975202</c:v>
                </c:pt>
                <c:pt idx="72">
                  <c:v>0.97236136839435905</c:v>
                </c:pt>
                <c:pt idx="73">
                  <c:v>0.96863222329510801</c:v>
                </c:pt>
                <c:pt idx="74">
                  <c:v>0.96491738000136096</c:v>
                </c:pt>
                <c:pt idx="75">
                  <c:v>0.96121678366364804</c:v>
                </c:pt>
                <c:pt idx="76">
                  <c:v>0.95753037964285004</c:v>
                </c:pt>
                <c:pt idx="77">
                  <c:v>0.95385811350940097</c:v>
                </c:pt>
                <c:pt idx="78">
                  <c:v>0.95019993104247702</c:v>
                </c:pt>
                <c:pt idx="79">
                  <c:v>0.94655577822920001</c:v>
                </c:pt>
                <c:pt idx="80">
                  <c:v>0.94292560126383995</c:v>
                </c:pt>
                <c:pt idx="81">
                  <c:v>0.93930934654701803</c:v>
                </c:pt>
                <c:pt idx="82">
                  <c:v>0.93570696068491799</c:v>
                </c:pt>
                <c:pt idx="83">
                  <c:v>0.93211839048849499</c:v>
                </c:pt>
                <c:pt idx="84">
                  <c:v>0.92854358297269202</c:v>
                </c:pt>
                <c:pt idx="85">
                  <c:v>0.92498248535565997</c:v>
                </c:pt>
                <c:pt idx="86">
                  <c:v>0.92143504505797202</c:v>
                </c:pt>
                <c:pt idx="87">
                  <c:v>0.91790120970185296</c:v>
                </c:pt>
                <c:pt idx="88">
                  <c:v>0.91438092711040397</c:v>
                </c:pt>
                <c:pt idx="89">
                  <c:v>0.91087414530683097</c:v>
                </c:pt>
                <c:pt idx="90">
                  <c:v>0.90738081251367997</c:v>
                </c:pt>
                <c:pt idx="91">
                  <c:v>0.90390087715206902</c:v>
                </c:pt>
                <c:pt idx="92">
                  <c:v>0.90043428784093005</c:v>
                </c:pt>
                <c:pt idx="93">
                  <c:v>0.89698099339624804</c:v>
                </c:pt>
                <c:pt idx="94">
                  <c:v>0.89354094283030605</c:v>
                </c:pt>
                <c:pt idx="95">
                  <c:v>0.89011408535093295</c:v>
                </c:pt>
                <c:pt idx="96">
                  <c:v>0.886700370360752</c:v>
                </c:pt>
                <c:pt idx="97">
                  <c:v>0.88329974745643502</c:v>
                </c:pt>
                <c:pt idx="98">
                  <c:v>0.879912166427957</c:v>
                </c:pt>
                <c:pt idx="99">
                  <c:v>0.87653757725785797</c:v>
                </c:pt>
                <c:pt idx="100">
                  <c:v>0.87317593012049999</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Microsoft_Excel_Worksheet4!$D$2:$D$10002</c:f>
              <c:numCache>
                <c:formatCode>General</c:formatCode>
                <c:ptCount val="10001"/>
                <c:pt idx="0">
                  <c:v>1.2822718698911999</c:v>
                </c:pt>
                <c:pt idx="1">
                  <c:v>1.2773541736365499</c:v>
                </c:pt>
                <c:pt idx="2">
                  <c:v>1.2724553374513099</c:v>
                </c:pt>
                <c:pt idx="3">
                  <c:v>1.2675752890043901</c:v>
                </c:pt>
                <c:pt idx="4">
                  <c:v>1.2627139562421399</c:v>
                </c:pt>
                <c:pt idx="5">
                  <c:v>1.2578712673872301</c:v>
                </c:pt>
                <c:pt idx="6">
                  <c:v>1.25304715093758</c:v>
                </c:pt>
                <c:pt idx="7">
                  <c:v>1.24824153566539</c:v>
                </c:pt>
                <c:pt idx="8">
                  <c:v>1.2434543506159701</c:v>
                </c:pt>
                <c:pt idx="9">
                  <c:v>1.2386855251067901</c:v>
                </c:pt>
                <c:pt idx="10">
                  <c:v>1.23393498872638</c:v>
                </c:pt>
                <c:pt idx="11">
                  <c:v>1.22920267133331</c:v>
                </c:pt>
                <c:pt idx="12">
                  <c:v>1.22448850305515</c:v>
                </c:pt>
                <c:pt idx="13">
                  <c:v>1.2197924142874501</c:v>
                </c:pt>
                <c:pt idx="14">
                  <c:v>1.2151143356927101</c:v>
                </c:pt>
                <c:pt idx="15">
                  <c:v>1.21045419819932</c:v>
                </c:pt>
                <c:pt idx="16">
                  <c:v>1.2058119330005901</c:v>
                </c:pt>
                <c:pt idx="17">
                  <c:v>1.2011874715537201</c:v>
                </c:pt>
                <c:pt idx="18">
                  <c:v>1.19658074557876</c:v>
                </c:pt>
                <c:pt idx="19">
                  <c:v>1.1919916870576499</c:v>
                </c:pt>
                <c:pt idx="20">
                  <c:v>1.1874202282331601</c:v>
                </c:pt>
                <c:pt idx="21">
                  <c:v>1.1828663016079399</c:v>
                </c:pt>
                <c:pt idx="22">
                  <c:v>1.1783298399434901</c:v>
                </c:pt>
                <c:pt idx="23">
                  <c:v>1.1738107762591901</c:v>
                </c:pt>
                <c:pt idx="24">
                  <c:v>1.1693090438313001</c:v>
                </c:pt>
                <c:pt idx="25">
                  <c:v>1.16482457619195</c:v>
                </c:pt>
                <c:pt idx="26">
                  <c:v>1.1603573071282201</c:v>
                </c:pt>
                <c:pt idx="27">
                  <c:v>1.1559071706811099</c:v>
                </c:pt>
                <c:pt idx="28">
                  <c:v>1.1514741011445699</c:v>
                </c:pt>
                <c:pt idx="29">
                  <c:v>1.1470580330645599</c:v>
                </c:pt>
                <c:pt idx="30">
                  <c:v>1.1426589012380699</c:v>
                </c:pt>
                <c:pt idx="31">
                  <c:v>1.1382766407121201</c:v>
                </c:pt>
                <c:pt idx="32">
                  <c:v>1.1339111867828799</c:v>
                </c:pt>
                <c:pt idx="33">
                  <c:v>1.12956247499463</c:v>
                </c:pt>
                <c:pt idx="34">
                  <c:v>1.1252304411388601</c:v>
                </c:pt>
                <c:pt idx="35">
                  <c:v>1.1209150212533201</c:v>
                </c:pt>
                <c:pt idx="36">
                  <c:v>1.11661615162105</c:v>
                </c:pt>
                <c:pt idx="37">
                  <c:v>1.1123337687694601</c:v>
                </c:pt>
                <c:pt idx="38">
                  <c:v>1.1080678094693801</c:v>
                </c:pt>
                <c:pt idx="39">
                  <c:v>1.1038182107341401</c:v>
                </c:pt>
                <c:pt idx="40">
                  <c:v>1.0995849098186401</c:v>
                </c:pt>
                <c:pt idx="41">
                  <c:v>1.0953678442184001</c:v>
                </c:pt>
                <c:pt idx="42">
                  <c:v>1.09116695166866</c:v>
                </c:pt>
                <c:pt idx="43">
                  <c:v>1.0869821701434501</c:v>
                </c:pt>
                <c:pt idx="44">
                  <c:v>1.0828134378546901</c:v>
                </c:pt>
                <c:pt idx="45">
                  <c:v>1.0786606932512699</c:v>
                </c:pt>
                <c:pt idx="46">
                  <c:v>1.0745238750181101</c:v>
                </c:pt>
                <c:pt idx="47">
                  <c:v>1.07040292207531</c:v>
                </c:pt>
                <c:pt idx="48">
                  <c:v>1.0662977735771999</c:v>
                </c:pt>
                <c:pt idx="49">
                  <c:v>1.0622083689114801</c:v>
                </c:pt>
                <c:pt idx="50">
                  <c:v>1.0581346476983</c:v>
                </c:pt>
                <c:pt idx="51">
                  <c:v>1.0540765497893601</c:v>
                </c:pt>
                <c:pt idx="52">
                  <c:v>1.05003401526706</c:v>
                </c:pt>
                <c:pt idx="53">
                  <c:v>1.04600698444359</c:v>
                </c:pt>
                <c:pt idx="54">
                  <c:v>1.04199539786003</c:v>
                </c:pt>
                <c:pt idx="55">
                  <c:v>1.03799919628552</c:v>
                </c:pt>
                <c:pt idx="56">
                  <c:v>1.03401832071634</c:v>
                </c:pt>
                <c:pt idx="57">
                  <c:v>1.03005271237507</c:v>
                </c:pt>
                <c:pt idx="58">
                  <c:v>1.0261023127097</c:v>
                </c:pt>
                <c:pt idx="59">
                  <c:v>1.02216706339278</c:v>
                </c:pt>
                <c:pt idx="60">
                  <c:v>1.0182469063205599</c:v>
                </c:pt>
                <c:pt idx="61">
                  <c:v>1.01434178361211</c:v>
                </c:pt>
                <c:pt idx="62">
                  <c:v>1.0104516376085</c:v>
                </c:pt>
                <c:pt idx="63">
                  <c:v>1.00657641087192</c:v>
                </c:pt>
                <c:pt idx="64">
                  <c:v>1.0027160461848501</c:v>
                </c:pt>
                <c:pt idx="65">
                  <c:v>0.999701081384748</c:v>
                </c:pt>
                <c:pt idx="66">
                  <c:v>0.99868542628857304</c:v>
                </c:pt>
                <c:pt idx="67">
                  <c:v>0.99767080305611699</c:v>
                </c:pt>
                <c:pt idx="68">
                  <c:v>0.996657210639046</c:v>
                </c:pt>
                <c:pt idx="69">
                  <c:v>0.995644647990097</c:v>
                </c:pt>
                <c:pt idx="70">
                  <c:v>0.99463311406306598</c:v>
                </c:pt>
                <c:pt idx="71">
                  <c:v>0.99362260781281497</c:v>
                </c:pt>
                <c:pt idx="72">
                  <c:v>0.99261312819526604</c:v>
                </c:pt>
                <c:pt idx="73">
                  <c:v>0.99160467416740306</c:v>
                </c:pt>
                <c:pt idx="74">
                  <c:v>0.99059724468726895</c:v>
                </c:pt>
                <c:pt idx="75">
                  <c:v>0.98959083871396603</c:v>
                </c:pt>
                <c:pt idx="76">
                  <c:v>0.98858545520765295</c:v>
                </c:pt>
                <c:pt idx="77">
                  <c:v>0.98758109312954601</c:v>
                </c:pt>
                <c:pt idx="78">
                  <c:v>0.98657775144191495</c:v>
                </c:pt>
                <c:pt idx="79">
                  <c:v>0.98557542910808704</c:v>
                </c:pt>
                <c:pt idx="80">
                  <c:v>0.98457412509243902</c:v>
                </c:pt>
                <c:pt idx="81">
                  <c:v>0.98357383836040202</c:v>
                </c:pt>
                <c:pt idx="82">
                  <c:v>0.98257456787845898</c:v>
                </c:pt>
                <c:pt idx="83">
                  <c:v>0.98157631261414002</c:v>
                </c:pt>
                <c:pt idx="84">
                  <c:v>0.98057907153602697</c:v>
                </c:pt>
                <c:pt idx="85">
                  <c:v>0.97958284361374803</c:v>
                </c:pt>
                <c:pt idx="86">
                  <c:v>0.97858762781797903</c:v>
                </c:pt>
                <c:pt idx="87">
                  <c:v>0.97759342312044095</c:v>
                </c:pt>
                <c:pt idx="88">
                  <c:v>0.97660022849390005</c:v>
                </c:pt>
                <c:pt idx="89">
                  <c:v>0.97560804291216396</c:v>
                </c:pt>
                <c:pt idx="90">
                  <c:v>0.97461686535008696</c:v>
                </c:pt>
                <c:pt idx="91">
                  <c:v>0.97362669478356201</c:v>
                </c:pt>
                <c:pt idx="92">
                  <c:v>0.97263753018952304</c:v>
                </c:pt>
                <c:pt idx="93">
                  <c:v>0.97164937054594303</c:v>
                </c:pt>
                <c:pt idx="94">
                  <c:v>0.97066221483183401</c:v>
                </c:pt>
                <c:pt idx="95">
                  <c:v>0.96967606202724499</c:v>
                </c:pt>
                <c:pt idx="96">
                  <c:v>0.968690911113262</c:v>
                </c:pt>
                <c:pt idx="97">
                  <c:v>0.96770676107200404</c:v>
                </c:pt>
                <c:pt idx="98">
                  <c:v>0.96672361088662695</c:v>
                </c:pt>
                <c:pt idx="99">
                  <c:v>0.96574145954131696</c:v>
                </c:pt>
                <c:pt idx="100">
                  <c:v>0.96476030602129503</c:v>
                </c:pt>
              </c:numCache>
            </c:numRef>
          </c:yVal>
          <c:smooth val="1"/>
        </c:ser>
        <c:dLbls>
          <c:showLegendKey val="0"/>
          <c:showVal val="0"/>
          <c:showCatName val="0"/>
          <c:showSerName val="0"/>
          <c:showPercent val="0"/>
          <c:showBubbleSize val="0"/>
        </c:dLbls>
        <c:axId val="846077248"/>
        <c:axId val="846077640"/>
      </c:scatterChart>
      <c:valAx>
        <c:axId val="846077248"/>
        <c:scaling>
          <c:orientation val="minMax"/>
          <c:max val="100"/>
          <c:min val="0"/>
        </c:scaling>
        <c:delete val="0"/>
        <c:axPos val="b"/>
        <c:title>
          <c:tx>
            <c:rich>
              <a:bodyPr/>
              <a:lstStyle/>
              <a:p>
                <a:pPr>
                  <a:defRPr sz="1700"/>
                </a:pPr>
                <a:r>
                  <a:rPr lang="en-US" sz="1700" dirty="0" smtClean="0"/>
                  <a:t>% of total transplant volume represented by pediatric transplants</a:t>
                </a:r>
                <a:endParaRPr lang="en-US" sz="1700" dirty="0"/>
              </a:p>
            </c:rich>
          </c:tx>
          <c:layout>
            <c:manualLayout>
              <c:xMode val="edge"/>
              <c:yMode val="edge"/>
              <c:x val="0.16784660766961654"/>
              <c:y val="0.89388472610278558"/>
            </c:manualLayout>
          </c:layout>
          <c:overlay val="0"/>
        </c:title>
        <c:numFmt formatCode="#,##0" sourceLinked="0"/>
        <c:majorTickMark val="out"/>
        <c:minorTickMark val="none"/>
        <c:tickLblPos val="nextTo"/>
        <c:txPr>
          <a:bodyPr rot="0"/>
          <a:lstStyle/>
          <a:p>
            <a:pPr>
              <a:defRPr sz="1500" b="1"/>
            </a:pPr>
            <a:endParaRPr lang="en-US"/>
          </a:p>
        </c:txPr>
        <c:crossAx val="846077640"/>
        <c:crosses val="autoZero"/>
        <c:crossBetween val="midCat"/>
        <c:majorUnit val="20"/>
      </c:valAx>
      <c:valAx>
        <c:axId val="8460776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7724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Microsoft_Excel_Worksheet5!$B$2:$B$10002</c:f>
              <c:numCache>
                <c:formatCode>General</c:formatCode>
                <c:ptCount val="10001"/>
                <c:pt idx="0">
                  <c:v>1.45950264959118</c:v>
                </c:pt>
                <c:pt idx="1">
                  <c:v>1.3138679399911299</c:v>
                </c:pt>
                <c:pt idx="2">
                  <c:v>1.18700584076768</c:v>
                </c:pt>
                <c:pt idx="3">
                  <c:v>1.08524189330929</c:v>
                </c:pt>
                <c:pt idx="4">
                  <c:v>1.01285741608845</c:v>
                </c:pt>
                <c:pt idx="5">
                  <c:v>0.97058844029721902</c:v>
                </c:pt>
                <c:pt idx="6">
                  <c:v>0.95069697759877403</c:v>
                </c:pt>
                <c:pt idx="7">
                  <c:v>0.94544474954886903</c:v>
                </c:pt>
                <c:pt idx="8">
                  <c:v>0.94816535816263503</c:v>
                </c:pt>
                <c:pt idx="9">
                  <c:v>0.95293337272150702</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Microsoft_Excel_Worksheet5!$C$2:$C$10002</c:f>
              <c:numCache>
                <c:formatCode>General</c:formatCode>
                <c:ptCount val="10001"/>
                <c:pt idx="0">
                  <c:v>1.2327097548229999</c:v>
                </c:pt>
                <c:pt idx="1">
                  <c:v>1.1627936348502099</c:v>
                </c:pt>
                <c:pt idx="2">
                  <c:v>1.09898008727168</c:v>
                </c:pt>
                <c:pt idx="3">
                  <c:v>1.04564072595387</c:v>
                </c:pt>
                <c:pt idx="4">
                  <c:v>1.0068161315009501</c:v>
                </c:pt>
                <c:pt idx="5">
                  <c:v>0.95614198153725605</c:v>
                </c:pt>
                <c:pt idx="6">
                  <c:v>0.92344310777736105</c:v>
                </c:pt>
                <c:pt idx="7">
                  <c:v>0.908013034620477</c:v>
                </c:pt>
                <c:pt idx="8">
                  <c:v>0.90026209953080805</c:v>
                </c:pt>
                <c:pt idx="9">
                  <c:v>0.89348615768566897</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Microsoft_Excel_Worksheet5!$D$2:$D$10002</c:f>
              <c:numCache>
                <c:formatCode>General</c:formatCode>
                <c:ptCount val="10001"/>
                <c:pt idx="0">
                  <c:v>1.7280207087105699</c:v>
                </c:pt>
                <c:pt idx="1">
                  <c:v>1.48457035883148</c:v>
                </c:pt>
                <c:pt idx="2">
                  <c:v>1.28208225274993</c:v>
                </c:pt>
                <c:pt idx="3">
                  <c:v>1.12634286113822</c:v>
                </c:pt>
                <c:pt idx="4">
                  <c:v>1.01893495071042</c:v>
                </c:pt>
                <c:pt idx="5">
                  <c:v>0.98525317225795495</c:v>
                </c:pt>
                <c:pt idx="6">
                  <c:v>0.97875519953889001</c:v>
                </c:pt>
                <c:pt idx="7">
                  <c:v>0.98441954065464898</c:v>
                </c:pt>
                <c:pt idx="8">
                  <c:v>0.99861756580469396</c:v>
                </c:pt>
                <c:pt idx="9">
                  <c:v>1.0163358492296299</c:v>
                </c:pt>
              </c:numCache>
            </c:numRef>
          </c:yVal>
          <c:smooth val="1"/>
        </c:ser>
        <c:dLbls>
          <c:showLegendKey val="0"/>
          <c:showVal val="0"/>
          <c:showCatName val="0"/>
          <c:showSerName val="0"/>
          <c:showPercent val="0"/>
          <c:showBubbleSize val="0"/>
        </c:dLbls>
        <c:axId val="846078424"/>
        <c:axId val="846078816"/>
      </c:scatterChart>
      <c:valAx>
        <c:axId val="846078424"/>
        <c:scaling>
          <c:orientation val="minMax"/>
          <c:max val="125"/>
          <c:min val="35"/>
        </c:scaling>
        <c:delete val="0"/>
        <c:axPos val="b"/>
        <c:title>
          <c:tx>
            <c:rich>
              <a:bodyPr/>
              <a:lstStyle/>
              <a:p>
                <a:pPr>
                  <a:defRPr sz="1700"/>
                </a:pPr>
                <a:r>
                  <a:rPr lang="en-US" sz="1700" dirty="0" smtClean="0"/>
                  <a:t>Estimated GFR</a:t>
                </a:r>
                <a:endParaRPr lang="en-US" sz="1700" dirty="0"/>
              </a:p>
            </c:rich>
          </c:tx>
          <c:layout>
            <c:manualLayout>
              <c:xMode val="edge"/>
              <c:yMode val="edge"/>
              <c:x val="0.4425811209439528"/>
              <c:y val="0.88582020997375333"/>
            </c:manualLayout>
          </c:layout>
          <c:overlay val="0"/>
        </c:title>
        <c:numFmt formatCode="#,##0" sourceLinked="0"/>
        <c:majorTickMark val="out"/>
        <c:minorTickMark val="none"/>
        <c:tickLblPos val="nextTo"/>
        <c:txPr>
          <a:bodyPr rot="0"/>
          <a:lstStyle/>
          <a:p>
            <a:pPr>
              <a:defRPr sz="1500" b="1"/>
            </a:pPr>
            <a:endParaRPr lang="en-US"/>
          </a:p>
        </c:txPr>
        <c:crossAx val="846078816"/>
        <c:crosses val="autoZero"/>
        <c:crossBetween val="midCat"/>
        <c:majorUnit val="10"/>
      </c:valAx>
      <c:valAx>
        <c:axId val="8460788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78424"/>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5.5555555555555455E-2"/>
                  <c:y val="-0.1126129672980064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83E-3"/>
                  <c:y val="1.3513513513513521E-2"/>
                </c:manualLayout>
              </c:layout>
              <c:numFmt formatCode="0.0%" sourceLinked="0"/>
              <c:spPr>
                <a:noFill/>
                <a:ln>
                  <a:noFill/>
                </a:ln>
                <a:effectLst/>
              </c:spPr>
              <c:txPr>
                <a:bodyPr/>
                <a:lstStyle/>
                <a:p>
                  <a:pPr>
                    <a:defRPr sz="1500" b="1"/>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79E-3"/>
                  <c:y val="-0.14414414414414609"/>
                </c:manualLayout>
              </c:layout>
              <c:numFmt formatCode="0%" sourceLinked="0"/>
              <c:spPr/>
              <c:txPr>
                <a:bodyPr/>
                <a:lstStyle/>
                <a:p>
                  <a:pPr>
                    <a:defRPr sz="1500" b="1"/>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0.43680999999999998</c:v>
                </c:pt>
                <c:pt idx="1">
                  <c:v>0.53297000000000005</c:v>
                </c:pt>
                <c:pt idx="2">
                  <c:v>2.7469999999999999E-3</c:v>
                </c:pt>
                <c:pt idx="3">
                  <c:v>2.7473000000000001E-2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148752239303416"/>
          <c:y val="0.1089288501099525"/>
          <c:w val="0.37989480481606464"/>
          <c:h val="0.70106121869903382"/>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0.95275976657630701</c:v>
                </c:pt>
                <c:pt idx="1">
                  <c:v>0.95365738511797404</c:v>
                </c:pt>
                <c:pt idx="2">
                  <c:v>0.95455584932827098</c:v>
                </c:pt>
                <c:pt idx="3">
                  <c:v>0.95545516000392205</c:v>
                </c:pt>
                <c:pt idx="4">
                  <c:v>0.95635531794240503</c:v>
                </c:pt>
                <c:pt idx="5">
                  <c:v>0.95725632394194704</c:v>
                </c:pt>
                <c:pt idx="6">
                  <c:v>0.95815817880152598</c:v>
                </c:pt>
                <c:pt idx="7">
                  <c:v>0.95906088332087402</c:v>
                </c:pt>
                <c:pt idx="8">
                  <c:v>0.95996443830047795</c:v>
                </c:pt>
                <c:pt idx="9">
                  <c:v>0.96086884454157695</c:v>
                </c:pt>
                <c:pt idx="10">
                  <c:v>0.96177410284616505</c:v>
                </c:pt>
                <c:pt idx="11">
                  <c:v>0.962680214016992</c:v>
                </c:pt>
                <c:pt idx="12">
                  <c:v>0.96358717885756495</c:v>
                </c:pt>
                <c:pt idx="13">
                  <c:v>0.96449499817214801</c:v>
                </c:pt>
                <c:pt idx="14">
                  <c:v>0.965403672765761</c:v>
                </c:pt>
                <c:pt idx="15">
                  <c:v>0.96631320344418303</c:v>
                </c:pt>
                <c:pt idx="16">
                  <c:v>0.96722359101395405</c:v>
                </c:pt>
                <c:pt idx="17">
                  <c:v>0.96813483628237196</c:v>
                </c:pt>
                <c:pt idx="18">
                  <c:v>0.96904694005749603</c:v>
                </c:pt>
                <c:pt idx="19">
                  <c:v>0.96995990314814695</c:v>
                </c:pt>
                <c:pt idx="20">
                  <c:v>0.97087372636390701</c:v>
                </c:pt>
                <c:pt idx="21">
                  <c:v>0.97178841051511999</c:v>
                </c:pt>
                <c:pt idx="22">
                  <c:v>0.97270395641289698</c:v>
                </c:pt>
                <c:pt idx="23">
                  <c:v>0.97362036486910897</c:v>
                </c:pt>
                <c:pt idx="24">
                  <c:v>0.97453763669639304</c:v>
                </c:pt>
                <c:pt idx="25">
                  <c:v>0.97545577270815498</c:v>
                </c:pt>
                <c:pt idx="26">
                  <c:v>0.97637477371856196</c:v>
                </c:pt>
                <c:pt idx="27">
                  <c:v>0.977294640542551</c:v>
                </c:pt>
                <c:pt idx="28">
                  <c:v>0.97821537399582803</c:v>
                </c:pt>
                <c:pt idx="29">
                  <c:v>0.97913697489486395</c:v>
                </c:pt>
                <c:pt idx="30">
                  <c:v>0.98005944405690204</c:v>
                </c:pt>
                <c:pt idx="31">
                  <c:v>0.98098278229995395</c:v>
                </c:pt>
                <c:pt idx="32">
                  <c:v>0.98190699044280305</c:v>
                </c:pt>
                <c:pt idx="33">
                  <c:v>0.982832069305002</c:v>
                </c:pt>
                <c:pt idx="34">
                  <c:v>0.98375801970687804</c:v>
                </c:pt>
                <c:pt idx="35">
                  <c:v>0.98468484246953103</c:v>
                </c:pt>
                <c:pt idx="36">
                  <c:v>0.98561253841483198</c:v>
                </c:pt>
                <c:pt idx="37">
                  <c:v>0.98654110836542896</c:v>
                </c:pt>
                <c:pt idx="38">
                  <c:v>0.98747055314474397</c:v>
                </c:pt>
                <c:pt idx="39">
                  <c:v>0.98840087357697404</c:v>
                </c:pt>
                <c:pt idx="40">
                  <c:v>0.98933207048709404</c:v>
                </c:pt>
                <c:pt idx="41">
                  <c:v>0.990264144700855</c:v>
                </c:pt>
                <c:pt idx="42">
                  <c:v>0.99119709704478698</c:v>
                </c:pt>
                <c:pt idx="43">
                  <c:v>0.99213092834619798</c:v>
                </c:pt>
                <c:pt idx="44">
                  <c:v>0.99306563943317505</c:v>
                </c:pt>
                <c:pt idx="45">
                  <c:v>0.99400123113458605</c:v>
                </c:pt>
                <c:pt idx="46">
                  <c:v>0.99493770428008099</c:v>
                </c:pt>
                <c:pt idx="47">
                  <c:v>0.99587505970008805</c:v>
                </c:pt>
                <c:pt idx="48">
                  <c:v>0.99681329822582099</c:v>
                </c:pt>
                <c:pt idx="49">
                  <c:v>0.99775242068927605</c:v>
                </c:pt>
                <c:pt idx="50">
                  <c:v>0.99869242792323099</c:v>
                </c:pt>
                <c:pt idx="51">
                  <c:v>0.999633320761252</c:v>
                </c:pt>
                <c:pt idx="52">
                  <c:v>1.0005751000376899</c:v>
                </c:pt>
                <c:pt idx="53">
                  <c:v>1.00151776658767</c:v>
                </c:pt>
                <c:pt idx="54">
                  <c:v>1.0024613212471301</c:v>
                </c:pt>
                <c:pt idx="55">
                  <c:v>1.0034057648527701</c:v>
                </c:pt>
                <c:pt idx="56">
                  <c:v>1.0043510982421</c:v>
                </c:pt>
                <c:pt idx="57">
                  <c:v>1.0052973222533901</c:v>
                </c:pt>
                <c:pt idx="58">
                  <c:v>1.00624443772572</c:v>
                </c:pt>
                <c:pt idx="59">
                  <c:v>1.00719244549897</c:v>
                </c:pt>
                <c:pt idx="60">
                  <c:v>1.0081413464137901</c:v>
                </c:pt>
                <c:pt idx="61">
                  <c:v>1.0090911413116299</c:v>
                </c:pt>
                <c:pt idx="62">
                  <c:v>1.0100418310347301</c:v>
                </c:pt>
                <c:pt idx="63">
                  <c:v>1.01099341642614</c:v>
                </c:pt>
                <c:pt idx="64">
                  <c:v>1.0119458983296901</c:v>
                </c:pt>
                <c:pt idx="65">
                  <c:v>1.0128992775899901</c:v>
                </c:pt>
                <c:pt idx="66">
                  <c:v>1.0138535550524701</c:v>
                </c:pt>
                <c:pt idx="67">
                  <c:v>1.01480873156336</c:v>
                </c:pt>
                <c:pt idx="68">
                  <c:v>1.01576480796966</c:v>
                </c:pt>
                <c:pt idx="69">
                  <c:v>1.0167217851191901</c:v>
                </c:pt>
                <c:pt idx="70">
                  <c:v>1.0176796638605601</c:v>
                </c:pt>
                <c:pt idx="71">
                  <c:v>1.01863844504319</c:v>
                </c:pt>
                <c:pt idx="72">
                  <c:v>1.01959812951729</c:v>
                </c:pt>
                <c:pt idx="73">
                  <c:v>1.02055871813386</c:v>
                </c:pt>
                <c:pt idx="74">
                  <c:v>1.02152021174473</c:v>
                </c:pt>
                <c:pt idx="75">
                  <c:v>1.02248261120251</c:v>
                </c:pt>
                <c:pt idx="76">
                  <c:v>1.0234459173606301</c:v>
                </c:pt>
                <c:pt idx="77">
                  <c:v>1.0244101310733</c:v>
                </c:pt>
                <c:pt idx="78">
                  <c:v>1.02537525319556</c:v>
                </c:pt>
                <c:pt idx="79">
                  <c:v>1.02634128458325</c:v>
                </c:pt>
                <c:pt idx="80">
                  <c:v>1.02730822609299</c:v>
                </c:pt>
                <c:pt idx="81">
                  <c:v>1.02827607858225</c:v>
                </c:pt>
                <c:pt idx="82">
                  <c:v>1.02924484290928</c:v>
                </c:pt>
                <c:pt idx="83">
                  <c:v>1.0302145199331501</c:v>
                </c:pt>
                <c:pt idx="84">
                  <c:v>1.03118511051372</c:v>
                </c:pt>
                <c:pt idx="85">
                  <c:v>1.0321566155116799</c:v>
                </c:pt>
                <c:pt idx="86">
                  <c:v>1.0331290357885301</c:v>
                </c:pt>
                <c:pt idx="87">
                  <c:v>1.0341023722065801</c:v>
                </c:pt>
                <c:pt idx="88">
                  <c:v>1.0350766256289401</c:v>
                </c:pt>
                <c:pt idx="89">
                  <c:v>1.03605179691955</c:v>
                </c:pt>
                <c:pt idx="90">
                  <c:v>1.03702788694315</c:v>
                </c:pt>
                <c:pt idx="91">
                  <c:v>1.0380048965652999</c:v>
                </c:pt>
                <c:pt idx="92">
                  <c:v>1.03898282665238</c:v>
                </c:pt>
                <c:pt idx="93">
                  <c:v>1.0399616780715899</c:v>
                </c:pt>
                <c:pt idx="94">
                  <c:v>1.0409414516909301</c:v>
                </c:pt>
                <c:pt idx="95">
                  <c:v>1.04192214837923</c:v>
                </c:pt>
                <c:pt idx="96">
                  <c:v>1.04290376900614</c:v>
                </c:pt>
                <c:pt idx="97">
                  <c:v>1.04388631444212</c:v>
                </c:pt>
                <c:pt idx="98">
                  <c:v>1.0448697855584499</c:v>
                </c:pt>
                <c:pt idx="99">
                  <c:v>1.0458541832272601</c:v>
                </c:pt>
                <c:pt idx="100">
                  <c:v>1.0468395083214499</c:v>
                </c:pt>
                <c:pt idx="101">
                  <c:v>1.0478257617147799</c:v>
                </c:pt>
                <c:pt idx="102">
                  <c:v>1.0488129442818299</c:v>
                </c:pt>
                <c:pt idx="103">
                  <c:v>1.0498010568980001</c:v>
                </c:pt>
                <c:pt idx="104">
                  <c:v>1.0507901004394999</c:v>
                </c:pt>
                <c:pt idx="105">
                  <c:v>1.05178007578338</c:v>
                </c:pt>
                <c:pt idx="106">
                  <c:v>1.0527709838075201</c:v>
                </c:pt>
                <c:pt idx="107">
                  <c:v>1.0537628253906199</c:v>
                </c:pt>
                <c:pt idx="108">
                  <c:v>1.0547556014122099</c:v>
                </c:pt>
                <c:pt idx="109">
                  <c:v>1.0557493127526401</c:v>
                </c:pt>
                <c:pt idx="110">
                  <c:v>1.0567439602930999</c:v>
                </c:pt>
                <c:pt idx="111">
                  <c:v>1.0577395449156199</c:v>
                </c:pt>
                <c:pt idx="112">
                  <c:v>1.05873606750303</c:v>
                </c:pt>
                <c:pt idx="113">
                  <c:v>1.05973352893902</c:v>
                </c:pt>
                <c:pt idx="114">
                  <c:v>1.0607319301081</c:v>
                </c:pt>
                <c:pt idx="115">
                  <c:v>1.06173127189562</c:v>
                </c:pt>
                <c:pt idx="116">
                  <c:v>1.0627315551877501</c:v>
                </c:pt>
                <c:pt idx="117">
                  <c:v>1.06373278087151</c:v>
                </c:pt>
                <c:pt idx="118">
                  <c:v>1.06473494983475</c:v>
                </c:pt>
                <c:pt idx="119">
                  <c:v>1.0657380629661599</c:v>
                </c:pt>
                <c:pt idx="120">
                  <c:v>1.0667421211552599</c:v>
                </c:pt>
                <c:pt idx="121">
                  <c:v>1.06774712529242</c:v>
                </c:pt>
                <c:pt idx="122">
                  <c:v>1.06875307626883</c:v>
                </c:pt>
                <c:pt idx="123">
                  <c:v>1.0697599749765401</c:v>
                </c:pt>
                <c:pt idx="124">
                  <c:v>1.07076782230843</c:v>
                </c:pt>
                <c:pt idx="125">
                  <c:v>1.0717766191582101</c:v>
                </c:pt>
                <c:pt idx="126">
                  <c:v>1.07278636642046</c:v>
                </c:pt>
                <c:pt idx="127">
                  <c:v>1.0737970649905799</c:v>
                </c:pt>
                <c:pt idx="128">
                  <c:v>1.0748087157648201</c:v>
                </c:pt>
                <c:pt idx="129">
                  <c:v>1.0758213196402799</c:v>
                </c:pt>
                <c:pt idx="130">
                  <c:v>1.0768348775148999</c:v>
                </c:pt>
                <c:pt idx="131">
                  <c:v>1.07784939028745</c:v>
                </c:pt>
                <c:pt idx="132">
                  <c:v>1.07886485885759</c:v>
                </c:pt>
                <c:pt idx="133">
                  <c:v>1.0798812841257801</c:v>
                </c:pt>
                <c:pt idx="134">
                  <c:v>1.08089866699335</c:v>
                </c:pt>
                <c:pt idx="135">
                  <c:v>1.0819170083624901</c:v>
                </c:pt>
                <c:pt idx="136">
                  <c:v>1.0829363091362201</c:v>
                </c:pt>
                <c:pt idx="137">
                  <c:v>1.0839565702184299</c:v>
                </c:pt>
                <c:pt idx="138">
                  <c:v>1.08497779251383</c:v>
                </c:pt>
                <c:pt idx="139">
                  <c:v>1.08599997692801</c:v>
                </c:pt>
                <c:pt idx="140">
                  <c:v>1.08702312436742</c:v>
                </c:pt>
                <c:pt idx="141">
                  <c:v>1.08804723573933</c:v>
                </c:pt>
                <c:pt idx="142">
                  <c:v>1.0890723119518999</c:v>
                </c:pt>
                <c:pt idx="143">
                  <c:v>1.09009835391412</c:v>
                </c:pt>
                <c:pt idx="144">
                  <c:v>1.0911253625358499</c:v>
                </c:pt>
                <c:pt idx="145">
                  <c:v>1.09215333872781</c:v>
                </c:pt>
                <c:pt idx="146">
                  <c:v>1.0931822834015701</c:v>
                </c:pt>
                <c:pt idx="147">
                  <c:v>1.09421219746955</c:v>
                </c:pt>
                <c:pt idx="148">
                  <c:v>1.09524308184504</c:v>
                </c:pt>
                <c:pt idx="149">
                  <c:v>1.0962749374422101</c:v>
                </c:pt>
                <c:pt idx="150">
                  <c:v>1.0973077651760601</c:v>
                </c:pt>
                <c:pt idx="151">
                  <c:v>1.09834156596246</c:v>
                </c:pt>
                <c:pt idx="152">
                  <c:v>1.09937634071815</c:v>
                </c:pt>
                <c:pt idx="153">
                  <c:v>1.10041209036073</c:v>
                </c:pt>
                <c:pt idx="154">
                  <c:v>1.1014488158086699</c:v>
                </c:pt>
                <c:pt idx="155">
                  <c:v>1.1024865179812999</c:v>
                </c:pt>
                <c:pt idx="156">
                  <c:v>1.1035251977988001</c:v>
                </c:pt>
                <c:pt idx="157">
                  <c:v>1.1045648561822601</c:v>
                </c:pt>
                <c:pt idx="158">
                  <c:v>1.1056054940536</c:v>
                </c:pt>
                <c:pt idx="159">
                  <c:v>1.1066471123356101</c:v>
                </c:pt>
                <c:pt idx="160">
                  <c:v>1.10768971195197</c:v>
                </c:pt>
                <c:pt idx="161">
                  <c:v>1.1087332938272101</c:v>
                </c:pt>
                <c:pt idx="162">
                  <c:v>1.10977785888675</c:v>
                </c:pt>
                <c:pt idx="163">
                  <c:v>1.11082340805687</c:v>
                </c:pt>
                <c:pt idx="164">
                  <c:v>1.11186994226473</c:v>
                </c:pt>
                <c:pt idx="165">
                  <c:v>1.11291746243834</c:v>
                </c:pt>
                <c:pt idx="166">
                  <c:v>1.11396596950663</c:v>
                </c:pt>
                <c:pt idx="167">
                  <c:v>1.11501546439935</c:v>
                </c:pt>
                <c:pt idx="168">
                  <c:v>1.11606594804717</c:v>
                </c:pt>
                <c:pt idx="169">
                  <c:v>1.11711742138162</c:v>
                </c:pt>
                <c:pt idx="170">
                  <c:v>1.1181698853351001</c:v>
                </c:pt>
                <c:pt idx="171">
                  <c:v>1.11922334084091</c:v>
                </c:pt>
                <c:pt idx="172">
                  <c:v>1.1202777888332001</c:v>
                </c:pt>
                <c:pt idx="173">
                  <c:v>1.12133323024703</c:v>
                </c:pt>
                <c:pt idx="174">
                  <c:v>1.1223896660183199</c:v>
                </c:pt>
                <c:pt idx="175">
                  <c:v>1.1234470970838799</c:v>
                </c:pt>
                <c:pt idx="176">
                  <c:v>1.1245055243813999</c:v>
                </c:pt>
                <c:pt idx="177">
                  <c:v>1.1255649488494599</c:v>
                </c:pt>
                <c:pt idx="178">
                  <c:v>1.1266253714275101</c:v>
                </c:pt>
                <c:pt idx="179">
                  <c:v>1.1276867930559</c:v>
                </c:pt>
                <c:pt idx="180">
                  <c:v>1.12874921467587</c:v>
                </c:pt>
                <c:pt idx="181">
                  <c:v>1.1298126372295101</c:v>
                </c:pt>
                <c:pt idx="182">
                  <c:v>1.13087706165985</c:v>
                </c:pt>
                <c:pt idx="183">
                  <c:v>1.1319424889107701</c:v>
                </c:pt>
                <c:pt idx="184">
                  <c:v>1.1330089199270601</c:v>
                </c:pt>
                <c:pt idx="185">
                  <c:v>1.13407635565438</c:v>
                </c:pt>
                <c:pt idx="186">
                  <c:v>1.13514479703931</c:v>
                </c:pt>
                <c:pt idx="187">
                  <c:v>1.13621424502929</c:v>
                </c:pt>
                <c:pt idx="188">
                  <c:v>1.1372847005726701</c:v>
                </c:pt>
                <c:pt idx="189">
                  <c:v>1.1383561646186999</c:v>
                </c:pt>
                <c:pt idx="190">
                  <c:v>1.1394286381175101</c:v>
                </c:pt>
                <c:pt idx="191">
                  <c:v>1.1405021220201199</c:v>
                </c:pt>
                <c:pt idx="192">
                  <c:v>1.14157661727847</c:v>
                </c:pt>
                <c:pt idx="193">
                  <c:v>1.14265212484539</c:v>
                </c:pt>
                <c:pt idx="194">
                  <c:v>1.1437286456745801</c:v>
                </c:pt>
                <c:pt idx="195">
                  <c:v>1.14480618072067</c:v>
                </c:pt>
                <c:pt idx="196">
                  <c:v>1.14588473093918</c:v>
                </c:pt>
                <c:pt idx="197">
                  <c:v>1.1469642972865299</c:v>
                </c:pt>
                <c:pt idx="198">
                  <c:v>1.1480448807200401</c:v>
                </c:pt>
                <c:pt idx="199">
                  <c:v>1.1491264821979299</c:v>
                </c:pt>
                <c:pt idx="200">
                  <c:v>1.15020910267932</c:v>
                </c:pt>
                <c:pt idx="201">
                  <c:v>1.1512927431242399</c:v>
                </c:pt>
                <c:pt idx="202">
                  <c:v>1.1523774044936299</c:v>
                </c:pt>
                <c:pt idx="203">
                  <c:v>1.1534630877493299</c:v>
                </c:pt>
                <c:pt idx="204">
                  <c:v>1.1545497938540701</c:v>
                </c:pt>
                <c:pt idx="205">
                  <c:v>1.15563752377151</c:v>
                </c:pt>
                <c:pt idx="206">
                  <c:v>1.15672627846622</c:v>
                </c:pt>
                <c:pt idx="207">
                  <c:v>1.1578160589036499</c:v>
                </c:pt>
                <c:pt idx="208">
                  <c:v>1.15890686605018</c:v>
                </c:pt>
                <c:pt idx="209">
                  <c:v>1.1599987008731101</c:v>
                </c:pt>
                <c:pt idx="210">
                  <c:v>1.1610915643406301</c:v>
                </c:pt>
                <c:pt idx="211">
                  <c:v>1.16218545742185</c:v>
                </c:pt>
                <c:pt idx="212">
                  <c:v>1.1632803810868</c:v>
                </c:pt>
                <c:pt idx="213">
                  <c:v>1.1643763363064199</c:v>
                </c:pt>
                <c:pt idx="214">
                  <c:v>1.1654733240525501</c:v>
                </c:pt>
                <c:pt idx="215">
                  <c:v>1.16657134529798</c:v>
                </c:pt>
                <c:pt idx="216">
                  <c:v>1.1676704010163801</c:v>
                </c:pt>
                <c:pt idx="217">
                  <c:v>1.1687704921823501</c:v>
                </c:pt>
                <c:pt idx="218">
                  <c:v>1.1698716197714301</c:v>
                </c:pt>
                <c:pt idx="219">
                  <c:v>1.1709737847600401</c:v>
                </c:pt>
                <c:pt idx="220">
                  <c:v>1.17207698812554</c:v>
                </c:pt>
                <c:pt idx="221">
                  <c:v>1.1731812308462299</c:v>
                </c:pt>
                <c:pt idx="222">
                  <c:v>1.1742865139012899</c:v>
                </c:pt>
                <c:pt idx="223">
                  <c:v>1.1753928382708601</c:v>
                </c:pt>
                <c:pt idx="224">
                  <c:v>1.1765002049359801</c:v>
                </c:pt>
                <c:pt idx="225">
                  <c:v>1.17760861487863</c:v>
                </c:pt>
                <c:pt idx="226">
                  <c:v>1.1787180690816901</c:v>
                </c:pt>
                <c:pt idx="227">
                  <c:v>1.17982856852901</c:v>
                </c:pt>
                <c:pt idx="228">
                  <c:v>1.18094011420532</c:v>
                </c:pt>
                <c:pt idx="229">
                  <c:v>1.1820527070963001</c:v>
                </c:pt>
                <c:pt idx="230">
                  <c:v>1.1831663481885699</c:v>
                </c:pt>
                <c:pt idx="231">
                  <c:v>1.18428103846965</c:v>
                </c:pt>
                <c:pt idx="232">
                  <c:v>1.18539677892802</c:v>
                </c:pt>
                <c:pt idx="233">
                  <c:v>1.1865135705530701</c:v>
                </c:pt>
                <c:pt idx="234">
                  <c:v>1.1876314143351301</c:v>
                </c:pt>
                <c:pt idx="235">
                  <c:v>1.18875031126547</c:v>
                </c:pt>
                <c:pt idx="236">
                  <c:v>1.18987026233629</c:v>
                </c:pt>
                <c:pt idx="237">
                  <c:v>1.1909912685407</c:v>
                </c:pt>
                <c:pt idx="238">
                  <c:v>1.19211333087279</c:v>
                </c:pt>
                <c:pt idx="239">
                  <c:v>1.1932364503275601</c:v>
                </c:pt>
                <c:pt idx="240">
                  <c:v>1.19436062790094</c:v>
                </c:pt>
                <c:pt idx="241">
                  <c:v>1.1954858645898201</c:v>
                </c:pt>
                <c:pt idx="242">
                  <c:v>1.19661216139202</c:v>
                </c:pt>
                <c:pt idx="243">
                  <c:v>1.1977395193062901</c:v>
                </c:pt>
                <c:pt idx="244">
                  <c:v>1.19886793933234</c:v>
                </c:pt>
                <c:pt idx="245">
                  <c:v>1.1999974224708001</c:v>
                </c:pt>
                <c:pt idx="246">
                  <c:v>1.20112796972327</c:v>
                </c:pt>
                <c:pt idx="247">
                  <c:v>1.2022595820922599</c:v>
                </c:pt>
                <c:pt idx="248">
                  <c:v>1.2033922605812599</c:v>
                </c:pt>
                <c:pt idx="249">
                  <c:v>1.2045260061946701</c:v>
                </c:pt>
                <c:pt idx="250">
                  <c:v>1.20566081993788</c:v>
                </c:pt>
                <c:pt idx="251">
                  <c:v>1.20679670281717</c:v>
                </c:pt>
                <c:pt idx="252">
                  <c:v>1.2079336558398299</c:v>
                </c:pt>
                <c:pt idx="253">
                  <c:v>1.20907168001404</c:v>
                </c:pt>
                <c:pt idx="254">
                  <c:v>1.21021077634898</c:v>
                </c:pt>
                <c:pt idx="255">
                  <c:v>1.21135094585475</c:v>
                </c:pt>
                <c:pt idx="256">
                  <c:v>1.2124921895424201</c:v>
                </c:pt>
                <c:pt idx="257">
                  <c:v>1.2136345084239899</c:v>
                </c:pt>
                <c:pt idx="258">
                  <c:v>1.21477790351243</c:v>
                </c:pt>
                <c:pt idx="259">
                  <c:v>1.21592237582166</c:v>
                </c:pt>
                <c:pt idx="260">
                  <c:v>1.21706792636657</c:v>
                </c:pt>
                <c:pt idx="261">
                  <c:v>1.21821455616298</c:v>
                </c:pt>
                <c:pt idx="262">
                  <c:v>1.21936226622768</c:v>
                </c:pt>
                <c:pt idx="263">
                  <c:v>1.2205110575784099</c:v>
                </c:pt>
                <c:pt idx="264">
                  <c:v>1.2216609312339</c:v>
                </c:pt>
                <c:pt idx="265">
                  <c:v>1.2228118882137999</c:v>
                </c:pt>
                <c:pt idx="266">
                  <c:v>1.2239639295387299</c:v>
                </c:pt>
                <c:pt idx="267">
                  <c:v>1.22511705623029</c:v>
                </c:pt>
                <c:pt idx="268">
                  <c:v>1.22627126931103</c:v>
                </c:pt>
                <c:pt idx="269">
                  <c:v>1.22742656980446</c:v>
                </c:pt>
                <c:pt idx="270">
                  <c:v>1.2285829587350601</c:v>
                </c:pt>
                <c:pt idx="271">
                  <c:v>1.2297404371282801</c:v>
                </c:pt>
                <c:pt idx="272">
                  <c:v>1.23089900601052</c:v>
                </c:pt>
                <c:pt idx="273">
                  <c:v>1.23205866640916</c:v>
                </c:pt>
                <c:pt idx="274">
                  <c:v>1.2332194193525401</c:v>
                </c:pt>
                <c:pt idx="275">
                  <c:v>1.23438126586998</c:v>
                </c:pt>
                <c:pt idx="276">
                  <c:v>1.2355442069917599</c:v>
                </c:pt>
                <c:pt idx="277">
                  <c:v>1.2367082437491399</c:v>
                </c:pt>
                <c:pt idx="278">
                  <c:v>1.23787337717434</c:v>
                </c:pt>
                <c:pt idx="279">
                  <c:v>1.2390396083005499</c:v>
                </c:pt>
                <c:pt idx="280">
                  <c:v>1.24020693816196</c:v>
                </c:pt>
                <c:pt idx="281">
                  <c:v>1.2413753677937001</c:v>
                </c:pt>
                <c:pt idx="282">
                  <c:v>1.2425448982319001</c:v>
                </c:pt>
                <c:pt idx="283">
                  <c:v>1.24371553051365</c:v>
                </c:pt>
                <c:pt idx="284">
                  <c:v>1.24488726567702</c:v>
                </c:pt>
                <c:pt idx="285">
                  <c:v>1.24606010476108</c:v>
                </c:pt>
                <c:pt idx="286">
                  <c:v>1.24723404880584</c:v>
                </c:pt>
                <c:pt idx="287">
                  <c:v>1.24840909885233</c:v>
                </c:pt>
                <c:pt idx="288">
                  <c:v>1.24958525594253</c:v>
                </c:pt>
                <c:pt idx="289">
                  <c:v>1.25076252111942</c:v>
                </c:pt>
                <c:pt idx="290">
                  <c:v>1.25194089542694</c:v>
                </c:pt>
                <c:pt idx="291">
                  <c:v>1.2531203799100501</c:v>
                </c:pt>
                <c:pt idx="292">
                  <c:v>1.2543009756146599</c:v>
                </c:pt>
                <c:pt idx="293">
                  <c:v>1.25548268358769</c:v>
                </c:pt>
                <c:pt idx="294">
                  <c:v>1.2566655048770301</c:v>
                </c:pt>
                <c:pt idx="295">
                  <c:v>1.2578494405315599</c:v>
                </c:pt>
                <c:pt idx="296">
                  <c:v>1.25903449160115</c:v>
                </c:pt>
                <c:pt idx="297">
                  <c:v>1.26022065913667</c:v>
                </c:pt>
                <c:pt idx="298">
                  <c:v>1.2614079441899599</c:v>
                </c:pt>
                <c:pt idx="299">
                  <c:v>1.26259634781386</c:v>
                </c:pt>
                <c:pt idx="300">
                  <c:v>1.2637858710622201</c:v>
                </c:pt>
                <c:pt idx="301">
                  <c:v>1.26497651498984</c:v>
                </c:pt>
                <c:pt idx="302">
                  <c:v>1.26616828065256</c:v>
                </c:pt>
                <c:pt idx="303">
                  <c:v>1.26736116910719</c:v>
                </c:pt>
                <c:pt idx="304">
                  <c:v>1.2685551814115399</c:v>
                </c:pt>
                <c:pt idx="305">
                  <c:v>1.2697503186244099</c:v>
                </c:pt>
                <c:pt idx="306">
                  <c:v>1.27094658180561</c:v>
                </c:pt>
                <c:pt idx="307">
                  <c:v>1.27214397201595</c:v>
                </c:pt>
                <c:pt idx="308">
                  <c:v>1.2733424903172099</c:v>
                </c:pt>
                <c:pt idx="309">
                  <c:v>1.2745421377722099</c:v>
                </c:pt>
                <c:pt idx="310">
                  <c:v>1.2757429154447499</c:v>
                </c:pt>
                <c:pt idx="311">
                  <c:v>1.27694482439964</c:v>
                </c:pt>
                <c:pt idx="312">
                  <c:v>1.2781478657026799</c:v>
                </c:pt>
                <c:pt idx="313">
                  <c:v>1.27935204042069</c:v>
                </c:pt>
                <c:pt idx="314">
                  <c:v>1.2805573496214799</c:v>
                </c:pt>
                <c:pt idx="315">
                  <c:v>1.28176379437389</c:v>
                </c:pt>
                <c:pt idx="316">
                  <c:v>1.2829713757477299</c:v>
                </c:pt>
                <c:pt idx="317">
                  <c:v>1.28418009481386</c:v>
                </c:pt>
                <c:pt idx="318">
                  <c:v>1.2853899526441199</c:v>
                </c:pt>
                <c:pt idx="319">
                  <c:v>1.28660095031136</c:v>
                </c:pt>
                <c:pt idx="320">
                  <c:v>1.2878130888894499</c:v>
                </c:pt>
                <c:pt idx="321">
                  <c:v>1.28902636945329</c:v>
                </c:pt>
                <c:pt idx="322">
                  <c:v>1.2902407930787501</c:v>
                </c:pt>
                <c:pt idx="323">
                  <c:v>1.2914563608427401</c:v>
                </c:pt>
                <c:pt idx="324">
                  <c:v>1.2926730738232</c:v>
                </c:pt>
                <c:pt idx="325">
                  <c:v>1.29389093309904</c:v>
                </c:pt>
                <c:pt idx="326">
                  <c:v>1.2951099397502299</c:v>
                </c:pt>
                <c:pt idx="327">
                  <c:v>1.2963300948577401</c:v>
                </c:pt>
                <c:pt idx="328">
                  <c:v>1.2975513995035599</c:v>
                </c:pt>
                <c:pt idx="329">
                  <c:v>1.29877385477069</c:v>
                </c:pt>
                <c:pt idx="330">
                  <c:v>1.29999746174316</c:v>
                </c:pt>
                <c:pt idx="331">
                  <c:v>1.3012222215060201</c:v>
                </c:pt>
                <c:pt idx="332">
                  <c:v>1.3024481351453601</c:v>
                </c:pt>
                <c:pt idx="333">
                  <c:v>1.30367520374825</c:v>
                </c:pt>
                <c:pt idx="334">
                  <c:v>1.30490342840282</c:v>
                </c:pt>
                <c:pt idx="335">
                  <c:v>1.3061328101982299</c:v>
                </c:pt>
                <c:pt idx="336">
                  <c:v>1.30736335022462</c:v>
                </c:pt>
                <c:pt idx="337">
                  <c:v>1.3085950495732199</c:v>
                </c:pt>
                <c:pt idx="338">
                  <c:v>1.3098279093362299</c:v>
                </c:pt>
                <c:pt idx="339">
                  <c:v>1.31106193060692</c:v>
                </c:pt>
                <c:pt idx="340">
                  <c:v>1.3122971144795701</c:v>
                </c:pt>
                <c:pt idx="341">
                  <c:v>1.3135334620495001</c:v>
                </c:pt>
                <c:pt idx="342">
                  <c:v>1.31477097441305</c:v>
                </c:pt>
                <c:pt idx="343">
                  <c:v>1.3160096526676199</c:v>
                </c:pt>
                <c:pt idx="344">
                  <c:v>1.3172494979116001</c:v>
                </c:pt>
                <c:pt idx="345">
                  <c:v>1.31849051124445</c:v>
                </c:pt>
                <c:pt idx="346">
                  <c:v>1.31973269376666</c:v>
                </c:pt>
                <c:pt idx="347">
                  <c:v>1.32097604657975</c:v>
                </c:pt>
                <c:pt idx="348">
                  <c:v>1.32222057078627</c:v>
                </c:pt>
                <c:pt idx="349">
                  <c:v>1.3234662674898301</c:v>
                </c:pt>
                <c:pt idx="350">
                  <c:v>1.3247131377950701</c:v>
                </c:pt>
                <c:pt idx="351">
                  <c:v>1.3259611828076601</c:v>
                </c:pt>
                <c:pt idx="352">
                  <c:v>1.32721040363433</c:v>
                </c:pt>
                <c:pt idx="353">
                  <c:v>1.3284608013828401</c:v>
                </c:pt>
                <c:pt idx="354">
                  <c:v>1.3297123771619901</c:v>
                </c:pt>
                <c:pt idx="355">
                  <c:v>1.33096513208165</c:v>
                </c:pt>
                <c:pt idx="356">
                  <c:v>1.3322190672526899</c:v>
                </c:pt>
                <c:pt idx="357">
                  <c:v>1.33347418378708</c:v>
                </c:pt>
                <c:pt idx="358">
                  <c:v>1.3347304827977999</c:v>
                </c:pt>
                <c:pt idx="359">
                  <c:v>1.33598796539889</c:v>
                </c:pt>
                <c:pt idx="360">
                  <c:v>1.33724663270544</c:v>
                </c:pt>
                <c:pt idx="361">
                  <c:v>1.33850648583359</c:v>
                </c:pt>
                <c:pt idx="362">
                  <c:v>1.3397675259005299</c:v>
                </c:pt>
                <c:pt idx="363">
                  <c:v>1.34102975402451</c:v>
                </c:pt>
                <c:pt idx="364">
                  <c:v>1.3422931713248301</c:v>
                </c:pt>
                <c:pt idx="365">
                  <c:v>1.34355777892184</c:v>
                </c:pt>
                <c:pt idx="366">
                  <c:v>1.34482357793694</c:v>
                </c:pt>
                <c:pt idx="367">
                  <c:v>1.3460905694926</c:v>
                </c:pt>
                <c:pt idx="368">
                  <c:v>1.34735875471235</c:v>
                </c:pt>
                <c:pt idx="369">
                  <c:v>1.34862813472075</c:v>
                </c:pt>
                <c:pt idx="370">
                  <c:v>1.3498987106434599</c:v>
                </c:pt>
                <c:pt idx="371">
                  <c:v>1.3511704836071801</c:v>
                </c:pt>
                <c:pt idx="372">
                  <c:v>1.35244345473966</c:v>
                </c:pt>
                <c:pt idx="373">
                  <c:v>1.3537176251697201</c:v>
                </c:pt>
                <c:pt idx="374">
                  <c:v>1.35499299602727</c:v>
                </c:pt>
                <c:pt idx="375">
                  <c:v>1.35626956844325</c:v>
                </c:pt>
                <c:pt idx="376">
                  <c:v>1.3575473435496701</c:v>
                </c:pt>
                <c:pt idx="377">
                  <c:v>1.35882632247963</c:v>
                </c:pt>
                <c:pt idx="378">
                  <c:v>1.3601065063672699</c:v>
                </c:pt>
                <c:pt idx="379">
                  <c:v>1.3613878963478101</c:v>
                </c:pt>
                <c:pt idx="380">
                  <c:v>1.36267049355755</c:v>
                </c:pt>
                <c:pt idx="381">
                  <c:v>1.36395429913384</c:v>
                </c:pt>
                <c:pt idx="382">
                  <c:v>1.36523931421513</c:v>
                </c:pt>
                <c:pt idx="383">
                  <c:v>1.3665255399409</c:v>
                </c:pt>
                <c:pt idx="384">
                  <c:v>1.36781297745174</c:v>
                </c:pt>
                <c:pt idx="385">
                  <c:v>1.36910162788931</c:v>
                </c:pt>
                <c:pt idx="386">
                  <c:v>1.3703914923963201</c:v>
                </c:pt>
                <c:pt idx="387">
                  <c:v>1.3716825721165999</c:v>
                </c:pt>
                <c:pt idx="388">
                  <c:v>1.37297486819501</c:v>
                </c:pt>
                <c:pt idx="389">
                  <c:v>1.3742683817775101</c:v>
                </c:pt>
                <c:pt idx="390">
                  <c:v>1.3755631140111599</c:v>
                </c:pt>
                <c:pt idx="391">
                  <c:v>1.37685906604407</c:v>
                </c:pt>
                <c:pt idx="392">
                  <c:v>1.37815623902545</c:v>
                </c:pt>
                <c:pt idx="393">
                  <c:v>1.37945463410557</c:v>
                </c:pt>
                <c:pt idx="394">
                  <c:v>1.3807542524358201</c:v>
                </c:pt>
                <c:pt idx="395">
                  <c:v>1.3820550951686299</c:v>
                </c:pt>
                <c:pt idx="396">
                  <c:v>1.3833571634575601</c:v>
                </c:pt>
                <c:pt idx="397">
                  <c:v>1.38466045845724</c:v>
                </c:pt>
                <c:pt idx="398">
                  <c:v>1.3859649813233601</c:v>
                </c:pt>
                <c:pt idx="399">
                  <c:v>1.3872707332127501</c:v>
                </c:pt>
                <c:pt idx="400">
                  <c:v>1.3885777152832799</c:v>
                </c:pt>
                <c:pt idx="401">
                  <c:v>1.38988592869396</c:v>
                </c:pt>
                <c:pt idx="402">
                  <c:v>1.39119537460484</c:v>
                </c:pt>
                <c:pt idx="403">
                  <c:v>1.3925060541770999</c:v>
                </c:pt>
                <c:pt idx="404">
                  <c:v>1.3938179685730101</c:v>
                </c:pt>
                <c:pt idx="405">
                  <c:v>1.3951311189559199</c:v>
                </c:pt>
                <c:pt idx="406">
                  <c:v>1.3964455064902801</c:v>
                </c:pt>
                <c:pt idx="407">
                  <c:v>1.3977611323416499</c:v>
                </c:pt>
                <c:pt idx="408">
                  <c:v>1.3990779976766801</c:v>
                </c:pt>
                <c:pt idx="409">
                  <c:v>1.4003961036631101</c:v>
                </c:pt>
                <c:pt idx="410">
                  <c:v>1.40171545146979</c:v>
                </c:pt>
                <c:pt idx="411">
                  <c:v>1.4030360422666699</c:v>
                </c:pt>
                <c:pt idx="412">
                  <c:v>1.4043578772248</c:v>
                </c:pt>
                <c:pt idx="413">
                  <c:v>1.40568095751635</c:v>
                </c:pt>
                <c:pt idx="414">
                  <c:v>1.40700528431456</c:v>
                </c:pt>
                <c:pt idx="415">
                  <c:v>1.4083308587937999</c:v>
                </c:pt>
                <c:pt idx="416">
                  <c:v>1.4096576821295499</c:v>
                </c:pt>
                <c:pt idx="417">
                  <c:v>1.41098575549838</c:v>
                </c:pt>
                <c:pt idx="418">
                  <c:v>1.41231508007798</c:v>
                </c:pt>
                <c:pt idx="419">
                  <c:v>1.4136456570471501</c:v>
                </c:pt>
                <c:pt idx="420">
                  <c:v>1.4149774875857799</c:v>
                </c:pt>
                <c:pt idx="421">
                  <c:v>1.4163105728749099</c:v>
                </c:pt>
                <c:pt idx="422">
                  <c:v>1.41764491409667</c:v>
                </c:pt>
                <c:pt idx="423">
                  <c:v>1.41898051243429</c:v>
                </c:pt>
                <c:pt idx="424">
                  <c:v>1.42031736907214</c:v>
                </c:pt>
                <c:pt idx="425">
                  <c:v>1.4216554851957</c:v>
                </c:pt>
                <c:pt idx="426">
                  <c:v>1.42299486199155</c:v>
                </c:pt>
                <c:pt idx="427">
                  <c:v>1.4243355006474101</c:v>
                </c:pt>
                <c:pt idx="428">
                  <c:v>1.4256774023521099</c:v>
                </c:pt>
                <c:pt idx="429">
                  <c:v>1.4270205682955901</c:v>
                </c:pt>
                <c:pt idx="430">
                  <c:v>1.42836499966893</c:v>
                </c:pt>
                <c:pt idx="431">
                  <c:v>1.4297106976643199</c:v>
                </c:pt>
                <c:pt idx="432">
                  <c:v>1.43105766347508</c:v>
                </c:pt>
                <c:pt idx="433">
                  <c:v>1.43240589829564</c:v>
                </c:pt>
                <c:pt idx="434">
                  <c:v>1.43375540332158</c:v>
                </c:pt>
                <c:pt idx="435">
                  <c:v>1.4351061797495801</c:v>
                </c:pt>
                <c:pt idx="436">
                  <c:v>1.4364582287774601</c:v>
                </c:pt>
                <c:pt idx="437">
                  <c:v>1.4378115516041701</c:v>
                </c:pt>
                <c:pt idx="438">
                  <c:v>1.43916614942979</c:v>
                </c:pt>
                <c:pt idx="439">
                  <c:v>1.44052202345553</c:v>
                </c:pt>
                <c:pt idx="440">
                  <c:v>1.4418791748837201</c:v>
                </c:pt>
                <c:pt idx="441">
                  <c:v>1.4432376049178399</c:v>
                </c:pt>
                <c:pt idx="442">
                  <c:v>1.44459731476249</c:v>
                </c:pt>
                <c:pt idx="443">
                  <c:v>1.44595830562342</c:v>
                </c:pt>
                <c:pt idx="444">
                  <c:v>1.4473205787075101</c:v>
                </c:pt>
                <c:pt idx="445">
                  <c:v>1.44868413522276</c:v>
                </c:pt>
                <c:pt idx="446">
                  <c:v>1.45004897637833</c:v>
                </c:pt>
                <c:pt idx="447">
                  <c:v>1.45141510338451</c:v>
                </c:pt>
                <c:pt idx="448">
                  <c:v>1.45278251745273</c:v>
                </c:pt>
                <c:pt idx="449">
                  <c:v>1.4541512197955699</c:v>
                </c:pt>
                <c:pt idx="450">
                  <c:v>1.45552121162674</c:v>
                </c:pt>
                <c:pt idx="451">
                  <c:v>1.4568924941610999</c:v>
                </c:pt>
                <c:pt idx="452">
                  <c:v>1.4582650686146501</c:v>
                </c:pt>
                <c:pt idx="453">
                  <c:v>1.4596389362045401</c:v>
                </c:pt>
                <c:pt idx="454">
                  <c:v>1.46101409814907</c:v>
                </c:pt>
                <c:pt idx="455">
                  <c:v>1.4623905556676899</c:v>
                </c:pt>
                <c:pt idx="456">
                  <c:v>1.46376830998097</c:v>
                </c:pt>
                <c:pt idx="457">
                  <c:v>1.4651473623106701</c:v>
                </c:pt>
                <c:pt idx="458">
                  <c:v>1.4665277138796899</c:v>
                </c:pt>
                <c:pt idx="459">
                  <c:v>1.4679093659120499</c:v>
                </c:pt>
                <c:pt idx="460">
                  <c:v>1.4692923196329699</c:v>
                </c:pt>
                <c:pt idx="461">
                  <c:v>1.4706765762688001</c:v>
                </c:pt>
                <c:pt idx="462">
                  <c:v>1.4720621370470399</c:v>
                </c:pt>
                <c:pt idx="463">
                  <c:v>1.4734490031963601</c:v>
                </c:pt>
                <c:pt idx="464">
                  <c:v>1.4748371759465799</c:v>
                </c:pt>
                <c:pt idx="465">
                  <c:v>1.4762266565286899</c:v>
                </c:pt>
                <c:pt idx="466">
                  <c:v>1.4776174461748199</c:v>
                </c:pt>
                <c:pt idx="467">
                  <c:v>1.47900954611827</c:v>
                </c:pt>
                <c:pt idx="468">
                  <c:v>1.48040295759351</c:v>
                </c:pt>
                <c:pt idx="469">
                  <c:v>1.48179768183617</c:v>
                </c:pt>
                <c:pt idx="470">
                  <c:v>1.4831937200830401</c:v>
                </c:pt>
                <c:pt idx="471">
                  <c:v>1.48459107357207</c:v>
                </c:pt>
                <c:pt idx="472">
                  <c:v>1.4859897435423799</c:v>
                </c:pt>
                <c:pt idx="473">
                  <c:v>1.4873897312342601</c:v>
                </c:pt>
                <c:pt idx="474">
                  <c:v>1.48879103788918</c:v>
                </c:pt>
                <c:pt idx="475">
                  <c:v>1.49019366474976</c:v>
                </c:pt>
                <c:pt idx="476">
                  <c:v>1.4915976130597901</c:v>
                </c:pt>
                <c:pt idx="477">
                  <c:v>1.49300288406426</c:v>
                </c:pt>
                <c:pt idx="478">
                  <c:v>1.4944094790092901</c:v>
                </c:pt>
                <c:pt idx="479">
                  <c:v>1.4958173991422099</c:v>
                </c:pt>
                <c:pt idx="480">
                  <c:v>1.49722664571152</c:v>
                </c:pt>
                <c:pt idx="481">
                  <c:v>1.49863721996687</c:v>
                </c:pt>
                <c:pt idx="482">
                  <c:v>1.50004912315912</c:v>
                </c:pt>
                <c:pt idx="483">
                  <c:v>1.50146235654028</c:v>
                </c:pt>
                <c:pt idx="484">
                  <c:v>1.50287692136357</c:v>
                </c:pt>
                <c:pt idx="485">
                  <c:v>1.50429281888337</c:v>
                </c:pt>
                <c:pt idx="486">
                  <c:v>1.5057100503552401</c:v>
                </c:pt>
                <c:pt idx="487">
                  <c:v>1.5071286170359399</c:v>
                </c:pt>
                <c:pt idx="488">
                  <c:v>1.5085485201833899</c:v>
                </c:pt>
                <c:pt idx="489">
                  <c:v>1.50996976105672</c:v>
                </c:pt>
                <c:pt idx="490">
                  <c:v>1.51139234091623</c:v>
                </c:pt>
                <c:pt idx="491">
                  <c:v>1.5128162610234099</c:v>
                </c:pt>
                <c:pt idx="492">
                  <c:v>1.51424152264094</c:v>
                </c:pt>
                <c:pt idx="493">
                  <c:v>1.5156681270326999</c:v>
                </c:pt>
                <c:pt idx="494">
                  <c:v>1.5170960754637299</c:v>
                </c:pt>
                <c:pt idx="495">
                  <c:v>1.51852536920031</c:v>
                </c:pt>
                <c:pt idx="496">
                  <c:v>1.5199560095098601</c:v>
                </c:pt>
                <c:pt idx="497">
                  <c:v>1.52138799766104</c:v>
                </c:pt>
                <c:pt idx="498">
                  <c:v>1.5228213349236699</c:v>
                </c:pt>
                <c:pt idx="499">
                  <c:v>1.52425602256879</c:v>
                </c:pt>
                <c:pt idx="500">
                  <c:v>1.5256920618686201</c:v>
                </c:pt>
                <c:pt idx="501">
                  <c:v>1.5271294540966001</c:v>
                </c:pt>
                <c:pt idx="502">
                  <c:v>1.52856820052735</c:v>
                </c:pt>
                <c:pt idx="503">
                  <c:v>1.5300083024366999</c:v>
                </c:pt>
                <c:pt idx="504">
                  <c:v>1.53144976110167</c:v>
                </c:pt>
                <c:pt idx="505">
                  <c:v>1.53289257780051</c:v>
                </c:pt>
                <c:pt idx="506">
                  <c:v>1.53433675381264</c:v>
                </c:pt>
                <c:pt idx="507">
                  <c:v>1.5357822904187199</c:v>
                </c:pt>
                <c:pt idx="508">
                  <c:v>1.53722918890059</c:v>
                </c:pt>
                <c:pt idx="509">
                  <c:v>1.5386774505412999</c:v>
                </c:pt>
                <c:pt idx="510">
                  <c:v>1.54012707662513</c:v>
                </c:pt>
                <c:pt idx="511">
                  <c:v>1.54157806843755</c:v>
                </c:pt>
                <c:pt idx="512">
                  <c:v>1.54303042726524</c:v>
                </c:pt>
                <c:pt idx="513">
                  <c:v>1.5444841543961001</c:v>
                </c:pt>
                <c:pt idx="514">
                  <c:v>1.54593925111926</c:v>
                </c:pt>
                <c:pt idx="515">
                  <c:v>1.54739571872502</c:v>
                </c:pt>
                <c:pt idx="516">
                  <c:v>1.5488535585049401</c:v>
                </c:pt>
                <c:pt idx="517">
                  <c:v>1.5503127717517799</c:v>
                </c:pt>
                <c:pt idx="518">
                  <c:v>1.55177335975951</c:v>
                </c:pt>
                <c:pt idx="519">
                  <c:v>1.5532353238233201</c:v>
                </c:pt>
                <c:pt idx="520">
                  <c:v>1.55469866523964</c:v>
                </c:pt>
                <c:pt idx="521">
                  <c:v>1.5561633853061101</c:v>
                </c:pt>
                <c:pt idx="522">
                  <c:v>1.55762948532158</c:v>
                </c:pt>
                <c:pt idx="523">
                  <c:v>1.5590969665861301</c:v>
                </c:pt>
                <c:pt idx="524">
                  <c:v>1.5605658304010801</c:v>
                </c:pt>
                <c:pt idx="525">
                  <c:v>1.5620360780689599</c:v>
                </c:pt>
                <c:pt idx="526">
                  <c:v>1.56350771089354</c:v>
                </c:pt>
                <c:pt idx="527">
                  <c:v>1.56498073017979</c:v>
                </c:pt>
                <c:pt idx="528">
                  <c:v>1.5664551372339499</c:v>
                </c:pt>
                <c:pt idx="529">
                  <c:v>1.5679309333634699</c:v>
                </c:pt>
                <c:pt idx="530">
                  <c:v>1.56940811987702</c:v>
                </c:pt>
                <c:pt idx="531">
                  <c:v>1.57088669808452</c:v>
                </c:pt>
                <c:pt idx="532">
                  <c:v>1.5723666692971201</c:v>
                </c:pt>
                <c:pt idx="533">
                  <c:v>1.5738480348272099</c:v>
                </c:pt>
                <c:pt idx="534">
                  <c:v>1.5753307959884</c:v>
                </c:pt>
                <c:pt idx="535">
                  <c:v>1.5768149540955601</c:v>
                </c:pt>
                <c:pt idx="536">
                  <c:v>1.57830051046478</c:v>
                </c:pt>
                <c:pt idx="537">
                  <c:v>1.5797874664134</c:v>
                </c:pt>
                <c:pt idx="538">
                  <c:v>1.5812758232599999</c:v>
                </c:pt>
                <c:pt idx="539">
                  <c:v>1.58276558232439</c:v>
                </c:pt>
                <c:pt idx="540">
                  <c:v>1.5842567449276499</c:v>
                </c:pt>
                <c:pt idx="541">
                  <c:v>1.5857493123920801</c:v>
                </c:pt>
                <c:pt idx="542">
                  <c:v>1.58724328604123</c:v>
                </c:pt>
                <c:pt idx="543">
                  <c:v>1.58873866719991</c:v>
                </c:pt>
                <c:pt idx="544">
                  <c:v>1.5902354571941699</c:v>
                </c:pt>
                <c:pt idx="545">
                  <c:v>1.5917336573512999</c:v>
                </c:pt>
                <c:pt idx="546">
                  <c:v>1.5932332689998501</c:v>
                </c:pt>
                <c:pt idx="547">
                  <c:v>1.59473429346964</c:v>
                </c:pt>
                <c:pt idx="548">
                  <c:v>1.5962367320916999</c:v>
                </c:pt>
                <c:pt idx="549">
                  <c:v>1.59774058619835</c:v>
                </c:pt>
                <c:pt idx="550">
                  <c:v>1.59924585712315</c:v>
                </c:pt>
                <c:pt idx="551">
                  <c:v>1.60075254620091</c:v>
                </c:pt>
                <c:pt idx="552">
                  <c:v>1.6022606547677301</c:v>
                </c:pt>
                <c:pt idx="553">
                  <c:v>1.60377018416093</c:v>
                </c:pt>
                <c:pt idx="554">
                  <c:v>1.6052811357190999</c:v>
                </c:pt>
                <c:pt idx="555">
                  <c:v>1.6067935107821101</c:v>
                </c:pt>
                <c:pt idx="556">
                  <c:v>1.6083073106910799</c:v>
                </c:pt>
                <c:pt idx="557">
                  <c:v>1.6098225367883801</c:v>
                </c:pt>
                <c:pt idx="558">
                  <c:v>1.6113391904176599</c:v>
                </c:pt>
                <c:pt idx="559">
                  <c:v>1.61285727292384</c:v>
                </c:pt>
                <c:pt idx="560">
                  <c:v>1.6143767856530999</c:v>
                </c:pt>
                <c:pt idx="561">
                  <c:v>1.61589772995289</c:v>
                </c:pt>
                <c:pt idx="562">
                  <c:v>1.6174201071719201</c:v>
                </c:pt>
                <c:pt idx="563">
                  <c:v>1.6189439186601799</c:v>
                </c:pt>
                <c:pt idx="564">
                  <c:v>1.6204691657689301</c:v>
                </c:pt>
                <c:pt idx="565">
                  <c:v>1.6219958498507101</c:v>
                </c:pt>
                <c:pt idx="566">
                  <c:v>1.62352397225933</c:v>
                </c:pt>
                <c:pt idx="567">
                  <c:v>1.62505353434986</c:v>
                </c:pt>
                <c:pt idx="568">
                  <c:v>1.62658453747867</c:v>
                </c:pt>
                <c:pt idx="569">
                  <c:v>1.6281169830033999</c:v>
                </c:pt>
                <c:pt idx="570">
                  <c:v>1.6296508722829599</c:v>
                </c:pt>
                <c:pt idx="571">
                  <c:v>1.63118620667755</c:v>
                </c:pt>
                <c:pt idx="572">
                  <c:v>1.63272298754865</c:v>
                </c:pt>
                <c:pt idx="573">
                  <c:v>1.63426121625901</c:v>
                </c:pt>
                <c:pt idx="574">
                  <c:v>1.63580089417269</c:v>
                </c:pt>
                <c:pt idx="575">
                  <c:v>1.6373420226550199</c:v>
                </c:pt>
                <c:pt idx="576">
                  <c:v>1.6388846030726001</c:v>
                </c:pt>
                <c:pt idx="577">
                  <c:v>1.64042863679336</c:v>
                </c:pt>
                <c:pt idx="578">
                  <c:v>1.6419741251864699</c:v>
                </c:pt>
                <c:pt idx="579">
                  <c:v>1.6435210696224201</c:v>
                </c:pt>
                <c:pt idx="580">
                  <c:v>1.6450694714729901</c:v>
                </c:pt>
                <c:pt idx="581">
                  <c:v>1.6466193321112399</c:v>
                </c:pt>
                <c:pt idx="582">
                  <c:v>1.6481706529115301</c:v>
                </c:pt>
                <c:pt idx="583">
                  <c:v>1.64972343524952</c:v>
                </c:pt>
                <c:pt idx="584">
                  <c:v>1.6512776805021501</c:v>
                </c:pt>
                <c:pt idx="585">
                  <c:v>1.6528333900476799</c:v>
                </c:pt>
                <c:pt idx="586">
                  <c:v>1.6543905652656501</c:v>
                </c:pt>
                <c:pt idx="587">
                  <c:v>1.65594920753691</c:v>
                </c:pt>
                <c:pt idx="588">
                  <c:v>1.65750931824361</c:v>
                </c:pt>
                <c:pt idx="589">
                  <c:v>1.65907089876919</c:v>
                </c:pt>
                <c:pt idx="590">
                  <c:v>1.6606339504984</c:v>
                </c:pt>
                <c:pt idx="591">
                  <c:v>1.66219847481731</c:v>
                </c:pt>
                <c:pt idx="592">
                  <c:v>1.6637644731132799</c:v>
                </c:pt>
                <c:pt idx="593">
                  <c:v>1.6653319467749801</c:v>
                </c:pt>
                <c:pt idx="594">
                  <c:v>1.66690089719238</c:v>
                </c:pt>
                <c:pt idx="595">
                  <c:v>1.66847132575678</c:v>
                </c:pt>
                <c:pt idx="596">
                  <c:v>1.67004323386077</c:v>
                </c:pt>
                <c:pt idx="597">
                  <c:v>1.6716166228982701</c:v>
                </c:pt>
                <c:pt idx="598">
                  <c:v>1.6731914942645001</c:v>
                </c:pt>
                <c:pt idx="599">
                  <c:v>1.6747678493559901</c:v>
                </c:pt>
                <c:pt idx="600">
                  <c:v>1.6763456895705999</c:v>
                </c:pt>
                <c:pt idx="601">
                  <c:v>1.6779250163075099</c:v>
                </c:pt>
                <c:pt idx="602">
                  <c:v>1.67950583096719</c:v>
                </c:pt>
                <c:pt idx="603">
                  <c:v>1.6810881349514699</c:v>
                </c:pt>
                <c:pt idx="604">
                  <c:v>1.68267192966347</c:v>
                </c:pt>
                <c:pt idx="605">
                  <c:v>1.6842572165076399</c:v>
                </c:pt>
                <c:pt idx="606">
                  <c:v>1.6858439968897601</c:v>
                </c:pt>
                <c:pt idx="607">
                  <c:v>1.6874322722169199</c:v>
                </c:pt>
                <c:pt idx="608">
                  <c:v>1.6890220438975501</c:v>
                </c:pt>
                <c:pt idx="609">
                  <c:v>1.6906133133414101</c:v>
                </c:pt>
                <c:pt idx="610">
                  <c:v>1.6922060819595599</c:v>
                </c:pt>
                <c:pt idx="611">
                  <c:v>1.69380035116443</c:v>
                </c:pt>
                <c:pt idx="612">
                  <c:v>1.69539612236975</c:v>
                </c:pt>
                <c:pt idx="613">
                  <c:v>1.6969933969905799</c:v>
                </c:pt>
                <c:pt idx="614">
                  <c:v>1.69859217644335</c:v>
                </c:pt>
                <c:pt idx="615">
                  <c:v>1.70019246214578</c:v>
                </c:pt>
                <c:pt idx="616">
                  <c:v>1.7017942555169601</c:v>
                </c:pt>
                <c:pt idx="617">
                  <c:v>1.70339755797729</c:v>
                </c:pt>
                <c:pt idx="618">
                  <c:v>1.70500237094852</c:v>
                </c:pt>
                <c:pt idx="619">
                  <c:v>1.7066086958537501</c:v>
                </c:pt>
                <c:pt idx="620">
                  <c:v>1.7082165341174</c:v>
                </c:pt>
                <c:pt idx="621">
                  <c:v>1.7098258871652501</c:v>
                </c:pt>
                <c:pt idx="622">
                  <c:v>1.71143675642441</c:v>
                </c:pt>
                <c:pt idx="623">
                  <c:v>1.7130491433233399</c:v>
                </c:pt>
                <c:pt idx="624">
                  <c:v>1.71466304929185</c:v>
                </c:pt>
                <c:pt idx="625">
                  <c:v>1.71627847576109</c:v>
                </c:pt>
                <c:pt idx="626">
                  <c:v>1.71789542416356</c:v>
                </c:pt>
                <c:pt idx="627">
                  <c:v>1.71951389593312</c:v>
                </c:pt>
                <c:pt idx="628">
                  <c:v>1.72113389250496</c:v>
                </c:pt>
                <c:pt idx="629">
                  <c:v>1.7227554153156399</c:v>
                </c:pt>
                <c:pt idx="630">
                  <c:v>1.7243784658030701</c:v>
                </c:pt>
                <c:pt idx="631">
                  <c:v>1.7260030454065101</c:v>
                </c:pt>
                <c:pt idx="632">
                  <c:v>1.7276291555665799</c:v>
                </c:pt>
                <c:pt idx="633">
                  <c:v>1.72925679772524</c:v>
                </c:pt>
                <c:pt idx="634">
                  <c:v>1.7308859733258399</c:v>
                </c:pt>
                <c:pt idx="635">
                  <c:v>1.7325166838130801</c:v>
                </c:pt>
                <c:pt idx="636">
                  <c:v>1.73414893063299</c:v>
                </c:pt>
                <c:pt idx="637">
                  <c:v>1.7357827152330101</c:v>
                </c:pt>
                <c:pt idx="638">
                  <c:v>1.7374180390619101</c:v>
                </c:pt>
                <c:pt idx="639">
                  <c:v>1.7390549035698299</c:v>
                </c:pt>
                <c:pt idx="640">
                  <c:v>1.7406933102083</c:v>
                </c:pt>
                <c:pt idx="641">
                  <c:v>1.74233326043018</c:v>
                </c:pt>
                <c:pt idx="642">
                  <c:v>1.74397475568973</c:v>
                </c:pt>
                <c:pt idx="643">
                  <c:v>1.74561779744257</c:v>
                </c:pt>
                <c:pt idx="644">
                  <c:v>1.7472623871456701</c:v>
                </c:pt>
                <c:pt idx="645">
                  <c:v>1.74890852625742</c:v>
                </c:pt>
                <c:pt idx="646">
                  <c:v>1.7505562162375401</c:v>
                </c:pt>
                <c:pt idx="647">
                  <c:v>1.75220545854714</c:v>
                </c:pt>
                <c:pt idx="648">
                  <c:v>1.75385625464872</c:v>
                </c:pt>
                <c:pt idx="649">
                  <c:v>1.75550860600613</c:v>
                </c:pt>
                <c:pt idx="650">
                  <c:v>1.7571625140846301</c:v>
                </c:pt>
                <c:pt idx="651">
                  <c:v>1.7588179803508299</c:v>
                </c:pt>
                <c:pt idx="652">
                  <c:v>1.7604750062727501</c:v>
                </c:pt>
                <c:pt idx="653">
                  <c:v>1.7621335933197799</c:v>
                </c:pt>
                <c:pt idx="654">
                  <c:v>1.76379374296269</c:v>
                </c:pt>
                <c:pt idx="655">
                  <c:v>1.76545545667363</c:v>
                </c:pt>
                <c:pt idx="656">
                  <c:v>1.76711873592617</c:v>
                </c:pt>
                <c:pt idx="657">
                  <c:v>1.76878358219523</c:v>
                </c:pt>
                <c:pt idx="658">
                  <c:v>1.7704499969571399</c:v>
                </c:pt>
                <c:pt idx="659">
                  <c:v>1.77211798168961</c:v>
                </c:pt>
                <c:pt idx="660">
                  <c:v>1.77378753787175</c:v>
                </c:pt>
                <c:pt idx="661">
                  <c:v>1.77545866698407</c:v>
                </c:pt>
                <c:pt idx="662">
                  <c:v>1.7771313705084599</c:v>
                </c:pt>
                <c:pt idx="663">
                  <c:v>1.7788056499282101</c:v>
                </c:pt>
                <c:pt idx="664">
                  <c:v>1.78048150672802</c:v>
                </c:pt>
                <c:pt idx="665">
                  <c:v>1.7821589423939601</c:v>
                </c:pt>
                <c:pt idx="666">
                  <c:v>1.78383795841354</c:v>
                </c:pt>
                <c:pt idx="667">
                  <c:v>1.7855185562756399</c:v>
                </c:pt>
                <c:pt idx="668">
                  <c:v>1.7872007374705501</c:v>
                </c:pt>
                <c:pt idx="669">
                  <c:v>1.7888845034899701</c:v>
                </c:pt>
                <c:pt idx="670">
                  <c:v>1.79056985582701</c:v>
                </c:pt>
                <c:pt idx="671">
                  <c:v>1.7922567959761699</c:v>
                </c:pt>
                <c:pt idx="672">
                  <c:v>1.7939453254333599</c:v>
                </c:pt>
                <c:pt idx="673">
                  <c:v>1.79563544569593</c:v>
                </c:pt>
                <c:pt idx="674">
                  <c:v>1.79732715826259</c:v>
                </c:pt>
                <c:pt idx="675">
                  <c:v>1.79902046463351</c:v>
                </c:pt>
                <c:pt idx="676">
                  <c:v>1.80071536631024</c:v>
                </c:pt>
                <c:pt idx="677">
                  <c:v>1.8024118647957701</c:v>
                </c:pt>
                <c:pt idx="678">
                  <c:v>1.80410996159448</c:v>
                </c:pt>
                <c:pt idx="679">
                  <c:v>1.8058096582121801</c:v>
                </c:pt>
                <c:pt idx="680">
                  <c:v>1.8075109561561</c:v>
                </c:pt>
                <c:pt idx="681">
                  <c:v>1.8092138569349001</c:v>
                </c:pt>
                <c:pt idx="682">
                  <c:v>1.81091836205865</c:v>
                </c:pt>
                <c:pt idx="683">
                  <c:v>1.8126244730388299</c:v>
                </c:pt>
                <c:pt idx="684">
                  <c:v>1.8143321913883601</c:v>
                </c:pt>
                <c:pt idx="685">
                  <c:v>1.8160415186215899</c:v>
                </c:pt>
                <c:pt idx="686">
                  <c:v>1.8177524562542799</c:v>
                </c:pt>
                <c:pt idx="687">
                  <c:v>1.8194650058036399</c:v>
                </c:pt>
                <c:pt idx="688">
                  <c:v>1.8211791687882799</c:v>
                </c:pt>
                <c:pt idx="689">
                  <c:v>1.82289494672827</c:v>
                </c:pt>
                <c:pt idx="690">
                  <c:v>1.8246123411451001</c:v>
                </c:pt>
                <c:pt idx="691">
                  <c:v>1.8263313535616801</c:v>
                </c:pt>
                <c:pt idx="692">
                  <c:v>1.82805198550238</c:v>
                </c:pt>
                <c:pt idx="693">
                  <c:v>1.82977423849299</c:v>
                </c:pt>
                <c:pt idx="694">
                  <c:v>1.83149811406074</c:v>
                </c:pt>
                <c:pt idx="695">
                  <c:v>1.8332236137343001</c:v>
                </c:pt>
                <c:pt idx="696">
                  <c:v>1.83495073904378</c:v>
                </c:pt>
                <c:pt idx="697">
                  <c:v>1.8366794915207301</c:v>
                </c:pt>
                <c:pt idx="698">
                  <c:v>1.8384098726981599</c:v>
                </c:pt>
                <c:pt idx="699">
                  <c:v>1.84014188411048</c:v>
                </c:pt>
                <c:pt idx="700">
                  <c:v>1.8418755272936</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0.90927361989739897</c:v>
                </c:pt>
                <c:pt idx="1">
                  <c:v>0.91095801939316001</c:v>
                </c:pt>
                <c:pt idx="2">
                  <c:v>0.91264553918362701</c:v>
                </c:pt>
                <c:pt idx="3">
                  <c:v>0.91433618504904102</c:v>
                </c:pt>
                <c:pt idx="4">
                  <c:v>0.91602996278035498</c:v>
                </c:pt>
                <c:pt idx="5">
                  <c:v>0.91772687817924603</c:v>
                </c:pt>
                <c:pt idx="6">
                  <c:v>0.91942693705814105</c:v>
                </c:pt>
                <c:pt idx="7">
                  <c:v>0.92113014524023396</c:v>
                </c:pt>
                <c:pt idx="8">
                  <c:v>0.92283650855950405</c:v>
                </c:pt>
                <c:pt idx="9">
                  <c:v>0.924546032860741</c:v>
                </c:pt>
                <c:pt idx="10">
                  <c:v>0.926258723999559</c:v>
                </c:pt>
                <c:pt idx="11">
                  <c:v>0.92797458784242004</c:v>
                </c:pt>
                <c:pt idx="12">
                  <c:v>0.92969363026665497</c:v>
                </c:pt>
                <c:pt idx="13">
                  <c:v>0.93141585716048103</c:v>
                </c:pt>
                <c:pt idx="14">
                  <c:v>0.93314127442302297</c:v>
                </c:pt>
                <c:pt idx="15">
                  <c:v>0.93486988796433501</c:v>
                </c:pt>
                <c:pt idx="16">
                  <c:v>0.93660170370541795</c:v>
                </c:pt>
                <c:pt idx="17">
                  <c:v>0.93833672757824105</c:v>
                </c:pt>
                <c:pt idx="18">
                  <c:v>0.94007496552576397</c:v>
                </c:pt>
                <c:pt idx="19">
                  <c:v>0.94181642350195405</c:v>
                </c:pt>
                <c:pt idx="20">
                  <c:v>0.94356110747180899</c:v>
                </c:pt>
                <c:pt idx="21">
                  <c:v>0.94530902341137502</c:v>
                </c:pt>
                <c:pt idx="22">
                  <c:v>0.94706017730777003</c:v>
                </c:pt>
                <c:pt idx="23">
                  <c:v>0.94881457515920398</c:v>
                </c:pt>
                <c:pt idx="24">
                  <c:v>0.950572222974995</c:v>
                </c:pt>
                <c:pt idx="25">
                  <c:v>0.95233312677559601</c:v>
                </c:pt>
                <c:pt idx="26">
                  <c:v>0.954097292592613</c:v>
                </c:pt>
                <c:pt idx="27">
                  <c:v>0.95586472646882203</c:v>
                </c:pt>
                <c:pt idx="28">
                  <c:v>0.95763543445819799</c:v>
                </c:pt>
                <c:pt idx="29">
                  <c:v>0.95940942262592499</c:v>
                </c:pt>
                <c:pt idx="30">
                  <c:v>0.96118669704842696</c:v>
                </c:pt>
                <c:pt idx="31">
                  <c:v>0.96296726381338404</c:v>
                </c:pt>
                <c:pt idx="32">
                  <c:v>0.96475112901975102</c:v>
                </c:pt>
                <c:pt idx="33">
                  <c:v>0.96653829877778197</c:v>
                </c:pt>
                <c:pt idx="34">
                  <c:v>0.96832877920905103</c:v>
                </c:pt>
                <c:pt idx="35">
                  <c:v>0.97012257644647104</c:v>
                </c:pt>
                <c:pt idx="36">
                  <c:v>0.97191969663431699</c:v>
                </c:pt>
                <c:pt idx="37">
                  <c:v>0.97372014592824496</c:v>
                </c:pt>
                <c:pt idx="38">
                  <c:v>0.97552393049531405</c:v>
                </c:pt>
                <c:pt idx="39">
                  <c:v>0.97733105651400898</c:v>
                </c:pt>
                <c:pt idx="40">
                  <c:v>0.97914153017425898</c:v>
                </c:pt>
                <c:pt idx="41">
                  <c:v>0.98095535767745901</c:v>
                </c:pt>
                <c:pt idx="42">
                  <c:v>0.98277254523649504</c:v>
                </c:pt>
                <c:pt idx="43">
                  <c:v>0.98459309907575698</c:v>
                </c:pt>
                <c:pt idx="44">
                  <c:v>0.98641702543117105</c:v>
                </c:pt>
                <c:pt idx="45">
                  <c:v>0.98824433055021099</c:v>
                </c:pt>
                <c:pt idx="46">
                  <c:v>0.99007502069192699</c:v>
                </c:pt>
                <c:pt idx="47">
                  <c:v>0.99190910212696004</c:v>
                </c:pt>
                <c:pt idx="48">
                  <c:v>0.99374658113757097</c:v>
                </c:pt>
                <c:pt idx="49">
                  <c:v>0.99558746401765696</c:v>
                </c:pt>
                <c:pt idx="50">
                  <c:v>0.99743175707277398</c:v>
                </c:pt>
                <c:pt idx="51">
                  <c:v>0.99927946662015898</c:v>
                </c:pt>
                <c:pt idx="52">
                  <c:v>1.00001990931722</c:v>
                </c:pt>
                <c:pt idx="53">
                  <c:v>1.0000525194924299</c:v>
                </c:pt>
                <c:pt idx="54">
                  <c:v>1.0000851307310401</c:v>
                </c:pt>
                <c:pt idx="55">
                  <c:v>1.0001177430330901</c:v>
                </c:pt>
                <c:pt idx="56">
                  <c:v>1.0001503563986101</c:v>
                </c:pt>
                <c:pt idx="57">
                  <c:v>1.00018297082763</c:v>
                </c:pt>
                <c:pt idx="58">
                  <c:v>1.0002155863202</c:v>
                </c:pt>
                <c:pt idx="59">
                  <c:v>1.00024820287634</c:v>
                </c:pt>
                <c:pt idx="60">
                  <c:v>1.00028082049609</c:v>
                </c:pt>
                <c:pt idx="61">
                  <c:v>1.0003134391794899</c:v>
                </c:pt>
                <c:pt idx="62">
                  <c:v>1.00034605892657</c:v>
                </c:pt>
                <c:pt idx="63">
                  <c:v>1.0003786797373599</c:v>
                </c:pt>
                <c:pt idx="64">
                  <c:v>1.0004113016119001</c:v>
                </c:pt>
                <c:pt idx="65">
                  <c:v>1.0004439245502199</c:v>
                </c:pt>
                <c:pt idx="66">
                  <c:v>1.0004765485523699</c:v>
                </c:pt>
                <c:pt idx="67">
                  <c:v>1.00050917361836</c:v>
                </c:pt>
                <c:pt idx="68">
                  <c:v>1.00054179974825</c:v>
                </c:pt>
                <c:pt idx="69">
                  <c:v>1.00057442694205</c:v>
                </c:pt>
                <c:pt idx="70">
                  <c:v>1.0006070551998201</c:v>
                </c:pt>
                <c:pt idx="71">
                  <c:v>1.0006396845215699</c:v>
                </c:pt>
                <c:pt idx="72">
                  <c:v>1.00067231490736</c:v>
                </c:pt>
                <c:pt idx="73">
                  <c:v>1.0007049463572</c:v>
                </c:pt>
                <c:pt idx="74">
                  <c:v>1.0007375788711399</c:v>
                </c:pt>
                <c:pt idx="75">
                  <c:v>1.0007702124492099</c:v>
                </c:pt>
                <c:pt idx="76">
                  <c:v>1.0008028470914501</c:v>
                </c:pt>
                <c:pt idx="77">
                  <c:v>1.00083548279789</c:v>
                </c:pt>
                <c:pt idx="78">
                  <c:v>1.00086811956856</c:v>
                </c:pt>
                <c:pt idx="79">
                  <c:v>1.0009007574035</c:v>
                </c:pt>
                <c:pt idx="80">
                  <c:v>1.00093339630275</c:v>
                </c:pt>
                <c:pt idx="81">
                  <c:v>1.00096603626633</c:v>
                </c:pt>
                <c:pt idx="82">
                  <c:v>1.00099867729429</c:v>
                </c:pt>
                <c:pt idx="83">
                  <c:v>1.00103131938666</c:v>
                </c:pt>
                <c:pt idx="84">
                  <c:v>1.0010639625434701</c:v>
                </c:pt>
                <c:pt idx="85">
                  <c:v>1.00109660676476</c:v>
                </c:pt>
                <c:pt idx="86">
                  <c:v>1.0011292520505599</c:v>
                </c:pt>
                <c:pt idx="87">
                  <c:v>1.0011618984009101</c:v>
                </c:pt>
                <c:pt idx="88">
                  <c:v>1.00119454581584</c:v>
                </c:pt>
                <c:pt idx="89">
                  <c:v>1.0012271942953801</c:v>
                </c:pt>
                <c:pt idx="90">
                  <c:v>1.0012598438395801</c:v>
                </c:pt>
                <c:pt idx="91">
                  <c:v>1.00129249444847</c:v>
                </c:pt>
                <c:pt idx="92">
                  <c:v>1.00132514612207</c:v>
                </c:pt>
                <c:pt idx="93">
                  <c:v>1.0013577988604301</c:v>
                </c:pt>
                <c:pt idx="94">
                  <c:v>1.00139045266358</c:v>
                </c:pt>
                <c:pt idx="95">
                  <c:v>1.0014231075315601</c:v>
                </c:pt>
                <c:pt idx="96">
                  <c:v>1.0014557634643999</c:v>
                </c:pt>
                <c:pt idx="97">
                  <c:v>1.0014884204621299</c:v>
                </c:pt>
                <c:pt idx="98">
                  <c:v>1.0015210785247901</c:v>
                </c:pt>
                <c:pt idx="99">
                  <c:v>1.00155373765241</c:v>
                </c:pt>
                <c:pt idx="100">
                  <c:v>1.0015863978450299</c:v>
                </c:pt>
                <c:pt idx="101">
                  <c:v>1.0016190591026899</c:v>
                </c:pt>
                <c:pt idx="102">
                  <c:v>1.0016517214254099</c:v>
                </c:pt>
                <c:pt idx="103">
                  <c:v>1.00168438481324</c:v>
                </c:pt>
                <c:pt idx="104">
                  <c:v>1.0017170492662</c:v>
                </c:pt>
                <c:pt idx="105">
                  <c:v>1.0017497147843399</c:v>
                </c:pt>
                <c:pt idx="106">
                  <c:v>1.0017823813676801</c:v>
                </c:pt>
                <c:pt idx="107">
                  <c:v>1.0018150490162701</c:v>
                </c:pt>
                <c:pt idx="108">
                  <c:v>1.0018477177301299</c:v>
                </c:pt>
                <c:pt idx="109">
                  <c:v>1.0018803875093001</c:v>
                </c:pt>
                <c:pt idx="110">
                  <c:v>1.0019130583538201</c:v>
                </c:pt>
                <c:pt idx="111">
                  <c:v>1.00194573026372</c:v>
                </c:pt>
                <c:pt idx="112">
                  <c:v>1.00197840323904</c:v>
                </c:pt>
                <c:pt idx="113">
                  <c:v>1.0020110772798001</c:v>
                </c:pt>
                <c:pt idx="114">
                  <c:v>1.0020437523860599</c:v>
                </c:pt>
                <c:pt idx="115">
                  <c:v>1.0020764285578301</c:v>
                </c:pt>
                <c:pt idx="116">
                  <c:v>1.0021091057951499</c:v>
                </c:pt>
                <c:pt idx="117">
                  <c:v>1.00214178409807</c:v>
                </c:pt>
                <c:pt idx="118">
                  <c:v>1.0021744634666001</c:v>
                </c:pt>
                <c:pt idx="119">
                  <c:v>1.0022071439008</c:v>
                </c:pt>
                <c:pt idx="120">
                  <c:v>1.0022398254006899</c:v>
                </c:pt>
                <c:pt idx="121">
                  <c:v>1.00227250796631</c:v>
                </c:pt>
                <c:pt idx="122">
                  <c:v>1.0023051915976899</c:v>
                </c:pt>
                <c:pt idx="123">
                  <c:v>1.00233787629487</c:v>
                </c:pt>
                <c:pt idx="124">
                  <c:v>1.00237056205788</c:v>
                </c:pt>
                <c:pt idx="125">
                  <c:v>1.00240324888676</c:v>
                </c:pt>
                <c:pt idx="126">
                  <c:v>1.0024359367815401</c:v>
                </c:pt>
                <c:pt idx="127">
                  <c:v>1.0024686257422599</c:v>
                </c:pt>
                <c:pt idx="128">
                  <c:v>1.00250131576895</c:v>
                </c:pt>
                <c:pt idx="129">
                  <c:v>1.00253400686164</c:v>
                </c:pt>
                <c:pt idx="130">
                  <c:v>1.0025666990203801</c:v>
                </c:pt>
                <c:pt idx="131">
                  <c:v>1.0025993922451899</c:v>
                </c:pt>
                <c:pt idx="132">
                  <c:v>1.00263208653612</c:v>
                </c:pt>
                <c:pt idx="133">
                  <c:v>1.00266478189319</c:v>
                </c:pt>
                <c:pt idx="134">
                  <c:v>1.00269747831643</c:v>
                </c:pt>
                <c:pt idx="135">
                  <c:v>1.0027301758059</c:v>
                </c:pt>
                <c:pt idx="136">
                  <c:v>1.0027628743616099</c:v>
                </c:pt>
                <c:pt idx="137">
                  <c:v>1.0027955739836101</c:v>
                </c:pt>
                <c:pt idx="138">
                  <c:v>1.0028282746719199</c:v>
                </c:pt>
                <c:pt idx="139">
                  <c:v>1.0028609764265899</c:v>
                </c:pt>
                <c:pt idx="140">
                  <c:v>1.0028936792476499</c:v>
                </c:pt>
                <c:pt idx="141">
                  <c:v>1.00292638313514</c:v>
                </c:pt>
                <c:pt idx="142">
                  <c:v>1.00295908808908</c:v>
                </c:pt>
                <c:pt idx="143">
                  <c:v>1.0029917941095099</c:v>
                </c:pt>
                <c:pt idx="144">
                  <c:v>1.00302450119647</c:v>
                </c:pt>
                <c:pt idx="145">
                  <c:v>1.0030572093500001</c:v>
                </c:pt>
                <c:pt idx="146">
                  <c:v>1.0030899185701201</c:v>
                </c:pt>
                <c:pt idx="147">
                  <c:v>1.00312262885687</c:v>
                </c:pt>
                <c:pt idx="148">
                  <c:v>1.00315534021029</c:v>
                </c:pt>
                <c:pt idx="149">
                  <c:v>1.00318805263042</c:v>
                </c:pt>
                <c:pt idx="150">
                  <c:v>1.0032207661172701</c:v>
                </c:pt>
                <c:pt idx="151">
                  <c:v>1.0032534806709099</c:v>
                </c:pt>
                <c:pt idx="152">
                  <c:v>1.00328619629134</c:v>
                </c:pt>
                <c:pt idx="153">
                  <c:v>1.00331891297862</c:v>
                </c:pt>
                <c:pt idx="154">
                  <c:v>1.0033516307327699</c:v>
                </c:pt>
                <c:pt idx="155">
                  <c:v>1.0033843495538399</c:v>
                </c:pt>
                <c:pt idx="156">
                  <c:v>1.0034170694418401</c:v>
                </c:pt>
                <c:pt idx="157">
                  <c:v>1.00344979039683</c:v>
                </c:pt>
                <c:pt idx="158">
                  <c:v>1.00348251241884</c:v>
                </c:pt>
                <c:pt idx="159">
                  <c:v>1.00351523550789</c:v>
                </c:pt>
                <c:pt idx="160">
                  <c:v>1.00354795966403</c:v>
                </c:pt>
                <c:pt idx="161">
                  <c:v>1.0035806848872799</c:v>
                </c:pt>
                <c:pt idx="162">
                  <c:v>1.00361341117769</c:v>
                </c:pt>
                <c:pt idx="163">
                  <c:v>1.0036461385352899</c:v>
                </c:pt>
                <c:pt idx="164">
                  <c:v>1.00367886696012</c:v>
                </c:pt>
                <c:pt idx="165">
                  <c:v>1.0037115964522001</c:v>
                </c:pt>
                <c:pt idx="166">
                  <c:v>1.00374432701157</c:v>
                </c:pt>
                <c:pt idx="167">
                  <c:v>1.0037770586382799</c:v>
                </c:pt>
                <c:pt idx="168">
                  <c:v>1.0038097913323401</c:v>
                </c:pt>
                <c:pt idx="169">
                  <c:v>1.0038425250938099</c:v>
                </c:pt>
                <c:pt idx="170">
                  <c:v>1.0038752599227001</c:v>
                </c:pt>
                <c:pt idx="171">
                  <c:v>1.00390799581907</c:v>
                </c:pt>
                <c:pt idx="172">
                  <c:v>1.0039407327829299</c:v>
                </c:pt>
                <c:pt idx="173">
                  <c:v>1.00397347081433</c:v>
                </c:pt>
                <c:pt idx="174">
                  <c:v>1.00400620991331</c:v>
                </c:pt>
                <c:pt idx="175">
                  <c:v>1.0040389500798901</c:v>
                </c:pt>
                <c:pt idx="176">
                  <c:v>1.0040716913141099</c:v>
                </c:pt>
                <c:pt idx="177">
                  <c:v>1.0041044336160101</c:v>
                </c:pt>
                <c:pt idx="178">
                  <c:v>1.00413717698562</c:v>
                </c:pt>
                <c:pt idx="179">
                  <c:v>1.00416992142297</c:v>
                </c:pt>
                <c:pt idx="180">
                  <c:v>1.0042026669280999</c:v>
                </c:pt>
                <c:pt idx="181">
                  <c:v>1.0042354135010501</c:v>
                </c:pt>
                <c:pt idx="182">
                  <c:v>1.00426816114186</c:v>
                </c:pt>
                <c:pt idx="183">
                  <c:v>1.00430090985054</c:v>
                </c:pt>
                <c:pt idx="184">
                  <c:v>1.0043336596271499</c:v>
                </c:pt>
                <c:pt idx="185">
                  <c:v>1.00436641047171</c:v>
                </c:pt>
                <c:pt idx="186">
                  <c:v>1.0043991623842601</c:v>
                </c:pt>
                <c:pt idx="187">
                  <c:v>1.00443191536483</c:v>
                </c:pt>
                <c:pt idx="188">
                  <c:v>1.00446466941346</c:v>
                </c:pt>
                <c:pt idx="189">
                  <c:v>1.0044974245301901</c:v>
                </c:pt>
                <c:pt idx="190">
                  <c:v>1.00453018071505</c:v>
                </c:pt>
                <c:pt idx="191">
                  <c:v>1.0045629379680701</c:v>
                </c:pt>
                <c:pt idx="192">
                  <c:v>1.0045956962892899</c:v>
                </c:pt>
                <c:pt idx="193">
                  <c:v>1.0046284556787399</c:v>
                </c:pt>
                <c:pt idx="194">
                  <c:v>1.0046612161364601</c:v>
                </c:pt>
                <c:pt idx="195">
                  <c:v>1.0046939776624799</c:v>
                </c:pt>
                <c:pt idx="196">
                  <c:v>1.0047267402568401</c:v>
                </c:pt>
                <c:pt idx="197">
                  <c:v>1.00475950391957</c:v>
                </c:pt>
                <c:pt idx="198">
                  <c:v>1.00479226865071</c:v>
                </c:pt>
                <c:pt idx="199">
                  <c:v>1.0048250344503</c:v>
                </c:pt>
                <c:pt idx="200">
                  <c:v>1.00485780131836</c:v>
                </c:pt>
                <c:pt idx="201">
                  <c:v>1.0048905692549299</c:v>
                </c:pt>
                <c:pt idx="202">
                  <c:v>1.00492333826005</c:v>
                </c:pt>
                <c:pt idx="203">
                  <c:v>1.0049561083337499</c:v>
                </c:pt>
                <c:pt idx="204">
                  <c:v>1.00498887947607</c:v>
                </c:pt>
                <c:pt idx="205">
                  <c:v>1.0050216516870401</c:v>
                </c:pt>
                <c:pt idx="206">
                  <c:v>1.00505442496669</c:v>
                </c:pt>
                <c:pt idx="207">
                  <c:v>1.0050871993150701</c:v>
                </c:pt>
                <c:pt idx="208">
                  <c:v>1.0051199747321999</c:v>
                </c:pt>
                <c:pt idx="209">
                  <c:v>1.00515275121812</c:v>
                </c:pt>
                <c:pt idx="210">
                  <c:v>1.0051855287728699</c:v>
                </c:pt>
                <c:pt idx="211">
                  <c:v>1.00521830739648</c:v>
                </c:pt>
                <c:pt idx="212">
                  <c:v>1.0052510870889899</c:v>
                </c:pt>
                <c:pt idx="213">
                  <c:v>1.0052838678504199</c:v>
                </c:pt>
                <c:pt idx="214">
                  <c:v>1.0053166496808199</c:v>
                </c:pt>
                <c:pt idx="215">
                  <c:v>1.0053494325802199</c:v>
                </c:pt>
                <c:pt idx="216">
                  <c:v>1.0053822165486499</c:v>
                </c:pt>
                <c:pt idx="217">
                  <c:v>1.00541500158616</c:v>
                </c:pt>
                <c:pt idx="218">
                  <c:v>1.0054477876927701</c:v>
                </c:pt>
                <c:pt idx="219">
                  <c:v>1.00548057486852</c:v>
                </c:pt>
                <c:pt idx="220">
                  <c:v>1.0055133631134401</c:v>
                </c:pt>
                <c:pt idx="221">
                  <c:v>1.00554615242757</c:v>
                </c:pt>
                <c:pt idx="222">
                  <c:v>1.0055789428109501</c:v>
                </c:pt>
                <c:pt idx="223">
                  <c:v>1.0056117342636</c:v>
                </c:pt>
                <c:pt idx="224">
                  <c:v>1.00564452678557</c:v>
                </c:pt>
                <c:pt idx="225">
                  <c:v>1.0056773203768901</c:v>
                </c:pt>
                <c:pt idx="226">
                  <c:v>1.00571011503759</c:v>
                </c:pt>
                <c:pt idx="227">
                  <c:v>1.0057429107677001</c:v>
                </c:pt>
                <c:pt idx="228">
                  <c:v>1.00577570756728</c:v>
                </c:pt>
                <c:pt idx="229">
                  <c:v>1.0058085054363399</c:v>
                </c:pt>
                <c:pt idx="230">
                  <c:v>1.0058413043749199</c:v>
                </c:pt>
                <c:pt idx="231">
                  <c:v>1.0058741043830599</c:v>
                </c:pt>
                <c:pt idx="232">
                  <c:v>1.0059069054607901</c:v>
                </c:pt>
                <c:pt idx="233">
                  <c:v>1.00593970760815</c:v>
                </c:pt>
                <c:pt idx="234">
                  <c:v>1.00597251082518</c:v>
                </c:pt>
                <c:pt idx="235">
                  <c:v>1.0060053151118999</c:v>
                </c:pt>
                <c:pt idx="236">
                  <c:v>1.00603812046835</c:v>
                </c:pt>
                <c:pt idx="237">
                  <c:v>1.00607092689457</c:v>
                </c:pt>
                <c:pt idx="238">
                  <c:v>1.0061037343905901</c:v>
                </c:pt>
                <c:pt idx="239">
                  <c:v>1.0061365429564499</c:v>
                </c:pt>
                <c:pt idx="240">
                  <c:v>1.00616935259219</c:v>
                </c:pt>
                <c:pt idx="241">
                  <c:v>1.00620216329782</c:v>
                </c:pt>
                <c:pt idx="242">
                  <c:v>1.0062349750734001</c:v>
                </c:pt>
                <c:pt idx="243">
                  <c:v>1.0062677879189601</c:v>
                </c:pt>
                <c:pt idx="244">
                  <c:v>1.00630060183452</c:v>
                </c:pt>
                <c:pt idx="245">
                  <c:v>1.0063334168201401</c:v>
                </c:pt>
                <c:pt idx="246">
                  <c:v>1.00636623287583</c:v>
                </c:pt>
                <c:pt idx="247">
                  <c:v>1.00639905000164</c:v>
                </c:pt>
                <c:pt idx="248">
                  <c:v>1.0064318681976001</c:v>
                </c:pt>
                <c:pt idx="249">
                  <c:v>1.00646468746375</c:v>
                </c:pt>
                <c:pt idx="250">
                  <c:v>1.0064975078001199</c:v>
                </c:pt>
                <c:pt idx="251">
                  <c:v>1.00653032920674</c:v>
                </c:pt>
                <c:pt idx="252">
                  <c:v>1.00656315168366</c:v>
                </c:pt>
                <c:pt idx="253">
                  <c:v>1.0065959752308999</c:v>
                </c:pt>
                <c:pt idx="254">
                  <c:v>1.00662879984849</c:v>
                </c:pt>
                <c:pt idx="255">
                  <c:v>1.00666162553649</c:v>
                </c:pt>
                <c:pt idx="256">
                  <c:v>1.0066944522949099</c:v>
                </c:pt>
                <c:pt idx="257">
                  <c:v>1.0067272801238001</c:v>
                </c:pt>
                <c:pt idx="258">
                  <c:v>1.0067601090231899</c:v>
                </c:pt>
                <c:pt idx="259">
                  <c:v>1.0067929389931201</c:v>
                </c:pt>
                <c:pt idx="260">
                  <c:v>1.0068257700336101</c:v>
                </c:pt>
                <c:pt idx="261">
                  <c:v>1.0068586021447099</c:v>
                </c:pt>
                <c:pt idx="262">
                  <c:v>1.00689143532645</c:v>
                </c:pt>
                <c:pt idx="263">
                  <c:v>1.00692426957887</c:v>
                </c:pt>
                <c:pt idx="264">
                  <c:v>1.0069571049019901</c:v>
                </c:pt>
                <c:pt idx="265">
                  <c:v>1.0069899412958601</c:v>
                </c:pt>
                <c:pt idx="266">
                  <c:v>1.0070227787604999</c:v>
                </c:pt>
                <c:pt idx="267">
                  <c:v>1.0070556172959599</c:v>
                </c:pt>
                <c:pt idx="268">
                  <c:v>1.00708845690227</c:v>
                </c:pt>
                <c:pt idx="269">
                  <c:v>1.0071212975794701</c:v>
                </c:pt>
                <c:pt idx="270">
                  <c:v>1.00715413932758</c:v>
                </c:pt>
                <c:pt idx="271">
                  <c:v>1.0071869821466399</c:v>
                </c:pt>
                <c:pt idx="272">
                  <c:v>1.0072198260367</c:v>
                </c:pt>
                <c:pt idx="273">
                  <c:v>1.00725267099778</c:v>
                </c:pt>
                <c:pt idx="274">
                  <c:v>1.00728551702991</c:v>
                </c:pt>
                <c:pt idx="275">
                  <c:v>1.00731836413315</c:v>
                </c:pt>
                <c:pt idx="276">
                  <c:v>1.0073512123074999</c:v>
                </c:pt>
                <c:pt idx="277">
                  <c:v>1.0073840615530301</c:v>
                </c:pt>
                <c:pt idx="278">
                  <c:v>1.00741691186975</c:v>
                </c:pt>
                <c:pt idx="279">
                  <c:v>1.0074497632577</c:v>
                </c:pt>
                <c:pt idx="280">
                  <c:v>1.0074826157169301</c:v>
                </c:pt>
                <c:pt idx="281">
                  <c:v>1.0075154692474499</c:v>
                </c:pt>
                <c:pt idx="282">
                  <c:v>1.0075483238493099</c:v>
                </c:pt>
                <c:pt idx="283">
                  <c:v>1.00758117952255</c:v>
                </c:pt>
                <c:pt idx="284">
                  <c:v>1.0076140362671999</c:v>
                </c:pt>
                <c:pt idx="285">
                  <c:v>1.0076468940832799</c:v>
                </c:pt>
                <c:pt idx="286">
                  <c:v>1.0076797529708501</c:v>
                </c:pt>
                <c:pt idx="287">
                  <c:v>1.0077126129299301</c:v>
                </c:pt>
                <c:pt idx="288">
                  <c:v>1.00774547396055</c:v>
                </c:pt>
                <c:pt idx="289">
                  <c:v>1.0077783360627599</c:v>
                </c:pt>
                <c:pt idx="290">
                  <c:v>1.0078111992365899</c:v>
                </c:pt>
                <c:pt idx="291">
                  <c:v>1.00784406348207</c:v>
                </c:pt>
                <c:pt idx="292">
                  <c:v>1.00787692879923</c:v>
                </c:pt>
                <c:pt idx="293">
                  <c:v>1.00790979518812</c:v>
                </c:pt>
                <c:pt idx="294">
                  <c:v>1.00794266264876</c:v>
                </c:pt>
                <c:pt idx="295">
                  <c:v>1.0079755311812</c:v>
                </c:pt>
                <c:pt idx="296">
                  <c:v>1.0080084007854699</c:v>
                </c:pt>
                <c:pt idx="297">
                  <c:v>1.0080412714616001</c:v>
                </c:pt>
                <c:pt idx="298">
                  <c:v>1.0080741432096201</c:v>
                </c:pt>
                <c:pt idx="299">
                  <c:v>1.00810701602958</c:v>
                </c:pt>
                <c:pt idx="300">
                  <c:v>1.0081398899214999</c:v>
                </c:pt>
                <c:pt idx="301">
                  <c:v>1.00817276488543</c:v>
                </c:pt>
                <c:pt idx="302">
                  <c:v>1.00820564092139</c:v>
                </c:pt>
                <c:pt idx="303">
                  <c:v>1.00823851802942</c:v>
                </c:pt>
                <c:pt idx="304">
                  <c:v>1.00827139620957</c:v>
                </c:pt>
                <c:pt idx="305">
                  <c:v>1.0083042754618501</c:v>
                </c:pt>
                <c:pt idx="306">
                  <c:v>1.0083371557863099</c:v>
                </c:pt>
                <c:pt idx="307">
                  <c:v>1.00837003718298</c:v>
                </c:pt>
                <c:pt idx="308">
                  <c:v>1.0084029196519</c:v>
                </c:pt>
                <c:pt idx="309">
                  <c:v>1.0084358031931</c:v>
                </c:pt>
                <c:pt idx="310">
                  <c:v>1.00846868780662</c:v>
                </c:pt>
                <c:pt idx="311">
                  <c:v>1.00850157349249</c:v>
                </c:pt>
                <c:pt idx="312">
                  <c:v>1.00853446025074</c:v>
                </c:pt>
                <c:pt idx="313">
                  <c:v>1.0085673480814199</c:v>
                </c:pt>
                <c:pt idx="314">
                  <c:v>1.0086002369845499</c:v>
                </c:pt>
                <c:pt idx="315">
                  <c:v>1.00863312696018</c:v>
                </c:pt>
                <c:pt idx="316">
                  <c:v>1.00866601800833</c:v>
                </c:pt>
                <c:pt idx="317">
                  <c:v>1.00869891012905</c:v>
                </c:pt>
                <c:pt idx="318">
                  <c:v>1.00873180332236</c:v>
                </c:pt>
                <c:pt idx="319">
                  <c:v>1.0087646975883</c:v>
                </c:pt>
                <c:pt idx="320">
                  <c:v>1.0087975929269</c:v>
                </c:pt>
                <c:pt idx="321">
                  <c:v>1.0088304893382101</c:v>
                </c:pt>
                <c:pt idx="322">
                  <c:v>1.0088633868222601</c:v>
                </c:pt>
                <c:pt idx="323">
                  <c:v>1.0088962853790799</c:v>
                </c:pt>
                <c:pt idx="324">
                  <c:v>1.0089291850087001</c:v>
                </c:pt>
                <c:pt idx="325">
                  <c:v>1.0089620857111601</c:v>
                </c:pt>
                <c:pt idx="326">
                  <c:v>1.0089949874865001</c:v>
                </c:pt>
                <c:pt idx="327">
                  <c:v>1.00902789033476</c:v>
                </c:pt>
                <c:pt idx="328">
                  <c:v>1.00906079425595</c:v>
                </c:pt>
                <c:pt idx="329">
                  <c:v>1.00909369925013</c:v>
                </c:pt>
                <c:pt idx="330">
                  <c:v>1.00912660531733</c:v>
                </c:pt>
                <c:pt idx="331">
                  <c:v>1.0091595124575801</c:v>
                </c:pt>
                <c:pt idx="332">
                  <c:v>1.00919242067091</c:v>
                </c:pt>
                <c:pt idx="333">
                  <c:v>1.0092253299573699</c:v>
                </c:pt>
                <c:pt idx="334">
                  <c:v>1.0092582403169801</c:v>
                </c:pt>
                <c:pt idx="335">
                  <c:v>1.00929115174978</c:v>
                </c:pt>
                <c:pt idx="336">
                  <c:v>1.0093240642558099</c:v>
                </c:pt>
                <c:pt idx="337">
                  <c:v>1.0093569778350999</c:v>
                </c:pt>
                <c:pt idx="338">
                  <c:v>1.0093898924876801</c:v>
                </c:pt>
                <c:pt idx="339">
                  <c:v>1.0094228082136001</c:v>
                </c:pt>
                <c:pt idx="340">
                  <c:v>1.0094557250128799</c:v>
                </c:pt>
                <c:pt idx="341">
                  <c:v>1.0094886428855701</c:v>
                </c:pt>
                <c:pt idx="342">
                  <c:v>1.00952156183169</c:v>
                </c:pt>
                <c:pt idx="343">
                  <c:v>1.0095544818512801</c:v>
                </c:pt>
                <c:pt idx="344">
                  <c:v>1.0095874029443801</c:v>
                </c:pt>
                <c:pt idx="345">
                  <c:v>1.0096203251110201</c:v>
                </c:pt>
                <c:pt idx="346">
                  <c:v>1.0096532483512299</c:v>
                </c:pt>
                <c:pt idx="347">
                  <c:v>1.0096861726650599</c:v>
                </c:pt>
                <c:pt idx="348">
                  <c:v>1.0097190980525299</c:v>
                </c:pt>
                <c:pt idx="349">
                  <c:v>1.0097520245136899</c:v>
                </c:pt>
                <c:pt idx="350">
                  <c:v>1.00978495204856</c:v>
                </c:pt>
                <c:pt idx="351">
                  <c:v>1.00981788065718</c:v>
                </c:pt>
                <c:pt idx="352">
                  <c:v>1.00985081033959</c:v>
                </c:pt>
                <c:pt idx="353">
                  <c:v>1.0098837410958199</c:v>
                </c:pt>
                <c:pt idx="354">
                  <c:v>1.0099166729258999</c:v>
                </c:pt>
                <c:pt idx="355">
                  <c:v>1.00994960582988</c:v>
                </c:pt>
                <c:pt idx="356">
                  <c:v>1.00998253980779</c:v>
                </c:pt>
                <c:pt idx="357">
                  <c:v>1.0100154748596499</c:v>
                </c:pt>
                <c:pt idx="358">
                  <c:v>1.0100484109855099</c:v>
                </c:pt>
                <c:pt idx="359">
                  <c:v>1.0100813481854001</c:v>
                </c:pt>
                <c:pt idx="360">
                  <c:v>1.01011428645936</c:v>
                </c:pt>
                <c:pt idx="361">
                  <c:v>1.01014722580743</c:v>
                </c:pt>
                <c:pt idx="362">
                  <c:v>1.0101801662296199</c:v>
                </c:pt>
                <c:pt idx="363">
                  <c:v>1.0102131077259899</c:v>
                </c:pt>
                <c:pt idx="364">
                  <c:v>1.01024605029657</c:v>
                </c:pt>
                <c:pt idx="365">
                  <c:v>1.0102789939413901</c:v>
                </c:pt>
                <c:pt idx="366">
                  <c:v>1.01031193866048</c:v>
                </c:pt>
                <c:pt idx="367">
                  <c:v>1.01034488445388</c:v>
                </c:pt>
                <c:pt idx="368">
                  <c:v>1.0103778313216401</c:v>
                </c:pt>
                <c:pt idx="369">
                  <c:v>1.01041077926377</c:v>
                </c:pt>
                <c:pt idx="370">
                  <c:v>1.01044372828032</c:v>
                </c:pt>
                <c:pt idx="371">
                  <c:v>1.0104766783713199</c:v>
                </c:pt>
                <c:pt idx="372">
                  <c:v>1.0105096295368099</c:v>
                </c:pt>
                <c:pt idx="373">
                  <c:v>1.0105425817768301</c:v>
                </c:pt>
                <c:pt idx="374">
                  <c:v>1.0105755350913901</c:v>
                </c:pt>
                <c:pt idx="375">
                  <c:v>1.01060848948055</c:v>
                </c:pt>
                <c:pt idx="376">
                  <c:v>1.0106414449443399</c:v>
                </c:pt>
                <c:pt idx="377">
                  <c:v>1.01067440148279</c:v>
                </c:pt>
                <c:pt idx="378">
                  <c:v>1.0107073590959399</c:v>
                </c:pt>
                <c:pt idx="379">
                  <c:v>1.0107403177838199</c:v>
                </c:pt>
                <c:pt idx="380">
                  <c:v>1.01077327754646</c:v>
                </c:pt>
                <c:pt idx="381">
                  <c:v>1.01080623838391</c:v>
                </c:pt>
                <c:pt idx="382">
                  <c:v>1.0108392002961999</c:v>
                </c:pt>
                <c:pt idx="383">
                  <c:v>1.0108721632833499</c:v>
                </c:pt>
                <c:pt idx="384">
                  <c:v>1.0109051273454199</c:v>
                </c:pt>
                <c:pt idx="385">
                  <c:v>1.0109380924824301</c:v>
                </c:pt>
                <c:pt idx="386">
                  <c:v>1.0109710586944101</c:v>
                </c:pt>
                <c:pt idx="387">
                  <c:v>1.0110040259814099</c:v>
                </c:pt>
                <c:pt idx="388">
                  <c:v>1.0110369943434501</c:v>
                </c:pt>
                <c:pt idx="389">
                  <c:v>1.01106996378058</c:v>
                </c:pt>
                <c:pt idx="390">
                  <c:v>1.0111029342928299</c:v>
                </c:pt>
                <c:pt idx="391">
                  <c:v>1.0111359058802201</c:v>
                </c:pt>
                <c:pt idx="392">
                  <c:v>1.0111688785428099</c:v>
                </c:pt>
                <c:pt idx="393">
                  <c:v>1.0112018522806201</c:v>
                </c:pt>
                <c:pt idx="394">
                  <c:v>1.0112348270936899</c:v>
                </c:pt>
                <c:pt idx="395">
                  <c:v>1.0112678029820501</c:v>
                </c:pt>
                <c:pt idx="396">
                  <c:v>1.0113007799457301</c:v>
                </c:pt>
                <c:pt idx="397">
                  <c:v>1.0113337579847901</c:v>
                </c:pt>
                <c:pt idx="398">
                  <c:v>1.0113667370992301</c:v>
                </c:pt>
                <c:pt idx="399">
                  <c:v>1.01139971728912</c:v>
                </c:pt>
                <c:pt idx="400">
                  <c:v>1.0114326985544699</c:v>
                </c:pt>
                <c:pt idx="401">
                  <c:v>1.01146568089532</c:v>
                </c:pt>
                <c:pt idx="402">
                  <c:v>1.0114986643117201</c:v>
                </c:pt>
                <c:pt idx="403">
                  <c:v>1.0115316488036801</c:v>
                </c:pt>
                <c:pt idx="404">
                  <c:v>1.0115646343712601</c:v>
                </c:pt>
                <c:pt idx="405">
                  <c:v>1.0115976210144799</c:v>
                </c:pt>
                <c:pt idx="406">
                  <c:v>1.01163060873337</c:v>
                </c:pt>
                <c:pt idx="407">
                  <c:v>1.01166359752799</c:v>
                </c:pt>
                <c:pt idx="408">
                  <c:v>1.0116965873983499</c:v>
                </c:pt>
                <c:pt idx="409">
                  <c:v>1.01172957834449</c:v>
                </c:pt>
                <c:pt idx="410">
                  <c:v>1.0117625703664599</c:v>
                </c:pt>
                <c:pt idx="411">
                  <c:v>1.0117955634642699</c:v>
                </c:pt>
                <c:pt idx="412">
                  <c:v>1.01182855763798</c:v>
                </c:pt>
                <c:pt idx="413">
                  <c:v>1.01186155288761</c:v>
                </c:pt>
                <c:pt idx="414">
                  <c:v>1.0118945492132001</c:v>
                </c:pt>
                <c:pt idx="415">
                  <c:v>1.0119275466147899</c:v>
                </c:pt>
                <c:pt idx="416">
                  <c:v>1.0119605450924001</c:v>
                </c:pt>
                <c:pt idx="417">
                  <c:v>1.0119935446460799</c:v>
                </c:pt>
                <c:pt idx="418">
                  <c:v>1.0120265452758599</c:v>
                </c:pt>
                <c:pt idx="419">
                  <c:v>1.0120595469817799</c:v>
                </c:pt>
                <c:pt idx="420">
                  <c:v>1.01209254976386</c:v>
                </c:pt>
                <c:pt idx="421">
                  <c:v>1.0121255536221501</c:v>
                </c:pt>
                <c:pt idx="422">
                  <c:v>1.0121585585566799</c:v>
                </c:pt>
                <c:pt idx="423">
                  <c:v>1.0121915645674899</c:v>
                </c:pt>
                <c:pt idx="424">
                  <c:v>1.0122245716545999</c:v>
                </c:pt>
                <c:pt idx="425">
                  <c:v>1.01225757981806</c:v>
                </c:pt>
                <c:pt idx="426">
                  <c:v>1.0122905890578999</c:v>
                </c:pt>
                <c:pt idx="427">
                  <c:v>1.0123235993741599</c:v>
                </c:pt>
                <c:pt idx="428">
                  <c:v>1.01235661076687</c:v>
                </c:pt>
                <c:pt idx="429">
                  <c:v>1.0123896232360601</c:v>
                </c:pt>
                <c:pt idx="430">
                  <c:v>1.0124226367817799</c:v>
                </c:pt>
                <c:pt idx="431">
                  <c:v>1.0124556514040499</c:v>
                </c:pt>
                <c:pt idx="432">
                  <c:v>1.0124886671029101</c:v>
                </c:pt>
                <c:pt idx="433">
                  <c:v>1.0125216838783999</c:v>
                </c:pt>
                <c:pt idx="434">
                  <c:v>1.0125547017305501</c:v>
                </c:pt>
                <c:pt idx="435">
                  <c:v>1.0125877206594001</c:v>
                </c:pt>
                <c:pt idx="436">
                  <c:v>1.0126207406649701</c:v>
                </c:pt>
                <c:pt idx="437">
                  <c:v>1.0126537617473199</c:v>
                </c:pt>
                <c:pt idx="438">
                  <c:v>1.0126867839064599</c:v>
                </c:pt>
                <c:pt idx="439">
                  <c:v>1.0127198071424499</c:v>
                </c:pt>
                <c:pt idx="440">
                  <c:v>1.0127528314553</c:v>
                </c:pt>
                <c:pt idx="441">
                  <c:v>1.0127858568450701</c:v>
                </c:pt>
                <c:pt idx="442">
                  <c:v>1.0128188833117699</c:v>
                </c:pt>
                <c:pt idx="443">
                  <c:v>1.0128519108554499</c:v>
                </c:pt>
                <c:pt idx="444">
                  <c:v>1.0128849394761501</c:v>
                </c:pt>
                <c:pt idx="445">
                  <c:v>1.0129179691738901</c:v>
                </c:pt>
                <c:pt idx="446">
                  <c:v>1.0129509999487201</c:v>
                </c:pt>
                <c:pt idx="447">
                  <c:v>1.01298403180066</c:v>
                </c:pt>
                <c:pt idx="448">
                  <c:v>1.0130170647297601</c:v>
                </c:pt>
                <c:pt idx="449">
                  <c:v>1.01305009873604</c:v>
                </c:pt>
                <c:pt idx="450">
                  <c:v>1.0130831338195501</c:v>
                </c:pt>
                <c:pt idx="451">
                  <c:v>1.01311616998031</c:v>
                </c:pt>
                <c:pt idx="452">
                  <c:v>1.0131492072183701</c:v>
                </c:pt>
                <c:pt idx="453">
                  <c:v>1.01318224553376</c:v>
                </c:pt>
                <c:pt idx="454">
                  <c:v>1.0132152849265099</c:v>
                </c:pt>
                <c:pt idx="455">
                  <c:v>1.01324832539666</c:v>
                </c:pt>
                <c:pt idx="456">
                  <c:v>1.01328136694425</c:v>
                </c:pt>
                <c:pt idx="457">
                  <c:v>1.0133144095693001</c:v>
                </c:pt>
                <c:pt idx="458">
                  <c:v>1.01334745327186</c:v>
                </c:pt>
                <c:pt idx="459">
                  <c:v>1.0133804980519601</c:v>
                </c:pt>
                <c:pt idx="460">
                  <c:v>1.0134135439096299</c:v>
                </c:pt>
                <c:pt idx="461">
                  <c:v>1.0134465908449199</c:v>
                </c:pt>
                <c:pt idx="462">
                  <c:v>1.01347963885784</c:v>
                </c:pt>
                <c:pt idx="463">
                  <c:v>1.01351268794845</c:v>
                </c:pt>
                <c:pt idx="464">
                  <c:v>1.0135457381167701</c:v>
                </c:pt>
                <c:pt idx="465">
                  <c:v>1.0135787893628501</c:v>
                </c:pt>
                <c:pt idx="466">
                  <c:v>1.0136118416867099</c:v>
                </c:pt>
                <c:pt idx="467">
                  <c:v>1.0136448950883801</c:v>
                </c:pt>
                <c:pt idx="468">
                  <c:v>1.01367794956792</c:v>
                </c:pt>
                <c:pt idx="469">
                  <c:v>1.01371100512535</c:v>
                </c:pt>
                <c:pt idx="470">
                  <c:v>1.0137440617607001</c:v>
                </c:pt>
                <c:pt idx="471">
                  <c:v>1.0137771194740099</c:v>
                </c:pt>
                <c:pt idx="472">
                  <c:v>1.0138101782653199</c:v>
                </c:pt>
                <c:pt idx="473">
                  <c:v>1.01384323813466</c:v>
                </c:pt>
                <c:pt idx="474">
                  <c:v>1.01387629908207</c:v>
                </c:pt>
                <c:pt idx="475">
                  <c:v>1.01390936110758</c:v>
                </c:pt>
                <c:pt idx="476">
                  <c:v>1.0139424242112201</c:v>
                </c:pt>
                <c:pt idx="477">
                  <c:v>1.0139754883930401</c:v>
                </c:pt>
                <c:pt idx="478">
                  <c:v>1.0140085536530701</c:v>
                </c:pt>
                <c:pt idx="479">
                  <c:v>1.01404161999134</c:v>
                </c:pt>
                <c:pt idx="480">
                  <c:v>1.0140746874078801</c:v>
                </c:pt>
                <c:pt idx="481">
                  <c:v>1.01410775590274</c:v>
                </c:pt>
                <c:pt idx="482">
                  <c:v>1.0141408254759501</c:v>
                </c:pt>
                <c:pt idx="483">
                  <c:v>1.0141738961275399</c:v>
                </c:pt>
                <c:pt idx="484">
                  <c:v>1.0142069678575401</c:v>
                </c:pt>
                <c:pt idx="485">
                  <c:v>1.0142400406660099</c:v>
                </c:pt>
                <c:pt idx="486">
                  <c:v>1.01427311455296</c:v>
                </c:pt>
                <c:pt idx="487">
                  <c:v>1.01430618951843</c:v>
                </c:pt>
                <c:pt idx="488">
                  <c:v>1.0143392655624599</c:v>
                </c:pt>
                <c:pt idx="489">
                  <c:v>1.0143723426850899</c:v>
                </c:pt>
                <c:pt idx="490">
                  <c:v>1.01440542088635</c:v>
                </c:pt>
                <c:pt idx="491">
                  <c:v>1.0144385001662699</c:v>
                </c:pt>
                <c:pt idx="492">
                  <c:v>1.0144715805248901</c:v>
                </c:pt>
                <c:pt idx="493">
                  <c:v>1.01450466196224</c:v>
                </c:pt>
                <c:pt idx="494">
                  <c:v>1.0145377444783701</c:v>
                </c:pt>
                <c:pt idx="495">
                  <c:v>1.0145708280732999</c:v>
                </c:pt>
                <c:pt idx="496">
                  <c:v>1.0146039127470701</c:v>
                </c:pt>
                <c:pt idx="497">
                  <c:v>1.0146369984997099</c:v>
                </c:pt>
                <c:pt idx="498">
                  <c:v>1.01467008533127</c:v>
                </c:pt>
                <c:pt idx="499">
                  <c:v>1.01470317324177</c:v>
                </c:pt>
                <c:pt idx="500">
                  <c:v>1.0147362622312599</c:v>
                </c:pt>
                <c:pt idx="501">
                  <c:v>1.0147693522997601</c:v>
                </c:pt>
                <c:pt idx="502">
                  <c:v>1.01480244344731</c:v>
                </c:pt>
                <c:pt idx="503">
                  <c:v>1.01483553567395</c:v>
                </c:pt>
                <c:pt idx="504">
                  <c:v>1.01486862897971</c:v>
                </c:pt>
                <c:pt idx="505">
                  <c:v>1.01490172336462</c:v>
                </c:pt>
                <c:pt idx="506">
                  <c:v>1.0149348188287299</c:v>
                </c:pt>
                <c:pt idx="507">
                  <c:v>1.0149679153720701</c:v>
                </c:pt>
                <c:pt idx="508">
                  <c:v>1.01500101299467</c:v>
                </c:pt>
                <c:pt idx="509">
                  <c:v>1.01503411169656</c:v>
                </c:pt>
                <c:pt idx="510">
                  <c:v>1.0150672114777901</c:v>
                </c:pt>
                <c:pt idx="511">
                  <c:v>1.0151003123383899</c:v>
                </c:pt>
                <c:pt idx="512">
                  <c:v>1.0151334142783901</c:v>
                </c:pt>
                <c:pt idx="513">
                  <c:v>1.0151665172978299</c:v>
                </c:pt>
                <c:pt idx="514">
                  <c:v>1.01519962139675</c:v>
                </c:pt>
                <c:pt idx="515">
                  <c:v>1.0152327265751699</c:v>
                </c:pt>
                <c:pt idx="516">
                  <c:v>1.0152658328331401</c:v>
                </c:pt>
                <c:pt idx="517">
                  <c:v>1.01529894017068</c:v>
                </c:pt>
                <c:pt idx="518">
                  <c:v>1.0153320485878501</c:v>
                </c:pt>
                <c:pt idx="519">
                  <c:v>1.0153651580846601</c:v>
                </c:pt>
                <c:pt idx="520">
                  <c:v>1.01539826866115</c:v>
                </c:pt>
                <c:pt idx="521">
                  <c:v>1.01543138031737</c:v>
                </c:pt>
                <c:pt idx="522">
                  <c:v>1.0154644930533401</c:v>
                </c:pt>
                <c:pt idx="523">
                  <c:v>1.0154976068691</c:v>
                </c:pt>
                <c:pt idx="524">
                  <c:v>1.0155307217646901</c:v>
                </c:pt>
                <c:pt idx="525">
                  <c:v>1.0155638377401399</c:v>
                </c:pt>
                <c:pt idx="526">
                  <c:v>1.01559695479548</c:v>
                </c:pt>
                <c:pt idx="527">
                  <c:v>1.0156300729307599</c:v>
                </c:pt>
                <c:pt idx="528">
                  <c:v>1.015663192146</c:v>
                </c:pt>
                <c:pt idx="529">
                  <c:v>1.0156963124412499</c:v>
                </c:pt>
                <c:pt idx="530">
                  <c:v>1.0157294338165299</c:v>
                </c:pt>
                <c:pt idx="531">
                  <c:v>1.0157625562718799</c:v>
                </c:pt>
                <c:pt idx="532">
                  <c:v>1.01579567980735</c:v>
                </c:pt>
                <c:pt idx="533">
                  <c:v>1.01582880442295</c:v>
                </c:pt>
                <c:pt idx="534">
                  <c:v>1.0158619301187299</c:v>
                </c:pt>
                <c:pt idx="535">
                  <c:v>1.01589505689473</c:v>
                </c:pt>
                <c:pt idx="536">
                  <c:v>1.01592818475098</c:v>
                </c:pt>
                <c:pt idx="537">
                  <c:v>1.0159613136875001</c:v>
                </c:pt>
                <c:pt idx="538">
                  <c:v>1.01599444370435</c:v>
                </c:pt>
                <c:pt idx="539">
                  <c:v>1.0160275748015499</c:v>
                </c:pt>
                <c:pt idx="540">
                  <c:v>1.0160607069791401</c:v>
                </c:pt>
                <c:pt idx="541">
                  <c:v>1.01609384023716</c:v>
                </c:pt>
                <c:pt idx="542">
                  <c:v>1.0161269745756301</c:v>
                </c:pt>
                <c:pt idx="543">
                  <c:v>1.0161601099946</c:v>
                </c:pt>
                <c:pt idx="544">
                  <c:v>1.0161932464941099</c:v>
                </c:pt>
                <c:pt idx="545">
                  <c:v>1.0162263840741701</c:v>
                </c:pt>
                <c:pt idx="546">
                  <c:v>1.0162595227348401</c:v>
                </c:pt>
                <c:pt idx="547">
                  <c:v>1.0162926624761399</c:v>
                </c:pt>
                <c:pt idx="548">
                  <c:v>1.0163258032981199</c:v>
                </c:pt>
                <c:pt idx="549">
                  <c:v>1.0163589452007999</c:v>
                </c:pt>
                <c:pt idx="550">
                  <c:v>1.0163920881842201</c:v>
                </c:pt>
                <c:pt idx="551">
                  <c:v>1.01642523224842</c:v>
                </c:pt>
                <c:pt idx="552">
                  <c:v>1.0164583773934299</c:v>
                </c:pt>
                <c:pt idx="553">
                  <c:v>1.01649152361929</c:v>
                </c:pt>
                <c:pt idx="554">
                  <c:v>1.01652467092603</c:v>
                </c:pt>
                <c:pt idx="555">
                  <c:v>1.0165578193136899</c:v>
                </c:pt>
                <c:pt idx="556">
                  <c:v>1.0165909687823</c:v>
                </c:pt>
                <c:pt idx="557">
                  <c:v>1.0166241193318999</c:v>
                </c:pt>
                <c:pt idx="558">
                  <c:v>1.0166572709625299</c:v>
                </c:pt>
                <c:pt idx="559">
                  <c:v>1.01669042367421</c:v>
                </c:pt>
                <c:pt idx="560">
                  <c:v>1.01672357746699</c:v>
                </c:pt>
                <c:pt idx="561">
                  <c:v>1.0167567323408999</c:v>
                </c:pt>
                <c:pt idx="562">
                  <c:v>1.0167898882959701</c:v>
                </c:pt>
                <c:pt idx="563">
                  <c:v>1.01682304533225</c:v>
                </c:pt>
                <c:pt idx="564">
                  <c:v>1.0168562034497499</c:v>
                </c:pt>
                <c:pt idx="565">
                  <c:v>1.01688936264853</c:v>
                </c:pt>
                <c:pt idx="566">
                  <c:v>1.0169225229286201</c:v>
                </c:pt>
                <c:pt idx="567">
                  <c:v>1.01695568429004</c:v>
                </c:pt>
                <c:pt idx="568">
                  <c:v>1.0169888467328401</c:v>
                </c:pt>
                <c:pt idx="569">
                  <c:v>1.01702201025705</c:v>
                </c:pt>
                <c:pt idx="570">
                  <c:v>1.0170551748627099</c:v>
                </c:pt>
                <c:pt idx="571">
                  <c:v>1.0170883405498601</c:v>
                </c:pt>
                <c:pt idx="572">
                  <c:v>1.01712150731852</c:v>
                </c:pt>
                <c:pt idx="573">
                  <c:v>1.0171546751687299</c:v>
                </c:pt>
                <c:pt idx="574">
                  <c:v>1.01718784410053</c:v>
                </c:pt>
                <c:pt idx="575">
                  <c:v>1.0172210141139499</c:v>
                </c:pt>
                <c:pt idx="576">
                  <c:v>1.01725418520903</c:v>
                </c:pt>
                <c:pt idx="577">
                  <c:v>1.0172873573858101</c:v>
                </c:pt>
                <c:pt idx="578">
                  <c:v>1.0173205306443101</c:v>
                </c:pt>
                <c:pt idx="579">
                  <c:v>1.01735370498458</c:v>
                </c:pt>
                <c:pt idx="580">
                  <c:v>1.0173868804066399</c:v>
                </c:pt>
                <c:pt idx="581">
                  <c:v>1.01742005691055</c:v>
                </c:pt>
                <c:pt idx="582">
                  <c:v>1.0174532344963201</c:v>
                </c:pt>
                <c:pt idx="583">
                  <c:v>1.017486413164</c:v>
                </c:pt>
                <c:pt idx="584">
                  <c:v>1.01751959291361</c:v>
                </c:pt>
                <c:pt idx="585">
                  <c:v>1.0175527737452099</c:v>
                </c:pt>
                <c:pt idx="586">
                  <c:v>1.01758595565881</c:v>
                </c:pt>
                <c:pt idx="587">
                  <c:v>1.01761913865447</c:v>
                </c:pt>
                <c:pt idx="588">
                  <c:v>1.0176523227322001</c:v>
                </c:pt>
                <c:pt idx="589">
                  <c:v>1.0176855078920499</c:v>
                </c:pt>
                <c:pt idx="590">
                  <c:v>1.0177186941340499</c:v>
                </c:pt>
                <c:pt idx="591">
                  <c:v>1.01775188145824</c:v>
                </c:pt>
                <c:pt idx="592">
                  <c:v>1.01778506986466</c:v>
                </c:pt>
                <c:pt idx="593">
                  <c:v>1.01781825935333</c:v>
                </c:pt>
                <c:pt idx="594">
                  <c:v>1.0178514499242901</c:v>
                </c:pt>
                <c:pt idx="595">
                  <c:v>1.01788464157759</c:v>
                </c:pt>
                <c:pt idx="596">
                  <c:v>1.01791783431325</c:v>
                </c:pt>
                <c:pt idx="597">
                  <c:v>1.0179510281313</c:v>
                </c:pt>
                <c:pt idx="598">
                  <c:v>1.0179842230317999</c:v>
                </c:pt>
                <c:pt idx="599">
                  <c:v>1.01801741901476</c:v>
                </c:pt>
                <c:pt idx="600">
                  <c:v>1.0180506160802301</c:v>
                </c:pt>
                <c:pt idx="601">
                  <c:v>1.01808381422823</c:v>
                </c:pt>
                <c:pt idx="602">
                  <c:v>1.01811701345882</c:v>
                </c:pt>
                <c:pt idx="603">
                  <c:v>1.01815021377201</c:v>
                </c:pt>
                <c:pt idx="604">
                  <c:v>1.0181834151678499</c:v>
                </c:pt>
                <c:pt idx="605">
                  <c:v>1.0182166176463801</c:v>
                </c:pt>
                <c:pt idx="606">
                  <c:v>1.0182498212076201</c:v>
                </c:pt>
                <c:pt idx="607">
                  <c:v>1.01828302585161</c:v>
                </c:pt>
                <c:pt idx="608">
                  <c:v>1.01831623157839</c:v>
                </c:pt>
                <c:pt idx="609">
                  <c:v>1.0183494383879901</c:v>
                </c:pt>
                <c:pt idx="610">
                  <c:v>1.0183826462804599</c:v>
                </c:pt>
                <c:pt idx="611">
                  <c:v>1.01841585525581</c:v>
                </c:pt>
                <c:pt idx="612">
                  <c:v>1.0184490653141001</c:v>
                </c:pt>
                <c:pt idx="613">
                  <c:v>1.0184822764553401</c:v>
                </c:pt>
                <c:pt idx="614">
                  <c:v>1.01851548867959</c:v>
                </c:pt>
                <c:pt idx="615">
                  <c:v>1.01854870198688</c:v>
                </c:pt>
                <c:pt idx="616">
                  <c:v>1.0185819163772301</c:v>
                </c:pt>
                <c:pt idx="617">
                  <c:v>1.01861513185069</c:v>
                </c:pt>
                <c:pt idx="618">
                  <c:v>1.0186483484072899</c:v>
                </c:pt>
                <c:pt idx="619">
                  <c:v>1.0186815660470601</c:v>
                </c:pt>
                <c:pt idx="620">
                  <c:v>1.01871478477005</c:v>
                </c:pt>
                <c:pt idx="621">
                  <c:v>1.01874800457628</c:v>
                </c:pt>
                <c:pt idx="622">
                  <c:v>1.0187812254658</c:v>
                </c:pt>
                <c:pt idx="623">
                  <c:v>1.01881444743863</c:v>
                </c:pt>
                <c:pt idx="624">
                  <c:v>1.0188476704948199</c:v>
                </c:pt>
                <c:pt idx="625">
                  <c:v>1.0188808946343999</c:v>
                </c:pt>
                <c:pt idx="626">
                  <c:v>1.0189141198573901</c:v>
                </c:pt>
                <c:pt idx="627">
                  <c:v>1.0189473461638501</c:v>
                </c:pt>
                <c:pt idx="628">
                  <c:v>1.0189805735538</c:v>
                </c:pt>
                <c:pt idx="629">
                  <c:v>1.0190138020272801</c:v>
                </c:pt>
                <c:pt idx="630">
                  <c:v>1.0190470315843301</c:v>
                </c:pt>
                <c:pt idx="631">
                  <c:v>1.0190802622249699</c:v>
                </c:pt>
                <c:pt idx="632">
                  <c:v>1.0191134939492501</c:v>
                </c:pt>
                <c:pt idx="633">
                  <c:v>1.0191467267572001</c:v>
                </c:pt>
                <c:pt idx="634">
                  <c:v>1.0191799606488601</c:v>
                </c:pt>
                <c:pt idx="635">
                  <c:v>1.01921319562426</c:v>
                </c:pt>
                <c:pt idx="636">
                  <c:v>1.01924643168344</c:v>
                </c:pt>
                <c:pt idx="637">
                  <c:v>1.0192796688264201</c:v>
                </c:pt>
                <c:pt idx="638">
                  <c:v>1.0193129070532601</c:v>
                </c:pt>
                <c:pt idx="639">
                  <c:v>1.0193461463639799</c:v>
                </c:pt>
                <c:pt idx="640">
                  <c:v>1.0193793867586101</c:v>
                </c:pt>
                <c:pt idx="641">
                  <c:v>1.0194126282372</c:v>
                </c:pt>
                <c:pt idx="642">
                  <c:v>1.01944587079978</c:v>
                </c:pt>
                <c:pt idx="643">
                  <c:v>1.0194791144463899</c:v>
                </c:pt>
                <c:pt idx="644">
                  <c:v>1.0195123591770501</c:v>
                </c:pt>
                <c:pt idx="645">
                  <c:v>1.0195456049918099</c:v>
                </c:pt>
                <c:pt idx="646">
                  <c:v>1.0195788518906901</c:v>
                </c:pt>
                <c:pt idx="647">
                  <c:v>1.0196120998737499</c:v>
                </c:pt>
                <c:pt idx="648">
                  <c:v>1.019645348941</c:v>
                </c:pt>
                <c:pt idx="649">
                  <c:v>1.0196785990924899</c:v>
                </c:pt>
                <c:pt idx="650">
                  <c:v>1.0197118503282501</c:v>
                </c:pt>
                <c:pt idx="651">
                  <c:v>1.01974510264832</c:v>
                </c:pt>
                <c:pt idx="652">
                  <c:v>1.01977835605273</c:v>
                </c:pt>
                <c:pt idx="653">
                  <c:v>1.01981161054152</c:v>
                </c:pt>
                <c:pt idx="654">
                  <c:v>1.0198448661147299</c:v>
                </c:pt>
                <c:pt idx="655">
                  <c:v>1.0198781227723801</c:v>
                </c:pt>
                <c:pt idx="656">
                  <c:v>1.0199113805145099</c:v>
                </c:pt>
                <c:pt idx="657">
                  <c:v>1.01994463934117</c:v>
                </c:pt>
                <c:pt idx="658">
                  <c:v>1.01997789925238</c:v>
                </c:pt>
                <c:pt idx="659">
                  <c:v>1.0200111602481701</c:v>
                </c:pt>
                <c:pt idx="660">
                  <c:v>1.0200444223286</c:v>
                </c:pt>
                <c:pt idx="661">
                  <c:v>1.0200776854936799</c:v>
                </c:pt>
                <c:pt idx="662">
                  <c:v>1.0201109497434599</c:v>
                </c:pt>
                <c:pt idx="663">
                  <c:v>1.02014421507798</c:v>
                </c:pt>
                <c:pt idx="664">
                  <c:v>1.02017748149725</c:v>
                </c:pt>
                <c:pt idx="665">
                  <c:v>1.0202107490013399</c:v>
                </c:pt>
                <c:pt idx="666">
                  <c:v>1.0202440175902501</c:v>
                </c:pt>
                <c:pt idx="667">
                  <c:v>1.02027728726405</c:v>
                </c:pt>
                <c:pt idx="668">
                  <c:v>1.0203105580227401</c:v>
                </c:pt>
                <c:pt idx="669">
                  <c:v>1.0203438298663901</c:v>
                </c:pt>
                <c:pt idx="670">
                  <c:v>1.0203771027950099</c:v>
                </c:pt>
                <c:pt idx="671">
                  <c:v>1.0204103768086501</c:v>
                </c:pt>
                <c:pt idx="672">
                  <c:v>1.0204436519073301</c:v>
                </c:pt>
                <c:pt idx="673">
                  <c:v>1.0204769280911099</c:v>
                </c:pt>
                <c:pt idx="674">
                  <c:v>1.0205102053599999</c:v>
                </c:pt>
                <c:pt idx="675">
                  <c:v>1.0205434837140499</c:v>
                </c:pt>
                <c:pt idx="676">
                  <c:v>1.02057676315329</c:v>
                </c:pt>
                <c:pt idx="677">
                  <c:v>1.0206100436777501</c:v>
                </c:pt>
                <c:pt idx="678">
                  <c:v>1.02064332528748</c:v>
                </c:pt>
                <c:pt idx="679">
                  <c:v>1.02067660798251</c:v>
                </c:pt>
                <c:pt idx="680">
                  <c:v>1.0207098917628701</c:v>
                </c:pt>
                <c:pt idx="681">
                  <c:v>1.0207431766285999</c:v>
                </c:pt>
                <c:pt idx="682">
                  <c:v>1.02077646257973</c:v>
                </c:pt>
                <c:pt idx="683">
                  <c:v>1.0208097496163</c:v>
                </c:pt>
                <c:pt idx="684">
                  <c:v>1.02084303773834</c:v>
                </c:pt>
                <c:pt idx="685">
                  <c:v>1.0208763269459</c:v>
                </c:pt>
                <c:pt idx="686">
                  <c:v>1.020909617239</c:v>
                </c:pt>
                <c:pt idx="687">
                  <c:v>1.02094290861768</c:v>
                </c:pt>
                <c:pt idx="688">
                  <c:v>1.0209762010819701</c:v>
                </c:pt>
                <c:pt idx="689">
                  <c:v>1.0210094946319199</c:v>
                </c:pt>
                <c:pt idx="690">
                  <c:v>1.02104278926756</c:v>
                </c:pt>
                <c:pt idx="691">
                  <c:v>1.02107608498891</c:v>
                </c:pt>
                <c:pt idx="692">
                  <c:v>1.0211093817960299</c:v>
                </c:pt>
                <c:pt idx="693">
                  <c:v>1.02114267968894</c:v>
                </c:pt>
                <c:pt idx="694">
                  <c:v>1.02117597866767</c:v>
                </c:pt>
                <c:pt idx="695">
                  <c:v>1.02120927873227</c:v>
                </c:pt>
                <c:pt idx="696">
                  <c:v>1.02124257988277</c:v>
                </c:pt>
                <c:pt idx="697">
                  <c:v>1.0212758821192101</c:v>
                </c:pt>
                <c:pt idx="698">
                  <c:v>1.0213091854416101</c:v>
                </c:pt>
                <c:pt idx="699">
                  <c:v>1.0213424898500201</c:v>
                </c:pt>
                <c:pt idx="700">
                  <c:v>1.02137579534447</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0.99832564471513896</c:v>
                </c:pt>
                <c:pt idx="1">
                  <c:v>0.998358199641181</c:v>
                </c:pt>
                <c:pt idx="2">
                  <c:v>0.99839075562882296</c:v>
                </c:pt>
                <c:pt idx="3">
                  <c:v>0.99842331267810103</c:v>
                </c:pt>
                <c:pt idx="4">
                  <c:v>0.99845587078904896</c:v>
                </c:pt>
                <c:pt idx="5">
                  <c:v>0.99848842996170195</c:v>
                </c:pt>
                <c:pt idx="6">
                  <c:v>0.99852099019609297</c:v>
                </c:pt>
                <c:pt idx="7">
                  <c:v>0.998553551492259</c:v>
                </c:pt>
                <c:pt idx="8">
                  <c:v>0.99858611385023199</c:v>
                </c:pt>
                <c:pt idx="9">
                  <c:v>0.99861867727004905</c:v>
                </c:pt>
                <c:pt idx="10">
                  <c:v>0.99865124175174402</c:v>
                </c:pt>
                <c:pt idx="11">
                  <c:v>0.998683807295351</c:v>
                </c:pt>
                <c:pt idx="12">
                  <c:v>0.99871637390090495</c:v>
                </c:pt>
                <c:pt idx="13">
                  <c:v>0.99874894156843996</c:v>
                </c:pt>
                <c:pt idx="14">
                  <c:v>0.998781510297992</c:v>
                </c:pt>
                <c:pt idx="15">
                  <c:v>0.99881408008959405</c:v>
                </c:pt>
                <c:pt idx="16">
                  <c:v>0.99884665094328196</c:v>
                </c:pt>
                <c:pt idx="17">
                  <c:v>0.99887922285909003</c:v>
                </c:pt>
                <c:pt idx="18">
                  <c:v>0.99891179583705303</c:v>
                </c:pt>
                <c:pt idx="19">
                  <c:v>0.99894436987720503</c:v>
                </c:pt>
                <c:pt idx="20">
                  <c:v>0.99897694497958101</c:v>
                </c:pt>
                <c:pt idx="21">
                  <c:v>0.99900952114421604</c:v>
                </c:pt>
                <c:pt idx="22">
                  <c:v>0.99904209837114399</c:v>
                </c:pt>
                <c:pt idx="23">
                  <c:v>0.99907467666039995</c:v>
                </c:pt>
                <c:pt idx="24">
                  <c:v>0.999107256012018</c:v>
                </c:pt>
                <c:pt idx="25">
                  <c:v>0.99913983642603399</c:v>
                </c:pt>
                <c:pt idx="26">
                  <c:v>0.99917241790248201</c:v>
                </c:pt>
                <c:pt idx="27">
                  <c:v>0.99920500044139604</c:v>
                </c:pt>
                <c:pt idx="28">
                  <c:v>0.99923758404281104</c:v>
                </c:pt>
                <c:pt idx="29">
                  <c:v>0.999270168706762</c:v>
                </c:pt>
                <c:pt idx="30">
                  <c:v>0.99930275443328398</c:v>
                </c:pt>
                <c:pt idx="31">
                  <c:v>0.99933534122241097</c:v>
                </c:pt>
                <c:pt idx="32">
                  <c:v>0.99936792907417704</c:v>
                </c:pt>
                <c:pt idx="33">
                  <c:v>0.99940051798861795</c:v>
                </c:pt>
                <c:pt idx="34">
                  <c:v>0.99943310796576701</c:v>
                </c:pt>
                <c:pt idx="35">
                  <c:v>0.99946569900566096</c:v>
                </c:pt>
                <c:pt idx="36">
                  <c:v>0.99949829110833299</c:v>
                </c:pt>
                <c:pt idx="37">
                  <c:v>0.99953088427381798</c:v>
                </c:pt>
                <c:pt idx="38">
                  <c:v>0.99956347850214999</c:v>
                </c:pt>
                <c:pt idx="39">
                  <c:v>0.99959607379336501</c:v>
                </c:pt>
                <c:pt idx="40">
                  <c:v>0.99962867014749701</c:v>
                </c:pt>
                <c:pt idx="41">
                  <c:v>0.99966126756458096</c:v>
                </c:pt>
                <c:pt idx="42">
                  <c:v>0.99969386604465105</c:v>
                </c:pt>
                <c:pt idx="43">
                  <c:v>0.99972646558774103</c:v>
                </c:pt>
                <c:pt idx="44">
                  <c:v>0.99975906619388799</c:v>
                </c:pt>
                <c:pt idx="45">
                  <c:v>0.99979166786312501</c:v>
                </c:pt>
                <c:pt idx="46">
                  <c:v>0.99982427059548695</c:v>
                </c:pt>
                <c:pt idx="47">
                  <c:v>0.99985687439100801</c:v>
                </c:pt>
                <c:pt idx="48">
                  <c:v>0.99988947924972404</c:v>
                </c:pt>
                <c:pt idx="49">
                  <c:v>0.99992208517166903</c:v>
                </c:pt>
                <c:pt idx="50">
                  <c:v>0.99995469215687705</c:v>
                </c:pt>
                <c:pt idx="51">
                  <c:v>0.99998730020538396</c:v>
                </c:pt>
                <c:pt idx="52">
                  <c:v>1.00113059898875</c:v>
                </c:pt>
                <c:pt idx="53">
                  <c:v>1.0029851605192199</c:v>
                </c:pt>
                <c:pt idx="54">
                  <c:v>1.00484315756396</c:v>
                </c:pt>
                <c:pt idx="55">
                  <c:v>1.0067045964871699</c:v>
                </c:pt>
                <c:pt idx="56">
                  <c:v>1.0085694836648</c:v>
                </c:pt>
                <c:pt idx="57">
                  <c:v>1.01043782548463</c:v>
                </c:pt>
                <c:pt idx="58">
                  <c:v>1.01230962834628</c:v>
                </c:pt>
                <c:pt idx="59">
                  <c:v>1.0141848986612101</c:v>
                </c:pt>
                <c:pt idx="60">
                  <c:v>1.0160636428527601</c:v>
                </c:pt>
                <c:pt idx="61">
                  <c:v>1.0179458673561801</c:v>
                </c:pt>
                <c:pt idx="62">
                  <c:v>1.0198315786186201</c:v>
                </c:pt>
                <c:pt idx="63">
                  <c:v>1.0217207830992101</c:v>
                </c:pt>
                <c:pt idx="64">
                  <c:v>1.0236134872689999</c:v>
                </c:pt>
                <c:pt idx="65">
                  <c:v>1.02550969761106</c:v>
                </c:pt>
                <c:pt idx="66">
                  <c:v>1.02740942062045</c:v>
                </c:pt>
                <c:pt idx="67">
                  <c:v>1.0293126628042799</c:v>
                </c:pt>
                <c:pt idx="68">
                  <c:v>1.03121943068171</c:v>
                </c:pt>
                <c:pt idx="69">
                  <c:v>1.03312973078395</c:v>
                </c:pt>
                <c:pt idx="70">
                  <c:v>1.0350435696543501</c:v>
                </c:pt>
                <c:pt idx="71">
                  <c:v>1.03696095384836</c:v>
                </c:pt>
                <c:pt idx="72">
                  <c:v>1.0388818899335599</c:v>
                </c:pt>
                <c:pt idx="73">
                  <c:v>1.04080638448973</c:v>
                </c:pt>
                <c:pt idx="74">
                  <c:v>1.04273444410881</c:v>
                </c:pt>
                <c:pt idx="75">
                  <c:v>1.0446660753949699</c:v>
                </c:pt>
                <c:pt idx="76">
                  <c:v>1.04660128496459</c:v>
                </c:pt>
                <c:pt idx="77">
                  <c:v>1.04854007944634</c:v>
                </c:pt>
                <c:pt idx="78">
                  <c:v>1.05048246548115</c:v>
                </c:pt>
                <c:pt idx="79">
                  <c:v>1.05242844972224</c:v>
                </c:pt>
                <c:pt idx="80">
                  <c:v>1.05437803883519</c:v>
                </c:pt>
                <c:pt idx="81">
                  <c:v>1.0563312394978801</c:v>
                </c:pt>
                <c:pt idx="82">
                  <c:v>1.05828805840061</c:v>
                </c:pt>
                <c:pt idx="83">
                  <c:v>1.0602485022460399</c:v>
                </c:pt>
                <c:pt idx="84">
                  <c:v>1.0622125777492599</c:v>
                </c:pt>
                <c:pt idx="85">
                  <c:v>1.0641802916378</c:v>
                </c:pt>
                <c:pt idx="86">
                  <c:v>1.06615165065164</c:v>
                </c:pt>
                <c:pt idx="87">
                  <c:v>1.0681266615432601</c:v>
                </c:pt>
                <c:pt idx="88">
                  <c:v>1.07010533107765</c:v>
                </c:pt>
                <c:pt idx="89">
                  <c:v>1.07208766603232</c:v>
                </c:pt>
                <c:pt idx="90">
                  <c:v>1.0740736731973299</c:v>
                </c:pt>
                <c:pt idx="91">
                  <c:v>1.0760633593753499</c:v>
                </c:pt>
                <c:pt idx="92">
                  <c:v>1.0780567313816201</c:v>
                </c:pt>
                <c:pt idx="93">
                  <c:v>1.08005379604401</c:v>
                </c:pt>
                <c:pt idx="94">
                  <c:v>1.08205456020305</c:v>
                </c:pt>
                <c:pt idx="95">
                  <c:v>1.08405903071193</c:v>
                </c:pt>
                <c:pt idx="96">
                  <c:v>1.08606721443656</c:v>
                </c:pt>
                <c:pt idx="97">
                  <c:v>1.0880791182555301</c:v>
                </c:pt>
                <c:pt idx="98">
                  <c:v>1.09009474906019</c:v>
                </c:pt>
                <c:pt idx="99">
                  <c:v>1.0921141137546799</c:v>
                </c:pt>
                <c:pt idx="100">
                  <c:v>1.09413721925589</c:v>
                </c:pt>
                <c:pt idx="101">
                  <c:v>1.09616407249356</c:v>
                </c:pt>
                <c:pt idx="102">
                  <c:v>1.0981946804102201</c:v>
                </c:pt>
                <c:pt idx="103">
                  <c:v>1.1002290499613101</c:v>
                </c:pt>
                <c:pt idx="104">
                  <c:v>1.10226718811514</c:v>
                </c:pt>
                <c:pt idx="105">
                  <c:v>1.1043091018529001</c:v>
                </c:pt>
                <c:pt idx="106">
                  <c:v>1.10635479816875</c:v>
                </c:pt>
                <c:pt idx="107">
                  <c:v>1.1084042840698001</c:v>
                </c:pt>
                <c:pt idx="108">
                  <c:v>1.1104575665761101</c:v>
                </c:pt>
                <c:pt idx="109">
                  <c:v>1.1125146527207801</c:v>
                </c:pt>
                <c:pt idx="110">
                  <c:v>1.1145755495499201</c:v>
                </c:pt>
                <c:pt idx="111">
                  <c:v>1.11664026412271</c:v>
                </c:pt>
                <c:pt idx="112">
                  <c:v>1.1187088035113699</c:v>
                </c:pt>
                <c:pt idx="113">
                  <c:v>1.1207811748012699</c:v>
                </c:pt>
                <c:pt idx="114">
                  <c:v>1.1228573850908801</c:v>
                </c:pt>
                <c:pt idx="115">
                  <c:v>1.1249374414918001</c:v>
                </c:pt>
                <c:pt idx="116">
                  <c:v>1.1270213511288401</c:v>
                </c:pt>
                <c:pt idx="117">
                  <c:v>1.12910912113999</c:v>
                </c:pt>
                <c:pt idx="118">
                  <c:v>1.1312007586764701</c:v>
                </c:pt>
                <c:pt idx="119">
                  <c:v>1.1332962709027401</c:v>
                </c:pt>
                <c:pt idx="120">
                  <c:v>1.13539566499654</c:v>
                </c:pt>
                <c:pt idx="121">
                  <c:v>1.13749894814889</c:v>
                </c:pt>
                <c:pt idx="122">
                  <c:v>1.13960612756416</c:v>
                </c:pt>
                <c:pt idx="123">
                  <c:v>1.1417172104600299</c:v>
                </c:pt>
                <c:pt idx="124">
                  <c:v>1.1438322040675899</c:v>
                </c:pt>
                <c:pt idx="125">
                  <c:v>1.14595111563129</c:v>
                </c:pt>
                <c:pt idx="126">
                  <c:v>1.14807395240901</c:v>
                </c:pt>
                <c:pt idx="127">
                  <c:v>1.1502007216721</c:v>
                </c:pt>
                <c:pt idx="128">
                  <c:v>1.15233143070535</c:v>
                </c:pt>
                <c:pt idx="129">
                  <c:v>1.15446608680705</c:v>
                </c:pt>
                <c:pt idx="130">
                  <c:v>1.15660469728902</c:v>
                </c:pt>
                <c:pt idx="131">
                  <c:v>1.1587472694766201</c:v>
                </c:pt>
                <c:pt idx="132">
                  <c:v>1.1608938107087801</c:v>
                </c:pt>
                <c:pt idx="133">
                  <c:v>1.1630443283380101</c:v>
                </c:pt>
                <c:pt idx="134">
                  <c:v>1.1651988297304801</c:v>
                </c:pt>
                <c:pt idx="135">
                  <c:v>1.1673573222659599</c:v>
                </c:pt>
                <c:pt idx="136">
                  <c:v>1.1695198133379201</c:v>
                </c:pt>
                <c:pt idx="137">
                  <c:v>1.17168631035352</c:v>
                </c:pt>
                <c:pt idx="138">
                  <c:v>1.17385682073363</c:v>
                </c:pt>
                <c:pt idx="139">
                  <c:v>1.17603135191289</c:v>
                </c:pt>
                <c:pt idx="140">
                  <c:v>1.17820991133968</c:v>
                </c:pt>
                <c:pt idx="141">
                  <c:v>1.18039250647621</c:v>
                </c:pt>
                <c:pt idx="142">
                  <c:v>1.1825791447984899</c:v>
                </c:pt>
                <c:pt idx="143">
                  <c:v>1.1847698337964001</c:v>
                </c:pt>
                <c:pt idx="144">
                  <c:v>1.18696458097367</c:v>
                </c:pt>
                <c:pt idx="145">
                  <c:v>1.18916339384796</c:v>
                </c:pt>
                <c:pt idx="146">
                  <c:v>1.19136627995083</c:v>
                </c:pt>
                <c:pt idx="147">
                  <c:v>1.1935732468278</c:v>
                </c:pt>
                <c:pt idx="148">
                  <c:v>1.1957843020383701</c:v>
                </c:pt>
                <c:pt idx="149">
                  <c:v>1.1979994531560501</c:v>
                </c:pt>
                <c:pt idx="150">
                  <c:v>1.2002187077683699</c:v>
                </c:pt>
                <c:pt idx="151">
                  <c:v>1.2024420734769199</c:v>
                </c:pt>
                <c:pt idx="152">
                  <c:v>1.2046695578973701</c:v>
                </c:pt>
                <c:pt idx="153">
                  <c:v>1.2069011686594999</c:v>
                </c:pt>
                <c:pt idx="154">
                  <c:v>1.2091369134072201</c:v>
                </c:pt>
                <c:pt idx="155">
                  <c:v>1.2113767997986</c:v>
                </c:pt>
                <c:pt idx="156">
                  <c:v>1.2136208355058999</c:v>
                </c:pt>
                <c:pt idx="157">
                  <c:v>1.21586902821559</c:v>
                </c:pt>
                <c:pt idx="158">
                  <c:v>1.2181213856283899</c:v>
                </c:pt>
                <c:pt idx="159">
                  <c:v>1.22037791545927</c:v>
                </c:pt>
                <c:pt idx="160">
                  <c:v>1.2226386254374999</c:v>
                </c:pt>
                <c:pt idx="161">
                  <c:v>1.2249035233066501</c:v>
                </c:pt>
                <c:pt idx="162">
                  <c:v>1.2271726168246699</c:v>
                </c:pt>
                <c:pt idx="163">
                  <c:v>1.22944591376385</c:v>
                </c:pt>
                <c:pt idx="164">
                  <c:v>1.2317234219108999</c:v>
                </c:pt>
                <c:pt idx="165">
                  <c:v>1.2340051490669299</c:v>
                </c:pt>
                <c:pt idx="166">
                  <c:v>1.2362911030475301</c:v>
                </c:pt>
                <c:pt idx="167">
                  <c:v>1.2385812916827399</c:v>
                </c:pt>
                <c:pt idx="168">
                  <c:v>1.2408757228171301</c:v>
                </c:pt>
                <c:pt idx="169">
                  <c:v>1.2431744043097801</c:v>
                </c:pt>
                <c:pt idx="170">
                  <c:v>1.2454773440343501</c:v>
                </c:pt>
                <c:pt idx="171">
                  <c:v>1.2477845498790601</c:v>
                </c:pt>
                <c:pt idx="172">
                  <c:v>1.25009602974678</c:v>
                </c:pt>
                <c:pt idx="173">
                  <c:v>1.25241179155497</c:v>
                </c:pt>
                <c:pt idx="174">
                  <c:v>1.2547318432358101</c:v>
                </c:pt>
                <c:pt idx="175">
                  <c:v>1.2570561927361299</c:v>
                </c:pt>
                <c:pt idx="176">
                  <c:v>1.2593848480175001</c:v>
                </c:pt>
                <c:pt idx="177">
                  <c:v>1.26171781705625</c:v>
                </c:pt>
                <c:pt idx="178">
                  <c:v>1.2640551078434601</c:v>
                </c:pt>
                <c:pt idx="179">
                  <c:v>1.2663967283850399</c:v>
                </c:pt>
                <c:pt idx="180">
                  <c:v>1.26874268670171</c:v>
                </c:pt>
                <c:pt idx="181">
                  <c:v>1.27109299082905</c:v>
                </c:pt>
                <c:pt idx="182">
                  <c:v>1.2734476488175499</c:v>
                </c:pt>
                <c:pt idx="183">
                  <c:v>1.27580666873257</c:v>
                </c:pt>
                <c:pt idx="184">
                  <c:v>1.27817005865446</c:v>
                </c:pt>
                <c:pt idx="185">
                  <c:v>1.2805378266784999</c:v>
                </c:pt>
                <c:pt idx="186">
                  <c:v>1.28290998091498</c:v>
                </c:pt>
                <c:pt idx="187">
                  <c:v>1.28528652948922</c:v>
                </c:pt>
                <c:pt idx="188">
                  <c:v>1.28766748054158</c:v>
                </c:pt>
                <c:pt idx="189">
                  <c:v>1.2900528422275199</c:v>
                </c:pt>
                <c:pt idx="190">
                  <c:v>1.29244262271757</c:v>
                </c:pt>
                <c:pt idx="191">
                  <c:v>1.29483683019744</c:v>
                </c:pt>
                <c:pt idx="192">
                  <c:v>1.29723547286798</c:v>
                </c:pt>
                <c:pt idx="193">
                  <c:v>1.29963855894522</c:v>
                </c:pt>
                <c:pt idx="194">
                  <c:v>1.3020460966604499</c:v>
                </c:pt>
                <c:pt idx="195">
                  <c:v>1.30445809426016</c:v>
                </c:pt>
                <c:pt idx="196">
                  <c:v>1.30687456000615</c:v>
                </c:pt>
                <c:pt idx="197">
                  <c:v>1.3092955021755099</c:v>
                </c:pt>
                <c:pt idx="198">
                  <c:v>1.3117209290606699</c:v>
                </c:pt>
                <c:pt idx="199">
                  <c:v>1.31415084896942</c:v>
                </c:pt>
                <c:pt idx="200">
                  <c:v>1.3165852702249301</c:v>
                </c:pt>
                <c:pt idx="201">
                  <c:v>1.31902420116581</c:v>
                </c:pt>
                <c:pt idx="202">
                  <c:v>1.3214676501461</c:v>
                </c:pt>
                <c:pt idx="203">
                  <c:v>1.3239156255353199</c:v>
                </c:pt>
                <c:pt idx="204">
                  <c:v>1.32636813571848</c:v>
                </c:pt>
                <c:pt idx="205">
                  <c:v>1.32882518909616</c:v>
                </c:pt>
                <c:pt idx="206">
                  <c:v>1.3312867940844599</c:v>
                </c:pt>
                <c:pt idx="207">
                  <c:v>1.3337529591150901</c:v>
                </c:pt>
                <c:pt idx="208">
                  <c:v>1.3362236926353901</c:v>
                </c:pt>
                <c:pt idx="209">
                  <c:v>1.3386990031083299</c:v>
                </c:pt>
                <c:pt idx="210">
                  <c:v>1.3411788990125599</c:v>
                </c:pt>
                <c:pt idx="211">
                  <c:v>1.3436633888424501</c:v>
                </c:pt>
                <c:pt idx="212">
                  <c:v>1.3461524811081</c:v>
                </c:pt>
                <c:pt idx="213">
                  <c:v>1.3486461843353501</c:v>
                </c:pt>
                <c:pt idx="214">
                  <c:v>1.3511445070658801</c:v>
                </c:pt>
                <c:pt idx="215">
                  <c:v>1.35364745785715</c:v>
                </c:pt>
                <c:pt idx="216">
                  <c:v>1.35615504528249</c:v>
                </c:pt>
                <c:pt idx="217">
                  <c:v>1.35866727793113</c:v>
                </c:pt>
                <c:pt idx="218">
                  <c:v>1.3611841644081699</c:v>
                </c:pt>
                <c:pt idx="219">
                  <c:v>1.3637057133346899</c:v>
                </c:pt>
                <c:pt idx="220">
                  <c:v>1.36623193334773</c:v>
                </c:pt>
                <c:pt idx="221">
                  <c:v>1.3687628331003101</c:v>
                </c:pt>
                <c:pt idx="222">
                  <c:v>1.37129842126149</c:v>
                </c:pt>
                <c:pt idx="223">
                  <c:v>1.3738387065164099</c:v>
                </c:pt>
                <c:pt idx="224">
                  <c:v>1.37638369756627</c:v>
                </c:pt>
                <c:pt idx="225">
                  <c:v>1.37893340312841</c:v>
                </c:pt>
                <c:pt idx="226">
                  <c:v>1.38148783193629</c:v>
                </c:pt>
                <c:pt idx="227">
                  <c:v>1.38404699273959</c:v>
                </c:pt>
                <c:pt idx="228">
                  <c:v>1.3866108943041699</c:v>
                </c:pt>
                <c:pt idx="229">
                  <c:v>1.3891795454121201</c:v>
                </c:pt>
                <c:pt idx="230">
                  <c:v>1.3917529548618299</c:v>
                </c:pt>
                <c:pt idx="231">
                  <c:v>1.3943311314679601</c:v>
                </c:pt>
                <c:pt idx="232">
                  <c:v>1.39691408406152</c:v>
                </c:pt>
                <c:pt idx="233">
                  <c:v>1.39950182148987</c:v>
                </c:pt>
                <c:pt idx="234">
                  <c:v>1.40209435261675</c:v>
                </c:pt>
                <c:pt idx="235">
                  <c:v>1.40469168632233</c:v>
                </c:pt>
                <c:pt idx="236">
                  <c:v>1.4072938315032399</c:v>
                </c:pt>
                <c:pt idx="237">
                  <c:v>1.4099007970725701</c:v>
                </c:pt>
                <c:pt idx="238">
                  <c:v>1.41251259195993</c:v>
                </c:pt>
                <c:pt idx="239">
                  <c:v>1.41512922511148</c:v>
                </c:pt>
                <c:pt idx="240">
                  <c:v>1.4177507054899401</c:v>
                </c:pt>
                <c:pt idx="241">
                  <c:v>1.42037704207465</c:v>
                </c:pt>
                <c:pt idx="242">
                  <c:v>1.4230082438615601</c:v>
                </c:pt>
                <c:pt idx="243">
                  <c:v>1.42564431986329</c:v>
                </c:pt>
                <c:pt idx="244">
                  <c:v>1.42828527910918</c:v>
                </c:pt>
                <c:pt idx="245">
                  <c:v>1.4309311306452801</c:v>
                </c:pt>
                <c:pt idx="246">
                  <c:v>1.4335818835343801</c:v>
                </c:pt>
                <c:pt idx="247">
                  <c:v>1.43623754685609</c:v>
                </c:pt>
                <c:pt idx="248">
                  <c:v>1.43889812970682</c:v>
                </c:pt>
                <c:pt idx="249">
                  <c:v>1.44156364119983</c:v>
                </c:pt>
                <c:pt idx="250">
                  <c:v>1.44423409046528</c:v>
                </c:pt>
                <c:pt idx="251">
                  <c:v>1.4469094866502199</c:v>
                </c:pt>
                <c:pt idx="252">
                  <c:v>1.4495898389186599</c:v>
                </c:pt>
                <c:pt idx="253">
                  <c:v>1.4522751564515799</c:v>
                </c:pt>
                <c:pt idx="254">
                  <c:v>1.4549654484469801</c:v>
                </c:pt>
                <c:pt idx="255">
                  <c:v>1.45766072411987</c:v>
                </c:pt>
                <c:pt idx="256">
                  <c:v>1.46036099270237</c:v>
                </c:pt>
                <c:pt idx="257">
                  <c:v>1.46306626344366</c:v>
                </c:pt>
                <c:pt idx="258">
                  <c:v>1.46577654561009</c:v>
                </c:pt>
                <c:pt idx="259">
                  <c:v>1.4684918484851499</c:v>
                </c:pt>
                <c:pt idx="260">
                  <c:v>1.47121218136954</c:v>
                </c:pt>
                <c:pt idx="261">
                  <c:v>1.4739375535811901</c:v>
                </c:pt>
                <c:pt idx="262">
                  <c:v>1.47666797445529</c:v>
                </c:pt>
                <c:pt idx="263">
                  <c:v>1.4794034533443201</c:v>
                </c:pt>
                <c:pt idx="264">
                  <c:v>1.4821439996180801</c:v>
                </c:pt>
                <c:pt idx="265">
                  <c:v>1.48488962266374</c:v>
                </c:pt>
                <c:pt idx="266">
                  <c:v>1.48764033188586</c:v>
                </c:pt>
                <c:pt idx="267">
                  <c:v>1.4903961367064</c:v>
                </c:pt>
                <c:pt idx="268">
                  <c:v>1.4931570465647901</c:v>
                </c:pt>
                <c:pt idx="269">
                  <c:v>1.4959230709179601</c:v>
                </c:pt>
                <c:pt idx="270">
                  <c:v>1.4986942192403301</c:v>
                </c:pt>
                <c:pt idx="271">
                  <c:v>1.50147050102388</c:v>
                </c:pt>
                <c:pt idx="272">
                  <c:v>1.5042519257781899</c:v>
                </c:pt>
                <c:pt idx="273">
                  <c:v>1.5070385030304501</c:v>
                </c:pt>
                <c:pt idx="274">
                  <c:v>1.5098302423254699</c:v>
                </c:pt>
                <c:pt idx="275">
                  <c:v>1.51262715322578</c:v>
                </c:pt>
                <c:pt idx="276">
                  <c:v>1.5154292453116101</c:v>
                </c:pt>
                <c:pt idx="277">
                  <c:v>1.51823652818094</c:v>
                </c:pt>
                <c:pt idx="278">
                  <c:v>1.5210490114495101</c:v>
                </c:pt>
                <c:pt idx="279">
                  <c:v>1.5238667047509</c:v>
                </c:pt>
                <c:pt idx="280">
                  <c:v>1.5266896177365199</c:v>
                </c:pt>
                <c:pt idx="281">
                  <c:v>1.52951776007566</c:v>
                </c:pt>
                <c:pt idx="282">
                  <c:v>1.53235114145554</c:v>
                </c:pt>
                <c:pt idx="283">
                  <c:v>1.5351897715813001</c:v>
                </c:pt>
                <c:pt idx="284">
                  <c:v>1.53803366017606</c:v>
                </c:pt>
                <c:pt idx="285">
                  <c:v>1.5408828169809801</c:v>
                </c:pt>
                <c:pt idx="286">
                  <c:v>1.5437372517552399</c:v>
                </c:pt>
                <c:pt idx="287">
                  <c:v>1.5465969742761001</c:v>
                </c:pt>
                <c:pt idx="288">
                  <c:v>1.5494619943389401</c:v>
                </c:pt>
                <c:pt idx="289">
                  <c:v>1.55233232175728</c:v>
                </c:pt>
                <c:pt idx="290">
                  <c:v>1.55520796636283</c:v>
                </c:pt>
                <c:pt idx="291">
                  <c:v>1.5580889380054901</c:v>
                </c:pt>
                <c:pt idx="292">
                  <c:v>1.5609752465534299</c:v>
                </c:pt>
                <c:pt idx="293">
                  <c:v>1.56386690189309</c:v>
                </c:pt>
                <c:pt idx="294">
                  <c:v>1.56676391392923</c:v>
                </c:pt>
                <c:pt idx="295">
                  <c:v>1.5696662925849501</c:v>
                </c:pt>
                <c:pt idx="296">
                  <c:v>1.57257404780174</c:v>
                </c:pt>
                <c:pt idx="297">
                  <c:v>1.5754871895395</c:v>
                </c:pt>
                <c:pt idx="298">
                  <c:v>1.5784057277765799</c:v>
                </c:pt>
                <c:pt idx="299">
                  <c:v>1.58132967250982</c:v>
                </c:pt>
                <c:pt idx="300">
                  <c:v>1.5842590337545801</c:v>
                </c:pt>
                <c:pt idx="301">
                  <c:v>1.5871938215447601</c:v>
                </c:pt>
                <c:pt idx="302">
                  <c:v>1.5901340459328701</c:v>
                </c:pt>
                <c:pt idx="303">
                  <c:v>1.5930797169900199</c:v>
                </c:pt>
                <c:pt idx="304">
                  <c:v>1.5960308448059899</c:v>
                </c:pt>
                <c:pt idx="305">
                  <c:v>1.59898743948924</c:v>
                </c:pt>
                <c:pt idx="306">
                  <c:v>1.6019495111669699</c:v>
                </c:pt>
                <c:pt idx="307">
                  <c:v>1.6049170699851301</c:v>
                </c:pt>
                <c:pt idx="308">
                  <c:v>1.6078901261084599</c:v>
                </c:pt>
                <c:pt idx="309">
                  <c:v>1.61086868972055</c:v>
                </c:pt>
                <c:pt idx="310">
                  <c:v>1.61385277102383</c:v>
                </c:pt>
                <c:pt idx="311">
                  <c:v>1.6168423802396501</c:v>
                </c:pt>
                <c:pt idx="312">
                  <c:v>1.6198375276082799</c:v>
                </c:pt>
                <c:pt idx="313">
                  <c:v>1.62283822338897</c:v>
                </c:pt>
                <c:pt idx="314">
                  <c:v>1.6258444778599701</c:v>
                </c:pt>
                <c:pt idx="315">
                  <c:v>1.62885630131857</c:v>
                </c:pt>
                <c:pt idx="316">
                  <c:v>1.63187370408114</c:v>
                </c:pt>
                <c:pt idx="317">
                  <c:v>1.6348966964831499</c:v>
                </c:pt>
                <c:pt idx="318">
                  <c:v>1.6379252888792399</c:v>
                </c:pt>
                <c:pt idx="319">
                  <c:v>1.64095949164319</c:v>
                </c:pt>
                <c:pt idx="320">
                  <c:v>1.6439993151680401</c:v>
                </c:pt>
                <c:pt idx="321">
                  <c:v>1.64704476986606</c:v>
                </c:pt>
                <c:pt idx="322">
                  <c:v>1.6500958661688101</c:v>
                </c:pt>
                <c:pt idx="323">
                  <c:v>1.65315261452718</c:v>
                </c:pt>
                <c:pt idx="324">
                  <c:v>1.6562150254114201</c:v>
                </c:pt>
                <c:pt idx="325">
                  <c:v>1.65928310931117</c:v>
                </c:pt>
                <c:pt idx="326">
                  <c:v>1.6623568767355099</c:v>
                </c:pt>
                <c:pt idx="327">
                  <c:v>1.66543633821297</c:v>
                </c:pt>
                <c:pt idx="328">
                  <c:v>1.6685215042916099</c:v>
                </c:pt>
                <c:pt idx="329">
                  <c:v>1.6716123855390099</c:v>
                </c:pt>
                <c:pt idx="330">
                  <c:v>1.67470899254234</c:v>
                </c:pt>
                <c:pt idx="331">
                  <c:v>1.67781133590836</c:v>
                </c:pt>
                <c:pt idx="332">
                  <c:v>1.6809194262635001</c:v>
                </c:pt>
                <c:pt idx="333">
                  <c:v>1.6840332742538699</c:v>
                </c:pt>
                <c:pt idx="334">
                  <c:v>1.6871528905452999</c:v>
                </c:pt>
                <c:pt idx="335">
                  <c:v>1.69027828582337</c:v>
                </c:pt>
                <c:pt idx="336">
                  <c:v>1.6934094707934799</c:v>
                </c:pt>
                <c:pt idx="337">
                  <c:v>1.6965464561808301</c:v>
                </c:pt>
                <c:pt idx="338">
                  <c:v>1.6996892527305101</c:v>
                </c:pt>
                <c:pt idx="339">
                  <c:v>1.7028378712075001</c:v>
                </c:pt>
                <c:pt idx="340">
                  <c:v>1.7059923223967399</c:v>
                </c:pt>
                <c:pt idx="341">
                  <c:v>1.7091526171031199</c:v>
                </c:pt>
                <c:pt idx="342">
                  <c:v>1.71231876615158</c:v>
                </c:pt>
                <c:pt idx="343">
                  <c:v>1.71549078038709</c:v>
                </c:pt>
                <c:pt idx="344">
                  <c:v>1.7186686706747201</c:v>
                </c:pt>
                <c:pt idx="345">
                  <c:v>1.72185244789966</c:v>
                </c:pt>
                <c:pt idx="346">
                  <c:v>1.7250421229672599</c:v>
                </c:pt>
                <c:pt idx="347">
                  <c:v>1.7282377068030901</c:v>
                </c:pt>
                <c:pt idx="348">
                  <c:v>1.7314392103529499</c:v>
                </c:pt>
                <c:pt idx="349">
                  <c:v>1.7346466445829101</c:v>
                </c:pt>
                <c:pt idx="350">
                  <c:v>1.7378600204793699</c:v>
                </c:pt>
                <c:pt idx="351">
                  <c:v>1.7410793490490599</c:v>
                </c:pt>
                <c:pt idx="352">
                  <c:v>1.7443046413191099</c:v>
                </c:pt>
                <c:pt idx="353">
                  <c:v>1.74753590833709</c:v>
                </c:pt>
                <c:pt idx="354">
                  <c:v>1.75077316117102</c:v>
                </c:pt>
                <c:pt idx="355">
                  <c:v>1.7540164109094201</c:v>
                </c:pt>
                <c:pt idx="356">
                  <c:v>1.7572656686613699</c:v>
                </c:pt>
                <c:pt idx="357">
                  <c:v>1.7605209455565101</c:v>
                </c:pt>
                <c:pt idx="358">
                  <c:v>1.7637822527450999</c:v>
                </c:pt>
                <c:pt idx="359">
                  <c:v>1.7670496013980801</c:v>
                </c:pt>
                <c:pt idx="360">
                  <c:v>1.77032300270704</c:v>
                </c:pt>
                <c:pt idx="361">
                  <c:v>1.7736024678843501</c:v>
                </c:pt>
                <c:pt idx="362">
                  <c:v>1.77688800816311</c:v>
                </c:pt>
                <c:pt idx="363">
                  <c:v>1.7801796347972501</c:v>
                </c:pt>
                <c:pt idx="364">
                  <c:v>1.78347735906154</c:v>
                </c:pt>
                <c:pt idx="365">
                  <c:v>1.7867811922516501</c:v>
                </c:pt>
                <c:pt idx="366">
                  <c:v>1.79009114568415</c:v>
                </c:pt>
                <c:pt idx="367">
                  <c:v>1.7934072306966</c:v>
                </c:pt>
                <c:pt idx="368">
                  <c:v>1.79672945864754</c:v>
                </c:pt>
                <c:pt idx="369">
                  <c:v>1.8000578409165799</c:v>
                </c:pt>
                <c:pt idx="370">
                  <c:v>1.8033923889043699</c:v>
                </c:pt>
                <c:pt idx="371">
                  <c:v>1.8067331140327101</c:v>
                </c:pt>
                <c:pt idx="372">
                  <c:v>1.8100800277445599</c:v>
                </c:pt>
                <c:pt idx="373">
                  <c:v>1.8134331415040501</c:v>
                </c:pt>
                <c:pt idx="374">
                  <c:v>1.81679246679657</c:v>
                </c:pt>
                <c:pt idx="375">
                  <c:v>1.8201580151287899</c:v>
                </c:pt>
                <c:pt idx="376">
                  <c:v>1.82352979802868</c:v>
                </c:pt>
                <c:pt idx="377">
                  <c:v>1.8269078270455701</c:v>
                </c:pt>
                <c:pt idx="378">
                  <c:v>1.83029211375018</c:v>
                </c:pt>
                <c:pt idx="379">
                  <c:v>1.83368266973469</c:v>
                </c:pt>
                <c:pt idx="380">
                  <c:v>1.8370795066127199</c:v>
                </c:pt>
                <c:pt idx="381">
                  <c:v>1.84048263601942</c:v>
                </c:pt>
                <c:pt idx="382">
                  <c:v>1.8438920696115</c:v>
                </c:pt>
                <c:pt idx="383">
                  <c:v>1.8473078190672501</c:v>
                </c:pt>
                <c:pt idx="384">
                  <c:v>1.8507298960866001</c:v>
                </c:pt>
                <c:pt idx="385">
                  <c:v>1.85415831239116</c:v>
                </c:pt>
                <c:pt idx="386">
                  <c:v>1.8575930797242399</c:v>
                </c:pt>
                <c:pt idx="387">
                  <c:v>1.8610342098509101</c:v>
                </c:pt>
                <c:pt idx="388">
                  <c:v>1.8644817145580399</c:v>
                </c:pt>
                <c:pt idx="389">
                  <c:v>1.8679356056543399</c:v>
                </c:pt>
                <c:pt idx="390">
                  <c:v>1.87139589497037</c:v>
                </c:pt>
                <c:pt idx="391">
                  <c:v>1.8748625943586299</c:v>
                </c:pt>
                <c:pt idx="392">
                  <c:v>1.8783357156935601</c:v>
                </c:pt>
                <c:pt idx="393">
                  <c:v>1.88181527087162</c:v>
                </c:pt>
                <c:pt idx="394">
                  <c:v>1.88530127181128</c:v>
                </c:pt>
                <c:pt idx="395">
                  <c:v>1.8887937304531099</c:v>
                </c:pt>
                <c:pt idx="396">
                  <c:v>1.8922926587597899</c:v>
                </c:pt>
                <c:pt idx="397">
                  <c:v>1.89579806871615</c:v>
                </c:pt>
                <c:pt idx="398">
                  <c:v>1.8993099723292499</c:v>
                </c:pt>
                <c:pt idx="399">
                  <c:v>1.90282838162836</c:v>
                </c:pt>
                <c:pt idx="400">
                  <c:v>1.9063533086650599</c:v>
                </c:pt>
                <c:pt idx="401">
                  <c:v>1.90988476551324</c:v>
                </c:pt>
                <c:pt idx="402">
                  <c:v>1.9134227642691699</c:v>
                </c:pt>
                <c:pt idx="403">
                  <c:v>1.91696731705151</c:v>
                </c:pt>
                <c:pt idx="404">
                  <c:v>1.9205184360013801</c:v>
                </c:pt>
                <c:pt idx="405">
                  <c:v>1.9240761332823799</c:v>
                </c:pt>
                <c:pt idx="406">
                  <c:v>1.9276404210806699</c:v>
                </c:pt>
                <c:pt idx="407">
                  <c:v>1.9312113116049601</c:v>
                </c:pt>
                <c:pt idx="408">
                  <c:v>1.9347888170865799</c:v>
                </c:pt>
                <c:pt idx="409">
                  <c:v>1.9383729497795299</c:v>
                </c:pt>
                <c:pt idx="410">
                  <c:v>1.9419637219604899</c:v>
                </c:pt>
                <c:pt idx="411">
                  <c:v>1.94556114592889</c:v>
                </c:pt>
                <c:pt idx="412">
                  <c:v>1.9491652340069601</c:v>
                </c:pt>
                <c:pt idx="413">
                  <c:v>1.9527759985397399</c:v>
                </c:pt>
                <c:pt idx="414">
                  <c:v>1.95639345189514</c:v>
                </c:pt>
                <c:pt idx="415">
                  <c:v>1.96001760646399</c:v>
                </c:pt>
                <c:pt idx="416">
                  <c:v>1.96364847466006</c:v>
                </c:pt>
                <c:pt idx="417">
                  <c:v>1.9672860689201299</c:v>
                </c:pt>
                <c:pt idx="418">
                  <c:v>1.9709304017039999</c:v>
                </c:pt>
                <c:pt idx="419">
                  <c:v>1.97458148549459</c:v>
                </c:pt>
                <c:pt idx="420">
                  <c:v>1.97823933279789</c:v>
                </c:pt>
                <c:pt idx="421">
                  <c:v>1.9819039561431</c:v>
                </c:pt>
                <c:pt idx="422">
                  <c:v>1.98557536808261</c:v>
                </c:pt>
                <c:pt idx="423">
                  <c:v>1.98925358119208</c:v>
                </c:pt>
                <c:pt idx="424">
                  <c:v>1.9929386080704301</c:v>
                </c:pt>
                <c:pt idx="425">
                  <c:v>1.9966304613399599</c:v>
                </c:pt>
                <c:pt idx="426">
                  <c:v>2.0003291536463399</c:v>
                </c:pt>
                <c:pt idx="427">
                  <c:v>2.0040346976586401</c:v>
                </c:pt>
                <c:pt idx="428">
                  <c:v>2.0077471060694401</c:v>
                </c:pt>
                <c:pt idx="429">
                  <c:v>2.0114663915948099</c:v>
                </c:pt>
                <c:pt idx="430">
                  <c:v>2.0151925669743598</c:v>
                </c:pt>
                <c:pt idx="431">
                  <c:v>2.0189256449713402</c:v>
                </c:pt>
                <c:pt idx="432">
                  <c:v>2.02266563837262</c:v>
                </c:pt>
                <c:pt idx="433">
                  <c:v>2.0264125599887501</c:v>
                </c:pt>
                <c:pt idx="434">
                  <c:v>2.0301664226540201</c:v>
                </c:pt>
                <c:pt idx="435">
                  <c:v>2.0339272392265002</c:v>
                </c:pt>
                <c:pt idx="436">
                  <c:v>2.0376950225880801</c:v>
                </c:pt>
                <c:pt idx="437">
                  <c:v>2.0414697856444901</c:v>
                </c:pt>
                <c:pt idx="438">
                  <c:v>2.0452515413254102</c:v>
                </c:pt>
                <c:pt idx="439">
                  <c:v>2.0490403025844199</c:v>
                </c:pt>
                <c:pt idx="440">
                  <c:v>2.0528360823991498</c:v>
                </c:pt>
                <c:pt idx="441">
                  <c:v>2.0566388937712201</c:v>
                </c:pt>
                <c:pt idx="442">
                  <c:v>2.0604487497263801</c:v>
                </c:pt>
                <c:pt idx="443">
                  <c:v>2.0642656633144698</c:v>
                </c:pt>
                <c:pt idx="444">
                  <c:v>2.0680896476095398</c:v>
                </c:pt>
                <c:pt idx="445">
                  <c:v>2.0719207157098301</c:v>
                </c:pt>
                <c:pt idx="446">
                  <c:v>2.07575888073786</c:v>
                </c:pt>
                <c:pt idx="447">
                  <c:v>2.0796041558404501</c:v>
                </c:pt>
                <c:pt idx="448">
                  <c:v>2.0834565541887899</c:v>
                </c:pt>
                <c:pt idx="449">
                  <c:v>2.0873160889784499</c:v>
                </c:pt>
                <c:pt idx="450">
                  <c:v>2.0911827734294599</c:v>
                </c:pt>
                <c:pt idx="451">
                  <c:v>2.0950566207863299</c:v>
                </c:pt>
                <c:pt idx="452">
                  <c:v>2.0989376443181</c:v>
                </c:pt>
                <c:pt idx="453">
                  <c:v>2.10282585731842</c:v>
                </c:pt>
                <c:pt idx="454">
                  <c:v>2.1067212731055101</c:v>
                </c:pt>
                <c:pt idx="455">
                  <c:v>2.1106239050223299</c:v>
                </c:pt>
                <c:pt idx="456">
                  <c:v>2.1145337664364998</c:v>
                </c:pt>
                <c:pt idx="457">
                  <c:v>2.1184508707404399</c:v>
                </c:pt>
                <c:pt idx="458">
                  <c:v>2.12237523135135</c:v>
                </c:pt>
                <c:pt idx="459">
                  <c:v>2.1263068617113201</c:v>
                </c:pt>
                <c:pt idx="460">
                  <c:v>2.1302457752873099</c:v>
                </c:pt>
                <c:pt idx="461">
                  <c:v>2.1341919855712299</c:v>
                </c:pt>
                <c:pt idx="462">
                  <c:v>2.1381455060800101</c:v>
                </c:pt>
                <c:pt idx="463">
                  <c:v>2.1421063503555899</c:v>
                </c:pt>
                <c:pt idx="464">
                  <c:v>2.1460745319650099</c:v>
                </c:pt>
                <c:pt idx="465">
                  <c:v>2.1500500645004399</c:v>
                </c:pt>
                <c:pt idx="466">
                  <c:v>2.1540329615792202</c:v>
                </c:pt>
                <c:pt idx="467">
                  <c:v>2.15802323684394</c:v>
                </c:pt>
                <c:pt idx="468">
                  <c:v>2.1620209039624401</c:v>
                </c:pt>
                <c:pt idx="469">
                  <c:v>2.1660259766278802</c:v>
                </c:pt>
                <c:pt idx="470">
                  <c:v>2.1700384685588001</c:v>
                </c:pt>
                <c:pt idx="471">
                  <c:v>2.1740583934991502</c:v>
                </c:pt>
                <c:pt idx="472">
                  <c:v>2.1780857652183201</c:v>
                </c:pt>
                <c:pt idx="473">
                  <c:v>2.1821205975112399</c:v>
                </c:pt>
                <c:pt idx="474">
                  <c:v>2.1861629041983699</c:v>
                </c:pt>
                <c:pt idx="475">
                  <c:v>2.19021269912577</c:v>
                </c:pt>
                <c:pt idx="476">
                  <c:v>2.1942699961651799</c:v>
                </c:pt>
                <c:pt idx="477">
                  <c:v>2.19833480921399</c:v>
                </c:pt>
                <c:pt idx="478">
                  <c:v>2.2024071521953901</c:v>
                </c:pt>
                <c:pt idx="479">
                  <c:v>2.20648703905831</c:v>
                </c:pt>
                <c:pt idx="480">
                  <c:v>2.2105744837775498</c:v>
                </c:pt>
                <c:pt idx="481">
                  <c:v>2.2146695003537902</c:v>
                </c:pt>
                <c:pt idx="482">
                  <c:v>2.2187721028136398</c:v>
                </c:pt>
                <c:pt idx="483">
                  <c:v>2.22288230520972</c:v>
                </c:pt>
                <c:pt idx="484">
                  <c:v>2.2270001216206401</c:v>
                </c:pt>
                <c:pt idx="485">
                  <c:v>2.2311255661511198</c:v>
                </c:pt>
                <c:pt idx="486">
                  <c:v>2.2352586529320102</c:v>
                </c:pt>
                <c:pt idx="487">
                  <c:v>2.23939939612031</c:v>
                </c:pt>
                <c:pt idx="488">
                  <c:v>2.24354780989928</c:v>
                </c:pt>
                <c:pt idx="489">
                  <c:v>2.2477039084784298</c:v>
                </c:pt>
                <c:pt idx="490">
                  <c:v>2.2518677060935901</c:v>
                </c:pt>
                <c:pt idx="491">
                  <c:v>2.2560392170069901</c:v>
                </c:pt>
                <c:pt idx="492">
                  <c:v>2.2602184555072502</c:v>
                </c:pt>
                <c:pt idx="493">
                  <c:v>2.2644054359094699</c:v>
                </c:pt>
                <c:pt idx="494">
                  <c:v>2.2686001725552698</c:v>
                </c:pt>
                <c:pt idx="495">
                  <c:v>2.2728026798128398</c:v>
                </c:pt>
                <c:pt idx="496">
                  <c:v>2.2770129720769798</c:v>
                </c:pt>
                <c:pt idx="497">
                  <c:v>2.28123106376917</c:v>
                </c:pt>
                <c:pt idx="498">
                  <c:v>2.2854569693375701</c:v>
                </c:pt>
                <c:pt idx="499">
                  <c:v>2.2896907032571501</c:v>
                </c:pt>
                <c:pt idx="500">
                  <c:v>2.2939322800296602</c:v>
                </c:pt>
                <c:pt idx="501">
                  <c:v>2.2981817141837402</c:v>
                </c:pt>
                <c:pt idx="502">
                  <c:v>2.3024390202749201</c:v>
                </c:pt>
                <c:pt idx="503">
                  <c:v>2.3067042128857098</c:v>
                </c:pt>
                <c:pt idx="504">
                  <c:v>2.3109773066256301</c:v>
                </c:pt>
                <c:pt idx="505">
                  <c:v>2.3152583161312501</c:v>
                </c:pt>
                <c:pt idx="506">
                  <c:v>2.31954725606629</c:v>
                </c:pt>
                <c:pt idx="507">
                  <c:v>2.32384414112158</c:v>
                </c:pt>
                <c:pt idx="508">
                  <c:v>2.3281489860152198</c:v>
                </c:pt>
                <c:pt idx="509">
                  <c:v>2.3324618054925299</c:v>
                </c:pt>
                <c:pt idx="510">
                  <c:v>2.3367826143261801</c:v>
                </c:pt>
                <c:pt idx="511">
                  <c:v>2.3411114273161799</c:v>
                </c:pt>
                <c:pt idx="512">
                  <c:v>2.3454482592899701</c:v>
                </c:pt>
                <c:pt idx="513">
                  <c:v>2.3497931251024502</c:v>
                </c:pt>
                <c:pt idx="514">
                  <c:v>2.3541460396360399</c:v>
                </c:pt>
                <c:pt idx="515">
                  <c:v>2.3585070178007399</c:v>
                </c:pt>
                <c:pt idx="516">
                  <c:v>2.3628760745341602</c:v>
                </c:pt>
                <c:pt idx="517">
                  <c:v>2.3672532248015798</c:v>
                </c:pt>
                <c:pt idx="518">
                  <c:v>2.3716384835960098</c:v>
                </c:pt>
                <c:pt idx="519">
                  <c:v>2.37603186593822</c:v>
                </c:pt>
                <c:pt idx="520">
                  <c:v>2.3804333868768301</c:v>
                </c:pt>
                <c:pt idx="521">
                  <c:v>2.38484306148831</c:v>
                </c:pt>
                <c:pt idx="522">
                  <c:v>2.3892609048770699</c:v>
                </c:pt>
                <c:pt idx="523">
                  <c:v>2.3936869321755099</c:v>
                </c:pt>
                <c:pt idx="524">
                  <c:v>2.3981211585440501</c:v>
                </c:pt>
                <c:pt idx="525">
                  <c:v>2.4025635991712</c:v>
                </c:pt>
                <c:pt idx="526">
                  <c:v>2.4070142692736001</c:v>
                </c:pt>
                <c:pt idx="527">
                  <c:v>2.4114731840960899</c:v>
                </c:pt>
                <c:pt idx="528">
                  <c:v>2.4159403589117301</c:v>
                </c:pt>
                <c:pt idx="529">
                  <c:v>2.4204158090218901</c:v>
                </c:pt>
                <c:pt idx="530">
                  <c:v>2.4248995497562902</c:v>
                </c:pt>
                <c:pt idx="531">
                  <c:v>2.4293915964730401</c:v>
                </c:pt>
                <c:pt idx="532">
                  <c:v>2.4338919645586801</c:v>
                </c:pt>
                <c:pt idx="533">
                  <c:v>2.4384006694283</c:v>
                </c:pt>
                <c:pt idx="534">
                  <c:v>2.44291772652549</c:v>
                </c:pt>
                <c:pt idx="535">
                  <c:v>2.4474431513225001</c:v>
                </c:pt>
                <c:pt idx="536">
                  <c:v>2.4519769593201999</c:v>
                </c:pt>
                <c:pt idx="537">
                  <c:v>2.45651916604821</c:v>
                </c:pt>
                <c:pt idx="538">
                  <c:v>2.4610697870648899</c:v>
                </c:pt>
                <c:pt idx="539">
                  <c:v>2.46562883795744</c:v>
                </c:pt>
                <c:pt idx="540">
                  <c:v>2.4701963343419302</c:v>
                </c:pt>
                <c:pt idx="541">
                  <c:v>2.4747722918633501</c:v>
                </c:pt>
                <c:pt idx="542">
                  <c:v>2.4793567261956801</c:v>
                </c:pt>
                <c:pt idx="543">
                  <c:v>2.4839496530419298</c:v>
                </c:pt>
                <c:pt idx="544">
                  <c:v>2.4885510881342099</c:v>
                </c:pt>
                <c:pt idx="545">
                  <c:v>2.4931610472337602</c:v>
                </c:pt>
                <c:pt idx="546">
                  <c:v>2.4977795461310301</c:v>
                </c:pt>
                <c:pt idx="547">
                  <c:v>2.5024066006457102</c:v>
                </c:pt>
                <c:pt idx="548">
                  <c:v>2.50704222662681</c:v>
                </c:pt>
                <c:pt idx="549">
                  <c:v>2.5116864399526699</c:v>
                </c:pt>
                <c:pt idx="550">
                  <c:v>2.5163392565310798</c:v>
                </c:pt>
                <c:pt idx="551">
                  <c:v>2.5210006922992698</c:v>
                </c:pt>
                <c:pt idx="552">
                  <c:v>2.5256707632240198</c:v>
                </c:pt>
                <c:pt idx="553">
                  <c:v>2.5303494853016599</c:v>
                </c:pt>
                <c:pt idx="554">
                  <c:v>2.5350368745581799</c:v>
                </c:pt>
                <c:pt idx="555">
                  <c:v>2.5397329470492398</c:v>
                </c:pt>
                <c:pt idx="556">
                  <c:v>2.5444377188602401</c:v>
                </c:pt>
                <c:pt idx="557">
                  <c:v>2.5491512061063801</c:v>
                </c:pt>
                <c:pt idx="558">
                  <c:v>2.5538734249327399</c:v>
                </c:pt>
                <c:pt idx="559">
                  <c:v>2.55860439151426</c:v>
                </c:pt>
                <c:pt idx="560">
                  <c:v>2.5633441220558799</c:v>
                </c:pt>
                <c:pt idx="561">
                  <c:v>2.56809263279255</c:v>
                </c:pt>
                <c:pt idx="562">
                  <c:v>2.5728499399892901</c:v>
                </c:pt>
                <c:pt idx="563">
                  <c:v>2.5776160599412599</c:v>
                </c:pt>
                <c:pt idx="564">
                  <c:v>2.5823910089737798</c:v>
                </c:pt>
                <c:pt idx="565">
                  <c:v>2.5871748034424602</c:v>
                </c:pt>
                <c:pt idx="566">
                  <c:v>2.5919674597331501</c:v>
                </c:pt>
                <c:pt idx="567">
                  <c:v>2.5967689942621099</c:v>
                </c:pt>
                <c:pt idx="568">
                  <c:v>2.6015794234759602</c:v>
                </c:pt>
                <c:pt idx="569">
                  <c:v>2.60639876385184</c:v>
                </c:pt>
                <c:pt idx="570">
                  <c:v>2.6112270318973598</c:v>
                </c:pt>
                <c:pt idx="571">
                  <c:v>2.6160642441507398</c:v>
                </c:pt>
                <c:pt idx="572">
                  <c:v>2.6209104171808399</c:v>
                </c:pt>
                <c:pt idx="573">
                  <c:v>2.6257655675871998</c:v>
                </c:pt>
                <c:pt idx="574">
                  <c:v>2.6306297120001099</c:v>
                </c:pt>
                <c:pt idx="575">
                  <c:v>2.6355028670806702</c:v>
                </c:pt>
                <c:pt idx="576">
                  <c:v>2.6403850495208601</c:v>
                </c:pt>
                <c:pt idx="577">
                  <c:v>2.64527627604356</c:v>
                </c:pt>
                <c:pt idx="578">
                  <c:v>2.65017656340263</c:v>
                </c:pt>
                <c:pt idx="579">
                  <c:v>2.6550859283829702</c:v>
                </c:pt>
                <c:pt idx="580">
                  <c:v>2.6600043878005799</c:v>
                </c:pt>
                <c:pt idx="581">
                  <c:v>2.6649319585026099</c:v>
                </c:pt>
                <c:pt idx="582">
                  <c:v>2.66986865736741</c:v>
                </c:pt>
                <c:pt idx="583">
                  <c:v>2.6748145013046001</c:v>
                </c:pt>
                <c:pt idx="584">
                  <c:v>2.67976950725514</c:v>
                </c:pt>
                <c:pt idx="585">
                  <c:v>2.6847336921913301</c:v>
                </c:pt>
                <c:pt idx="586">
                  <c:v>2.6897070731169701</c:v>
                </c:pt>
                <c:pt idx="587">
                  <c:v>2.6946896670673102</c:v>
                </c:pt>
                <c:pt idx="588">
                  <c:v>2.69968149110918</c:v>
                </c:pt>
                <c:pt idx="589">
                  <c:v>2.70468256234102</c:v>
                </c:pt>
                <c:pt idx="590">
                  <c:v>2.7096928978929502</c:v>
                </c:pt>
                <c:pt idx="591">
                  <c:v>2.7147125149268101</c:v>
                </c:pt>
                <c:pt idx="592">
                  <c:v>2.7197414306362502</c:v>
                </c:pt>
                <c:pt idx="593">
                  <c:v>2.7247796622467502</c:v>
                </c:pt>
                <c:pt idx="594">
                  <c:v>2.72982722701573</c:v>
                </c:pt>
                <c:pt idx="595">
                  <c:v>2.7348841422325298</c:v>
                </c:pt>
                <c:pt idx="596">
                  <c:v>2.7399504252185798</c:v>
                </c:pt>
                <c:pt idx="597">
                  <c:v>2.7450260933273398</c:v>
                </c:pt>
                <c:pt idx="598">
                  <c:v>2.7501111639444402</c:v>
                </c:pt>
                <c:pt idx="599">
                  <c:v>2.7552056544877401</c:v>
                </c:pt>
                <c:pt idx="600">
                  <c:v>2.7603095824073298</c:v>
                </c:pt>
                <c:pt idx="601">
                  <c:v>2.7654229651856301</c:v>
                </c:pt>
                <c:pt idx="602">
                  <c:v>2.77054582033748</c:v>
                </c:pt>
                <c:pt idx="603">
                  <c:v>2.7756781654101199</c:v>
                </c:pt>
                <c:pt idx="604">
                  <c:v>2.78082001798332</c:v>
                </c:pt>
                <c:pt idx="605">
                  <c:v>2.7859713956694101</c:v>
                </c:pt>
                <c:pt idx="606">
                  <c:v>2.7911323161133601</c:v>
                </c:pt>
                <c:pt idx="607">
                  <c:v>2.7963027969928098</c:v>
                </c:pt>
                <c:pt idx="608">
                  <c:v>2.80148285601814</c:v>
                </c:pt>
                <c:pt idx="609">
                  <c:v>2.8066725109325699</c:v>
                </c:pt>
                <c:pt idx="610">
                  <c:v>2.8118717795121602</c:v>
                </c:pt>
                <c:pt idx="611">
                  <c:v>2.81708067956591</c:v>
                </c:pt>
                <c:pt idx="612">
                  <c:v>2.82229922893581</c:v>
                </c:pt>
                <c:pt idx="613">
                  <c:v>2.8275274454969002</c:v>
                </c:pt>
                <c:pt idx="614">
                  <c:v>2.8327653471573302</c:v>
                </c:pt>
                <c:pt idx="615">
                  <c:v>2.8380129518584298</c:v>
                </c:pt>
                <c:pt idx="616">
                  <c:v>2.8432702775747698</c:v>
                </c:pt>
                <c:pt idx="617">
                  <c:v>2.8485373423142</c:v>
                </c:pt>
                <c:pt idx="618">
                  <c:v>2.85381416411796</c:v>
                </c:pt>
                <c:pt idx="619">
                  <c:v>2.8591007610606698</c:v>
                </c:pt>
                <c:pt idx="620">
                  <c:v>2.86439715125046</c:v>
                </c:pt>
                <c:pt idx="621">
                  <c:v>2.8697033528290001</c:v>
                </c:pt>
                <c:pt idx="622">
                  <c:v>2.8750193839715701</c:v>
                </c:pt>
                <c:pt idx="623">
                  <c:v>2.88034526288711</c:v>
                </c:pt>
                <c:pt idx="624">
                  <c:v>2.88568100781829</c:v>
                </c:pt>
                <c:pt idx="625">
                  <c:v>2.8910266370415898</c:v>
                </c:pt>
                <c:pt idx="626">
                  <c:v>2.8963821688673299</c:v>
                </c:pt>
                <c:pt idx="627">
                  <c:v>2.90174762163976</c:v>
                </c:pt>
                <c:pt idx="628">
                  <c:v>2.9071230137370998</c:v>
                </c:pt>
                <c:pt idx="629">
                  <c:v>2.91250836357163</c:v>
                </c:pt>
                <c:pt idx="630">
                  <c:v>2.9179036895897199</c:v>
                </c:pt>
                <c:pt idx="631">
                  <c:v>2.9233090102719399</c:v>
                </c:pt>
                <c:pt idx="632">
                  <c:v>2.9287243441330602</c:v>
                </c:pt>
                <c:pt idx="633">
                  <c:v>2.9341497097221798</c:v>
                </c:pt>
                <c:pt idx="634">
                  <c:v>2.9395851256227301</c:v>
                </c:pt>
                <c:pt idx="635">
                  <c:v>2.9450306104526001</c:v>
                </c:pt>
                <c:pt idx="636">
                  <c:v>2.9504861828641298</c:v>
                </c:pt>
                <c:pt idx="637">
                  <c:v>2.9559518615442499</c:v>
                </c:pt>
                <c:pt idx="638">
                  <c:v>2.96142766521448</c:v>
                </c:pt>
                <c:pt idx="639">
                  <c:v>2.96691361263104</c:v>
                </c:pt>
                <c:pt idx="640">
                  <c:v>2.9724097225848798</c:v>
                </c:pt>
                <c:pt idx="641">
                  <c:v>2.97791601390177</c:v>
                </c:pt>
                <c:pt idx="642">
                  <c:v>2.9834325054423498</c:v>
                </c:pt>
                <c:pt idx="643">
                  <c:v>2.9889592161022001</c:v>
                </c:pt>
                <c:pt idx="644">
                  <c:v>2.9944961648119</c:v>
                </c:pt>
                <c:pt idx="645">
                  <c:v>3.0000433705370999</c:v>
                </c:pt>
                <c:pt idx="646">
                  <c:v>3.0056008522785902</c:v>
                </c:pt>
                <c:pt idx="647">
                  <c:v>3.0111686290723401</c:v>
                </c:pt>
                <c:pt idx="648">
                  <c:v>3.0167467199896101</c:v>
                </c:pt>
                <c:pt idx="649">
                  <c:v>3.0223351441369699</c:v>
                </c:pt>
                <c:pt idx="650">
                  <c:v>3.0279339206563902</c:v>
                </c:pt>
                <c:pt idx="651">
                  <c:v>3.0335430687252898</c:v>
                </c:pt>
                <c:pt idx="652">
                  <c:v>3.0391626075566398</c:v>
                </c:pt>
                <c:pt idx="653">
                  <c:v>3.0447925563989702</c:v>
                </c:pt>
                <c:pt idx="654">
                  <c:v>3.0504329345364898</c:v>
                </c:pt>
                <c:pt idx="655">
                  <c:v>3.0560837612891301</c:v>
                </c:pt>
                <c:pt idx="656">
                  <c:v>3.0617450560126098</c:v>
                </c:pt>
                <c:pt idx="657">
                  <c:v>3.0674168380984899</c:v>
                </c:pt>
                <c:pt idx="658">
                  <c:v>3.0730991269742698</c:v>
                </c:pt>
                <c:pt idx="659">
                  <c:v>3.0787919421034302</c:v>
                </c:pt>
                <c:pt idx="660">
                  <c:v>3.0844953029855202</c:v>
                </c:pt>
                <c:pt idx="661">
                  <c:v>3.09020922915618</c:v>
                </c:pt>
                <c:pt idx="662">
                  <c:v>3.09593374018728</c:v>
                </c:pt>
                <c:pt idx="663">
                  <c:v>3.1016688556869099</c:v>
                </c:pt>
                <c:pt idx="664">
                  <c:v>3.1074145952995198</c:v>
                </c:pt>
                <c:pt idx="665">
                  <c:v>3.1131709787059001</c:v>
                </c:pt>
                <c:pt idx="666">
                  <c:v>3.1189380256233599</c:v>
                </c:pt>
                <c:pt idx="667">
                  <c:v>3.12471575580568</c:v>
                </c:pt>
                <c:pt idx="668">
                  <c:v>3.1305041890432701</c:v>
                </c:pt>
                <c:pt idx="669">
                  <c:v>3.1363033451631801</c:v>
                </c:pt>
                <c:pt idx="670">
                  <c:v>3.1421132440292099</c:v>
                </c:pt>
                <c:pt idx="671">
                  <c:v>3.14793390554193</c:v>
                </c:pt>
                <c:pt idx="672">
                  <c:v>3.1537653496387898</c:v>
                </c:pt>
                <c:pt idx="673">
                  <c:v>3.1596075962941801</c:v>
                </c:pt>
                <c:pt idx="674">
                  <c:v>3.1654606655194901</c:v>
                </c:pt>
                <c:pt idx="675">
                  <c:v>3.1713245773631602</c:v>
                </c:pt>
                <c:pt idx="676">
                  <c:v>3.1771993519107902</c:v>
                </c:pt>
                <c:pt idx="677">
                  <c:v>3.1830850092851799</c:v>
                </c:pt>
                <c:pt idx="678">
                  <c:v>3.1889815696464199</c:v>
                </c:pt>
                <c:pt idx="679">
                  <c:v>3.1948890531919298</c:v>
                </c:pt>
                <c:pt idx="680">
                  <c:v>3.20080748015654</c:v>
                </c:pt>
                <c:pt idx="681">
                  <c:v>3.2067368708125801</c:v>
                </c:pt>
                <c:pt idx="682">
                  <c:v>3.2126772454699299</c:v>
                </c:pt>
                <c:pt idx="683">
                  <c:v>3.2186286244760902</c:v>
                </c:pt>
                <c:pt idx="684">
                  <c:v>3.2245910282162602</c:v>
                </c:pt>
                <c:pt idx="685">
                  <c:v>3.2305644771133899</c:v>
                </c:pt>
                <c:pt idx="686">
                  <c:v>3.2365489916282701</c:v>
                </c:pt>
                <c:pt idx="687">
                  <c:v>3.2425445922596001</c:v>
                </c:pt>
                <c:pt idx="688">
                  <c:v>3.24855129954403</c:v>
                </c:pt>
                <c:pt idx="689">
                  <c:v>3.2545691340562999</c:v>
                </c:pt>
                <c:pt idx="690">
                  <c:v>3.2605981164091999</c:v>
                </c:pt>
                <c:pt idx="691">
                  <c:v>3.2666382672537599</c:v>
                </c:pt>
                <c:pt idx="692">
                  <c:v>3.27268960727924</c:v>
                </c:pt>
                <c:pt idx="693">
                  <c:v>3.2787521572132299</c:v>
                </c:pt>
                <c:pt idx="694">
                  <c:v>3.2848259378217102</c:v>
                </c:pt>
                <c:pt idx="695">
                  <c:v>3.2909109699091399</c:v>
                </c:pt>
                <c:pt idx="696">
                  <c:v>3.2970072743185201</c:v>
                </c:pt>
                <c:pt idx="697">
                  <c:v>3.30311487193145</c:v>
                </c:pt>
                <c:pt idx="698">
                  <c:v>3.30923378366822</c:v>
                </c:pt>
                <c:pt idx="699">
                  <c:v>3.3153640304878702</c:v>
                </c:pt>
                <c:pt idx="700">
                  <c:v>3.32150563338827</c:v>
                </c:pt>
              </c:numCache>
            </c:numRef>
          </c:yVal>
          <c:smooth val="1"/>
        </c:ser>
        <c:dLbls>
          <c:showLegendKey val="0"/>
          <c:showVal val="0"/>
          <c:showCatName val="0"/>
          <c:showSerName val="0"/>
          <c:showPercent val="0"/>
          <c:showBubbleSize val="0"/>
        </c:dLbls>
        <c:axId val="846079600"/>
        <c:axId val="846079992"/>
      </c:scatterChart>
      <c:valAx>
        <c:axId val="846079600"/>
        <c:scaling>
          <c:orientation val="minMax"/>
          <c:max val="40"/>
          <c:min val="0"/>
        </c:scaling>
        <c:delete val="0"/>
        <c:axPos val="b"/>
        <c:title>
          <c:tx>
            <c:rich>
              <a:bodyPr/>
              <a:lstStyle/>
              <a:p>
                <a:pPr>
                  <a:defRPr sz="1700"/>
                </a:pPr>
                <a:r>
                  <a:rPr lang="en-US" sz="1700" dirty="0" smtClean="0"/>
                  <a:t>Donor Age</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846079992"/>
        <c:crosses val="autoZero"/>
        <c:crossBetween val="midCat"/>
        <c:majorUnit val="5"/>
      </c:valAx>
      <c:valAx>
        <c:axId val="8460799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7960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Microsoft_Excel_Worksheet2!$B$2:$B$10002</c:f>
              <c:numCache>
                <c:formatCode>General</c:formatCode>
                <c:ptCount val="10001"/>
                <c:pt idx="0">
                  <c:v>1.0549737810449</c:v>
                </c:pt>
                <c:pt idx="1">
                  <c:v>1.04560597260243</c:v>
                </c:pt>
                <c:pt idx="2">
                  <c:v>1.0363213471135</c:v>
                </c:pt>
                <c:pt idx="3">
                  <c:v>1.02711916594176</c:v>
                </c:pt>
                <c:pt idx="4">
                  <c:v>1.0179986970097199</c:v>
                </c:pt>
                <c:pt idx="5">
                  <c:v>1.00895921474048</c:v>
                </c:pt>
                <c:pt idx="6">
                  <c:v>1</c:v>
                </c:pt>
                <c:pt idx="7">
                  <c:v>0.991120340039926</c:v>
                </c:pt>
                <c:pt idx="8">
                  <c:v>0.98231952844085801</c:v>
                </c:pt>
                <c:pt idx="9">
                  <c:v>0.97359686505616305</c:v>
                </c:pt>
                <c:pt idx="10">
                  <c:v>0.96495165595626997</c:v>
                </c:pt>
                <c:pt idx="11">
                  <c:v>0.95638321337346799</c:v>
                </c:pt>
                <c:pt idx="12">
                  <c:v>0.947890855647189</c:v>
                </c:pt>
                <c:pt idx="13">
                  <c:v>0.93947390716977797</c:v>
                </c:pt>
                <c:pt idx="14">
                  <c:v>0.931131698332748</c:v>
                </c:pt>
                <c:pt idx="15">
                  <c:v>0.92286356547350701</c:v>
                </c:pt>
                <c:pt idx="16">
                  <c:v>0.914668850822561</c:v>
                </c:pt>
                <c:pt idx="17">
                  <c:v>0.90654690245118497</c:v>
                </c:pt>
                <c:pt idx="18">
                  <c:v>0.89849707421956004</c:v>
                </c:pt>
                <c:pt idx="19">
                  <c:v>0.89051872572536805</c:v>
                </c:pt>
                <c:pt idx="20">
                  <c:v>0.88261122225284905</c:v>
                </c:pt>
                <c:pt idx="21">
                  <c:v>0.87477393472229803</c:v>
                </c:pt>
                <c:pt idx="22">
                  <c:v>0.86700623964002799</c:v>
                </c:pt>
                <c:pt idx="23">
                  <c:v>0.85930751904876201</c:v>
                </c:pt>
                <c:pt idx="24">
                  <c:v>0.85167716047847397</c:v>
                </c:pt>
                <c:pt idx="25">
                  <c:v>0.84411455689766401</c:v>
                </c:pt>
                <c:pt idx="26">
                  <c:v>0.83661910666506401</c:v>
                </c:pt>
                <c:pt idx="27">
                  <c:v>0.82919021348177702</c:v>
                </c:pt>
                <c:pt idx="28">
                  <c:v>0.82182728634383795</c:v>
                </c:pt>
                <c:pt idx="29">
                  <c:v>0.81452973949519403</c:v>
                </c:pt>
                <c:pt idx="30">
                  <c:v>0.80729699238110897</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Microsoft_Excel_Worksheet2!$C$2:$C$10002</c:f>
              <c:numCache>
                <c:formatCode>General</c:formatCode>
                <c:ptCount val="10001"/>
                <c:pt idx="0">
                  <c:v>1.02045278743367</c:v>
                </c:pt>
                <c:pt idx="1">
                  <c:v>1.0170151683008199</c:v>
                </c:pt>
                <c:pt idx="2">
                  <c:v>1.01358912954233</c:v>
                </c:pt>
                <c:pt idx="3">
                  <c:v>1.0101746321471701</c:v>
                </c:pt>
                <c:pt idx="4">
                  <c:v>1.00677163723574</c:v>
                </c:pt>
                <c:pt idx="5">
                  <c:v>1.0033801060593801</c:v>
                </c:pt>
                <c:pt idx="6">
                  <c:v>1</c:v>
                </c:pt>
                <c:pt idx="7">
                  <c:v>0.98563987263119102</c:v>
                </c:pt>
                <c:pt idx="8">
                  <c:v>0.97148595852042996</c:v>
                </c:pt>
                <c:pt idx="9">
                  <c:v>0.95753529641906698</c:v>
                </c:pt>
                <c:pt idx="10">
                  <c:v>0.94378496760235897</c:v>
                </c:pt>
                <c:pt idx="11">
                  <c:v>0.930232095258822</c:v>
                </c:pt>
                <c:pt idx="12">
                  <c:v>0.91687384388835103</c:v>
                </c:pt>
                <c:pt idx="13">
                  <c:v>0.90370741870898497</c:v>
                </c:pt>
                <c:pt idx="14">
                  <c:v>0.89073006507218599</c:v>
                </c:pt>
                <c:pt idx="15">
                  <c:v>0.87793906788652198</c:v>
                </c:pt>
                <c:pt idx="16">
                  <c:v>0.86533175104961801</c:v>
                </c:pt>
                <c:pt idx="17">
                  <c:v>0.85290547688827101</c:v>
                </c:pt>
                <c:pt idx="18">
                  <c:v>0.84065764560660095</c:v>
                </c:pt>
                <c:pt idx="19">
                  <c:v>0.82858569474212695</c:v>
                </c:pt>
                <c:pt idx="20">
                  <c:v>0.81668709862965605</c:v>
                </c:pt>
                <c:pt idx="21">
                  <c:v>0.80495936787287103</c:v>
                </c:pt>
                <c:pt idx="22">
                  <c:v>0.79340004882350101</c:v>
                </c:pt>
                <c:pt idx="23">
                  <c:v>0.78200672306797603</c:v>
                </c:pt>
                <c:pt idx="24">
                  <c:v>0.77077700692145501</c:v>
                </c:pt>
                <c:pt idx="25">
                  <c:v>0.75970855092911305</c:v>
                </c:pt>
                <c:pt idx="26">
                  <c:v>0.74879903937459802</c:v>
                </c:pt>
                <c:pt idx="27">
                  <c:v>0.73804618979553704</c:v>
                </c:pt>
                <c:pt idx="28">
                  <c:v>0.72744775250600902</c:v>
                </c:pt>
                <c:pt idx="29">
                  <c:v>0.71700151012586899</c:v>
                </c:pt>
                <c:pt idx="30">
                  <c:v>0.70670527711683295</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Microsoft_Excel_Worksheet2!$D$2:$D$10002</c:f>
              <c:numCache>
                <c:formatCode>General</c:formatCode>
                <c:ptCount val="10001"/>
                <c:pt idx="0">
                  <c:v>1.0906625886055601</c:v>
                </c:pt>
                <c:pt idx="1">
                  <c:v>1.0750005349167899</c:v>
                </c:pt>
                <c:pt idx="2">
                  <c:v>1.0595633903138499</c:v>
                </c:pt>
                <c:pt idx="3">
                  <c:v>1.0443479250736101</c:v>
                </c:pt>
                <c:pt idx="4">
                  <c:v>1.0293509558522</c:v>
                </c:pt>
                <c:pt idx="5">
                  <c:v>1.0145693450189599</c:v>
                </c:pt>
                <c:pt idx="6">
                  <c:v>1</c:v>
                </c:pt>
                <c:pt idx="7">
                  <c:v>0.99663128056957695</c:v>
                </c:pt>
                <c:pt idx="8">
                  <c:v>0.99327390940975402</c:v>
                </c:pt>
                <c:pt idx="9">
                  <c:v>0.98992784829139302</c:v>
                </c:pt>
                <c:pt idx="10">
                  <c:v>0.98659305911413697</c:v>
                </c:pt>
                <c:pt idx="11">
                  <c:v>0.983269503905978</c:v>
                </c:pt>
                <c:pt idx="12">
                  <c:v>0.97995714482282803</c:v>
                </c:pt>
                <c:pt idx="13">
                  <c:v>0.97665594414808099</c:v>
                </c:pt>
                <c:pt idx="14">
                  <c:v>0.97336586429219096</c:v>
                </c:pt>
                <c:pt idx="15">
                  <c:v>0.97008686779223896</c:v>
                </c:pt>
                <c:pt idx="16">
                  <c:v>0.96681891731150904</c:v>
                </c:pt>
                <c:pt idx="17">
                  <c:v>0.96356197563906099</c:v>
                </c:pt>
                <c:pt idx="18">
                  <c:v>0.96031600568930897</c:v>
                </c:pt>
                <c:pt idx="19">
                  <c:v>0.95708097050159702</c:v>
                </c:pt>
                <c:pt idx="20">
                  <c:v>0.95385683323977999</c:v>
                </c:pt>
                <c:pt idx="21">
                  <c:v>0.95064355719180305</c:v>
                </c:pt>
                <c:pt idx="22">
                  <c:v>0.94744110576928398</c:v>
                </c:pt>
                <c:pt idx="23">
                  <c:v>0.94424944250709697</c:v>
                </c:pt>
                <c:pt idx="24">
                  <c:v>0.94106853106295696</c:v>
                </c:pt>
                <c:pt idx="25">
                  <c:v>0.93789833521700605</c:v>
                </c:pt>
                <c:pt idx="26">
                  <c:v>0.93473881887139798</c:v>
                </c:pt>
                <c:pt idx="27">
                  <c:v>0.93158994604989598</c:v>
                </c:pt>
                <c:pt idx="28">
                  <c:v>0.92845168089745</c:v>
                </c:pt>
                <c:pt idx="29">
                  <c:v>0.92532398767980195</c:v>
                </c:pt>
                <c:pt idx="30">
                  <c:v>0.92220683078306798</c:v>
                </c:pt>
              </c:numCache>
            </c:numRef>
          </c:yVal>
          <c:smooth val="1"/>
        </c:ser>
        <c:dLbls>
          <c:showLegendKey val="0"/>
          <c:showVal val="0"/>
          <c:showCatName val="0"/>
          <c:showSerName val="0"/>
          <c:showPercent val="0"/>
          <c:showBubbleSize val="0"/>
        </c:dLbls>
        <c:axId val="846080776"/>
        <c:axId val="846081168"/>
      </c:scatterChart>
      <c:valAx>
        <c:axId val="846080776"/>
        <c:scaling>
          <c:orientation val="minMax"/>
          <c:max val="20"/>
          <c:min val="0"/>
        </c:scaling>
        <c:delete val="0"/>
        <c:axPos val="b"/>
        <c:title>
          <c:tx>
            <c:rich>
              <a:bodyPr/>
              <a:lstStyle/>
              <a:p>
                <a:pPr>
                  <a:defRPr sz="1700"/>
                </a:pPr>
                <a:r>
                  <a:rPr lang="en-US" sz="1700" dirty="0" smtClean="0"/>
                  <a:t>Center volume of pediatric transplants (cases per year)</a:t>
                </a:r>
                <a:endParaRPr lang="en-US" sz="1700" dirty="0"/>
              </a:p>
            </c:rich>
          </c:tx>
          <c:layout>
            <c:manualLayout>
              <c:xMode val="edge"/>
              <c:yMode val="edge"/>
              <c:x val="0.32481935056790467"/>
              <c:y val="0.88582020997375333"/>
            </c:manualLayout>
          </c:layout>
          <c:overlay val="0"/>
        </c:title>
        <c:numFmt formatCode="#,##0" sourceLinked="0"/>
        <c:majorTickMark val="out"/>
        <c:minorTickMark val="none"/>
        <c:tickLblPos val="nextTo"/>
        <c:txPr>
          <a:bodyPr rot="0"/>
          <a:lstStyle/>
          <a:p>
            <a:pPr>
              <a:defRPr sz="1500" b="1"/>
            </a:pPr>
            <a:endParaRPr lang="en-US"/>
          </a:p>
        </c:txPr>
        <c:crossAx val="846081168"/>
        <c:crosses val="autoZero"/>
        <c:crossBetween val="midCat"/>
        <c:majorUnit val="5"/>
      </c:valAx>
      <c:valAx>
        <c:axId val="8460811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8077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Microsoft_Excel_Worksheet1!$B$2:$B$10002</c:f>
              <c:numCache>
                <c:formatCode>General</c:formatCode>
                <c:ptCount val="10001"/>
                <c:pt idx="0">
                  <c:v>0.42287009183595903</c:v>
                </c:pt>
                <c:pt idx="1">
                  <c:v>0.43729228230751599</c:v>
                </c:pt>
                <c:pt idx="2">
                  <c:v>0.45220634861047898</c:v>
                </c:pt>
                <c:pt idx="3">
                  <c:v>0.467629066409679</c:v>
                </c:pt>
                <c:pt idx="4">
                  <c:v>0.48357778351217301</c:v>
                </c:pt>
                <c:pt idx="5">
                  <c:v>0.50007043938042395</c:v>
                </c:pt>
                <c:pt idx="6">
                  <c:v>0.51712558531100405</c:v>
                </c:pt>
                <c:pt idx="7">
                  <c:v>0.534762405301491</c:v>
                </c:pt>
                <c:pt idx="8">
                  <c:v>0.55300073762904201</c:v>
                </c:pt>
                <c:pt idx="9">
                  <c:v>0.57186109716492495</c:v>
                </c:pt>
                <c:pt idx="10">
                  <c:v>0.59136469845008299</c:v>
                </c:pt>
                <c:pt idx="11">
                  <c:v>0.61153347955771198</c:v>
                </c:pt>
                <c:pt idx="12">
                  <c:v>0.63239012676968198</c:v>
                </c:pt>
                <c:pt idx="13">
                  <c:v>0.65395810009455602</c:v>
                </c:pt>
                <c:pt idx="14">
                  <c:v>0.676261659655918</c:v>
                </c:pt>
                <c:pt idx="15">
                  <c:v>0.69932589298068304</c:v>
                </c:pt>
                <c:pt idx="16">
                  <c:v>0.723176743218094</c:v>
                </c:pt>
                <c:pt idx="17">
                  <c:v>0.74784103832113602</c:v>
                </c:pt>
                <c:pt idx="18">
                  <c:v>0.77334652122319603</c:v>
                </c:pt>
                <c:pt idx="19">
                  <c:v>0.79972188104392405</c:v>
                </c:pt>
                <c:pt idx="20">
                  <c:v>0.82699678535936705</c:v>
                </c:pt>
                <c:pt idx="21">
                  <c:v>0.85520191357270403</c:v>
                </c:pt>
                <c:pt idx="22">
                  <c:v>0.88436899142310599</c:v>
                </c:pt>
                <c:pt idx="23">
                  <c:v>0.91453082667153396</c:v>
                </c:pt>
                <c:pt idx="24">
                  <c:v>0.94572134600361402</c:v>
                </c:pt>
                <c:pt idx="25">
                  <c:v>0.97797563319111602</c:v>
                </c:pt>
                <c:pt idx="26">
                  <c:v>1.01132996855493</c:v>
                </c:pt>
                <c:pt idx="27">
                  <c:v>1.0458218697739801</c:v>
                </c:pt>
                <c:pt idx="28">
                  <c:v>1.08149013408587</c:v>
                </c:pt>
                <c:pt idx="29">
                  <c:v>1.1183748819269399</c:v>
                </c:pt>
                <c:pt idx="30">
                  <c:v>1.1565176020605099</c:v>
                </c:pt>
                <c:pt idx="31">
                  <c:v>1.1959611982444101</c:v>
                </c:pt>
                <c:pt idx="32">
                  <c:v>1.23675003749002</c:v>
                </c:pt>
                <c:pt idx="33">
                  <c:v>1.2789299999672601</c:v>
                </c:pt>
                <c:pt idx="34">
                  <c:v>1.3225485306115901</c:v>
                </c:pt>
                <c:pt idx="35">
                  <c:v>1.3676546924911099</c:v>
                </c:pt>
                <c:pt idx="36">
                  <c:v>1.41429922199375</c:v>
                </c:pt>
                <c:pt idx="37">
                  <c:v>1.4625345858966701</c:v>
                </c:pt>
                <c:pt idx="38">
                  <c:v>1.51241504038203</c:v>
                </c:pt>
                <c:pt idx="39">
                  <c:v>1.56399669206549</c:v>
                </c:pt>
                <c:pt idx="40">
                  <c:v>1.61733756110621</c:v>
                </c:pt>
                <c:pt idx="41">
                  <c:v>1.6724976464690799</c:v>
                </c:pt>
                <c:pt idx="42">
                  <c:v>1.7295389934129699</c:v>
                </c:pt>
                <c:pt idx="43">
                  <c:v>1.7885257632805001</c:v>
                </c:pt>
                <c:pt idx="44">
                  <c:v>1.8495243056681401</c:v>
                </c:pt>
                <c:pt idx="45">
                  <c:v>1.9126032330576599</c:v>
                </c:pt>
                <c:pt idx="46">
                  <c:v>1.9778334979929599</c:v>
                </c:pt>
                <c:pt idx="47">
                  <c:v>2.0452884728890099</c:v>
                </c:pt>
                <c:pt idx="48">
                  <c:v>2.11504403256271</c:v>
                </c:pt>
                <c:pt idx="49">
                  <c:v>2.1871786395785802</c:v>
                </c:pt>
                <c:pt idx="50">
                  <c:v>2.2617734325051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Microsoft_Excel_Worksheet1!$C$2:$C$10002</c:f>
              <c:numCache>
                <c:formatCode>General</c:formatCode>
                <c:ptCount val="10001"/>
                <c:pt idx="0">
                  <c:v>0.24388226361773399</c:v>
                </c:pt>
                <c:pt idx="1">
                  <c:v>0.25766696111320397</c:v>
                </c:pt>
                <c:pt idx="2">
                  <c:v>0.27223079638697301</c:v>
                </c:pt>
                <c:pt idx="3">
                  <c:v>0.287617807814042</c:v>
                </c:pt>
                <c:pt idx="4">
                  <c:v>0.30387452290358702</c:v>
                </c:pt>
                <c:pt idx="5">
                  <c:v>0.32105009898964498</c:v>
                </c:pt>
                <c:pt idx="6">
                  <c:v>0.33919647187389801</c:v>
                </c:pt>
                <c:pt idx="7">
                  <c:v>0.35836851287004601</c:v>
                </c:pt>
                <c:pt idx="8">
                  <c:v>0.378624194724624</c:v>
                </c:pt>
                <c:pt idx="9">
                  <c:v>0.40002476691598998</c:v>
                </c:pt>
                <c:pt idx="10">
                  <c:v>0.42263494086154602</c:v>
                </c:pt>
                <c:pt idx="11">
                  <c:v>0.446523085593235</c:v>
                </c:pt>
                <c:pt idx="12">
                  <c:v>0.47176143449299202</c:v>
                </c:pt>
                <c:pt idx="13">
                  <c:v>0.498426303713282</c:v>
                </c:pt>
                <c:pt idx="14">
                  <c:v>0.52659832294319298</c:v>
                </c:pt>
                <c:pt idx="15">
                  <c:v>0.55636267921787397</c:v>
                </c:pt>
                <c:pt idx="16">
                  <c:v>0.58780937450855297</c:v>
                </c:pt>
                <c:pt idx="17">
                  <c:v>0.62103349787203999</c:v>
                </c:pt>
                <c:pt idx="18">
                  <c:v>0.65613551298265105</c:v>
                </c:pt>
                <c:pt idx="19">
                  <c:v>0.69322156191599205</c:v>
                </c:pt>
                <c:pt idx="20">
                  <c:v>0.73240378610318202</c:v>
                </c:pt>
                <c:pt idx="21">
                  <c:v>0.77380066542604398</c:v>
                </c:pt>
                <c:pt idx="22">
                  <c:v>0.81753737647859803</c:v>
                </c:pt>
                <c:pt idx="23">
                  <c:v>0.86374617107820095</c:v>
                </c:pt>
                <c:pt idx="24">
                  <c:v>0.91256677617085402</c:v>
                </c:pt>
                <c:pt idx="25">
                  <c:v>0.96414681633994603</c:v>
                </c:pt>
                <c:pt idx="26">
                  <c:v>1.00407016797097</c:v>
                </c:pt>
                <c:pt idx="27">
                  <c:v>1.0162843337121901</c:v>
                </c:pt>
                <c:pt idx="28">
                  <c:v>1.02864708054816</c:v>
                </c:pt>
                <c:pt idx="29">
                  <c:v>1.0411602159164</c:v>
                </c:pt>
                <c:pt idx="30">
                  <c:v>1.0538255692413301</c:v>
                </c:pt>
                <c:pt idx="31">
                  <c:v>1.0666449922016401</c:v>
                </c:pt>
                <c:pt idx="32">
                  <c:v>1.07962035900108</c:v>
                </c:pt>
                <c:pt idx="33">
                  <c:v>1.09275356664242</c:v>
                </c:pt>
                <c:pt idx="34">
                  <c:v>1.1060465352048201</c:v>
                </c:pt>
                <c:pt idx="35">
                  <c:v>1.1195012081245399</c:v>
                </c:pt>
                <c:pt idx="36">
                  <c:v>1.13311955247907</c:v>
                </c:pt>
                <c:pt idx="37">
                  <c:v>1.1469035592746999</c:v>
                </c:pt>
                <c:pt idx="38">
                  <c:v>1.16085524373763</c:v>
                </c:pt>
                <c:pt idx="39">
                  <c:v>1.1749766456086099</c:v>
                </c:pt>
                <c:pt idx="40">
                  <c:v>1.1892698294410999</c:v>
                </c:pt>
                <c:pt idx="41">
                  <c:v>1.20373688490316</c:v>
                </c:pt>
                <c:pt idx="42">
                  <c:v>1.2183799270829101</c:v>
                </c:pt>
                <c:pt idx="43">
                  <c:v>1.23320109679782</c:v>
                </c:pt>
                <c:pt idx="44">
                  <c:v>1.2482025609076299</c:v>
                </c:pt>
                <c:pt idx="45">
                  <c:v>1.2633865126311901</c:v>
                </c:pt>
                <c:pt idx="46">
                  <c:v>1.27875517186712</c:v>
                </c:pt>
                <c:pt idx="47">
                  <c:v>1.2943107855183</c:v>
                </c:pt>
                <c:pt idx="48">
                  <c:v>1.3100556278204201</c:v>
                </c:pt>
                <c:pt idx="49">
                  <c:v>1.3259920006744801</c:v>
                </c:pt>
                <c:pt idx="50">
                  <c:v>1.3421222339832799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Microsoft_Excel_Worksheet1!$D$2:$D$10002</c:f>
              <c:numCache>
                <c:formatCode>General</c:formatCode>
                <c:ptCount val="10001"/>
                <c:pt idx="0">
                  <c:v>0.73321902100120295</c:v>
                </c:pt>
                <c:pt idx="1">
                  <c:v>0.74213837637377</c:v>
                </c:pt>
                <c:pt idx="2">
                  <c:v>0.75116623261440396</c:v>
                </c:pt>
                <c:pt idx="3">
                  <c:v>0.76030390959857697</c:v>
                </c:pt>
                <c:pt idx="4">
                  <c:v>0.76955274325758605</c:v>
                </c:pt>
                <c:pt idx="5">
                  <c:v>0.778914085773872</c:v>
                </c:pt>
                <c:pt idx="6">
                  <c:v>0.78838930577870603</c:v>
                </c:pt>
                <c:pt idx="7">
                  <c:v>0.79797978855228402</c:v>
                </c:pt>
                <c:pt idx="8">
                  <c:v>0.80768693622625598</c:v>
                </c:pt>
                <c:pt idx="9">
                  <c:v>0.81751216798871795</c:v>
                </c:pt>
                <c:pt idx="10">
                  <c:v>0.82745692029169604</c:v>
                </c:pt>
                <c:pt idx="11">
                  <c:v>0.83752264706115898</c:v>
                </c:pt>
                <c:pt idx="12">
                  <c:v>0.84771081990958197</c:v>
                </c:pt>
                <c:pt idx="13">
                  <c:v>0.85802292835109395</c:v>
                </c:pt>
                <c:pt idx="14">
                  <c:v>0.86846048001924903</c:v>
                </c:pt>
                <c:pt idx="15">
                  <c:v>0.87902500088743996</c:v>
                </c:pt>
                <c:pt idx="16">
                  <c:v>0.88971803549199802</c:v>
                </c:pt>
                <c:pt idx="17">
                  <c:v>0.90054114715800404</c:v>
                </c:pt>
                <c:pt idx="18">
                  <c:v>0.91149591822784504</c:v>
                </c:pt>
                <c:pt idx="19">
                  <c:v>0.92258395029255802</c:v>
                </c:pt>
                <c:pt idx="20">
                  <c:v>0.93380686442597705</c:v>
                </c:pt>
                <c:pt idx="21">
                  <c:v>0.94516630142173896</c:v>
                </c:pt>
                <c:pt idx="22">
                  <c:v>0.95666392203316797</c:v>
                </c:pt>
                <c:pt idx="23">
                  <c:v>0.96830140721607605</c:v>
                </c:pt>
                <c:pt idx="24">
                  <c:v>0.98008045837451896</c:v>
                </c:pt>
                <c:pt idx="25">
                  <c:v>0.99200279760954602</c:v>
                </c:pt>
                <c:pt idx="26">
                  <c:v>1.0186422601959999</c:v>
                </c:pt>
                <c:pt idx="27">
                  <c:v>1.0762178919972201</c:v>
                </c:pt>
                <c:pt idx="28">
                  <c:v>1.1370478099270001</c:v>
                </c:pt>
                <c:pt idx="29">
                  <c:v>1.2013159525349399</c:v>
                </c:pt>
                <c:pt idx="30">
                  <c:v>1.2692166549334201</c:v>
                </c:pt>
                <c:pt idx="31">
                  <c:v>1.3409552364314701</c:v>
                </c:pt>
                <c:pt idx="32">
                  <c:v>1.41674862138278</c:v>
                </c:pt>
                <c:pt idx="33">
                  <c:v>1.49682599512529</c:v>
                </c:pt>
                <c:pt idx="34">
                  <c:v>1.5814294969957601</c:v>
                </c:pt>
                <c:pt idx="35">
                  <c:v>1.6708149525148599</c:v>
                </c:pt>
                <c:pt idx="36">
                  <c:v>1.76525264695675</c:v>
                </c:pt>
                <c:pt idx="37">
                  <c:v>1.8650281426423101</c:v>
                </c:pt>
                <c:pt idx="38">
                  <c:v>1.97044314242745</c:v>
                </c:pt>
                <c:pt idx="39">
                  <c:v>2.08181640199733</c:v>
                </c:pt>
                <c:pt idx="40">
                  <c:v>2.1994846937252701</c:v>
                </c:pt>
                <c:pt idx="41">
                  <c:v>2.3238038250108599</c:v>
                </c:pt>
                <c:pt idx="42">
                  <c:v>2.4551497141764602</c:v>
                </c:pt>
                <c:pt idx="43">
                  <c:v>2.59391952717549</c:v>
                </c:pt>
                <c:pt idx="44">
                  <c:v>2.7405328785496401</c:v>
                </c:pt>
                <c:pt idx="45">
                  <c:v>2.8954331002665001</c:v>
                </c:pt>
                <c:pt idx="46">
                  <c:v>3.05908858227443</c:v>
                </c:pt>
                <c:pt idx="47">
                  <c:v>3.2319941888280801</c:v>
                </c:pt>
                <c:pt idx="48">
                  <c:v>3.4146727548674098</c:v>
                </c:pt>
                <c:pt idx="49">
                  <c:v>3.60767666697497</c:v>
                </c:pt>
                <c:pt idx="50">
                  <c:v>3.8115895336919499</c:v>
                </c:pt>
              </c:numCache>
            </c:numRef>
          </c:yVal>
          <c:smooth val="1"/>
        </c:ser>
        <c:dLbls>
          <c:showLegendKey val="0"/>
          <c:showVal val="0"/>
          <c:showCatName val="0"/>
          <c:showSerName val="0"/>
          <c:showPercent val="0"/>
          <c:showBubbleSize val="0"/>
        </c:dLbls>
        <c:axId val="846083520"/>
        <c:axId val="846083912"/>
      </c:scatterChart>
      <c:valAx>
        <c:axId val="846083520"/>
        <c:scaling>
          <c:orientation val="minMax"/>
          <c:max val="6"/>
          <c:min val="2"/>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846083912"/>
        <c:crosses val="autoZero"/>
        <c:crossBetween val="midCat"/>
        <c:majorUnit val="1"/>
      </c:valAx>
      <c:valAx>
        <c:axId val="8460839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83520"/>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Microsoft_Excel_Worksheet2!$B$2:$B$10002</c:f>
              <c:numCache>
                <c:formatCode>General</c:formatCode>
                <c:ptCount val="10001"/>
                <c:pt idx="0">
                  <c:v>0.64099130839253904</c:v>
                </c:pt>
                <c:pt idx="1">
                  <c:v>0.65570217357358795</c:v>
                </c:pt>
                <c:pt idx="2">
                  <c:v>0.67075065574185799</c:v>
                </c:pt>
                <c:pt idx="3">
                  <c:v>0.68614450326759702</c:v>
                </c:pt>
                <c:pt idx="4">
                  <c:v>0.70189164234753298</c:v>
                </c:pt>
                <c:pt idx="5">
                  <c:v>0.71800018108602803</c:v>
                </c:pt>
                <c:pt idx="6">
                  <c:v>0.73447841366988798</c:v>
                </c:pt>
                <c:pt idx="7">
                  <c:v>0.75133482463899204</c:v>
                </c:pt>
                <c:pt idx="8">
                  <c:v>0.76857809325492499</c:v>
                </c:pt>
                <c:pt idx="9">
                  <c:v>0.78621709796988004</c:v>
                </c:pt>
                <c:pt idx="10">
                  <c:v>0.80426092099811297</c:v>
                </c:pt>
                <c:pt idx="11">
                  <c:v>0.82271885299232295</c:v>
                </c:pt>
                <c:pt idx="12">
                  <c:v>0.84160039782735097</c:v>
                </c:pt>
                <c:pt idx="13">
                  <c:v>0.86091527749366603</c:v>
                </c:pt>
                <c:pt idx="14">
                  <c:v>0.88067343710315404</c:v>
                </c:pt>
                <c:pt idx="15">
                  <c:v>0.90088505000980101</c:v>
                </c:pt>
                <c:pt idx="16">
                  <c:v>0.92156052304788605</c:v>
                </c:pt>
                <c:pt idx="17">
                  <c:v>0.94271050189039496</c:v>
                </c:pt>
                <c:pt idx="18">
                  <c:v>0.96434587653041404</c:v>
                </c:pt>
                <c:pt idx="19">
                  <c:v>0.986477786888318</c:v>
                </c:pt>
                <c:pt idx="20">
                  <c:v>1.00911762854765</c:v>
                </c:pt>
                <c:pt idx="21">
                  <c:v>1.03227705862262</c:v>
                </c:pt>
                <c:pt idx="22">
                  <c:v>1.0559680017603199</c:v>
                </c:pt>
                <c:pt idx="23">
                  <c:v>1.08020265628061</c:v>
                </c:pt>
                <c:pt idx="24">
                  <c:v>1.10499350045696</c:v>
                </c:pt>
                <c:pt idx="25">
                  <c:v>1.13035329894147</c:v>
                </c:pt>
                <c:pt idx="26">
                  <c:v>1.15629510933728</c:v>
                </c:pt>
                <c:pt idx="27">
                  <c:v>1.1828322889218601</c:v>
                </c:pt>
                <c:pt idx="28">
                  <c:v>1.2099785015245801</c:v>
                </c:pt>
                <c:pt idx="29">
                  <c:v>1.23774772456215</c:v>
                </c:pt>
                <c:pt idx="30">
                  <c:v>1.2661542562354799</c:v>
                </c:pt>
                <c:pt idx="31">
                  <c:v>1.29521272289176</c:v>
                </c:pt>
                <c:pt idx="32">
                  <c:v>1.3249380865554601</c:v>
                </c:pt>
                <c:pt idx="33">
                  <c:v>1.3553456526321901</c:v>
                </c:pt>
                <c:pt idx="34">
                  <c:v>1.38645107778935</c:v>
                </c:pt>
                <c:pt idx="35">
                  <c:v>1.41827037801766</c:v>
                </c:pt>
                <c:pt idx="36">
                  <c:v>1.45081993687769</c:v>
                </c:pt>
                <c:pt idx="37">
                  <c:v>1.48411651393567</c:v>
                </c:pt>
                <c:pt idx="38">
                  <c:v>1.5181772533928499</c:v>
                </c:pt>
                <c:pt idx="39">
                  <c:v>1.55301969291298</c:v>
                </c:pt>
                <c:pt idx="40">
                  <c:v>1.58866177265233</c:v>
                </c:pt>
                <c:pt idx="41">
                  <c:v>1.62512184449696</c:v>
                </c:pt>
                <c:pt idx="42">
                  <c:v>1.6624186815119999</c:v>
                </c:pt>
                <c:pt idx="43">
                  <c:v>1.70057148760777</c:v>
                </c:pt>
                <c:pt idx="44">
                  <c:v>1.7395999074277999</c:v>
                </c:pt>
                <c:pt idx="45">
                  <c:v>1.77952403646367</c:v>
                </c:pt>
                <c:pt idx="46">
                  <c:v>1.8203644314021099</c:v>
                </c:pt>
                <c:pt idx="47">
                  <c:v>1.86214212070945</c:v>
                </c:pt>
                <c:pt idx="48">
                  <c:v>1.90487861545913</c:v>
                </c:pt>
                <c:pt idx="49">
                  <c:v>1.94859592040755</c:v>
                </c:pt>
                <c:pt idx="50">
                  <c:v>1.9933165453242001</c:v>
                </c:pt>
                <c:pt idx="51">
                  <c:v>2.0390635165818201</c:v>
                </c:pt>
                <c:pt idx="52">
                  <c:v>2.0858603890125198</c:v>
                </c:pt>
                <c:pt idx="53">
                  <c:v>2.1337312580360099</c:v>
                </c:pt>
                <c:pt idx="54">
                  <c:v>2.1827007720661999</c:v>
                </c:pt>
                <c:pt idx="55">
                  <c:v>2.2327941452025</c:v>
                </c:pt>
                <c:pt idx="56">
                  <c:v>2.2840371702124398</c:v>
                </c:pt>
                <c:pt idx="57">
                  <c:v>2.3364562318121398</c:v>
                </c:pt>
                <c:pt idx="58">
                  <c:v>2.39007832025169</c:v>
                </c:pt>
                <c:pt idx="59">
                  <c:v>2.4449310452122601</c:v>
                </c:pt>
                <c:pt idx="60">
                  <c:v>2.5010426500221201</c:v>
                </c:pt>
                <c:pt idx="61">
                  <c:v>2.55844202619899</c:v>
                </c:pt>
                <c:pt idx="62">
                  <c:v>2.61715872832609</c:v>
                </c:pt>
                <c:pt idx="63">
                  <c:v>2.6772229892696</c:v>
                </c:pt>
                <c:pt idx="64">
                  <c:v>2.7386657357453901</c:v>
                </c:pt>
                <c:pt idx="65">
                  <c:v>2.8015186042429998</c:v>
                </c:pt>
                <c:pt idx="66">
                  <c:v>2.8658139573150598</c:v>
                </c:pt>
                <c:pt idx="67">
                  <c:v>2.9315849002405598</c:v>
                </c:pt>
                <c:pt idx="68">
                  <c:v>2.9988652980705801</c:v>
                </c:pt>
                <c:pt idx="69">
                  <c:v>3.0676897930651799</c:v>
                </c:pt>
                <c:pt idx="70">
                  <c:v>3.13809382253047</c:v>
                </c:pt>
                <c:pt idx="71">
                  <c:v>3.21011363706508</c:v>
                </c:pt>
                <c:pt idx="72">
                  <c:v>3.2837863192253698</c:v>
                </c:pt>
                <c:pt idx="73">
                  <c:v>3.3591498026189899</c:v>
                </c:pt>
                <c:pt idx="74">
                  <c:v>3.43624289143668</c:v>
                </c:pt>
                <c:pt idx="75">
                  <c:v>3.5151052804323002</c:v>
                </c:pt>
                <c:pt idx="76">
                  <c:v>3.5957775753613999</c:v>
                </c:pt>
                <c:pt idx="77">
                  <c:v>3.6783013138888898</c:v>
                </c:pt>
                <c:pt idx="78">
                  <c:v>3.7627189869765201</c:v>
                </c:pt>
                <c:pt idx="79">
                  <c:v>3.8490740607612102</c:v>
                </c:pt>
                <c:pt idx="80">
                  <c:v>3.9374109989355102</c:v>
                </c:pt>
                <c:pt idx="81">
                  <c:v>4.0277752856416296</c:v>
                </c:pt>
                <c:pt idx="82">
                  <c:v>4.1202134488910298</c:v>
                </c:pt>
                <c:pt idx="83">
                  <c:v>4.2147730845213198</c:v>
                </c:pt>
                <c:pt idx="84">
                  <c:v>4.3115028807030997</c:v>
                </c:pt>
                <c:pt idx="85">
                  <c:v>4.4104526430092204</c:v>
                </c:pt>
                <c:pt idx="86">
                  <c:v>4.5116733200593</c:v>
                </c:pt>
                <c:pt idx="87">
                  <c:v>4.6152170297529098</c:v>
                </c:pt>
                <c:pt idx="88">
                  <c:v>4.7211370861047497</c:v>
                </c:pt>
                <c:pt idx="89">
                  <c:v>4.8294880266956701</c:v>
                </c:pt>
                <c:pt idx="90">
                  <c:v>4.9403256407537697</c:v>
                </c:pt>
                <c:pt idx="91">
                  <c:v>5.0537069978799103</c:v>
                </c:pt>
                <c:pt idx="92">
                  <c:v>5.1696904774324999</c:v>
                </c:pt>
                <c:pt idx="93">
                  <c:v>5.2883357985866697</c:v>
                </c:pt>
                <c:pt idx="94">
                  <c:v>5.4097040510832803</c:v>
                </c:pt>
                <c:pt idx="95">
                  <c:v>5.5338577266837099</c:v>
                </c:pt>
                <c:pt idx="96">
                  <c:v>5.6608607513464104</c:v>
                </c:pt>
                <c:pt idx="97">
                  <c:v>5.7907785181420097</c:v>
                </c:pt>
                <c:pt idx="98">
                  <c:v>5.9236779209238204</c:v>
                </c:pt>
                <c:pt idx="99">
                  <c:v>6.0596273887710499</c:v>
                </c:pt>
                <c:pt idx="100">
                  <c:v>6.1986969212225098</c:v>
                </c:pt>
                <c:pt idx="101">
                  <c:v>6.3409581243189503</c:v>
                </c:pt>
                <c:pt idx="102">
                  <c:v>6.4864842474725704</c:v>
                </c:pt>
                <c:pt idx="103">
                  <c:v>6.6353502211826703</c:v>
                </c:pt>
                <c:pt idx="104">
                  <c:v>6.78763269561692</c:v>
                </c:pt>
                <c:pt idx="105">
                  <c:v>6.9434100800780403</c:v>
                </c:pt>
                <c:pt idx="106">
                  <c:v>7.10276258337628</c:v>
                </c:pt>
                <c:pt idx="107">
                  <c:v>7.2657722551284198</c:v>
                </c:pt>
                <c:pt idx="108">
                  <c:v>7.4325230280046499</c:v>
                </c:pt>
                <c:pt idx="109">
                  <c:v>7.6031007609449199</c:v>
                </c:pt>
                <c:pt idx="110">
                  <c:v>7.7775932833672297</c:v>
                </c:pt>
                <c:pt idx="111">
                  <c:v>7.9560904403904198</c:v>
                </c:pt>
                <c:pt idx="112">
                  <c:v>8.1386841390949005</c:v>
                </c:pt>
                <c:pt idx="113">
                  <c:v>8.3254683958449895</c:v>
                </c:pt>
                <c:pt idx="114">
                  <c:v>8.5165393846973902</c:v>
                </c:pt>
                <c:pt idx="115">
                  <c:v>8.7119954869206193</c:v>
                </c:pt>
                <c:pt idx="116">
                  <c:v>8.9119373416508996</c:v>
                </c:pt>
                <c:pt idx="117">
                  <c:v>9.1164678977106401</c:v>
                </c:pt>
                <c:pt idx="118">
                  <c:v>9.3256924666161005</c:v>
                </c:pt>
                <c:pt idx="119">
                  <c:v>9.5397187768017293</c:v>
                </c:pt>
                <c:pt idx="120">
                  <c:v>9.7586570290887806</c:v>
                </c:pt>
                <c:pt idx="121">
                  <c:v>9.9826199534270703</c:v>
                </c:pt>
                <c:pt idx="122">
                  <c:v>10.211722866938899</c:v>
                </c:pt>
                <c:pt idx="123">
                  <c:v>10.4460837332953</c:v>
                </c:pt>
                <c:pt idx="124">
                  <c:v>10.685823223454401</c:v>
                </c:pt>
                <c:pt idx="125">
                  <c:v>10.9310647777946</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Microsoft_Excel_Worksheet2!$C$2:$C$10002</c:f>
              <c:numCache>
                <c:formatCode>General</c:formatCode>
                <c:ptCount val="10001"/>
                <c:pt idx="0">
                  <c:v>0.53211076729907103</c:v>
                </c:pt>
                <c:pt idx="1">
                  <c:v>0.54951750862665705</c:v>
                </c:pt>
                <c:pt idx="2">
                  <c:v>0.56749367019954999</c:v>
                </c:pt>
                <c:pt idx="3">
                  <c:v>0.58605787925013297</c:v>
                </c:pt>
                <c:pt idx="4">
                  <c:v>0.60522937235650598</c:v>
                </c:pt>
                <c:pt idx="5">
                  <c:v>0.62502801537578201</c:v>
                </c:pt>
                <c:pt idx="6">
                  <c:v>0.64547432402945704</c:v>
                </c:pt>
                <c:pt idx="7">
                  <c:v>0.66658948516218497</c:v>
                </c:pt>
                <c:pt idx="8">
                  <c:v>0.688395378695975</c:v>
                </c:pt>
                <c:pt idx="9">
                  <c:v>0.71091460030257703</c:v>
                </c:pt>
                <c:pt idx="10">
                  <c:v>0.734170484817532</c:v>
                </c:pt>
                <c:pt idx="11">
                  <c:v>0.75818713042016594</c:v>
                </c:pt>
                <c:pt idx="12">
                  <c:v>0.78298942360456802</c:v>
                </c:pt>
                <c:pt idx="13">
                  <c:v>0.80860306496743894</c:v>
                </c:pt>
                <c:pt idx="14">
                  <c:v>0.83505459583952701</c:v>
                </c:pt>
                <c:pt idx="15">
                  <c:v>0.86237142578824499</c:v>
                </c:pt>
                <c:pt idx="16">
                  <c:v>0.89058186101997805</c:v>
                </c:pt>
                <c:pt idx="17">
                  <c:v>0.91971513371149305</c:v>
                </c:pt>
                <c:pt idx="18">
                  <c:v>0.94980143230087</c:v>
                </c:pt>
                <c:pt idx="19">
                  <c:v>0.98087193276931794</c:v>
                </c:pt>
                <c:pt idx="20">
                  <c:v>1.00529099222553</c:v>
                </c:pt>
                <c:pt idx="21">
                  <c:v>1.01864127338374</c:v>
                </c:pt>
                <c:pt idx="22">
                  <c:v>1.0321688464985901</c:v>
                </c:pt>
                <c:pt idx="23">
                  <c:v>1.04587606601022</c:v>
                </c:pt>
                <c:pt idx="24">
                  <c:v>1.05976531762579</c:v>
                </c:pt>
                <c:pt idx="25">
                  <c:v>1.07383901873466</c:v>
                </c:pt>
                <c:pt idx="26">
                  <c:v>1.08809961882919</c:v>
                </c:pt>
                <c:pt idx="27">
                  <c:v>1.10254959993104</c:v>
                </c:pt>
                <c:pt idx="28">
                  <c:v>1.1171914770231299</c:v>
                </c:pt>
                <c:pt idx="29">
                  <c:v>1.1320277984874201</c:v>
                </c:pt>
                <c:pt idx="30">
                  <c:v>1.14706114654842</c:v>
                </c:pt>
                <c:pt idx="31">
                  <c:v>1.1622941377226299</c:v>
                </c:pt>
                <c:pt idx="32">
                  <c:v>1.1777294232739199</c:v>
                </c:pt>
                <c:pt idx="33">
                  <c:v>1.1933696896749899</c:v>
                </c:pt>
                <c:pt idx="34">
                  <c:v>1.2092176590749499</c:v>
                </c:pt>
                <c:pt idx="35">
                  <c:v>1.2252760897731001</c:v>
                </c:pt>
                <c:pt idx="36">
                  <c:v>1.24154777669898</c:v>
                </c:pt>
                <c:pt idx="37">
                  <c:v>1.25803555189886</c:v>
                </c:pt>
                <c:pt idx="38">
                  <c:v>1.2747422850286301</c:v>
                </c:pt>
                <c:pt idx="39">
                  <c:v>1.29167088385326</c:v>
                </c:pt>
                <c:pt idx="40">
                  <c:v>1.3088242947528601</c:v>
                </c:pt>
                <c:pt idx="41">
                  <c:v>1.32620550323556</c:v>
                </c:pt>
                <c:pt idx="42">
                  <c:v>1.34381753445705</c:v>
                </c:pt>
                <c:pt idx="43">
                  <c:v>1.3616634537471599</c:v>
                </c:pt>
                <c:pt idx="44">
                  <c:v>1.3797463671433501</c:v>
                </c:pt>
                <c:pt idx="45">
                  <c:v>1.3980694219313099</c:v>
                </c:pt>
                <c:pt idx="46">
                  <c:v>1.4166358071927101</c:v>
                </c:pt>
                <c:pt idx="47">
                  <c:v>1.43544875436032</c:v>
                </c:pt>
                <c:pt idx="48">
                  <c:v>1.4545115377803599</c:v>
                </c:pt>
                <c:pt idx="49">
                  <c:v>1.4738274752824401</c:v>
                </c:pt>
                <c:pt idx="50">
                  <c:v>1.4933999287569899</c:v>
                </c:pt>
                <c:pt idx="51">
                  <c:v>1.5132323047403999</c:v>
                </c:pt>
                <c:pt idx="52">
                  <c:v>1.53332805500794</c:v>
                </c:pt>
                <c:pt idx="53">
                  <c:v>1.5536906771745</c:v>
                </c:pt>
                <c:pt idx="54">
                  <c:v>1.57432371530334</c:v>
                </c:pt>
                <c:pt idx="55">
                  <c:v>1.5952307605229601</c:v>
                </c:pt>
                <c:pt idx="56">
                  <c:v>1.6164154516521001</c:v>
                </c:pt>
                <c:pt idx="57">
                  <c:v>1.63788147583308</c:v>
                </c:pt>
                <c:pt idx="58">
                  <c:v>1.6596325691735201</c:v>
                </c:pt>
                <c:pt idx="59">
                  <c:v>1.6816725173966101</c:v>
                </c:pt>
                <c:pt idx="60">
                  <c:v>1.70400515650002</c:v>
                </c:pt>
                <c:pt idx="61">
                  <c:v>1.7266343734235201</c:v>
                </c:pt>
                <c:pt idx="62">
                  <c:v>1.7495641067255201</c:v>
                </c:pt>
                <c:pt idx="63">
                  <c:v>1.77279834726854</c:v>
                </c:pt>
                <c:pt idx="64">
                  <c:v>1.79634113891383</c:v>
                </c:pt>
                <c:pt idx="65">
                  <c:v>1.82019657922516</c:v>
                </c:pt>
                <c:pt idx="66">
                  <c:v>1.8443688201820601</c:v>
                </c:pt>
                <c:pt idx="67">
                  <c:v>1.8688620689023701</c:v>
                </c:pt>
                <c:pt idx="68">
                  <c:v>1.89368058837455</c:v>
                </c:pt>
                <c:pt idx="69">
                  <c:v>1.9188286981996301</c:v>
                </c:pt>
                <c:pt idx="70">
                  <c:v>1.94431077534298</c:v>
                </c:pt>
                <c:pt idx="71">
                  <c:v>1.97013125489617</c:v>
                </c:pt>
                <c:pt idx="72">
                  <c:v>1.9962946308488601</c:v>
                </c:pt>
                <c:pt idx="73">
                  <c:v>2.0228054568709402</c:v>
                </c:pt>
                <c:pt idx="74">
                  <c:v>2.04966834710515</c:v>
                </c:pt>
                <c:pt idx="75">
                  <c:v>2.0768879769700899</c:v>
                </c:pt>
                <c:pt idx="76">
                  <c:v>2.1044690839740201</c:v>
                </c:pt>
                <c:pt idx="77">
                  <c:v>2.1324164685393701</c:v>
                </c:pt>
                <c:pt idx="78">
                  <c:v>2.1607349948382901</c:v>
                </c:pt>
                <c:pt idx="79">
                  <c:v>2.1894295916391702</c:v>
                </c:pt>
                <c:pt idx="80">
                  <c:v>2.2185052531645799</c:v>
                </c:pt>
                <c:pt idx="81">
                  <c:v>2.2479670399604101</c:v>
                </c:pt>
                <c:pt idx="82">
                  <c:v>2.2778200797767001</c:v>
                </c:pt>
                <c:pt idx="83">
                  <c:v>2.30806956846008</c:v>
                </c:pt>
                <c:pt idx="84">
                  <c:v>2.3387207708581399</c:v>
                </c:pt>
                <c:pt idx="85">
                  <c:v>2.36977902173571</c:v>
                </c:pt>
                <c:pt idx="86">
                  <c:v>2.4012497267034001</c:v>
                </c:pt>
                <c:pt idx="87">
                  <c:v>2.4331383631583998</c:v>
                </c:pt>
                <c:pt idx="88">
                  <c:v>2.4654504812378502</c:v>
                </c:pt>
                <c:pt idx="89">
                  <c:v>2.4981917047847801</c:v>
                </c:pt>
                <c:pt idx="90">
                  <c:v>2.5313677323269599</c:v>
                </c:pt>
                <c:pt idx="91">
                  <c:v>2.5649843380687201</c:v>
                </c:pt>
                <c:pt idx="92">
                  <c:v>2.5990473728959</c:v>
                </c:pt>
                <c:pt idx="93">
                  <c:v>2.6335627653942</c:v>
                </c:pt>
                <c:pt idx="94">
                  <c:v>2.66853652288105</c:v>
                </c:pt>
                <c:pt idx="95">
                  <c:v>2.7039747324511398</c:v>
                </c:pt>
                <c:pt idx="96">
                  <c:v>2.7398835620358999</c:v>
                </c:pt>
                <c:pt idx="97">
                  <c:v>2.7762692614769802</c:v>
                </c:pt>
                <c:pt idx="98">
                  <c:v>2.81313816361402</c:v>
                </c:pt>
                <c:pt idx="99">
                  <c:v>2.8504966853868998</c:v>
                </c:pt>
                <c:pt idx="100">
                  <c:v>2.88835132895256</c:v>
                </c:pt>
                <c:pt idx="101">
                  <c:v>2.9267086828166802</c:v>
                </c:pt>
                <c:pt idx="102">
                  <c:v>2.9655754229804199</c:v>
                </c:pt>
                <c:pt idx="103">
                  <c:v>3.0049583141023501</c:v>
                </c:pt>
                <c:pt idx="104">
                  <c:v>3.0448642106757999</c:v>
                </c:pt>
                <c:pt idx="105">
                  <c:v>3.0853000582218901</c:v>
                </c:pt>
                <c:pt idx="106">
                  <c:v>3.1262728944984</c:v>
                </c:pt>
                <c:pt idx="107">
                  <c:v>3.1677898507246298</c:v>
                </c:pt>
                <c:pt idx="108">
                  <c:v>3.2098581528225898</c:v>
                </c:pt>
                <c:pt idx="109">
                  <c:v>3.2524851226746598</c:v>
                </c:pt>
                <c:pt idx="110">
                  <c:v>3.2956781793979402</c:v>
                </c:pt>
                <c:pt idx="111">
                  <c:v>3.3394448406355401</c:v>
                </c:pt>
                <c:pt idx="112">
                  <c:v>3.3837927238649699</c:v>
                </c:pt>
                <c:pt idx="113">
                  <c:v>3.4287295477240001</c:v>
                </c:pt>
                <c:pt idx="114">
                  <c:v>3.4742631333540102</c:v>
                </c:pt>
                <c:pt idx="115">
                  <c:v>3.52040140576129</c:v>
                </c:pt>
                <c:pt idx="116">
                  <c:v>3.56715239519633</c:v>
                </c:pt>
                <c:pt idx="117">
                  <c:v>3.6145242385514802</c:v>
                </c:pt>
                <c:pt idx="118">
                  <c:v>3.6625251807771799</c:v>
                </c:pt>
                <c:pt idx="119">
                  <c:v>3.71116357631692</c:v>
                </c:pt>
                <c:pt idx="120">
                  <c:v>3.7604478905613501</c:v>
                </c:pt>
                <c:pt idx="121">
                  <c:v>3.8103867013216601</c:v>
                </c:pt>
                <c:pt idx="122">
                  <c:v>3.8609887003224999</c:v>
                </c:pt>
                <c:pt idx="123">
                  <c:v>3.9122626947147801</c:v>
                </c:pt>
                <c:pt idx="124">
                  <c:v>3.9642176086085099</c:v>
                </c:pt>
                <c:pt idx="125">
                  <c:v>4.0168624846260501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Microsoft_Excel_Worksheet2!$D$2:$D$10002</c:f>
              <c:numCache>
                <c:formatCode>General</c:formatCode>
                <c:ptCount val="10001"/>
                <c:pt idx="0">
                  <c:v>0.77215099314810598</c:v>
                </c:pt>
                <c:pt idx="1">
                  <c:v>0.78240517122673203</c:v>
                </c:pt>
                <c:pt idx="2">
                  <c:v>0.79279552496141603</c:v>
                </c:pt>
                <c:pt idx="3">
                  <c:v>0.80332386276714496</c:v>
                </c:pt>
                <c:pt idx="4">
                  <c:v>0.81399201707468405</c:v>
                </c:pt>
                <c:pt idx="5">
                  <c:v>0.82480184464951301</c:v>
                </c:pt>
                <c:pt idx="6">
                  <c:v>0.83575522691498505</c:v>
                </c:pt>
                <c:pt idx="7">
                  <c:v>0.84685407027978798</c:v>
                </c:pt>
                <c:pt idx="8">
                  <c:v>0.858100306469751</c:v>
                </c:pt>
                <c:pt idx="9">
                  <c:v>0.86949589286405204</c:v>
                </c:pt>
                <c:pt idx="10">
                  <c:v>0.88104281283589703</c:v>
                </c:pt>
                <c:pt idx="11">
                  <c:v>0.89274307609772197</c:v>
                </c:pt>
                <c:pt idx="12">
                  <c:v>0.904598719050978</c:v>
                </c:pt>
                <c:pt idx="13">
                  <c:v>0.91661180514056095</c:v>
                </c:pt>
                <c:pt idx="14">
                  <c:v>0.92878442521394999</c:v>
                </c:pt>
                <c:pt idx="15">
                  <c:v>0.94111869788511304</c:v>
                </c:pt>
                <c:pt idx="16">
                  <c:v>0.95361676990324695</c:v>
                </c:pt>
                <c:pt idx="17">
                  <c:v>0.96628081652641296</c:v>
                </c:pt>
                <c:pt idx="18">
                  <c:v>0.97911304190013704</c:v>
                </c:pt>
                <c:pt idx="19">
                  <c:v>0.99211567944103496</c:v>
                </c:pt>
                <c:pt idx="20">
                  <c:v>1.01295883094631</c:v>
                </c:pt>
                <c:pt idx="21">
                  <c:v>1.0460953758714899</c:v>
                </c:pt>
                <c:pt idx="22">
                  <c:v>1.08031590424795</c:v>
                </c:pt>
                <c:pt idx="23">
                  <c:v>1.1156558760225701</c:v>
                </c:pt>
                <c:pt idx="24">
                  <c:v>1.1521519111302601</c:v>
                </c:pt>
                <c:pt idx="25">
                  <c:v>1.18984182744022</c:v>
                </c:pt>
                <c:pt idx="26">
                  <c:v>1.2287646799435099</c:v>
                </c:pt>
                <c:pt idx="27">
                  <c:v>1.2689608012225699</c:v>
                </c:pt>
                <c:pt idx="28">
                  <c:v>1.3104718432446101</c:v>
                </c:pt>
                <c:pt idx="29">
                  <c:v>1.35334082052208</c:v>
                </c:pt>
                <c:pt idx="30">
                  <c:v>1.3976121546852001</c:v>
                </c:pt>
                <c:pt idx="31">
                  <c:v>1.4433317205124101</c:v>
                </c:pt>
                <c:pt idx="32">
                  <c:v>1.4905468934666899</c:v>
                </c:pt>
                <c:pt idx="33">
                  <c:v>1.5393065987868999</c:v>
                </c:pt>
                <c:pt idx="34">
                  <c:v>1.589661362185</c:v>
                </c:pt>
                <c:pt idx="35">
                  <c:v>1.64166336220178</c:v>
                </c:pt>
                <c:pt idx="36">
                  <c:v>1.6953664842751599</c:v>
                </c:pt>
                <c:pt idx="37">
                  <c:v>1.75082637657734</c:v>
                </c:pt>
                <c:pt idx="38">
                  <c:v>1.80810050767845</c:v>
                </c:pt>
                <c:pt idx="39">
                  <c:v>1.86724822609653</c:v>
                </c:pt>
                <c:pt idx="40">
                  <c:v>1.9283308217956101</c:v>
                </c:pt>
                <c:pt idx="41">
                  <c:v>1.9914115896954701</c:v>
                </c:pt>
                <c:pt idx="42">
                  <c:v>2.0565558952590202</c:v>
                </c:pt>
                <c:pt idx="43">
                  <c:v>2.1238312422252199</c:v>
                </c:pt>
                <c:pt idx="44">
                  <c:v>2.1933073425576999</c:v>
                </c:pt>
                <c:pt idx="45">
                  <c:v>2.2650561886815699</c:v>
                </c:pt>
                <c:pt idx="46">
                  <c:v>2.33915212808335</c:v>
                </c:pt>
                <c:pt idx="47">
                  <c:v>2.4156719403511899</c:v>
                </c:pt>
                <c:pt idx="48">
                  <c:v>2.4946949167352899</c:v>
                </c:pt>
                <c:pt idx="49">
                  <c:v>2.5763029423110102</c:v>
                </c:pt>
                <c:pt idx="50">
                  <c:v>2.6605805808296501</c:v>
                </c:pt>
                <c:pt idx="51">
                  <c:v>2.74761516234503</c:v>
                </c:pt>
                <c:pt idx="52">
                  <c:v>2.8374968737064701</c:v>
                </c:pt>
                <c:pt idx="53">
                  <c:v>2.9303188520121402</c:v>
                </c:pt>
                <c:pt idx="54">
                  <c:v>3.0261772811193501</c:v>
                </c:pt>
                <c:pt idx="55">
                  <c:v>3.12517149131217</c:v>
                </c:pt>
                <c:pt idx="56">
                  <c:v>3.2274040622292</c:v>
                </c:pt>
                <c:pt idx="57">
                  <c:v>3.3329809291585799</c:v>
                </c:pt>
                <c:pt idx="58">
                  <c:v>3.4420114928100598</c:v>
                </c:pt>
                <c:pt idx="59">
                  <c:v>3.5546087326780702</c:v>
                </c:pt>
                <c:pt idx="60">
                  <c:v>3.6708893241131402</c:v>
                </c:pt>
                <c:pt idx="61">
                  <c:v>3.7909737592231001</c:v>
                </c:pt>
                <c:pt idx="62">
                  <c:v>3.9149864717292102</c:v>
                </c:pt>
                <c:pt idx="63">
                  <c:v>4.0430559659067002</c:v>
                </c:pt>
                <c:pt idx="64">
                  <c:v>4.17531494974331</c:v>
                </c:pt>
                <c:pt idx="65">
                  <c:v>4.31190047245373</c:v>
                </c:pt>
                <c:pt idx="66">
                  <c:v>4.4529540664925698</c:v>
                </c:pt>
                <c:pt idx="67">
                  <c:v>4.5986218942129096</c:v>
                </c:pt>
                <c:pt idx="68">
                  <c:v>4.7490548993224397</c:v>
                </c:pt>
                <c:pt idx="69">
                  <c:v>4.9044089632941503</c:v>
                </c:pt>
                <c:pt idx="70">
                  <c:v>5.0648450668935601</c:v>
                </c:pt>
                <c:pt idx="71">
                  <c:v>5.23052945699005</c:v>
                </c:pt>
                <c:pt idx="72">
                  <c:v>5.4016338188248696</c:v>
                </c:pt>
                <c:pt idx="73">
                  <c:v>5.5783354539146499</c:v>
                </c:pt>
                <c:pt idx="74">
                  <c:v>5.7608174637745</c:v>
                </c:pt>
                <c:pt idx="75">
                  <c:v>5.94926893965114</c:v>
                </c:pt>
                <c:pt idx="76">
                  <c:v>6.1438851584628598</c:v>
                </c:pt>
                <c:pt idx="77">
                  <c:v>6.34486778514903</c:v>
                </c:pt>
                <c:pt idx="78">
                  <c:v>6.5524250816390497</c:v>
                </c:pt>
                <c:pt idx="79">
                  <c:v>6.7667721226572501</c:v>
                </c:pt>
                <c:pt idx="80">
                  <c:v>6.9881310185873096</c:v>
                </c:pt>
                <c:pt idx="81">
                  <c:v>7.2167311456271399</c:v>
                </c:pt>
                <c:pt idx="82">
                  <c:v>7.4528093834728004</c:v>
                </c:pt>
                <c:pt idx="83">
                  <c:v>7.6966103607776004</c:v>
                </c:pt>
                <c:pt idx="84">
                  <c:v>7.9483867086408599</c:v>
                </c:pt>
                <c:pt idx="85">
                  <c:v>8.2083993223889493</c:v>
                </c:pt>
                <c:pt idx="86">
                  <c:v>8.4769176319198891</c:v>
                </c:pt>
                <c:pt idx="87">
                  <c:v>8.7542198808915899</c:v>
                </c:pt>
                <c:pt idx="88">
                  <c:v>9.0405934150430696</c:v>
                </c:pt>
                <c:pt idx="89">
                  <c:v>9.3363349799475195</c:v>
                </c:pt>
                <c:pt idx="90">
                  <c:v>9.6417510285055208</c:v>
                </c:pt>
                <c:pt idx="91">
                  <c:v>9.9571580384971998</c:v>
                </c:pt>
                <c:pt idx="92">
                  <c:v>10.2828828405225</c:v>
                </c:pt>
                <c:pt idx="93">
                  <c:v>10.619262956669001</c:v>
                </c:pt>
                <c:pt idx="94">
                  <c:v>10.9666469502585</c:v>
                </c:pt>
                <c:pt idx="95">
                  <c:v>11.325394787035201</c:v>
                </c:pt>
                <c:pt idx="96">
                  <c:v>11.695878208168301</c:v>
                </c:pt>
                <c:pt idx="97">
                  <c:v>12.0784811154575</c:v>
                </c:pt>
                <c:pt idx="98">
                  <c:v>12.4735999691393</c:v>
                </c:pt>
                <c:pt idx="99">
                  <c:v>12.8816441987058</c:v>
                </c:pt>
                <c:pt idx="100">
                  <c:v>13.3030366271639</c:v>
                </c:pt>
                <c:pt idx="101">
                  <c:v>13.738213909172</c:v>
                </c:pt>
                <c:pt idx="102">
                  <c:v>14.187626983509601</c:v>
                </c:pt>
                <c:pt idx="103">
                  <c:v>14.6517415403485</c:v>
                </c:pt>
                <c:pt idx="104">
                  <c:v>15.131038503809799</c:v>
                </c:pt>
                <c:pt idx="105">
                  <c:v>15.626014530306</c:v>
                </c:pt>
                <c:pt idx="106">
                  <c:v>16.137182523186102</c:v>
                </c:pt>
                <c:pt idx="107">
                  <c:v>16.665072164215101</c:v>
                </c:pt>
                <c:pt idx="108">
                  <c:v>17.210230462440201</c:v>
                </c:pt>
                <c:pt idx="109">
                  <c:v>17.773222321012199</c:v>
                </c:pt>
                <c:pt idx="110">
                  <c:v>18.354631122547801</c:v>
                </c:pt>
                <c:pt idx="111">
                  <c:v>18.9550593336422</c:v>
                </c:pt>
                <c:pt idx="112">
                  <c:v>19.575129129155801</c:v>
                </c:pt>
                <c:pt idx="113">
                  <c:v>20.2154830369237</c:v>
                </c:pt>
                <c:pt idx="114">
                  <c:v>20.876784603554398</c:v>
                </c:pt>
                <c:pt idx="115">
                  <c:v>21.5597190820096</c:v>
                </c:pt>
                <c:pt idx="116">
                  <c:v>22.264994141675999</c:v>
                </c:pt>
                <c:pt idx="117">
                  <c:v>22.9933406016651</c:v>
                </c:pt>
                <c:pt idx="118">
                  <c:v>23.745513188101999</c:v>
                </c:pt>
                <c:pt idx="119">
                  <c:v>24.522291316186401</c:v>
                </c:pt>
                <c:pt idx="120">
                  <c:v>25.324479897836799</c:v>
                </c:pt>
                <c:pt idx="121">
                  <c:v>26.152910175755899</c:v>
                </c:pt>
                <c:pt idx="122">
                  <c:v>27.008440584778999</c:v>
                </c:pt>
                <c:pt idx="123">
                  <c:v>27.891957641400602</c:v>
                </c:pt>
                <c:pt idx="124">
                  <c:v>28.804376862399</c:v>
                </c:pt>
                <c:pt idx="125">
                  <c:v>29.746643713511698</c:v>
                </c:pt>
              </c:numCache>
            </c:numRef>
          </c:yVal>
          <c:smooth val="1"/>
        </c:ser>
        <c:dLbls>
          <c:showLegendKey val="0"/>
          <c:showVal val="0"/>
          <c:showCatName val="0"/>
          <c:showSerName val="0"/>
          <c:showPercent val="0"/>
          <c:showBubbleSize val="0"/>
        </c:dLbls>
        <c:axId val="846084696"/>
        <c:axId val="846085088"/>
      </c:scatterChart>
      <c:valAx>
        <c:axId val="846084696"/>
        <c:scaling>
          <c:orientation val="minMax"/>
          <c:max val="70"/>
          <c:min val="5"/>
        </c:scaling>
        <c:delete val="0"/>
        <c:axPos val="b"/>
        <c:title>
          <c:tx>
            <c:rich>
              <a:bodyPr/>
              <a:lstStyle/>
              <a:p>
                <a:pPr>
                  <a:defRPr sz="1700"/>
                </a:pPr>
                <a:r>
                  <a:rPr lang="en-US" sz="1700" dirty="0" smtClean="0"/>
                  <a:t>Donor weight (kg)</a:t>
                </a:r>
                <a:endParaRPr lang="en-US" sz="1700" dirty="0"/>
              </a:p>
            </c:rich>
          </c:tx>
          <c:layout>
            <c:manualLayout>
              <c:xMode val="edge"/>
              <c:yMode val="edge"/>
              <c:x val="0.45235622372424689"/>
              <c:y val="0.88582020997375333"/>
            </c:manualLayout>
          </c:layout>
          <c:overlay val="0"/>
        </c:title>
        <c:numFmt formatCode="#,##0" sourceLinked="0"/>
        <c:majorTickMark val="out"/>
        <c:minorTickMark val="none"/>
        <c:tickLblPos val="nextTo"/>
        <c:txPr>
          <a:bodyPr rot="0"/>
          <a:lstStyle/>
          <a:p>
            <a:pPr>
              <a:defRPr sz="1500" b="1"/>
            </a:pPr>
            <a:endParaRPr lang="en-US"/>
          </a:p>
        </c:txPr>
        <c:crossAx val="846085088"/>
        <c:crosses val="autoZero"/>
        <c:crossBetween val="midCat"/>
        <c:majorUnit val="5"/>
      </c:valAx>
      <c:valAx>
        <c:axId val="84608508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84696"/>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Microsoft_Excel_Worksheet2!$B$2:$B$10002</c:f>
              <c:numCache>
                <c:formatCode>General</c:formatCode>
                <c:ptCount val="10001"/>
                <c:pt idx="0">
                  <c:v>0.59960460182502795</c:v>
                </c:pt>
                <c:pt idx="1">
                  <c:v>0.62537901935922502</c:v>
                </c:pt>
                <c:pt idx="2">
                  <c:v>0.65226136801537404</c:v>
                </c:pt>
                <c:pt idx="3">
                  <c:v>0.68029927297721904</c:v>
                </c:pt>
                <c:pt idx="4">
                  <c:v>0.70954240662988999</c:v>
                </c:pt>
                <c:pt idx="5">
                  <c:v>0.74004257656026395</c:v>
                </c:pt>
                <c:pt idx="6">
                  <c:v>0.77185381734008995</c:v>
                </c:pt>
                <c:pt idx="7">
                  <c:v>0.805032486254464</c:v>
                </c:pt>
                <c:pt idx="8">
                  <c:v>0.83963736314527004</c:v>
                </c:pt>
                <c:pt idx="9">
                  <c:v>0.87572975454645197</c:v>
                </c:pt>
                <c:pt idx="10">
                  <c:v>0.91337360229561704</c:v>
                </c:pt>
                <c:pt idx="11">
                  <c:v>0.95263559681438403</c:v>
                </c:pt>
                <c:pt idx="12">
                  <c:v>0.99358529525815598</c:v>
                </c:pt>
                <c:pt idx="13">
                  <c:v>1.0362952447446601</c:v>
                </c:pt>
                <c:pt idx="14">
                  <c:v>1.0808411108795399</c:v>
                </c:pt>
                <c:pt idx="15">
                  <c:v>1.12730181180668</c:v>
                </c:pt>
                <c:pt idx="16">
                  <c:v>1.17575965802088</c:v>
                </c:pt>
                <c:pt idx="17">
                  <c:v>1.2263004981903201</c:v>
                </c:pt>
                <c:pt idx="18">
                  <c:v>1.27901387124741</c:v>
                </c:pt>
                <c:pt idx="19">
                  <c:v>1.33399316501737</c:v>
                </c:pt>
                <c:pt idx="20">
                  <c:v>1.3913357816655301</c:v>
                </c:pt>
                <c:pt idx="21">
                  <c:v>1.4511433102564799</c:v>
                </c:pt>
                <c:pt idx="22">
                  <c:v>1.5135217067308699</c:v>
                </c:pt>
                <c:pt idx="23">
                  <c:v>1.57858148161854</c:v>
                </c:pt>
                <c:pt idx="24">
                  <c:v>1.64643789582075</c:v>
                </c:pt>
                <c:pt idx="25">
                  <c:v>1.7172111648080901</c:v>
                </c:pt>
                <c:pt idx="26">
                  <c:v>1.7910266715961201</c:v>
                </c:pt>
                <c:pt idx="27">
                  <c:v>1.8680151888758401</c:v>
                </c:pt>
                <c:pt idx="28">
                  <c:v>1.94831311069258</c:v>
                </c:pt>
                <c:pt idx="29">
                  <c:v>2.0320626940838702</c:v>
                </c:pt>
                <c:pt idx="30">
                  <c:v>2.1194123111040999</c:v>
                </c:pt>
                <c:pt idx="31">
                  <c:v>2.2105167116828199</c:v>
                </c:pt>
                <c:pt idx="32">
                  <c:v>2.3055372977820898</c:v>
                </c:pt>
                <c:pt idx="33">
                  <c:v>2.4046424093386598</c:v>
                </c:pt>
                <c:pt idx="34">
                  <c:v>2.50800762249761</c:v>
                </c:pt>
                <c:pt idx="35">
                  <c:v>2.6158160606657801</c:v>
                </c:pt>
                <c:pt idx="36">
                  <c:v>2.7282587189359999</c:v>
                </c:pt>
                <c:pt idx="37">
                  <c:v>2.8455348024569398</c:v>
                </c:pt>
                <c:pt idx="38">
                  <c:v>2.9678520793480501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Microsoft_Excel_Worksheet2!$C$2:$C$10002</c:f>
              <c:numCache>
                <c:formatCode>General</c:formatCode>
                <c:ptCount val="10001"/>
                <c:pt idx="0">
                  <c:v>0.47001117016872201</c:v>
                </c:pt>
                <c:pt idx="1">
                  <c:v>0.50013668409456902</c:v>
                </c:pt>
                <c:pt idx="2">
                  <c:v>0.532193102319927</c:v>
                </c:pt>
                <c:pt idx="3">
                  <c:v>0.56630418676377903</c:v>
                </c:pt>
                <c:pt idx="4">
                  <c:v>0.60260163190427096</c:v>
                </c:pt>
                <c:pt idx="5">
                  <c:v>0.64122557321858897</c:v>
                </c:pt>
                <c:pt idx="6">
                  <c:v>0.68232512821144597</c:v>
                </c:pt>
                <c:pt idx="7">
                  <c:v>0.72605897212096604</c:v>
                </c:pt>
                <c:pt idx="8">
                  <c:v>0.77259595052461705</c:v>
                </c:pt>
                <c:pt idx="9">
                  <c:v>0.822115731210314</c:v>
                </c:pt>
                <c:pt idx="10">
                  <c:v>0.87480949782940098</c:v>
                </c:pt>
                <c:pt idx="11">
                  <c:v>0.93088068800954704</c:v>
                </c:pt>
                <c:pt idx="12">
                  <c:v>0.99054577877721395</c:v>
                </c:pt>
                <c:pt idx="13">
                  <c:v>1.01885393715779</c:v>
                </c:pt>
                <c:pt idx="14">
                  <c:v>1.0415691225904999</c:v>
                </c:pt>
                <c:pt idx="15">
                  <c:v>1.0647907394462299</c:v>
                </c:pt>
                <c:pt idx="16">
                  <c:v>1.0885300785324801</c:v>
                </c:pt>
                <c:pt idx="17">
                  <c:v>1.1127986823835101</c:v>
                </c:pt>
                <c:pt idx="18">
                  <c:v>1.1376083508725201</c:v>
                </c:pt>
                <c:pt idx="19">
                  <c:v>1.16297114694902</c:v>
                </c:pt>
                <c:pt idx="20">
                  <c:v>1.18889940250401</c:v>
                </c:pt>
                <c:pt idx="21">
                  <c:v>1.2154057243660501</c:v>
                </c:pt>
                <c:pt idx="22">
                  <c:v>1.2425030004309201</c:v>
                </c:pt>
                <c:pt idx="23">
                  <c:v>1.27020440592798</c:v>
                </c:pt>
                <c:pt idx="24">
                  <c:v>1.29852340982621</c:v>
                </c:pt>
                <c:pt idx="25">
                  <c:v>1.3274737813830899</c:v>
                </c:pt>
                <c:pt idx="26">
                  <c:v>1.3570695968395201</c:v>
                </c:pt>
                <c:pt idx="27">
                  <c:v>1.3873252462639001</c:v>
                </c:pt>
                <c:pt idx="28">
                  <c:v>1.41825544054893</c:v>
                </c:pt>
                <c:pt idx="29">
                  <c:v>1.4498752185643</c:v>
                </c:pt>
                <c:pt idx="30">
                  <c:v>1.48219995446889</c:v>
                </c:pt>
                <c:pt idx="31">
                  <c:v>1.5152453651859901</c:v>
                </c:pt>
                <c:pt idx="32">
                  <c:v>1.54902751804517</c:v>
                </c:pt>
                <c:pt idx="33">
                  <c:v>1.5835628385945699</c:v>
                </c:pt>
                <c:pt idx="34">
                  <c:v>1.61886811858727</c:v>
                </c:pt>
                <c:pt idx="35">
                  <c:v>1.6549605241458101</c:v>
                </c:pt>
                <c:pt idx="36">
                  <c:v>1.6918576041086599</c:v>
                </c:pt>
                <c:pt idx="37">
                  <c:v>1.7295772985628699</c:v>
                </c:pt>
                <c:pt idx="38">
                  <c:v>1.7681379475668499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Microsoft_Excel_Worksheet2!$D$2:$D$10002</c:f>
              <c:numCache>
                <c:formatCode>General</c:formatCode>
                <c:ptCount val="10001"/>
                <c:pt idx="0">
                  <c:v>0.76493007262080503</c:v>
                </c:pt>
                <c:pt idx="1">
                  <c:v>0.78198406614131599</c:v>
                </c:pt>
                <c:pt idx="2">
                  <c:v>0.79941827571739499</c:v>
                </c:pt>
                <c:pt idx="3">
                  <c:v>0.81724117820513698</c:v>
                </c:pt>
                <c:pt idx="4">
                  <c:v>0.83546143945078699</c:v>
                </c:pt>
                <c:pt idx="5">
                  <c:v>0.85408791850424304</c:v>
                </c:pt>
                <c:pt idx="6">
                  <c:v>0.87312967192650404</c:v>
                </c:pt>
                <c:pt idx="7">
                  <c:v>0.89259595819314597</c:v>
                </c:pt>
                <c:pt idx="8">
                  <c:v>0.91249624219597703</c:v>
                </c:pt>
                <c:pt idx="9">
                  <c:v>0.93284019984504996</c:v>
                </c:pt>
                <c:pt idx="10">
                  <c:v>0.95363772277328696</c:v>
                </c:pt>
                <c:pt idx="11">
                  <c:v>0.97489892314598103</c:v>
                </c:pt>
                <c:pt idx="12">
                  <c:v>0.99663413857753103</c:v>
                </c:pt>
                <c:pt idx="13">
                  <c:v>1.0540351223220299</c:v>
                </c:pt>
                <c:pt idx="14">
                  <c:v>1.1215938353297401</c:v>
                </c:pt>
                <c:pt idx="15">
                  <c:v>1.1934827453172201</c:v>
                </c:pt>
                <c:pt idx="16">
                  <c:v>1.2699793976231699</c:v>
                </c:pt>
                <c:pt idx="17">
                  <c:v>1.35137912694217</c:v>
                </c:pt>
                <c:pt idx="18">
                  <c:v>1.4379961975389799</c:v>
                </c:pt>
                <c:pt idx="19">
                  <c:v>1.5301650165453999</c:v>
                </c:pt>
                <c:pt idx="20">
                  <c:v>1.6282414250235999</c:v>
                </c:pt>
                <c:pt idx="21">
                  <c:v>1.7326040717806599</c:v>
                </c:pt>
                <c:pt idx="22">
                  <c:v>1.84365587523816</c:v>
                </c:pt>
                <c:pt idx="23">
                  <c:v>1.9618255790007799</c:v>
                </c:pt>
                <c:pt idx="24">
                  <c:v>2.0875694071294899</c:v>
                </c:pt>
                <c:pt idx="25">
                  <c:v>2.2213728255101199</c:v>
                </c:pt>
                <c:pt idx="26">
                  <c:v>2.3637524161172601</c:v>
                </c:pt>
                <c:pt idx="27">
                  <c:v>2.5152578714098102</c:v>
                </c:pt>
                <c:pt idx="28">
                  <c:v>2.67647411655788</c:v>
                </c:pt>
                <c:pt idx="29">
                  <c:v>2.8480235676945198</c:v>
                </c:pt>
                <c:pt idx="30">
                  <c:v>3.0305685349107798</c:v>
                </c:pt>
                <c:pt idx="31">
                  <c:v>3.2248137792714999</c:v>
                </c:pt>
                <c:pt idx="32">
                  <c:v>3.4315092337238502</c:v>
                </c:pt>
                <c:pt idx="33">
                  <c:v>3.6514528984033801</c:v>
                </c:pt>
                <c:pt idx="34">
                  <c:v>3.8854939215155402</c:v>
                </c:pt>
                <c:pt idx="35">
                  <c:v>4.1345358776873304</c:v>
                </c:pt>
                <c:pt idx="36">
                  <c:v>4.3995402564459702</c:v>
                </c:pt>
                <c:pt idx="37">
                  <c:v>4.6815301742926296</c:v>
                </c:pt>
                <c:pt idx="38">
                  <c:v>4.9815943247027201</c:v>
                </c:pt>
              </c:numCache>
            </c:numRef>
          </c:yVal>
          <c:smooth val="1"/>
        </c:ser>
        <c:dLbls>
          <c:showLegendKey val="0"/>
          <c:showVal val="0"/>
          <c:showCatName val="0"/>
          <c:showSerName val="0"/>
          <c:showPercent val="0"/>
          <c:showBubbleSize val="0"/>
        </c:dLbls>
        <c:axId val="846085872"/>
        <c:axId val="846086264"/>
      </c:scatterChart>
      <c:valAx>
        <c:axId val="846085872"/>
        <c:scaling>
          <c:orientation val="minMax"/>
          <c:max val="1.8"/>
          <c:min val="0.2"/>
        </c:scaling>
        <c:delete val="0"/>
        <c:axPos val="b"/>
        <c:title>
          <c:tx>
            <c:rich>
              <a:bodyPr/>
              <a:lstStyle/>
              <a:p>
                <a:pPr>
                  <a:defRPr sz="1700"/>
                </a:pPr>
                <a:r>
                  <a:rPr lang="en-US" sz="1700" dirty="0" smtClean="0"/>
                  <a:t>Recipient BSA (m</a:t>
                </a:r>
                <a:r>
                  <a:rPr lang="en-US" sz="1700" baseline="30000" dirty="0" smtClean="0"/>
                  <a:t>2</a:t>
                </a:r>
                <a:r>
                  <a:rPr lang="en-US" sz="1700" dirty="0" smtClean="0"/>
                  <a:t>)</a:t>
                </a:r>
                <a:endParaRPr lang="en-US" sz="1700" dirty="0"/>
              </a:p>
            </c:rich>
          </c:tx>
          <c:layout>
            <c:manualLayout>
              <c:xMode val="edge"/>
              <c:yMode val="edge"/>
              <c:x val="0.44606560518430771"/>
              <c:y val="0.88582020997375333"/>
            </c:manualLayout>
          </c:layout>
          <c:overlay val="0"/>
        </c:title>
        <c:numFmt formatCode="#,##0.0" sourceLinked="0"/>
        <c:majorTickMark val="out"/>
        <c:minorTickMark val="none"/>
        <c:tickLblPos val="nextTo"/>
        <c:txPr>
          <a:bodyPr rot="0"/>
          <a:lstStyle/>
          <a:p>
            <a:pPr>
              <a:defRPr sz="1500" b="1"/>
            </a:pPr>
            <a:endParaRPr lang="en-US"/>
          </a:p>
        </c:txPr>
        <c:crossAx val="846086264"/>
        <c:crosses val="autoZero"/>
        <c:crossBetween val="midCat"/>
        <c:majorUnit val="0.2"/>
      </c:valAx>
      <c:valAx>
        <c:axId val="846086264"/>
        <c:scaling>
          <c:orientation val="minMax"/>
          <c:max val="3"/>
          <c:min val="0"/>
        </c:scaling>
        <c:delete val="0"/>
        <c:axPos val="l"/>
        <c:majorGridlines>
          <c:spPr>
            <a:ln>
              <a:prstDash val="sysDash"/>
            </a:ln>
          </c:spPr>
        </c:majorGridlines>
        <c:title>
          <c:tx>
            <c:rich>
              <a:bodyPr rot="-5400000" vert="horz"/>
              <a:lstStyle/>
              <a:p>
                <a:pPr>
                  <a:defRPr sz="1200"/>
                </a:pPr>
                <a:r>
                  <a:rPr lang="en-US" sz="1200" b="1" i="0" baseline="0" dirty="0" smtClean="0">
                    <a:solidFill>
                      <a:schemeClr val="tx1"/>
                    </a:solidFill>
                  </a:rPr>
                  <a:t>Hazard Ratio of renal dysfunction within 10 Years</a:t>
                </a:r>
                <a:endParaRPr lang="en-US" sz="12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85872"/>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1.33440699557026</c:v>
                </c:pt>
                <c:pt idx="1">
                  <c:v>1.31319085118297</c:v>
                </c:pt>
                <c:pt idx="2">
                  <c:v>1.2923120287552901</c:v>
                </c:pt>
                <c:pt idx="3">
                  <c:v>1.27176516510236</c:v>
                </c:pt>
                <c:pt idx="4">
                  <c:v>1.25154498231022</c:v>
                </c:pt>
                <c:pt idx="5">
                  <c:v>1.2316462863801001</c:v>
                </c:pt>
                <c:pt idx="6">
                  <c:v>1.2120639658941801</c:v>
                </c:pt>
                <c:pt idx="7">
                  <c:v>1.19279299070265</c:v>
                </c:pt>
                <c:pt idx="8">
                  <c:v>1.1738284106315799</c:v>
                </c:pt>
                <c:pt idx="9">
                  <c:v>1.15516535421136</c:v>
                </c:pt>
                <c:pt idx="10">
                  <c:v>1.1367990274253801</c:v>
                </c:pt>
                <c:pt idx="11">
                  <c:v>1.11872471247855</c:v>
                </c:pt>
                <c:pt idx="12">
                  <c:v>1.1009377665854601</c:v>
                </c:pt>
                <c:pt idx="13">
                  <c:v>1.08343362077775</c:v>
                </c:pt>
                <c:pt idx="14">
                  <c:v>1.06620777873048</c:v>
                </c:pt>
                <c:pt idx="15">
                  <c:v>1.0492558156071701</c:v>
                </c:pt>
                <c:pt idx="16">
                  <c:v>1.03257337692315</c:v>
                </c:pt>
                <c:pt idx="17">
                  <c:v>1.01615617742705</c:v>
                </c:pt>
                <c:pt idx="18">
                  <c:v>1</c:v>
                </c:pt>
                <c:pt idx="19">
                  <c:v>0.98410069457240701</c:v>
                </c:pt>
                <c:pt idx="20">
                  <c:v>0.96845417705789405</c:v>
                </c:pt>
                <c:pt idx="21">
                  <c:v>0.95305642830422199</c:v>
                </c:pt>
                <c:pt idx="22">
                  <c:v>0.93790349306088305</c:v>
                </c:pt>
                <c:pt idx="23">
                  <c:v>0.92299147896310196</c:v>
                </c:pt>
                <c:pt idx="24">
                  <c:v>0.90831655553200197</c:v>
                </c:pt>
                <c:pt idx="25">
                  <c:v>0.89387495319065902</c:v>
                </c:pt>
                <c:pt idx="26">
                  <c:v>0.87966296229580598</c:v>
                </c:pt>
                <c:pt idx="27">
                  <c:v>0.86567693218492303</c:v>
                </c:pt>
                <c:pt idx="28">
                  <c:v>0.85191327023849395</c:v>
                </c:pt>
                <c:pt idx="29">
                  <c:v>0.83836844095715202</c:v>
                </c:pt>
                <c:pt idx="30">
                  <c:v>0.82503896505352003</c:v>
                </c:pt>
                <c:pt idx="31">
                  <c:v>0.811921418558469</c:v>
                </c:pt>
                <c:pt idx="32">
                  <c:v>0.79901243194160299</c:v>
                </c:pt>
                <c:pt idx="33">
                  <c:v>0.78630868924571995</c:v>
                </c:pt>
                <c:pt idx="34">
                  <c:v>0.77380692723503197</c:v>
                </c:pt>
                <c:pt idx="35">
                  <c:v>0.76150393455693499</c:v>
                </c:pt>
                <c:pt idx="36">
                  <c:v>0.749396550917101</c:v>
                </c:pt>
                <c:pt idx="37">
                  <c:v>0.73748166626768497</c:v>
                </c:pt>
                <c:pt idx="38">
                  <c:v>0.72575622000844497</c:v>
                </c:pt>
                <c:pt idx="39">
                  <c:v>0.71421720020055501</c:v>
                </c:pt>
                <c:pt idx="40">
                  <c:v>0.70286164279292696</c:v>
                </c:pt>
                <c:pt idx="41">
                  <c:v>0.69168663086082205</c:v>
                </c:pt>
                <c:pt idx="42">
                  <c:v>0.68068929385658306</c:v>
                </c:pt>
                <c:pt idx="43">
                  <c:v>0.66986680687226496</c:v>
                </c:pt>
                <c:pt idx="44">
                  <c:v>0.659216389913996</c:v>
                </c:pt>
                <c:pt idx="45">
                  <c:v>0.64873530718787897</c:v>
                </c:pt>
                <c:pt idx="46">
                  <c:v>0.63842086639723505</c:v>
                </c:pt>
                <c:pt idx="47">
                  <c:v>0.62827041805103701</c:v>
                </c:pt>
                <c:pt idx="48">
                  <c:v>0.61828135478332202</c:v>
                </c:pt>
                <c:pt idx="49">
                  <c:v>0.60845111068343605</c:v>
                </c:pt>
                <c:pt idx="50">
                  <c:v>0.59877716063692199</c:v>
                </c:pt>
                <c:pt idx="51">
                  <c:v>0.58925701967688904</c:v>
                </c:pt>
                <c:pt idx="52">
                  <c:v>0.57988824234569303</c:v>
                </c:pt>
                <c:pt idx="53">
                  <c:v>0.57066842206676804</c:v>
                </c:pt>
                <c:pt idx="54">
                  <c:v>0.56159519052644702</c:v>
                </c:pt>
                <c:pt idx="55">
                  <c:v>0.55266621706559904</c:v>
                </c:pt>
                <c:pt idx="56">
                  <c:v>0.54387920808096102</c:v>
                </c:pt>
                <c:pt idx="57">
                  <c:v>0.53523190643596497</c:v>
                </c:pt>
                <c:pt idx="58">
                  <c:v>0.52672209088094601</c:v>
                </c:pt>
                <c:pt idx="59">
                  <c:v>0.51834757548257004</c:v>
                </c:pt>
                <c:pt idx="60">
                  <c:v>0.51010620906231996</c:v>
                </c:pt>
                <c:pt idx="61">
                  <c:v>0.50199587464392703</c:v>
                </c:pt>
                <c:pt idx="62">
                  <c:v>0.494014488909571</c:v>
                </c:pt>
                <c:pt idx="63">
                  <c:v>0.48616000166474199</c:v>
                </c:pt>
                <c:pt idx="64">
                  <c:v>0.47843039531159498</c:v>
                </c:pt>
                <c:pt idx="65">
                  <c:v>0.47082368433069199</c:v>
                </c:pt>
                <c:pt idx="66">
                  <c:v>0.46333791477097402</c:v>
                </c:pt>
                <c:pt idx="67">
                  <c:v>0.45597116374784602</c:v>
                </c:pt>
                <c:pt idx="68">
                  <c:v>0.44872153894924399</c:v>
                </c:pt>
                <c:pt idx="69">
                  <c:v>0.44158717814955101</c:v>
                </c:pt>
                <c:pt idx="70">
                  <c:v>0.434566248731242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1.0456600475212099</c:v>
                </c:pt>
                <c:pt idx="1">
                  <c:v>1.0430695419840199</c:v>
                </c:pt>
                <c:pt idx="2">
                  <c:v>1.0404854541338699</c:v>
                </c:pt>
                <c:pt idx="3">
                  <c:v>1.03790776807166</c:v>
                </c:pt>
                <c:pt idx="4">
                  <c:v>1.03533646793769</c:v>
                </c:pt>
                <c:pt idx="5">
                  <c:v>1.0327715379115201</c:v>
                </c:pt>
                <c:pt idx="6">
                  <c:v>1.03021296221194</c:v>
                </c:pt>
                <c:pt idx="7">
                  <c:v>1.0276607250968</c:v>
                </c:pt>
                <c:pt idx="8">
                  <c:v>1.0251148108629899</c:v>
                </c:pt>
                <c:pt idx="9">
                  <c:v>1.0225752038462601</c:v>
                </c:pt>
                <c:pt idx="10">
                  <c:v>1.0200418884211899</c:v>
                </c:pt>
                <c:pt idx="11">
                  <c:v>1.0175148490010799</c:v>
                </c:pt>
                <c:pt idx="12">
                  <c:v>1.0149940700378199</c:v>
                </c:pt>
                <c:pt idx="13">
                  <c:v>1.0124795360218299</c:v>
                </c:pt>
                <c:pt idx="14">
                  <c:v>1.00997123148196</c:v>
                </c:pt>
                <c:pt idx="15">
                  <c:v>1.00746914098538</c:v>
                </c:pt>
                <c:pt idx="16">
                  <c:v>1.0049732491374901</c:v>
                </c:pt>
                <c:pt idx="17">
                  <c:v>1.00248354058183</c:v>
                </c:pt>
                <c:pt idx="18">
                  <c:v>1</c:v>
                </c:pt>
                <c:pt idx="19">
                  <c:v>0.97085937230826402</c:v>
                </c:pt>
                <c:pt idx="20">
                  <c:v>0.94256792079879603</c:v>
                </c:pt>
                <c:pt idx="21">
                  <c:v>0.91510089994462496</c:v>
                </c:pt>
                <c:pt idx="22">
                  <c:v>0.88843428531896596</c:v>
                </c:pt>
                <c:pt idx="23">
                  <c:v>0.86254475258191199</c:v>
                </c:pt>
                <c:pt idx="24">
                  <c:v>0.83740965707946202</c:v>
                </c:pt>
                <c:pt idx="25">
                  <c:v>0.81300701403704501</c:v>
                </c:pt>
                <c:pt idx="26">
                  <c:v>0.78931547933022195</c:v>
                </c:pt>
                <c:pt idx="27">
                  <c:v>0.76631433081573497</c:v>
                </c:pt>
                <c:pt idx="28">
                  <c:v>0.74398345020659196</c:v>
                </c:pt>
                <c:pt idx="29">
                  <c:v>0.72230330547530897</c:v>
                </c:pt>
                <c:pt idx="30">
                  <c:v>0.70125493376994197</c:v>
                </c:pt>
                <c:pt idx="31">
                  <c:v>0.68081992482795906</c:v>
                </c:pt>
                <c:pt idx="32">
                  <c:v>0.66098040487343201</c:v>
                </c:pt>
                <c:pt idx="33">
                  <c:v>0.64171902098348199</c:v>
                </c:pt>
                <c:pt idx="34">
                  <c:v>0.62301892591029695</c:v>
                </c:pt>
                <c:pt idx="35">
                  <c:v>0.60486376334544001</c:v>
                </c:pt>
                <c:pt idx="36">
                  <c:v>0.58723765361356794</c:v>
                </c:pt>
                <c:pt idx="37">
                  <c:v>0.570125179783047</c:v>
                </c:pt>
                <c:pt idx="38">
                  <c:v>0.55351137418130503</c:v>
                </c:pt>
                <c:pt idx="39">
                  <c:v>0.537381705303146</c:v>
                </c:pt>
                <c:pt idx="40">
                  <c:v>0.52172206510055696</c:v>
                </c:pt>
                <c:pt idx="41">
                  <c:v>0.50651875664289803</c:v>
                </c:pt>
                <c:pt idx="42">
                  <c:v>0.49175848213668599</c:v>
                </c:pt>
                <c:pt idx="43">
                  <c:v>0.47742833129448797</c:v>
                </c:pt>
                <c:pt idx="44">
                  <c:v>0.46351577004274802</c:v>
                </c:pt>
                <c:pt idx="45">
                  <c:v>0.45000862955868398</c:v>
                </c:pt>
                <c:pt idx="46">
                  <c:v>0.43689509562664602</c:v>
                </c:pt>
                <c:pt idx="47">
                  <c:v>0.42416369830464501</c:v>
                </c:pt>
                <c:pt idx="48">
                  <c:v>0.41180330189199899</c:v>
                </c:pt>
                <c:pt idx="49">
                  <c:v>0.39980309518933699</c:v>
                </c:pt>
                <c:pt idx="50">
                  <c:v>0.38815258204242098</c:v>
                </c:pt>
                <c:pt idx="51">
                  <c:v>0.37684157216153602</c:v>
                </c:pt>
                <c:pt idx="52">
                  <c:v>0.365860172208409</c:v>
                </c:pt>
                <c:pt idx="53">
                  <c:v>0.35519877714284898</c:v>
                </c:pt>
                <c:pt idx="54">
                  <c:v>0.34484806182156902</c:v>
                </c:pt>
                <c:pt idx="55">
                  <c:v>0.33479897284180998</c:v>
                </c:pt>
                <c:pt idx="56">
                  <c:v>0.32504272062265099</c:v>
                </c:pt>
                <c:pt idx="57">
                  <c:v>0.31557077171707798</c:v>
                </c:pt>
                <c:pt idx="58">
                  <c:v>0.30637484134807602</c:v>
                </c:pt>
                <c:pt idx="59">
                  <c:v>0.29744688616223702</c:v>
                </c:pt>
                <c:pt idx="60">
                  <c:v>0.288779097194517</c:v>
                </c:pt>
                <c:pt idx="61">
                  <c:v>0.28036389303801601</c:v>
                </c:pt>
                <c:pt idx="62">
                  <c:v>0.27219391321279002</c:v>
                </c:pt>
                <c:pt idx="63">
                  <c:v>0.26426201172789898</c:v>
                </c:pt>
                <c:pt idx="64">
                  <c:v>0.25656125083106701</c:v>
                </c:pt>
                <c:pt idx="65">
                  <c:v>0.24908489494047301</c:v>
                </c:pt>
                <c:pt idx="66">
                  <c:v>0.24182640475337799</c:v>
                </c:pt>
                <c:pt idx="67">
                  <c:v>0.234779431526428</c:v>
                </c:pt>
                <c:pt idx="68">
                  <c:v>0.22793781152263901</c:v>
                </c:pt>
                <c:pt idx="69">
                  <c:v>0.22129556062018901</c:v>
                </c:pt>
                <c:pt idx="70">
                  <c:v>0.21484686907832201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1.7028880792069401</c:v>
                </c:pt>
                <c:pt idx="1">
                  <c:v>1.6532648516900801</c:v>
                </c:pt>
                <c:pt idx="2">
                  <c:v>1.6050876761711399</c:v>
                </c:pt>
                <c:pt idx="3">
                  <c:v>1.55831441378724</c:v>
                </c:pt>
                <c:pt idx="4">
                  <c:v>1.5129041536284</c:v>
                </c:pt>
                <c:pt idx="5">
                  <c:v>1.46881717695424</c:v>
                </c:pt>
                <c:pt idx="6">
                  <c:v>1.42601492245339</c:v>
                </c:pt>
                <c:pt idx="7">
                  <c:v>1.3844599525153101</c:v>
                </c:pt>
                <c:pt idx="8">
                  <c:v>1.34411592048495</c:v>
                </c:pt>
                <c:pt idx="9">
                  <c:v>1.3049475388715599</c:v>
                </c:pt>
                <c:pt idx="10">
                  <c:v>1.26692054848406</c:v>
                </c:pt>
                <c:pt idx="11">
                  <c:v>1.2300016884656699</c:v>
                </c:pt>
                <c:pt idx="12">
                  <c:v>1.19415866720189</c:v>
                </c:pt>
                <c:pt idx="13">
                  <c:v>1.1593601340760999</c:v>
                </c:pt>
                <c:pt idx="14">
                  <c:v>1.12557565204834</c:v>
                </c:pt>
                <c:pt idx="15">
                  <c:v>1.09277567103312</c:v>
                </c:pt>
                <c:pt idx="16">
                  <c:v>1.0609315020529599</c:v>
                </c:pt>
                <c:pt idx="17">
                  <c:v>1.0300152921451999</c:v>
                </c:pt>
                <c:pt idx="18">
                  <c:v>1</c:v>
                </c:pt>
                <c:pt idx="19">
                  <c:v>0.99752261211152404</c:v>
                </c:pt>
                <c:pt idx="20">
                  <c:v>0.99505136167379804</c:v>
                </c:pt>
                <c:pt idx="21">
                  <c:v>0.99258623348197605</c:v>
                </c:pt>
                <c:pt idx="22">
                  <c:v>0.99012721236888002</c:v>
                </c:pt>
                <c:pt idx="23">
                  <c:v>0.98767428320490702</c:v>
                </c:pt>
                <c:pt idx="24">
                  <c:v>0.98522743089793596</c:v>
                </c:pt>
                <c:pt idx="25">
                  <c:v>0.98278664039323504</c:v>
                </c:pt>
                <c:pt idx="26">
                  <c:v>0.98035189667336897</c:v>
                </c:pt>
                <c:pt idx="27">
                  <c:v>0.97792318475810602</c:v>
                </c:pt>
                <c:pt idx="28">
                  <c:v>0.97550048970432601</c:v>
                </c:pt>
                <c:pt idx="29">
                  <c:v>0.97308379660593003</c:v>
                </c:pt>
                <c:pt idx="30">
                  <c:v>0.97067309059374696</c:v>
                </c:pt>
                <c:pt idx="31">
                  <c:v>0.96826835683543999</c:v>
                </c:pt>
                <c:pt idx="32">
                  <c:v>0.96586958053542205</c:v>
                </c:pt>
                <c:pt idx="33">
                  <c:v>0.96347674693475605</c:v>
                </c:pt>
                <c:pt idx="34">
                  <c:v>0.961089841311072</c:v>
                </c:pt>
                <c:pt idx="35">
                  <c:v>0.95870884897846997</c:v>
                </c:pt>
                <c:pt idx="36">
                  <c:v>0.95633375528743603</c:v>
                </c:pt>
                <c:pt idx="37">
                  <c:v>0.95396454562474697</c:v>
                </c:pt>
                <c:pt idx="38">
                  <c:v>0.95160120541338</c:v>
                </c:pt>
                <c:pt idx="39">
                  <c:v>0.94924372011242997</c:v>
                </c:pt>
                <c:pt idx="40">
                  <c:v>0.94689207521701202</c:v>
                </c:pt>
                <c:pt idx="41">
                  <c:v>0.94454625625817501</c:v>
                </c:pt>
                <c:pt idx="42">
                  <c:v>0.942206248802816</c:v>
                </c:pt>
                <c:pt idx="43">
                  <c:v>0.93987203845358602</c:v>
                </c:pt>
                <c:pt idx="44">
                  <c:v>0.937543610848804</c:v>
                </c:pt>
                <c:pt idx="45">
                  <c:v>0.93522095166236896</c:v>
                </c:pt>
                <c:pt idx="46">
                  <c:v>0.93290404660367199</c:v>
                </c:pt>
                <c:pt idx="47">
                  <c:v>0.93059288141750596</c:v>
                </c:pt>
                <c:pt idx="48">
                  <c:v>0.92828744188398005</c:v>
                </c:pt>
                <c:pt idx="49">
                  <c:v>0.92598771381843203</c:v>
                </c:pt>
                <c:pt idx="50">
                  <c:v>0.92369368307134103</c:v>
                </c:pt>
                <c:pt idx="51">
                  <c:v>0.921405335528238</c:v>
                </c:pt>
                <c:pt idx="52">
                  <c:v>0.91912265710962304</c:v>
                </c:pt>
                <c:pt idx="53">
                  <c:v>0.91684563377087602</c:v>
                </c:pt>
                <c:pt idx="54">
                  <c:v>0.91457425150216998</c:v>
                </c:pt>
                <c:pt idx="55">
                  <c:v>0.91230849632838695</c:v>
                </c:pt>
                <c:pt idx="56">
                  <c:v>0.91004835430902897</c:v>
                </c:pt>
                <c:pt idx="57">
                  <c:v>0.90779381153813699</c:v>
                </c:pt>
                <c:pt idx="58">
                  <c:v>0.90554485414419905</c:v>
                </c:pt>
                <c:pt idx="59">
                  <c:v>0.90330146829006996</c:v>
                </c:pt>
                <c:pt idx="60">
                  <c:v>0.90106364017288598</c:v>
                </c:pt>
                <c:pt idx="61">
                  <c:v>0.89883135602397601</c:v>
                </c:pt>
                <c:pt idx="62">
                  <c:v>0.89660460210877901</c:v>
                </c:pt>
                <c:pt idx="63">
                  <c:v>0.89438336472676305</c:v>
                </c:pt>
                <c:pt idx="64">
                  <c:v>0.89216763021133505</c:v>
                </c:pt>
                <c:pt idx="65">
                  <c:v>0.88995738492975895</c:v>
                </c:pt>
                <c:pt idx="66">
                  <c:v>0.88775261528307403</c:v>
                </c:pt>
                <c:pt idx="67">
                  <c:v>0.88555330770600904</c:v>
                </c:pt>
                <c:pt idx="68">
                  <c:v>0.88335944866689897</c:v>
                </c:pt>
                <c:pt idx="69">
                  <c:v>0.8811710246676</c:v>
                </c:pt>
                <c:pt idx="70">
                  <c:v>0.87898802224341299</c:v>
                </c:pt>
              </c:numCache>
            </c:numRef>
          </c:yVal>
          <c:smooth val="1"/>
        </c:ser>
        <c:dLbls>
          <c:showLegendKey val="0"/>
          <c:showVal val="0"/>
          <c:showCatName val="0"/>
          <c:showSerName val="0"/>
          <c:showPercent val="0"/>
          <c:showBubbleSize val="0"/>
        </c:dLbls>
        <c:axId val="846087048"/>
        <c:axId val="846087440"/>
      </c:scatterChart>
      <c:valAx>
        <c:axId val="846087048"/>
        <c:scaling>
          <c:orientation val="minMax"/>
          <c:max val="50"/>
          <c:min val="0"/>
        </c:scaling>
        <c:delete val="0"/>
        <c:axPos val="b"/>
        <c:title>
          <c:tx>
            <c:rich>
              <a:bodyPr/>
              <a:lstStyle/>
              <a:p>
                <a:pPr>
                  <a:defRPr sz="1600"/>
                </a:pPr>
                <a:r>
                  <a:rPr lang="en-US" sz="1600" dirty="0" smtClean="0"/>
                  <a:t>Transplant program volume for</a:t>
                </a:r>
                <a:r>
                  <a:rPr lang="en-US" sz="1600" baseline="0" dirty="0" smtClean="0"/>
                  <a:t> </a:t>
                </a:r>
                <a:r>
                  <a:rPr lang="en-US" sz="1600" dirty="0" smtClean="0"/>
                  <a:t>pediatric and adult</a:t>
                </a:r>
                <a:r>
                  <a:rPr lang="en-US" sz="1600" baseline="0" dirty="0" smtClean="0"/>
                  <a:t> (cases per year)</a:t>
                </a:r>
                <a:endParaRPr lang="en-US" sz="1600" dirty="0"/>
              </a:p>
            </c:rich>
          </c:tx>
          <c:layout>
            <c:manualLayout>
              <c:xMode val="edge"/>
              <c:yMode val="edge"/>
              <c:x val="0.17179209346619284"/>
              <c:y val="0.89388472610278558"/>
            </c:manualLayout>
          </c:layout>
          <c:overlay val="0"/>
        </c:title>
        <c:numFmt formatCode="#,##0" sourceLinked="0"/>
        <c:majorTickMark val="out"/>
        <c:minorTickMark val="none"/>
        <c:tickLblPos val="nextTo"/>
        <c:txPr>
          <a:bodyPr rot="0"/>
          <a:lstStyle/>
          <a:p>
            <a:pPr>
              <a:defRPr sz="1500" b="1"/>
            </a:pPr>
            <a:endParaRPr lang="en-US"/>
          </a:p>
        </c:txPr>
        <c:crossAx val="846087440"/>
        <c:crosses val="autoZero"/>
        <c:crossBetween val="midCat"/>
        <c:majorUnit val="10"/>
      </c:valAx>
      <c:valAx>
        <c:axId val="846087440"/>
        <c:scaling>
          <c:orientation val="minMax"/>
          <c:max val="2.5"/>
          <c:min val="0"/>
        </c:scaling>
        <c:delete val="0"/>
        <c:axPos val="l"/>
        <c:majorGridlines>
          <c:spPr>
            <a:ln>
              <a:prstDash val="sysDash"/>
            </a:ln>
          </c:spPr>
        </c:majorGridlines>
        <c:title>
          <c:tx>
            <c:rich>
              <a:bodyPr rot="-5400000" vert="horz"/>
              <a:lstStyle/>
              <a:p>
                <a:pPr>
                  <a:defRPr sz="1200"/>
                </a:pPr>
                <a:r>
                  <a:rPr lang="en-US" sz="1200" b="1" i="0" baseline="0" dirty="0" smtClean="0">
                    <a:solidFill>
                      <a:schemeClr val="tx1"/>
                    </a:solidFill>
                  </a:rPr>
                  <a:t>Hazard Ratio of renal dysfunction within 10 Years</a:t>
                </a:r>
                <a:endParaRPr lang="en-US" sz="12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8704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Microsoft_Excel_Worksheet3!$B$2:$B$10002</c:f>
              <c:numCache>
                <c:formatCode>General</c:formatCode>
                <c:ptCount val="10001"/>
                <c:pt idx="0">
                  <c:v>1.4358305879308799</c:v>
                </c:pt>
                <c:pt idx="1">
                  <c:v>1.4580171031981799</c:v>
                </c:pt>
                <c:pt idx="2">
                  <c:v>1.48054594413992</c:v>
                </c:pt>
                <c:pt idx="3">
                  <c:v>1.5034004903890601</c:v>
                </c:pt>
                <c:pt idx="4">
                  <c:v>1.5265336682027399</c:v>
                </c:pt>
                <c:pt idx="5">
                  <c:v>1.5498932149981</c:v>
                </c:pt>
                <c:pt idx="6">
                  <c:v>1.57342354986438</c:v>
                </c:pt>
                <c:pt idx="7">
                  <c:v>1.5970657035837701</c:v>
                </c:pt>
                <c:pt idx="8">
                  <c:v>1.6207572698241399</c:v>
                </c:pt>
                <c:pt idx="9">
                  <c:v>1.64443237966866</c:v>
                </c:pt>
                <c:pt idx="10">
                  <c:v>1.66802170168147</c:v>
                </c:pt>
                <c:pt idx="11">
                  <c:v>1.69145246971693</c:v>
                </c:pt>
                <c:pt idx="12">
                  <c:v>1.7146485406576799</c:v>
                </c:pt>
                <c:pt idx="13">
                  <c:v>1.73753048421212</c:v>
                </c:pt>
                <c:pt idx="14">
                  <c:v>1.76001570681049</c:v>
                </c:pt>
                <c:pt idx="15">
                  <c:v>1.7820186115090599</c:v>
                </c:pt>
                <c:pt idx="16">
                  <c:v>1.8034507956397801</c:v>
                </c:pt>
                <c:pt idx="17">
                  <c:v>1.82422128772736</c:v>
                </c:pt>
                <c:pt idx="18">
                  <c:v>1.84423682493401</c:v>
                </c:pt>
                <c:pt idx="19">
                  <c:v>1.86340217198359</c:v>
                </c:pt>
                <c:pt idx="20">
                  <c:v>1.88162048216022</c:v>
                </c:pt>
                <c:pt idx="21">
                  <c:v>1.89879370057269</c:v>
                </c:pt>
                <c:pt idx="22">
                  <c:v>1.9148230094246399</c:v>
                </c:pt>
                <c:pt idx="23">
                  <c:v>1.92960931453523</c:v>
                </c:pt>
                <c:pt idx="24">
                  <c:v>1.94305377181705</c:v>
                </c:pt>
                <c:pt idx="25">
                  <c:v>1.9550583518428</c:v>
                </c:pt>
                <c:pt idx="26">
                  <c:v>1.96552644002379</c:v>
                </c:pt>
                <c:pt idx="27">
                  <c:v>1.97436346928919</c:v>
                </c:pt>
                <c:pt idx="28">
                  <c:v>1.98148369614777</c:v>
                </c:pt>
                <c:pt idx="29">
                  <c:v>1.9868624487304301</c:v>
                </c:pt>
                <c:pt idx="30">
                  <c:v>1.99051119570876</c:v>
                </c:pt>
                <c:pt idx="31">
                  <c:v>1.99244648139728</c:v>
                </c:pt>
                <c:pt idx="32">
                  <c:v>1.9926894202911201</c:v>
                </c:pt>
                <c:pt idx="33">
                  <c:v>1.99126549538252</c:v>
                </c:pt>
                <c:pt idx="34">
                  <c:v>1.98820434085874</c:v>
                </c:pt>
                <c:pt idx="35">
                  <c:v>1.9835395111143299</c:v>
                </c:pt>
                <c:pt idx="36">
                  <c:v>1.97730823802839</c:v>
                </c:pt>
                <c:pt idx="37">
                  <c:v>1.96955117845821</c:v>
                </c:pt>
                <c:pt idx="38">
                  <c:v>1.9603121538841299</c:v>
                </c:pt>
                <c:pt idx="39">
                  <c:v>1.94963788410858</c:v>
                </c:pt>
                <c:pt idx="40">
                  <c:v>1.93757771686604</c:v>
                </c:pt>
                <c:pt idx="41">
                  <c:v>1.92418335514115</c:v>
                </c:pt>
                <c:pt idx="42">
                  <c:v>1.9095085839205499</c:v>
                </c:pt>
                <c:pt idx="43">
                  <c:v>1.89360899802271</c:v>
                </c:pt>
                <c:pt idx="44">
                  <c:v>1.87654173255856</c:v>
                </c:pt>
                <c:pt idx="45">
                  <c:v>1.85836519747748</c:v>
                </c:pt>
                <c:pt idx="46">
                  <c:v>1.8391388175483201</c:v>
                </c:pt>
                <c:pt idx="47">
                  <c:v>1.8189227790150799</c:v>
                </c:pt>
                <c:pt idx="48">
                  <c:v>1.79777778405393</c:v>
                </c:pt>
                <c:pt idx="49">
                  <c:v>1.7757648140422599</c:v>
                </c:pt>
                <c:pt idx="50">
                  <c:v>1.7529449025338499</c:v>
                </c:pt>
                <c:pt idx="51">
                  <c:v>1.72937891871768</c:v>
                </c:pt>
                <c:pt idx="52">
                  <c:v>1.7051273620220999</c:v>
                </c:pt>
                <c:pt idx="53">
                  <c:v>1.68025016841277</c:v>
                </c:pt>
                <c:pt idx="54">
                  <c:v>1.6548065288221701</c:v>
                </c:pt>
                <c:pt idx="55">
                  <c:v>1.62885472004184</c:v>
                </c:pt>
                <c:pt idx="56">
                  <c:v>1.602451948306</c:v>
                </c:pt>
                <c:pt idx="57">
                  <c:v>1.5756542056980101</c:v>
                </c:pt>
                <c:pt idx="58">
                  <c:v>1.5485161394193701</c:v>
                </c:pt>
                <c:pt idx="59">
                  <c:v>1.5210909338751399</c:v>
                </c:pt>
                <c:pt idx="60">
                  <c:v>1.4934302054499</c:v>
                </c:pt>
                <c:pt idx="61">
                  <c:v>1.4655839097755801</c:v>
                </c:pt>
                <c:pt idx="62">
                  <c:v>1.4376002612256999</c:v>
                </c:pt>
                <c:pt idx="63">
                  <c:v>1.40952566431088</c:v>
                </c:pt>
                <c:pt idx="64">
                  <c:v>1.38140465659754</c:v>
                </c:pt>
                <c:pt idx="65">
                  <c:v>1.3532798627248499</c:v>
                </c:pt>
                <c:pt idx="66">
                  <c:v>1.3251919590555401</c:v>
                </c:pt>
                <c:pt idx="67">
                  <c:v>1.2971796484620099</c:v>
                </c:pt>
                <c:pt idx="68">
                  <c:v>1.26927964472213</c:v>
                </c:pt>
                <c:pt idx="69">
                  <c:v>1.24152666597711</c:v>
                </c:pt>
                <c:pt idx="70">
                  <c:v>1.2139534366878599</c:v>
                </c:pt>
                <c:pt idx="71">
                  <c:v>1.1865906975154401</c:v>
                </c:pt>
                <c:pt idx="72">
                  <c:v>1.15946722254498</c:v>
                </c:pt>
                <c:pt idx="73">
                  <c:v>1.13260984327143</c:v>
                </c:pt>
                <c:pt idx="74">
                  <c:v>1.10604347876776</c:v>
                </c:pt>
                <c:pt idx="75">
                  <c:v>1.07979117146319</c:v>
                </c:pt>
                <c:pt idx="76">
                  <c:v>1.0538741279688799</c:v>
                </c:pt>
                <c:pt idx="77">
                  <c:v>1.0283117644013999</c:v>
                </c:pt>
                <c:pt idx="78">
                  <c:v>1.00312175567037</c:v>
                </c:pt>
                <c:pt idx="79">
                  <c:v>0.97832008821438798</c:v>
                </c:pt>
                <c:pt idx="80">
                  <c:v>0.95392111568976801</c:v>
                </c:pt>
                <c:pt idx="81">
                  <c:v>0.92993761713813505</c:v>
                </c:pt>
                <c:pt idx="82">
                  <c:v>0.90638085718211603</c:v>
                </c:pt>
                <c:pt idx="83">
                  <c:v>0.883260647822532</c:v>
                </c:pt>
                <c:pt idx="84">
                  <c:v>0.86058541143538603</c:v>
                </c:pt>
                <c:pt idx="85">
                  <c:v>0.83836224459245001</c:v>
                </c:pt>
                <c:pt idx="86">
                  <c:v>0.81659698235494005</c:v>
                </c:pt>
                <c:pt idx="87">
                  <c:v>0.795294262715596</c:v>
                </c:pt>
                <c:pt idx="88">
                  <c:v>0.77445759089016297</c:v>
                </c:pt>
                <c:pt idx="89">
                  <c:v>0.75408940318459505</c:v>
                </c:pt>
                <c:pt idx="90">
                  <c:v>0.734191130189213</c:v>
                </c:pt>
                <c:pt idx="91">
                  <c:v>0.71476325907532201</c:v>
                </c:pt>
                <c:pt idx="92">
                  <c:v>0.69580539479336201</c:v>
                </c:pt>
                <c:pt idx="93">
                  <c:v>0.67731631999438202</c:v>
                </c:pt>
                <c:pt idx="94">
                  <c:v>0.65929405351845105</c:v>
                </c:pt>
                <c:pt idx="95">
                  <c:v>0.64173590731447205</c:v>
                </c:pt>
                <c:pt idx="96">
                  <c:v>0.62463853535774505</c:v>
                </c:pt>
                <c:pt idx="97">
                  <c:v>0.60799590938580805</c:v>
                </c:pt>
                <c:pt idx="98">
                  <c:v>0.59179670306149401</c:v>
                </c:pt>
                <c:pt idx="99">
                  <c:v>0.576029102084335</c:v>
                </c:pt>
                <c:pt idx="100">
                  <c:v>0.560681606929476</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Microsoft_Excel_Worksheet3!$C$2:$C$10002</c:f>
              <c:numCache>
                <c:formatCode>General</c:formatCode>
                <c:ptCount val="10001"/>
                <c:pt idx="0">
                  <c:v>0.76697954967440796</c:v>
                </c:pt>
                <c:pt idx="1">
                  <c:v>0.795595048899153</c:v>
                </c:pt>
                <c:pt idx="2">
                  <c:v>0.82500549602239803</c:v>
                </c:pt>
                <c:pt idx="3">
                  <c:v>0.85516885527384101</c:v>
                </c:pt>
                <c:pt idx="4">
                  <c:v>0.88600479460844195</c:v>
                </c:pt>
                <c:pt idx="5">
                  <c:v>0.91741621394587303</c:v>
                </c:pt>
                <c:pt idx="6">
                  <c:v>0.94929014982450599</c:v>
                </c:pt>
                <c:pt idx="7">
                  <c:v>0.98149716036607404</c:v>
                </c:pt>
                <c:pt idx="8">
                  <c:v>1.0138910689479499</c:v>
                </c:pt>
                <c:pt idx="9">
                  <c:v>1.04630919204119</c:v>
                </c:pt>
                <c:pt idx="10">
                  <c:v>1.07857319098393</c:v>
                </c:pt>
                <c:pt idx="11">
                  <c:v>1.1104906922356099</c:v>
                </c:pt>
                <c:pt idx="12">
                  <c:v>1.1418578090575999</c:v>
                </c:pt>
                <c:pt idx="13">
                  <c:v>1.1724626618073299</c:v>
                </c:pt>
                <c:pt idx="14">
                  <c:v>1.20208992712449</c:v>
                </c:pt>
                <c:pt idx="15">
                  <c:v>1.2305263449602799</c:v>
                </c:pt>
                <c:pt idx="16">
                  <c:v>1.25756698087892</c:v>
                </c:pt>
                <c:pt idx="17">
                  <c:v>1.28302189448335</c:v>
                </c:pt>
                <c:pt idx="18">
                  <c:v>1.30672273019189</c:v>
                </c:pt>
                <c:pt idx="19">
                  <c:v>1.3285286590339001</c:v>
                </c:pt>
                <c:pt idx="20">
                  <c:v>1.3483310934592301</c:v>
                </c:pt>
                <c:pt idx="21">
                  <c:v>1.3660566909079599</c:v>
                </c:pt>
                <c:pt idx="22">
                  <c:v>1.38166835016367</c:v>
                </c:pt>
                <c:pt idx="23">
                  <c:v>1.3951641530738601</c:v>
                </c:pt>
                <c:pt idx="24">
                  <c:v>1.40657445925532</c:v>
                </c:pt>
                <c:pt idx="25">
                  <c:v>1.41595756723614</c:v>
                </c:pt>
                <c:pt idx="26">
                  <c:v>1.42339447311762</c:v>
                </c:pt>
                <c:pt idx="27">
                  <c:v>1.4289832757451999</c:v>
                </c:pt>
                <c:pt idx="28">
                  <c:v>1.43283615614977</c:v>
                </c:pt>
                <c:pt idx="29">
                  <c:v>1.4350928675993</c:v>
                </c:pt>
                <c:pt idx="30">
                  <c:v>1.4359007056439299</c:v>
                </c:pt>
                <c:pt idx="31">
                  <c:v>1.4353984815738901</c:v>
                </c:pt>
                <c:pt idx="32">
                  <c:v>1.4337153552573101</c:v>
                </c:pt>
                <c:pt idx="33">
                  <c:v>1.4309703973472001</c:v>
                </c:pt>
                <c:pt idx="34">
                  <c:v>1.4272725878580099</c:v>
                </c:pt>
                <c:pt idx="35">
                  <c:v>1.42272111929111</c:v>
                </c:pt>
                <c:pt idx="36">
                  <c:v>1.41740589842666</c:v>
                </c:pt>
                <c:pt idx="37">
                  <c:v>1.41140816551183</c:v>
                </c:pt>
                <c:pt idx="38">
                  <c:v>1.40480117097232</c:v>
                </c:pt>
                <c:pt idx="39">
                  <c:v>1.3976508672947101</c:v>
                </c:pt>
                <c:pt idx="40">
                  <c:v>1.3900165874428101</c:v>
                </c:pt>
                <c:pt idx="41">
                  <c:v>1.38195169152182</c:v>
                </c:pt>
                <c:pt idx="42">
                  <c:v>1.3735041709657501</c:v>
                </c:pt>
                <c:pt idx="43">
                  <c:v>1.3647172048795499</c:v>
                </c:pt>
                <c:pt idx="44">
                  <c:v>1.3556296668368799</c:v>
                </c:pt>
                <c:pt idx="45">
                  <c:v>1.3462765828529299</c:v>
                </c:pt>
                <c:pt idx="46">
                  <c:v>1.3366895427638299</c:v>
                </c:pt>
                <c:pt idx="47">
                  <c:v>1.32689706811643</c:v>
                </c:pt>
                <c:pt idx="48">
                  <c:v>1.31692494010309</c:v>
                </c:pt>
                <c:pt idx="49">
                  <c:v>1.3067964912115599</c:v>
                </c:pt>
                <c:pt idx="50">
                  <c:v>1.2965328642048199</c:v>
                </c:pt>
                <c:pt idx="51">
                  <c:v>1.28615324187352</c:v>
                </c:pt>
                <c:pt idx="52">
                  <c:v>1.2756750507652099</c:v>
                </c:pt>
                <c:pt idx="53">
                  <c:v>1.26511414182476</c:v>
                </c:pt>
                <c:pt idx="54">
                  <c:v>1.25448495060166</c:v>
                </c:pt>
                <c:pt idx="55">
                  <c:v>1.24380063940644</c:v>
                </c:pt>
                <c:pt idx="56">
                  <c:v>1.2330732235394799</c:v>
                </c:pt>
                <c:pt idx="57">
                  <c:v>1.2223136834753601</c:v>
                </c:pt>
                <c:pt idx="58">
                  <c:v>1.21153206466678</c:v>
                </c:pt>
                <c:pt idx="59">
                  <c:v>1.2007375664344899</c:v>
                </c:pt>
                <c:pt idx="60">
                  <c:v>1.1899386212334</c:v>
                </c:pt>
                <c:pt idx="61">
                  <c:v>1.1791429654279799</c:v>
                </c:pt>
                <c:pt idx="62">
                  <c:v>1.16835770257196</c:v>
                </c:pt>
                <c:pt idx="63">
                  <c:v>1.1575893600648699</c:v>
                </c:pt>
                <c:pt idx="64">
                  <c:v>1.1468439399514201</c:v>
                </c:pt>
                <c:pt idx="65">
                  <c:v>1.13612696453564</c:v>
                </c:pt>
                <c:pt idx="66">
                  <c:v>1.1254435173994299</c:v>
                </c:pt>
                <c:pt idx="67">
                  <c:v>1.1147982803438401</c:v>
                </c:pt>
                <c:pt idx="68">
                  <c:v>1.1041955667082299</c:v>
                </c:pt>
                <c:pt idx="69">
                  <c:v>1.09363935146786</c:v>
                </c:pt>
                <c:pt idx="70">
                  <c:v>1.0831332984625801</c:v>
                </c:pt>
                <c:pt idx="71">
                  <c:v>1.0726807850673199</c:v>
                </c:pt>
                <c:pt idx="72">
                  <c:v>1.06228492457873</c:v>
                </c:pt>
                <c:pt idx="73">
                  <c:v>1.0519485865597999</c:v>
                </c:pt>
                <c:pt idx="74">
                  <c:v>1.0416744153570301</c:v>
                </c:pt>
                <c:pt idx="75">
                  <c:v>1.0314648469793399</c:v>
                </c:pt>
                <c:pt idx="76">
                  <c:v>1.0213221245069699</c:v>
                </c:pt>
                <c:pt idx="77">
                  <c:v>1.01124831217944</c:v>
                </c:pt>
                <c:pt idx="78">
                  <c:v>1.00124530829512</c:v>
                </c:pt>
                <c:pt idx="79">
                  <c:v>0.96549566286281696</c:v>
                </c:pt>
                <c:pt idx="80">
                  <c:v>0.92715630862621101</c:v>
                </c:pt>
                <c:pt idx="81">
                  <c:v>0.88999038361992799</c:v>
                </c:pt>
                <c:pt idx="82">
                  <c:v>0.85400032842233498</c:v>
                </c:pt>
                <c:pt idx="83">
                  <c:v>0.81918462293926597</c:v>
                </c:pt>
                <c:pt idx="84">
                  <c:v>0.78553810760642595</c:v>
                </c:pt>
                <c:pt idx="85">
                  <c:v>0.75305229838669696</c:v>
                </c:pt>
                <c:pt idx="86">
                  <c:v>0.72171569378441003</c:v>
                </c:pt>
                <c:pt idx="87">
                  <c:v>0.69151407235863105</c:v>
                </c:pt>
                <c:pt idx="88">
                  <c:v>0.66243077946404005</c:v>
                </c:pt>
                <c:pt idx="89">
                  <c:v>0.63444700217945105</c:v>
                </c:pt>
                <c:pt idx="90">
                  <c:v>0.607542031599965</c:v>
                </c:pt>
                <c:pt idx="91">
                  <c:v>0.58169351186821405</c:v>
                </c:pt>
                <c:pt idx="92">
                  <c:v>0.55687767550298595</c:v>
                </c:pt>
                <c:pt idx="93">
                  <c:v>0.53306956474953404</c:v>
                </c:pt>
                <c:pt idx="94">
                  <c:v>0.51024323882536304</c:v>
                </c:pt>
                <c:pt idx="95">
                  <c:v>0.48837196706852498</c:v>
                </c:pt>
                <c:pt idx="96">
                  <c:v>0.46742839914298401</c:v>
                </c:pt>
                <c:pt idx="97">
                  <c:v>0.44738183019260602</c:v>
                </c:pt>
                <c:pt idx="98">
                  <c:v>0.428194931099936</c:v>
                </c:pt>
                <c:pt idx="99">
                  <c:v>0.40983084827976901</c:v>
                </c:pt>
                <c:pt idx="100">
                  <c:v>0.39225430542793799</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Microsoft_Excel_Worksheet3!$D$2:$D$10002</c:f>
              <c:numCache>
                <c:formatCode>General</c:formatCode>
                <c:ptCount val="10001"/>
                <c:pt idx="0">
                  <c:v>2.6879588616321199</c:v>
                </c:pt>
                <c:pt idx="1">
                  <c:v>2.67197976679196</c:v>
                </c:pt>
                <c:pt idx="2">
                  <c:v>2.65697174537326</c:v>
                </c:pt>
                <c:pt idx="3">
                  <c:v>2.6430020463950599</c:v>
                </c:pt>
                <c:pt idx="4">
                  <c:v>2.63012689585543</c:v>
                </c:pt>
                <c:pt idx="5">
                  <c:v>2.61840693611164</c:v>
                </c:pt>
                <c:pt idx="6">
                  <c:v>2.6079083067758702</c:v>
                </c:pt>
                <c:pt idx="7">
                  <c:v>2.5987022322226498</c:v>
                </c:pt>
                <c:pt idx="8">
                  <c:v>2.5908642537048099</c:v>
                </c:pt>
                <c:pt idx="9">
                  <c:v>2.5844729950497101</c:v>
                </c:pt>
                <c:pt idx="10">
                  <c:v>2.57960833862577</c:v>
                </c:pt>
                <c:pt idx="11">
                  <c:v>2.57634888551096</c:v>
                </c:pt>
                <c:pt idx="12">
                  <c:v>2.5747685873480002</c:v>
                </c:pt>
                <c:pt idx="13">
                  <c:v>2.57493247496057</c:v>
                </c:pt>
                <c:pt idx="14">
                  <c:v>2.5768914773535498</c:v>
                </c:pt>
                <c:pt idx="15">
                  <c:v>2.5806764274251899</c:v>
                </c:pt>
                <c:pt idx="16">
                  <c:v>2.5862914832740298</c:v>
                </c:pt>
                <c:pt idx="17">
                  <c:v>2.5937073411656102</c:v>
                </c:pt>
                <c:pt idx="18">
                  <c:v>2.6028547509411002</c:v>
                </c:pt>
                <c:pt idx="19">
                  <c:v>2.6136189316970899</c:v>
                </c:pt>
                <c:pt idx="20">
                  <c:v>2.6258354910450699</c:v>
                </c:pt>
                <c:pt idx="21">
                  <c:v>2.6392883555500002</c:v>
                </c:pt>
                <c:pt idx="22">
                  <c:v>2.6537100288848001</c:v>
                </c:pt>
                <c:pt idx="23">
                  <c:v>2.6687842420102701</c:v>
                </c:pt>
                <c:pt idx="24">
                  <c:v>2.6841508000730299</c:v>
                </c:pt>
                <c:pt idx="25">
                  <c:v>2.69941221937257</c:v>
                </c:pt>
                <c:pt idx="26">
                  <c:v>2.7141416236996601</c:v>
                </c:pt>
                <c:pt idx="27">
                  <c:v>2.72789134416626</c:v>
                </c:pt>
                <c:pt idx="28">
                  <c:v>2.7402139604362601</c:v>
                </c:pt>
                <c:pt idx="29">
                  <c:v>2.7507783498212599</c:v>
                </c:pt>
                <c:pt idx="30">
                  <c:v>2.7593376092569701</c:v>
                </c:pt>
                <c:pt idx="31">
                  <c:v>2.7656731090307001</c:v>
                </c:pt>
                <c:pt idx="32">
                  <c:v>2.7695951718586</c:v>
                </c:pt>
                <c:pt idx="33">
                  <c:v>2.7709436061372998</c:v>
                </c:pt>
                <c:pt idx="34">
                  <c:v>2.7695876279260601</c:v>
                </c:pt>
                <c:pt idx="35">
                  <c:v>2.7654253098541601</c:v>
                </c:pt>
                <c:pt idx="36">
                  <c:v>2.7583826711281501</c:v>
                </c:pt>
                <c:pt idx="37">
                  <c:v>2.7484124999088602</c:v>
                </c:pt>
                <c:pt idx="38">
                  <c:v>2.7354929794129399</c:v>
                </c:pt>
                <c:pt idx="39">
                  <c:v>2.71962617281436</c:v>
                </c:pt>
                <c:pt idx="40">
                  <c:v>2.7008364092995301</c:v>
                </c:pt>
                <c:pt idx="41">
                  <c:v>2.6791686040233702</c:v>
                </c:pt>
                <c:pt idx="42">
                  <c:v>2.6546865376480899</c:v>
                </c:pt>
                <c:pt idx="43">
                  <c:v>2.6274711160463999</c:v>
                </c:pt>
                <c:pt idx="44">
                  <c:v>2.5976186271066499</c:v>
                </c:pt>
                <c:pt idx="45">
                  <c:v>2.56523900896876</c:v>
                </c:pt>
                <c:pt idx="46">
                  <c:v>2.5304541421183502</c:v>
                </c:pt>
                <c:pt idx="47">
                  <c:v>2.4933961763261898</c:v>
                </c:pt>
                <c:pt idx="48">
                  <c:v>2.4542059022626401</c:v>
                </c:pt>
                <c:pt idx="49">
                  <c:v>2.41303117661956</c:v>
                </c:pt>
                <c:pt idx="50">
                  <c:v>2.37002540865325</c:v>
                </c:pt>
                <c:pt idx="51">
                  <c:v>2.32534611517096</c:v>
                </c:pt>
                <c:pt idx="52">
                  <c:v>2.2791535500929001</c:v>
                </c:pt>
                <c:pt idx="53">
                  <c:v>2.23160941381858</c:v>
                </c:pt>
                <c:pt idx="54">
                  <c:v>2.18287564670992</c:v>
                </c:pt>
                <c:pt idx="55">
                  <c:v>2.1331133100789401</c:v>
                </c:pt>
                <c:pt idx="56">
                  <c:v>2.0824815571445101</c:v>
                </c:pt>
                <c:pt idx="57">
                  <c:v>2.0311366955124699</c:v>
                </c:pt>
                <c:pt idx="58">
                  <c:v>1.9792313418479801</c:v>
                </c:pt>
                <c:pt idx="59">
                  <c:v>1.9269136685608701</c:v>
                </c:pt>
                <c:pt idx="60">
                  <c:v>1.87432674152415</c:v>
                </c:pt>
                <c:pt idx="61">
                  <c:v>1.8216079471020401</c:v>
                </c:pt>
                <c:pt idx="62">
                  <c:v>1.7688885060856601</c:v>
                </c:pt>
                <c:pt idx="63">
                  <c:v>1.71629307152555</c:v>
                </c:pt>
                <c:pt idx="64">
                  <c:v>1.6639394069172</c:v>
                </c:pt>
                <c:pt idx="65">
                  <c:v>1.61193814073862</c:v>
                </c:pt>
                <c:pt idx="66">
                  <c:v>1.5603925929604801</c:v>
                </c:pt>
                <c:pt idx="67">
                  <c:v>1.5093986688470999</c:v>
                </c:pt>
                <c:pt idx="68">
                  <c:v>1.4590448151397499</c:v>
                </c:pt>
                <c:pt idx="69">
                  <c:v>1.4094120335588001</c:v>
                </c:pt>
                <c:pt idx="70">
                  <c:v>1.3605739464736799</c:v>
                </c:pt>
                <c:pt idx="71">
                  <c:v>1.31259690956597</c:v>
                </c:pt>
                <c:pt idx="72">
                  <c:v>1.2655401663440899</c:v>
                </c:pt>
                <c:pt idx="73">
                  <c:v>1.2194560394539</c:v>
                </c:pt>
                <c:pt idx="74">
                  <c:v>1.1743901538614601</c:v>
                </c:pt>
                <c:pt idx="75">
                  <c:v>1.1303816871552601</c:v>
                </c:pt>
                <c:pt idx="76">
                  <c:v>1.0874636424216499</c:v>
                </c:pt>
                <c:pt idx="77">
                  <c:v>1.04566313938004</c:v>
                </c:pt>
                <c:pt idx="78">
                  <c:v>1.0050017197210299</c:v>
                </c:pt>
                <c:pt idx="79">
                  <c:v>0.99131485704022104</c:v>
                </c:pt>
                <c:pt idx="80">
                  <c:v>0.98145855935244497</c:v>
                </c:pt>
                <c:pt idx="81">
                  <c:v>0.97167788291279</c:v>
                </c:pt>
                <c:pt idx="82">
                  <c:v>0.961974171349395</c:v>
                </c:pt>
                <c:pt idx="83">
                  <c:v>0.95234865272821301</c:v>
                </c:pt>
                <c:pt idx="84">
                  <c:v>0.942802447397595</c:v>
                </c:pt>
                <c:pt idx="85">
                  <c:v>0.93333657524695901</c:v>
                </c:pt>
                <c:pt idx="86">
                  <c:v>0.92395196243354805</c:v>
                </c:pt>
                <c:pt idx="87">
                  <c:v>0.91464944762587896</c:v>
                </c:pt>
                <c:pt idx="88">
                  <c:v>0.90542978780766903</c:v>
                </c:pt>
                <c:pt idx="89">
                  <c:v>0.89629366368170904</c:v>
                </c:pt>
                <c:pt idx="90">
                  <c:v>0.88724168470938203</c:v>
                </c:pt>
                <c:pt idx="91">
                  <c:v>0.87827439381809802</c:v>
                </c:pt>
                <c:pt idx="92">
                  <c:v>0.86939227180592904</c:v>
                </c:pt>
                <c:pt idx="93">
                  <c:v>0.86059574147003104</c:v>
                </c:pt>
                <c:pt idx="94">
                  <c:v>0.85188517148300702</c:v>
                </c:pt>
                <c:pt idx="95">
                  <c:v>0.843260880039301</c:v>
                </c:pt>
                <c:pt idx="96">
                  <c:v>0.83472313742434201</c:v>
                </c:pt>
                <c:pt idx="97">
                  <c:v>0.82627187981847805</c:v>
                </c:pt>
                <c:pt idx="98">
                  <c:v>0.81790631396501901</c:v>
                </c:pt>
                <c:pt idx="99">
                  <c:v>0.80962555122638502</c:v>
                </c:pt>
                <c:pt idx="100">
                  <c:v>0.80142871601130605</c:v>
                </c:pt>
              </c:numCache>
            </c:numRef>
          </c:yVal>
          <c:smooth val="1"/>
        </c:ser>
        <c:dLbls>
          <c:showLegendKey val="0"/>
          <c:showVal val="0"/>
          <c:showCatName val="0"/>
          <c:showSerName val="0"/>
          <c:showPercent val="0"/>
          <c:showBubbleSize val="0"/>
        </c:dLbls>
        <c:axId val="846088224"/>
        <c:axId val="846088616"/>
      </c:scatterChart>
      <c:valAx>
        <c:axId val="846088224"/>
        <c:scaling>
          <c:orientation val="minMax"/>
          <c:max val="100"/>
          <c:min val="0"/>
        </c:scaling>
        <c:delete val="0"/>
        <c:axPos val="b"/>
        <c:title>
          <c:tx>
            <c:rich>
              <a:bodyPr/>
              <a:lstStyle/>
              <a:p>
                <a:pPr>
                  <a:defRPr sz="1700"/>
                </a:pPr>
                <a:r>
                  <a:rPr lang="en-US" sz="1700" dirty="0" smtClean="0"/>
                  <a:t>% of total transplant volume represented by pediatric transplants</a:t>
                </a:r>
                <a:endParaRPr lang="en-US" sz="1700" dirty="0"/>
              </a:p>
            </c:rich>
          </c:tx>
          <c:layout>
            <c:manualLayout>
              <c:xMode val="edge"/>
              <c:yMode val="edge"/>
              <c:x val="0.16932153392330385"/>
              <c:y val="0.89388472610278558"/>
            </c:manualLayout>
          </c:layout>
          <c:overlay val="0"/>
        </c:title>
        <c:numFmt formatCode="#,##0" sourceLinked="0"/>
        <c:majorTickMark val="out"/>
        <c:minorTickMark val="none"/>
        <c:tickLblPos val="nextTo"/>
        <c:txPr>
          <a:bodyPr rot="0"/>
          <a:lstStyle/>
          <a:p>
            <a:pPr>
              <a:defRPr sz="1500" b="1"/>
            </a:pPr>
            <a:endParaRPr lang="en-US"/>
          </a:p>
        </c:txPr>
        <c:crossAx val="846088616"/>
        <c:crosses val="autoZero"/>
        <c:crossBetween val="midCat"/>
        <c:majorUnit val="20"/>
      </c:valAx>
      <c:valAx>
        <c:axId val="846088616"/>
        <c:scaling>
          <c:orientation val="minMax"/>
          <c:max val="3"/>
          <c:min val="0"/>
        </c:scaling>
        <c:delete val="0"/>
        <c:axPos val="l"/>
        <c:majorGridlines>
          <c:spPr>
            <a:ln>
              <a:prstDash val="sysDash"/>
            </a:ln>
          </c:spPr>
        </c:majorGridlines>
        <c:title>
          <c:tx>
            <c:rich>
              <a:bodyPr rot="-5400000" vert="horz"/>
              <a:lstStyle/>
              <a:p>
                <a:pPr>
                  <a:defRPr sz="1200"/>
                </a:pPr>
                <a:r>
                  <a:rPr lang="en-US" sz="1200" b="1" i="0" baseline="0" dirty="0" smtClean="0">
                    <a:solidFill>
                      <a:schemeClr val="tx1"/>
                    </a:solidFill>
                  </a:rPr>
                  <a:t>Hazard Ratio of renal dysfunction within 10 Years</a:t>
                </a:r>
                <a:endParaRPr lang="en-US" sz="12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8822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0.75172570354263402</c:v>
                </c:pt>
                <c:pt idx="1">
                  <c:v>0.75461733558590904</c:v>
                </c:pt>
                <c:pt idx="2">
                  <c:v>0.75752009075006899</c:v>
                </c:pt>
                <c:pt idx="3">
                  <c:v>0.76043401182196302</c:v>
                </c:pt>
                <c:pt idx="4">
                  <c:v>0.763359141753024</c:v>
                </c:pt>
                <c:pt idx="5">
                  <c:v>0.76629552365990405</c:v>
                </c:pt>
                <c:pt idx="6">
                  <c:v>0.76924320082511299</c:v>
                </c:pt>
                <c:pt idx="7">
                  <c:v>0.77220221669764999</c:v>
                </c:pt>
                <c:pt idx="8">
                  <c:v>0.77517261489365097</c:v>
                </c:pt>
                <c:pt idx="9">
                  <c:v>0.77815443919702598</c:v>
                </c:pt>
                <c:pt idx="10">
                  <c:v>0.78114773356010903</c:v>
                </c:pt>
                <c:pt idx="11">
                  <c:v>0.78415254210430096</c:v>
                </c:pt>
                <c:pt idx="12">
                  <c:v>0.78716890912072401</c:v>
                </c:pt>
                <c:pt idx="13">
                  <c:v>0.79019687907087499</c:v>
                </c:pt>
                <c:pt idx="14">
                  <c:v>0.79323649658727602</c:v>
                </c:pt>
                <c:pt idx="15">
                  <c:v>0.796287806474136</c:v>
                </c:pt>
                <c:pt idx="16">
                  <c:v>0.79935085370801096</c:v>
                </c:pt>
                <c:pt idx="17">
                  <c:v>0.80242568343846798</c:v>
                </c:pt>
                <c:pt idx="18">
                  <c:v>0.80551234098874402</c:v>
                </c:pt>
                <c:pt idx="19">
                  <c:v>0.80861087185642599</c:v>
                </c:pt>
                <c:pt idx="20">
                  <c:v>0.81172132171410805</c:v>
                </c:pt>
                <c:pt idx="21">
                  <c:v>0.81484373641007501</c:v>
                </c:pt>
                <c:pt idx="22">
                  <c:v>0.81797816196897299</c:v>
                </c:pt>
                <c:pt idx="23">
                  <c:v>0.82112464459249002</c:v>
                </c:pt>
                <c:pt idx="24">
                  <c:v>0.82428323066003595</c:v>
                </c:pt>
                <c:pt idx="25">
                  <c:v>0.82745396672942695</c:v>
                </c:pt>
                <c:pt idx="26">
                  <c:v>0.83063689953756803</c:v>
                </c:pt>
                <c:pt idx="27">
                  <c:v>0.83383207600114995</c:v>
                </c:pt>
                <c:pt idx="28">
                  <c:v>0.83703954321733298</c:v>
                </c:pt>
                <c:pt idx="29">
                  <c:v>0.84025934846444505</c:v>
                </c:pt>
                <c:pt idx="30">
                  <c:v>0.84349153920267605</c:v>
                </c:pt>
                <c:pt idx="31">
                  <c:v>0.84673616307478095</c:v>
                </c:pt>
                <c:pt idx="32">
                  <c:v>0.84999326790677898</c:v>
                </c:pt>
                <c:pt idx="33">
                  <c:v>0.85326290170866204</c:v>
                </c:pt>
                <c:pt idx="34">
                  <c:v>0.85654511267509603</c:v>
                </c:pt>
                <c:pt idx="35">
                  <c:v>0.85983994918613904</c:v>
                </c:pt>
                <c:pt idx="36">
                  <c:v>0.86314745980794805</c:v>
                </c:pt>
                <c:pt idx="37">
                  <c:v>0.86646769329349904</c:v>
                </c:pt>
                <c:pt idx="38">
                  <c:v>0.869800698583303</c:v>
                </c:pt>
                <c:pt idx="39">
                  <c:v>0.87314652480612998</c:v>
                </c:pt>
                <c:pt idx="40">
                  <c:v>0.87650522127972996</c:v>
                </c:pt>
                <c:pt idx="41">
                  <c:v>0.87987683751156298</c:v>
                </c:pt>
                <c:pt idx="42">
                  <c:v>0.88326142319952405</c:v>
                </c:pt>
                <c:pt idx="43">
                  <c:v>0.88665902823268405</c:v>
                </c:pt>
                <c:pt idx="44">
                  <c:v>0.89006970269201602</c:v>
                </c:pt>
                <c:pt idx="45">
                  <c:v>0.89349349685113899</c:v>
                </c:pt>
                <c:pt idx="46">
                  <c:v>0.89693046117705799</c:v>
                </c:pt>
                <c:pt idx="47">
                  <c:v>0.90038064633090598</c:v>
                </c:pt>
                <c:pt idx="48">
                  <c:v>0.90384410316869201</c:v>
                </c:pt>
                <c:pt idx="49">
                  <c:v>0.90732088274205303</c:v>
                </c:pt>
                <c:pt idx="50">
                  <c:v>0.91081103629900195</c:v>
                </c:pt>
                <c:pt idx="51">
                  <c:v>0.91431461528468505</c:v>
                </c:pt>
                <c:pt idx="52">
                  <c:v>0.91783167134214305</c:v>
                </c:pt>
                <c:pt idx="53">
                  <c:v>0.92136225631306701</c:v>
                </c:pt>
                <c:pt idx="54">
                  <c:v>0.924906422238568</c:v>
                </c:pt>
                <c:pt idx="55">
                  <c:v>0.928464221359938</c:v>
                </c:pt>
                <c:pt idx="56">
                  <c:v>0.93203570611942699</c:v>
                </c:pt>
                <c:pt idx="57">
                  <c:v>0.93562092916100903</c:v>
                </c:pt>
                <c:pt idx="58">
                  <c:v>0.93921994333116499</c:v>
                </c:pt>
                <c:pt idx="59">
                  <c:v>0.942832801679655</c:v>
                </c:pt>
                <c:pt idx="60">
                  <c:v>0.94645955746030597</c:v>
                </c:pt>
                <c:pt idx="61">
                  <c:v>0.95010026413179305</c:v>
                </c:pt>
                <c:pt idx="62">
                  <c:v>0.95375497535842702</c:v>
                </c:pt>
                <c:pt idx="63">
                  <c:v>0.95742374501095096</c:v>
                </c:pt>
                <c:pt idx="64">
                  <c:v>0.96110662716732498</c:v>
                </c:pt>
                <c:pt idx="65">
                  <c:v>0.96480367611353401</c:v>
                </c:pt>
                <c:pt idx="66">
                  <c:v>0.96851494634437996</c:v>
                </c:pt>
                <c:pt idx="67">
                  <c:v>0.97224049256428602</c:v>
                </c:pt>
                <c:pt idx="68">
                  <c:v>0.97598036968810797</c:v>
                </c:pt>
                <c:pt idx="69">
                  <c:v>0.97973463284193796</c:v>
                </c:pt>
                <c:pt idx="70">
                  <c:v>0.98350333736392004</c:v>
                </c:pt>
                <c:pt idx="71">
                  <c:v>0.98728653880506601</c:v>
                </c:pt>
                <c:pt idx="72">
                  <c:v>0.99108429293007205</c:v>
                </c:pt>
                <c:pt idx="73">
                  <c:v>0.99489665571814301</c:v>
                </c:pt>
                <c:pt idx="74">
                  <c:v>0.99872368336381701</c:v>
                </c:pt>
                <c:pt idx="75">
                  <c:v>1.0025654322777899</c:v>
                </c:pt>
                <c:pt idx="76">
                  <c:v>1.0064219590877601</c:v>
                </c:pt>
                <c:pt idx="77">
                  <c:v>1.0102933206392399</c:v>
                </c:pt>
                <c:pt idx="78">
                  <c:v>1.0141795739964099</c:v>
                </c:pt>
                <c:pt idx="79">
                  <c:v>1.01808077644297</c:v>
                </c:pt>
                <c:pt idx="80">
                  <c:v>1.02199698548296</c:v>
                </c:pt>
                <c:pt idx="81">
                  <c:v>1.0259282588416101</c:v>
                </c:pt>
                <c:pt idx="82">
                  <c:v>1.0298746544662201</c:v>
                </c:pt>
                <c:pt idx="83">
                  <c:v>1.0338362305269799</c:v>
                </c:pt>
                <c:pt idx="84">
                  <c:v>1.03781304541784</c:v>
                </c:pt>
                <c:pt idx="85">
                  <c:v>1.0418051577573799</c:v>
                </c:pt>
                <c:pt idx="86">
                  <c:v>1.0458126263896499</c:v>
                </c:pt>
                <c:pt idx="87">
                  <c:v>1.0498355103850701</c:v>
                </c:pt>
                <c:pt idx="88">
                  <c:v>1.0538738690412801</c:v>
                </c:pt>
                <c:pt idx="89">
                  <c:v>1.0579277618840099</c:v>
                </c:pt>
                <c:pt idx="90">
                  <c:v>1.0619972486679801</c:v>
                </c:pt>
                <c:pt idx="91">
                  <c:v>1.06608238937774</c:v>
                </c:pt>
                <c:pt idx="92">
                  <c:v>1.0701832442286101</c:v>
                </c:pt>
                <c:pt idx="93">
                  <c:v>1.07429987366752</c:v>
                </c:pt>
                <c:pt idx="94">
                  <c:v>1.0784323383739101</c:v>
                </c:pt>
                <c:pt idx="95">
                  <c:v>1.0825806992606699</c:v>
                </c:pt>
                <c:pt idx="96">
                  <c:v>1.08674501747496</c:v>
                </c:pt>
                <c:pt idx="97">
                  <c:v>1.0909253543991699</c:v>
                </c:pt>
                <c:pt idx="98">
                  <c:v>1.09512177165182</c:v>
                </c:pt>
                <c:pt idx="99">
                  <c:v>1.09933433108842</c:v>
                </c:pt>
                <c:pt idx="100">
                  <c:v>1.10356309480245</c:v>
                </c:pt>
                <c:pt idx="101">
                  <c:v>1.1078081251262399</c:v>
                </c:pt>
                <c:pt idx="102">
                  <c:v>1.11206948463186</c:v>
                </c:pt>
                <c:pt idx="103">
                  <c:v>1.1163472361321201</c:v>
                </c:pt>
                <c:pt idx="104">
                  <c:v>1.1206414426814</c:v>
                </c:pt>
                <c:pt idx="105">
                  <c:v>1.12495216757668</c:v>
                </c:pt>
                <c:pt idx="106">
                  <c:v>1.1292794743583801</c:v>
                </c:pt>
                <c:pt idx="107">
                  <c:v>1.1336234268113501</c:v>
                </c:pt>
                <c:pt idx="108">
                  <c:v>1.1379840889658099</c:v>
                </c:pt>
                <c:pt idx="109">
                  <c:v>1.1423615250982799</c:v>
                </c:pt>
                <c:pt idx="110">
                  <c:v>1.14675579973251</c:v>
                </c:pt>
                <c:pt idx="111">
                  <c:v>1.15116697764047</c:v>
                </c:pt>
                <c:pt idx="112">
                  <c:v>1.15559512384329</c:v>
                </c:pt>
                <c:pt idx="113">
                  <c:v>1.1600403036122</c:v>
                </c:pt>
                <c:pt idx="114">
                  <c:v>1.1645025824695101</c:v>
                </c:pt>
                <c:pt idx="115">
                  <c:v>1.16898202618958</c:v>
                </c:pt>
                <c:pt idx="116">
                  <c:v>1.17347870079976</c:v>
                </c:pt>
                <c:pt idx="117">
                  <c:v>1.17799267258141</c:v>
                </c:pt>
                <c:pt idx="118">
                  <c:v>1.1825240080708399</c:v>
                </c:pt>
                <c:pt idx="119">
                  <c:v>1.1870727740603</c:v>
                </c:pt>
                <c:pt idx="120">
                  <c:v>1.19163903759898</c:v>
                </c:pt>
                <c:pt idx="121">
                  <c:v>1.19622286599396</c:v>
                </c:pt>
                <c:pt idx="122">
                  <c:v>1.2008243268112599</c:v>
                </c:pt>
                <c:pt idx="123">
                  <c:v>1.2054434878767699</c:v>
                </c:pt>
                <c:pt idx="124">
                  <c:v>1.2100804172773101</c:v>
                </c:pt>
                <c:pt idx="125">
                  <c:v>1.2147351833616</c:v>
                </c:pt>
                <c:pt idx="126">
                  <c:v>1.2194078547412699</c:v>
                </c:pt>
                <c:pt idx="127">
                  <c:v>1.2240985002918601</c:v>
                </c:pt>
                <c:pt idx="128">
                  <c:v>1.2288071891538901</c:v>
                </c:pt>
                <c:pt idx="129">
                  <c:v>1.2335339907338001</c:v>
                </c:pt>
                <c:pt idx="130">
                  <c:v>1.23827897470503</c:v>
                </c:pt>
                <c:pt idx="131">
                  <c:v>1.24304221100904</c:v>
                </c:pt>
                <c:pt idx="132">
                  <c:v>1.2478237698563099</c:v>
                </c:pt>
                <c:pt idx="133">
                  <c:v>1.2526237217274101</c:v>
                </c:pt>
                <c:pt idx="134">
                  <c:v>1.2574421373740301</c:v>
                </c:pt>
                <c:pt idx="135">
                  <c:v>1.2622790878199901</c:v>
                </c:pt>
                <c:pt idx="136">
                  <c:v>1.2671346443623499</c:v>
                </c:pt>
                <c:pt idx="137">
                  <c:v>1.2720088785724</c:v>
                </c:pt>
                <c:pt idx="138">
                  <c:v>1.2769018622967501</c:v>
                </c:pt>
                <c:pt idx="139">
                  <c:v>1.28181366765838</c:v>
                </c:pt>
                <c:pt idx="140">
                  <c:v>1.2867443670576999</c:v>
                </c:pt>
                <c:pt idx="141">
                  <c:v>1.29169403317361</c:v>
                </c:pt>
                <c:pt idx="142">
                  <c:v>1.2966627389645999</c:v>
                </c:pt>
                <c:pt idx="143">
                  <c:v>1.3016505576698101</c:v>
                </c:pt>
                <c:pt idx="144">
                  <c:v>1.3066575628100701</c:v>
                </c:pt>
                <c:pt idx="145">
                  <c:v>1.3116838281890499</c:v>
                </c:pt>
                <c:pt idx="146">
                  <c:v>1.31672942789432</c:v>
                </c:pt>
                <c:pt idx="147">
                  <c:v>1.32179443629842</c:v>
                </c:pt>
                <c:pt idx="148">
                  <c:v>1.32687892805999</c:v>
                </c:pt>
                <c:pt idx="149">
                  <c:v>1.33198297812485</c:v>
                </c:pt>
                <c:pt idx="150">
                  <c:v>1.3371066617271099</c:v>
                </c:pt>
                <c:pt idx="151">
                  <c:v>1.34225005439029</c:v>
                </c:pt>
                <c:pt idx="152">
                  <c:v>1.34741323192842</c:v>
                </c:pt>
                <c:pt idx="153">
                  <c:v>1.3525962704471399</c:v>
                </c:pt>
                <c:pt idx="154">
                  <c:v>1.35779924634487</c:v>
                </c:pt>
                <c:pt idx="155">
                  <c:v>1.3630222363139</c:v>
                </c:pt>
                <c:pt idx="156">
                  <c:v>1.36826531734153</c:v>
                </c:pt>
                <c:pt idx="157">
                  <c:v>1.3735285667111801</c:v>
                </c:pt>
                <c:pt idx="158">
                  <c:v>1.3788120620036</c:v>
                </c:pt>
                <c:pt idx="159">
                  <c:v>1.3841158810979199</c:v>
                </c:pt>
                <c:pt idx="160">
                  <c:v>1.3894401021728799</c:v>
                </c:pt>
                <c:pt idx="161">
                  <c:v>1.39478480370792</c:v>
                </c:pt>
                <c:pt idx="162">
                  <c:v>1.4001500644843801</c:v>
                </c:pt>
                <c:pt idx="163">
                  <c:v>1.40553596358664</c:v>
                </c:pt>
                <c:pt idx="164">
                  <c:v>1.41094258040329</c:v>
                </c:pt>
                <c:pt idx="165">
                  <c:v>1.4163699946282999</c:v>
                </c:pt>
                <c:pt idx="166">
                  <c:v>1.4218182862622</c:v>
                </c:pt>
                <c:pt idx="167">
                  <c:v>1.4272875356132499</c:v>
                </c:pt>
                <c:pt idx="168">
                  <c:v>1.4327778232986299</c:v>
                </c:pt>
                <c:pt idx="169">
                  <c:v>1.43828923024563</c:v>
                </c:pt>
                <c:pt idx="170">
                  <c:v>1.44382183769284</c:v>
                </c:pt>
                <c:pt idx="171">
                  <c:v>1.4493757271913299</c:v>
                </c:pt>
                <c:pt idx="172">
                  <c:v>1.45495098060589</c:v>
                </c:pt>
                <c:pt idx="173">
                  <c:v>1.46054768011622</c:v>
                </c:pt>
                <c:pt idx="174">
                  <c:v>1.4661659082181</c:v>
                </c:pt>
                <c:pt idx="175">
                  <c:v>1.4718057477247</c:v>
                </c:pt>
                <c:pt idx="176">
                  <c:v>1.4774672817676799</c:v>
                </c:pt>
                <c:pt idx="177">
                  <c:v>1.4831505937985401</c:v>
                </c:pt>
                <c:pt idx="178">
                  <c:v>1.48885576758975</c:v>
                </c:pt>
                <c:pt idx="179">
                  <c:v>1.49458288723604</c:v>
                </c:pt>
                <c:pt idx="180">
                  <c:v>1.5003320371556099</c:v>
                </c:pt>
                <c:pt idx="181">
                  <c:v>1.5061033020914001</c:v>
                </c:pt>
                <c:pt idx="182">
                  <c:v>1.51189676711233</c:v>
                </c:pt>
                <c:pt idx="183">
                  <c:v>1.5177125176145501</c:v>
                </c:pt>
                <c:pt idx="184">
                  <c:v>1.5235506393226801</c:v>
                </c:pt>
                <c:pt idx="185">
                  <c:v>1.5294112182911199</c:v>
                </c:pt>
                <c:pt idx="186">
                  <c:v>1.5352943409052699</c:v>
                </c:pt>
                <c:pt idx="187">
                  <c:v>1.5412000938828501</c:v>
                </c:pt>
                <c:pt idx="188">
                  <c:v>1.54712856427513</c:v>
                </c:pt>
                <c:pt idx="189">
                  <c:v>1.5530798394682499</c:v>
                </c:pt>
                <c:pt idx="190">
                  <c:v>1.5590540071844901</c:v>
                </c:pt>
                <c:pt idx="191">
                  <c:v>1.56505115548356</c:v>
                </c:pt>
                <c:pt idx="192">
                  <c:v>1.5710713727639201</c:v>
                </c:pt>
                <c:pt idx="193">
                  <c:v>1.5771147477640699</c:v>
                </c:pt>
                <c:pt idx="194">
                  <c:v>1.5831813695638299</c:v>
                </c:pt>
                <c:pt idx="195">
                  <c:v>1.58927132758572</c:v>
                </c:pt>
                <c:pt idx="196">
                  <c:v>1.5953847115962001</c:v>
                </c:pt>
                <c:pt idx="197">
                  <c:v>1.6015216117070501</c:v>
                </c:pt>
                <c:pt idx="198">
                  <c:v>1.6076821183766801</c:v>
                </c:pt>
                <c:pt idx="199">
                  <c:v>1.61386632241146</c:v>
                </c:pt>
                <c:pt idx="200">
                  <c:v>1.62007431496707</c:v>
                </c:pt>
                <c:pt idx="201">
                  <c:v>1.6263061875497999</c:v>
                </c:pt>
                <c:pt idx="202">
                  <c:v>1.6325620320179799</c:v>
                </c:pt>
                <c:pt idx="203">
                  <c:v>1.6388419405832599</c:v>
                </c:pt>
                <c:pt idx="204">
                  <c:v>1.645146005812</c:v>
                </c:pt>
                <c:pt idx="205">
                  <c:v>1.65147432062663</c:v>
                </c:pt>
                <c:pt idx="206">
                  <c:v>1.6578269783070401</c:v>
                </c:pt>
                <c:pt idx="207">
                  <c:v>1.66420407249191</c:v>
                </c:pt>
                <c:pt idx="208">
                  <c:v>1.67060569718012</c:v>
                </c:pt>
                <c:pt idx="209">
                  <c:v>1.6770319467321599</c:v>
                </c:pt>
                <c:pt idx="210">
                  <c:v>1.6834829158714499</c:v>
                </c:pt>
                <c:pt idx="211">
                  <c:v>1.68995869968581</c:v>
                </c:pt>
                <c:pt idx="212">
                  <c:v>1.6964593936288099</c:v>
                </c:pt>
                <c:pt idx="213">
                  <c:v>1.7029850935212201</c:v>
                </c:pt>
                <c:pt idx="214">
                  <c:v>1.7095358955523901</c:v>
                </c:pt>
                <c:pt idx="215">
                  <c:v>1.7161118962816599</c:v>
                </c:pt>
                <c:pt idx="216">
                  <c:v>1.72271319263982</c:v>
                </c:pt>
                <c:pt idx="217">
                  <c:v>1.7293398819305199</c:v>
                </c:pt>
                <c:pt idx="218">
                  <c:v>1.73599206183169</c:v>
                </c:pt>
                <c:pt idx="219">
                  <c:v>1.7426698303970201</c:v>
                </c:pt>
                <c:pt idx="220">
                  <c:v>1.7493732860573401</c:v>
                </c:pt>
                <c:pt idx="221">
                  <c:v>1.75610252762215</c:v>
                </c:pt>
                <c:pt idx="222">
                  <c:v>1.7628576542809999</c:v>
                </c:pt>
                <c:pt idx="223">
                  <c:v>1.7696387656050201</c:v>
                </c:pt>
                <c:pt idx="224">
                  <c:v>1.7764459615483399</c:v>
                </c:pt>
                <c:pt idx="225">
                  <c:v>1.7832793424495801</c:v>
                </c:pt>
                <c:pt idx="226">
                  <c:v>1.79013900903333</c:v>
                </c:pt>
                <c:pt idx="227">
                  <c:v>1.79702506241163</c:v>
                </c:pt>
                <c:pt idx="228">
                  <c:v>1.80393760408547</c:v>
                </c:pt>
                <c:pt idx="229">
                  <c:v>1.8108767359462801</c:v>
                </c:pt>
                <c:pt idx="230">
                  <c:v>1.81784256027742</c:v>
                </c:pt>
                <c:pt idx="231">
                  <c:v>1.8248351797557201</c:v>
                </c:pt>
                <c:pt idx="232">
                  <c:v>1.8318546974529399</c:v>
                </c:pt>
                <c:pt idx="233">
                  <c:v>1.83890121683736</c:v>
                </c:pt>
                <c:pt idx="234">
                  <c:v>1.84597484177524</c:v>
                </c:pt>
                <c:pt idx="235">
                  <c:v>1.8530756765323799</c:v>
                </c:pt>
                <c:pt idx="236">
                  <c:v>1.8602038257756801</c:v>
                </c:pt>
                <c:pt idx="237">
                  <c:v>1.8673593945746301</c:v>
                </c:pt>
                <c:pt idx="238">
                  <c:v>1.8745424884028901</c:v>
                </c:pt>
                <c:pt idx="239">
                  <c:v>1.88175321313985</c:v>
                </c:pt>
                <c:pt idx="240">
                  <c:v>1.88899167507218</c:v>
                </c:pt>
                <c:pt idx="241">
                  <c:v>1.8962579808954001</c:v>
                </c:pt>
                <c:pt idx="242">
                  <c:v>1.9035522377154499</c:v>
                </c:pt>
                <c:pt idx="243">
                  <c:v>1.91087455305027</c:v>
                </c:pt>
                <c:pt idx="244">
                  <c:v>1.9182250348313701</c:v>
                </c:pt>
                <c:pt idx="245">
                  <c:v>1.92560379140546</c:v>
                </c:pt>
                <c:pt idx="246">
                  <c:v>1.93301093153602</c:v>
                </c:pt>
                <c:pt idx="247">
                  <c:v>1.9404465644048801</c:v>
                </c:pt>
                <c:pt idx="248">
                  <c:v>1.94791079961388</c:v>
                </c:pt>
                <c:pt idx="249">
                  <c:v>1.95540374718646</c:v>
                </c:pt>
                <c:pt idx="250">
                  <c:v>1.9629255175692699</c:v>
                </c:pt>
                <c:pt idx="251">
                  <c:v>1.9704762216338201</c:v>
                </c:pt>
                <c:pt idx="252">
                  <c:v>1.97805597067809</c:v>
                </c:pt>
                <c:pt idx="253">
                  <c:v>1.9856648764282201</c:v>
                </c:pt>
                <c:pt idx="254">
                  <c:v>1.99330305104008</c:v>
                </c:pt>
                <c:pt idx="255">
                  <c:v>2.0009706071009998</c:v>
                </c:pt>
                <c:pt idx="256">
                  <c:v>2.0086676576313698</c:v>
                </c:pt>
                <c:pt idx="257">
                  <c:v>2.0163943160863398</c:v>
                </c:pt>
                <c:pt idx="258">
                  <c:v>2.0241506963574798</c:v>
                </c:pt>
                <c:pt idx="259">
                  <c:v>2.03193691277448</c:v>
                </c:pt>
                <c:pt idx="260">
                  <c:v>2.0397530801068</c:v>
                </c:pt>
                <c:pt idx="261">
                  <c:v>2.0475993135653701</c:v>
                </c:pt>
                <c:pt idx="262">
                  <c:v>2.0554757288043199</c:v>
                </c:pt>
                <c:pt idx="263">
                  <c:v>2.0633824419226401</c:v>
                </c:pt>
                <c:pt idx="264">
                  <c:v>2.0713195694659401</c:v>
                </c:pt>
                <c:pt idx="265">
                  <c:v>2.0792872284281199</c:v>
                </c:pt>
                <c:pt idx="266">
                  <c:v>2.08728553625311</c:v>
                </c:pt>
                <c:pt idx="267">
                  <c:v>2.0953146108366298</c:v>
                </c:pt>
                <c:pt idx="268">
                  <c:v>2.1033745705278899</c:v>
                </c:pt>
                <c:pt idx="269">
                  <c:v>2.1114655341313502</c:v>
                </c:pt>
                <c:pt idx="270">
                  <c:v>2.1195876209084701</c:v>
                </c:pt>
                <c:pt idx="271">
                  <c:v>2.1277409505794602</c:v>
                </c:pt>
                <c:pt idx="272">
                  <c:v>2.1359256433250899</c:v>
                </c:pt>
                <c:pt idx="273">
                  <c:v>2.1441418197883699</c:v>
                </c:pt>
                <c:pt idx="274">
                  <c:v>2.1523896010764201</c:v>
                </c:pt>
                <c:pt idx="275">
                  <c:v>2.1606691087622001</c:v>
                </c:pt>
                <c:pt idx="276">
                  <c:v>2.16898046488634</c:v>
                </c:pt>
                <c:pt idx="277">
                  <c:v>2.1773237919588899</c:v>
                </c:pt>
                <c:pt idx="278">
                  <c:v>2.1856992129611799</c:v>
                </c:pt>
                <c:pt idx="279">
                  <c:v>2.1941068513476001</c:v>
                </c:pt>
                <c:pt idx="280">
                  <c:v>2.2025468310474099</c:v>
                </c:pt>
                <c:pt idx="281">
                  <c:v>2.2110192764666001</c:v>
                </c:pt>
                <c:pt idx="282">
                  <c:v>2.2195243124897099</c:v>
                </c:pt>
                <c:pt idx="283">
                  <c:v>2.22806206448166</c:v>
                </c:pt>
                <c:pt idx="284">
                  <c:v>2.2366326582896101</c:v>
                </c:pt>
                <c:pt idx="285">
                  <c:v>2.2452362202448102</c:v>
                </c:pt>
                <c:pt idx="286">
                  <c:v>2.2538728771644601</c:v>
                </c:pt>
                <c:pt idx="287">
                  <c:v>2.2625427563535898</c:v>
                </c:pt>
                <c:pt idx="288">
                  <c:v>2.2712459856069098</c:v>
                </c:pt>
                <c:pt idx="289">
                  <c:v>2.2799826932107501</c:v>
                </c:pt>
                <c:pt idx="290">
                  <c:v>2.2887530079448699</c:v>
                </c:pt>
                <c:pt idx="291">
                  <c:v>2.2975570590844399</c:v>
                </c:pt>
                <c:pt idx="292">
                  <c:v>2.3063949764018701</c:v>
                </c:pt>
                <c:pt idx="293">
                  <c:v>2.3152668901687998</c:v>
                </c:pt>
                <c:pt idx="294">
                  <c:v>2.32417293115794</c:v>
                </c:pt>
                <c:pt idx="295">
                  <c:v>2.3331132306450799</c:v>
                </c:pt>
                <c:pt idx="296">
                  <c:v>2.3420879204109402</c:v>
                </c:pt>
                <c:pt idx="297">
                  <c:v>2.35109713274319</c:v>
                </c:pt>
                <c:pt idx="298">
                  <c:v>2.3601410004383498</c:v>
                </c:pt>
                <c:pt idx="299">
                  <c:v>2.3692196568037698</c:v>
                </c:pt>
                <c:pt idx="300">
                  <c:v>2.3783332356595701</c:v>
                </c:pt>
                <c:pt idx="301">
                  <c:v>2.38748187134065</c:v>
                </c:pt>
                <c:pt idx="302">
                  <c:v>2.3966656986986501</c:v>
                </c:pt>
                <c:pt idx="303">
                  <c:v>2.4058848531039301</c:v>
                </c:pt>
                <c:pt idx="304">
                  <c:v>2.4151394704475599</c:v>
                </c:pt>
                <c:pt idx="305">
                  <c:v>2.4244296871433799</c:v>
                </c:pt>
                <c:pt idx="306">
                  <c:v>2.4337556401299101</c:v>
                </c:pt>
                <c:pt idx="307">
                  <c:v>2.4431174668724802</c:v>
                </c:pt>
                <c:pt idx="308">
                  <c:v>2.4525153053651598</c:v>
                </c:pt>
                <c:pt idx="309">
                  <c:v>2.4619492941328698</c:v>
                </c:pt>
                <c:pt idx="310">
                  <c:v>2.4714195722333501</c:v>
                </c:pt>
                <c:pt idx="311">
                  <c:v>2.4809262792592901</c:v>
                </c:pt>
                <c:pt idx="312">
                  <c:v>2.4904695553403098</c:v>
                </c:pt>
                <c:pt idx="313">
                  <c:v>2.50004954114508</c:v>
                </c:pt>
                <c:pt idx="314">
                  <c:v>2.5096663778833799</c:v>
                </c:pt>
                <c:pt idx="315">
                  <c:v>2.5193202073081502</c:v>
                </c:pt>
                <c:pt idx="316">
                  <c:v>2.5290111717176198</c:v>
                </c:pt>
                <c:pt idx="317">
                  <c:v>2.5387394139574102</c:v>
                </c:pt>
                <c:pt idx="318">
                  <c:v>2.5485050774225901</c:v>
                </c:pt>
                <c:pt idx="319">
                  <c:v>2.5583083060598399</c:v>
                </c:pt>
                <c:pt idx="320">
                  <c:v>2.5681492443695402</c:v>
                </c:pt>
                <c:pt idx="321">
                  <c:v>2.5780280374079201</c:v>
                </c:pt>
                <c:pt idx="322">
                  <c:v>2.5879448307891999</c:v>
                </c:pt>
                <c:pt idx="323">
                  <c:v>2.5978997706877101</c:v>
                </c:pt>
                <c:pt idx="324">
                  <c:v>2.6078930038400898</c:v>
                </c:pt>
                <c:pt idx="325">
                  <c:v>2.6179246775473999</c:v>
                </c:pt>
                <c:pt idx="326">
                  <c:v>2.6279949396773201</c:v>
                </c:pt>
                <c:pt idx="327">
                  <c:v>2.6381039386663399</c:v>
                </c:pt>
                <c:pt idx="328">
                  <c:v>2.6482518235219299</c:v>
                </c:pt>
                <c:pt idx="329">
                  <c:v>2.6584387438247301</c:v>
                </c:pt>
                <c:pt idx="330">
                  <c:v>2.6686648497307801</c:v>
                </c:pt>
                <c:pt idx="331">
                  <c:v>2.6789302919737099</c:v>
                </c:pt>
                <c:pt idx="332">
                  <c:v>2.6892352218669702</c:v>
                </c:pt>
                <c:pt idx="333">
                  <c:v>2.69957979130607</c:v>
                </c:pt>
                <c:pt idx="334">
                  <c:v>2.7099641527707998</c:v>
                </c:pt>
                <c:pt idx="335">
                  <c:v>2.7203884593274998</c:v>
                </c:pt>
                <c:pt idx="336">
                  <c:v>2.7308528646312902</c:v>
                </c:pt>
                <c:pt idx="337">
                  <c:v>2.7413575229283502</c:v>
                </c:pt>
                <c:pt idx="338">
                  <c:v>2.7519025890582101</c:v>
                </c:pt>
                <c:pt idx="339">
                  <c:v>2.76248821845599</c:v>
                </c:pt>
                <c:pt idx="340">
                  <c:v>2.7731145671547401</c:v>
                </c:pt>
                <c:pt idx="341">
                  <c:v>2.7837817917877001</c:v>
                </c:pt>
                <c:pt idx="342">
                  <c:v>2.7944900495906202</c:v>
                </c:pt>
                <c:pt idx="343">
                  <c:v>2.8052394984041</c:v>
                </c:pt>
                <c:pt idx="344">
                  <c:v>2.8160302966758799</c:v>
                </c:pt>
                <c:pt idx="345">
                  <c:v>2.82686260346322</c:v>
                </c:pt>
                <c:pt idx="346">
                  <c:v>2.83773657843519</c:v>
                </c:pt>
                <c:pt idx="347">
                  <c:v>2.8486523818750702</c:v>
                </c:pt>
                <c:pt idx="348">
                  <c:v>2.8596101746826901</c:v>
                </c:pt>
                <c:pt idx="349">
                  <c:v>2.8706101183768</c:v>
                </c:pt>
                <c:pt idx="350">
                  <c:v>2.8816523750974699</c:v>
                </c:pt>
                <c:pt idx="351">
                  <c:v>2.89273710760847</c:v>
                </c:pt>
                <c:pt idx="352">
                  <c:v>2.90386447929964</c:v>
                </c:pt>
                <c:pt idx="353">
                  <c:v>2.9150346541893599</c:v>
                </c:pt>
                <c:pt idx="354">
                  <c:v>2.9262477969269098</c:v>
                </c:pt>
                <c:pt idx="355">
                  <c:v>2.9375040727949302</c:v>
                </c:pt>
                <c:pt idx="356">
                  <c:v>2.94880364771184</c:v>
                </c:pt>
                <c:pt idx="357">
                  <c:v>2.9601466882342802</c:v>
                </c:pt>
                <c:pt idx="358">
                  <c:v>2.9715333615596098</c:v>
                </c:pt>
                <c:pt idx="359">
                  <c:v>2.9829638355283099</c:v>
                </c:pt>
                <c:pt idx="360">
                  <c:v>2.99443827862649</c:v>
                </c:pt>
                <c:pt idx="361">
                  <c:v>3.0059568599883901</c:v>
                </c:pt>
                <c:pt idx="362">
                  <c:v>3.01751974939882</c:v>
                </c:pt>
                <c:pt idx="363">
                  <c:v>3.0291271172957202</c:v>
                </c:pt>
                <c:pt idx="364">
                  <c:v>3.0407791347726301</c:v>
                </c:pt>
                <c:pt idx="365">
                  <c:v>3.0524759735812399</c:v>
                </c:pt>
                <c:pt idx="366">
                  <c:v>3.06421780613391</c:v>
                </c:pt>
                <c:pt idx="367">
                  <c:v>3.0760048055062001</c:v>
                </c:pt>
                <c:pt idx="368">
                  <c:v>3.08783714543944</c:v>
                </c:pt>
                <c:pt idx="369">
                  <c:v>3.0997150003432701</c:v>
                </c:pt>
                <c:pt idx="370">
                  <c:v>3.11163854529826</c:v>
                </c:pt>
                <c:pt idx="371">
                  <c:v>3.1236079560584198</c:v>
                </c:pt>
                <c:pt idx="372">
                  <c:v>3.13562340905384</c:v>
                </c:pt>
                <c:pt idx="373">
                  <c:v>3.1476850813932802</c:v>
                </c:pt>
                <c:pt idx="374">
                  <c:v>3.15979315086676</c:v>
                </c:pt>
                <c:pt idx="375">
                  <c:v>3.1719477959482099</c:v>
                </c:pt>
                <c:pt idx="376">
                  <c:v>3.1841491957980899</c:v>
                </c:pt>
                <c:pt idx="377">
                  <c:v>3.1963975302660299</c:v>
                </c:pt>
                <c:pt idx="378">
                  <c:v>3.20869297989347</c:v>
                </c:pt>
                <c:pt idx="379">
                  <c:v>3.22103572591634</c:v>
                </c:pt>
                <c:pt idx="380">
                  <c:v>3.2334259502677201</c:v>
                </c:pt>
                <c:pt idx="381">
                  <c:v>3.2458638355805198</c:v>
                </c:pt>
                <c:pt idx="382">
                  <c:v>3.2583495651901901</c:v>
                </c:pt>
                <c:pt idx="383">
                  <c:v>3.2708833231373902</c:v>
                </c:pt>
                <c:pt idx="384">
                  <c:v>3.2834652941707398</c:v>
                </c:pt>
                <c:pt idx="385">
                  <c:v>3.2960956637495098</c:v>
                </c:pt>
                <c:pt idx="386">
                  <c:v>3.3087746180463702</c:v>
                </c:pt>
                <c:pt idx="387">
                  <c:v>3.3215023439501499</c:v>
                </c:pt>
                <c:pt idx="388">
                  <c:v>3.33427902906856</c:v>
                </c:pt>
                <c:pt idx="389">
                  <c:v>3.34710486173097</c:v>
                </c:pt>
                <c:pt idx="390">
                  <c:v>3.3599800309912098</c:v>
                </c:pt>
                <c:pt idx="391">
                  <c:v>3.3729047266303098</c:v>
                </c:pt>
                <c:pt idx="392">
                  <c:v>3.3858791391593401</c:v>
                </c:pt>
                <c:pt idx="393">
                  <c:v>3.3989034598221899</c:v>
                </c:pt>
                <c:pt idx="394">
                  <c:v>3.41197788059841</c:v>
                </c:pt>
                <c:pt idx="395">
                  <c:v>3.42510259420603</c:v>
                </c:pt>
                <c:pt idx="396">
                  <c:v>3.4382777941043901</c:v>
                </c:pt>
                <c:pt idx="397">
                  <c:v>3.45150367449701</c:v>
                </c:pt>
                <c:pt idx="398">
                  <c:v>3.4647804303344398</c:v>
                </c:pt>
                <c:pt idx="399">
                  <c:v>3.4781082573171398</c:v>
                </c:pt>
                <c:pt idx="400">
                  <c:v>3.49148735189836</c:v>
                </c:pt>
                <c:pt idx="401">
                  <c:v>3.5049179112870599</c:v>
                </c:pt>
                <c:pt idx="402">
                  <c:v>3.51840013345076</c:v>
                </c:pt>
                <c:pt idx="403">
                  <c:v>3.53193421711851</c:v>
                </c:pt>
                <c:pt idx="404">
                  <c:v>3.5455203617838098</c:v>
                </c:pt>
                <c:pt idx="405">
                  <c:v>3.5591587677075398</c:v>
                </c:pt>
                <c:pt idx="406">
                  <c:v>3.5728496359209099</c:v>
                </c:pt>
                <c:pt idx="407">
                  <c:v>3.58659316822843</c:v>
                </c:pt>
                <c:pt idx="408">
                  <c:v>3.6003895672108799</c:v>
                </c:pt>
                <c:pt idx="409">
                  <c:v>3.6142390362283101</c:v>
                </c:pt>
                <c:pt idx="410">
                  <c:v>3.6281417794230202</c:v>
                </c:pt>
                <c:pt idx="411">
                  <c:v>3.6420980017225602</c:v>
                </c:pt>
                <c:pt idx="412">
                  <c:v>3.6561079088428001</c:v>
                </c:pt>
                <c:pt idx="413">
                  <c:v>3.6701717072908999</c:v>
                </c:pt>
                <c:pt idx="414">
                  <c:v>3.6842896043683901</c:v>
                </c:pt>
                <c:pt idx="415">
                  <c:v>3.6984618081742302</c:v>
                </c:pt>
                <c:pt idx="416">
                  <c:v>3.7126885276078498</c:v>
                </c:pt>
                <c:pt idx="417">
                  <c:v>3.72696997237226</c:v>
                </c:pt>
                <c:pt idx="418">
                  <c:v>3.74130635297711</c:v>
                </c:pt>
                <c:pt idx="419">
                  <c:v>3.7556978807418102</c:v>
                </c:pt>
                <c:pt idx="420">
                  <c:v>3.7701447677986599</c:v>
                </c:pt>
                <c:pt idx="421">
                  <c:v>3.7846472270959399</c:v>
                </c:pt>
                <c:pt idx="422">
                  <c:v>3.79920547240109</c:v>
                </c:pt>
                <c:pt idx="423">
                  <c:v>3.8138197183038298</c:v>
                </c:pt>
                <c:pt idx="424">
                  <c:v>3.8284901802193199</c:v>
                </c:pt>
                <c:pt idx="425">
                  <c:v>3.8432170743913701</c:v>
                </c:pt>
                <c:pt idx="426">
                  <c:v>3.8580006178956001</c:v>
                </c:pt>
                <c:pt idx="427">
                  <c:v>3.87284102864264</c:v>
                </c:pt>
                <c:pt idx="428">
                  <c:v>3.8877385253813501</c:v>
                </c:pt>
                <c:pt idx="429">
                  <c:v>3.9026933277020501</c:v>
                </c:pt>
                <c:pt idx="430">
                  <c:v>3.9177056560397299</c:v>
                </c:pt>
                <c:pt idx="431">
                  <c:v>3.93277573167734</c:v>
                </c:pt>
                <c:pt idx="432">
                  <c:v>3.9479037767490199</c:v>
                </c:pt>
                <c:pt idx="433">
                  <c:v>3.9630900142433698</c:v>
                </c:pt>
                <c:pt idx="434">
                  <c:v>3.9783346680067901</c:v>
                </c:pt>
                <c:pt idx="435">
                  <c:v>3.9936379627466998</c:v>
                </c:pt>
                <c:pt idx="436">
                  <c:v>4.0090001240349098</c:v>
                </c:pt>
                <c:pt idx="437">
                  <c:v>4.0244213783109304</c:v>
                </c:pt>
                <c:pt idx="438">
                  <c:v>4.0399019528853</c:v>
                </c:pt>
                <c:pt idx="439">
                  <c:v>4.0554420759429499</c:v>
                </c:pt>
                <c:pt idx="440">
                  <c:v>4.0710419765465504</c:v>
                </c:pt>
                <c:pt idx="441">
                  <c:v>4.0867018846399201</c:v>
                </c:pt>
                <c:pt idx="442">
                  <c:v>4.1024220310513604</c:v>
                </c:pt>
                <c:pt idx="443">
                  <c:v>4.1182026474971201</c:v>
                </c:pt>
                <c:pt idx="444">
                  <c:v>4.1340439665847599</c:v>
                </c:pt>
                <c:pt idx="445">
                  <c:v>4.1499462218166103</c:v>
                </c:pt>
                <c:pt idx="446">
                  <c:v>4.16590964759322</c:v>
                </c:pt>
                <c:pt idx="447">
                  <c:v>4.1819344792167703</c:v>
                </c:pt>
                <c:pt idx="448">
                  <c:v>4.1980209528945904</c:v>
                </c:pt>
                <c:pt idx="449">
                  <c:v>4.21416930574261</c:v>
                </c:pt>
                <c:pt idx="450">
                  <c:v>4.2303797757888502</c:v>
                </c:pt>
                <c:pt idx="451">
                  <c:v>4.2466526019769697</c:v>
                </c:pt>
                <c:pt idx="452">
                  <c:v>4.2629880241697498</c:v>
                </c:pt>
                <c:pt idx="453">
                  <c:v>4.2793862831526299</c:v>
                </c:pt>
                <c:pt idx="454">
                  <c:v>4.2958476206373</c:v>
                </c:pt>
                <c:pt idx="455">
                  <c:v>4.3123722792652002</c:v>
                </c:pt>
                <c:pt idx="456">
                  <c:v>4.3289605026111397</c:v>
                </c:pt>
                <c:pt idx="457">
                  <c:v>4.3456125351868904</c:v>
                </c:pt>
                <c:pt idx="458">
                  <c:v>4.3623286224447604</c:v>
                </c:pt>
                <c:pt idx="459">
                  <c:v>4.3791090107812396</c:v>
                </c:pt>
                <c:pt idx="460">
                  <c:v>4.3959539475406002</c:v>
                </c:pt>
                <c:pt idx="461">
                  <c:v>4.4128636810186004</c:v>
                </c:pt>
                <c:pt idx="462">
                  <c:v>4.4298384604660797</c:v>
                </c:pt>
                <c:pt idx="463">
                  <c:v>4.4468785360926599</c:v>
                </c:pt>
                <c:pt idx="464">
                  <c:v>4.4639841590704501</c:v>
                </c:pt>
                <c:pt idx="465">
                  <c:v>4.4811555815377302</c:v>
                </c:pt>
                <c:pt idx="466">
                  <c:v>4.49839305660264</c:v>
                </c:pt>
                <c:pt idx="467">
                  <c:v>4.5156968383469902</c:v>
                </c:pt>
                <c:pt idx="468">
                  <c:v>4.5330671818299102</c:v>
                </c:pt>
                <c:pt idx="469">
                  <c:v>4.5505043430916903</c:v>
                </c:pt>
                <c:pt idx="470">
                  <c:v>4.5680085791574898</c:v>
                </c:pt>
                <c:pt idx="471">
                  <c:v>4.5855801480411902</c:v>
                </c:pt>
                <c:pt idx="472">
                  <c:v>4.6032193087491304</c:v>
                </c:pt>
                <c:pt idx="473">
                  <c:v>4.6209263212839797</c:v>
                </c:pt>
                <c:pt idx="474">
                  <c:v>4.6387014466485397</c:v>
                </c:pt>
                <c:pt idx="475">
                  <c:v>4.6565449468496096</c:v>
                </c:pt>
                <c:pt idx="476">
                  <c:v>4.6744570849018299</c:v>
                </c:pt>
                <c:pt idx="477">
                  <c:v>4.6924381248315798</c:v>
                </c:pt>
                <c:pt idx="478">
                  <c:v>4.7104883316808301</c:v>
                </c:pt>
                <c:pt idx="479">
                  <c:v>4.7286079715111198</c:v>
                </c:pt>
                <c:pt idx="480">
                  <c:v>4.7467973114073896</c:v>
                </c:pt>
                <c:pt idx="481">
                  <c:v>4.7650566194820101</c:v>
                </c:pt>
                <c:pt idx="482">
                  <c:v>4.7833861648786602</c:v>
                </c:pt>
                <c:pt idx="483">
                  <c:v>4.8017862177763204</c:v>
                </c:pt>
                <c:pt idx="484">
                  <c:v>4.8202570493932804</c:v>
                </c:pt>
                <c:pt idx="485">
                  <c:v>4.8387989319910902</c:v>
                </c:pt>
                <c:pt idx="486">
                  <c:v>4.8574121388786198</c:v>
                </c:pt>
                <c:pt idx="487">
                  <c:v>4.8760969444160303</c:v>
                </c:pt>
                <c:pt idx="488">
                  <c:v>4.8948536240189</c:v>
                </c:pt>
                <c:pt idx="489">
                  <c:v>4.9136824541621902</c:v>
                </c:pt>
                <c:pt idx="490">
                  <c:v>4.9325837123843996</c:v>
                </c:pt>
                <c:pt idx="491">
                  <c:v>4.9515576772916097</c:v>
                </c:pt>
                <c:pt idx="492">
                  <c:v>4.9706046285615999</c:v>
                </c:pt>
                <c:pt idx="493">
                  <c:v>4.9897248469479898</c:v>
                </c:pt>
                <c:pt idx="494">
                  <c:v>5.00891861428435</c:v>
                </c:pt>
                <c:pt idx="495">
                  <c:v>5.0281862134883699</c:v>
                </c:pt>
                <c:pt idx="496">
                  <c:v>5.0475279285660299</c:v>
                </c:pt>
                <c:pt idx="497">
                  <c:v>5.0669440446157799</c:v>
                </c:pt>
                <c:pt idx="498">
                  <c:v>5.0864348478327503</c:v>
                </c:pt>
                <c:pt idx="499">
                  <c:v>5.1060006255129702</c:v>
                </c:pt>
                <c:pt idx="500">
                  <c:v>5.1256416660575903</c:v>
                </c:pt>
                <c:pt idx="501">
                  <c:v>5.1453582589771401</c:v>
                </c:pt>
                <c:pt idx="502">
                  <c:v>5.1651506948958099</c:v>
                </c:pt>
                <c:pt idx="503">
                  <c:v>5.1850192655557201</c:v>
                </c:pt>
                <c:pt idx="504">
                  <c:v>5.2049642638211999</c:v>
                </c:pt>
                <c:pt idx="505">
                  <c:v>5.2249859836831503</c:v>
                </c:pt>
                <c:pt idx="506">
                  <c:v>5.2450847202633701</c:v>
                </c:pt>
                <c:pt idx="507">
                  <c:v>5.2652607698188501</c:v>
                </c:pt>
                <c:pt idx="508">
                  <c:v>5.2855144297461996</c:v>
                </c:pt>
                <c:pt idx="509">
                  <c:v>5.3058459985860296</c:v>
                </c:pt>
                <c:pt idx="510">
                  <c:v>5.3262557760272999</c:v>
                </c:pt>
                <c:pt idx="511">
                  <c:v>5.3467440629118004</c:v>
                </c:pt>
                <c:pt idx="512">
                  <c:v>5.3673111612385496</c:v>
                </c:pt>
                <c:pt idx="513">
                  <c:v>5.3879573741682396</c:v>
                </c:pt>
                <c:pt idx="514">
                  <c:v>5.4086830060277302</c:v>
                </c:pt>
                <c:pt idx="515">
                  <c:v>5.4294883623145198</c:v>
                </c:pt>
                <c:pt idx="516">
                  <c:v>5.4503737497012601</c:v>
                </c:pt>
                <c:pt idx="517">
                  <c:v>5.4713394760402503</c:v>
                </c:pt>
                <c:pt idx="518">
                  <c:v>5.4923858503679996</c:v>
                </c:pt>
                <c:pt idx="519">
                  <c:v>5.5135131829097803</c:v>
                </c:pt>
                <c:pt idx="520">
                  <c:v>5.5347217850841997</c:v>
                </c:pt>
                <c:pt idx="521">
                  <c:v>5.5560119695077699</c:v>
                </c:pt>
                <c:pt idx="522">
                  <c:v>5.57738404999954</c:v>
                </c:pt>
                <c:pt idx="523">
                  <c:v>5.5988383415857097</c:v>
                </c:pt>
                <c:pt idx="524">
                  <c:v>5.6203751605042997</c:v>
                </c:pt>
                <c:pt idx="525">
                  <c:v>5.6419948242097497</c:v>
                </c:pt>
                <c:pt idx="526">
                  <c:v>5.6636976513776798</c:v>
                </c:pt>
                <c:pt idx="527">
                  <c:v>5.6854839619095099</c:v>
                </c:pt>
                <c:pt idx="528">
                  <c:v>5.7073540769372499</c:v>
                </c:pt>
                <c:pt idx="529">
                  <c:v>5.7293083188281502</c:v>
                </c:pt>
                <c:pt idx="530">
                  <c:v>5.7513470111895399</c:v>
                </c:pt>
                <c:pt idx="531">
                  <c:v>5.7734704788735201</c:v>
                </c:pt>
                <c:pt idx="532">
                  <c:v>5.7956790479818201</c:v>
                </c:pt>
                <c:pt idx="533">
                  <c:v>5.8179730458705397</c:v>
                </c:pt>
                <c:pt idx="534">
                  <c:v>5.8403528011550296</c:v>
                </c:pt>
                <c:pt idx="535">
                  <c:v>5.8628186437147098</c:v>
                </c:pt>
                <c:pt idx="536">
                  <c:v>5.8853709046979104</c:v>
                </c:pt>
                <c:pt idx="537">
                  <c:v>5.9080099165267903</c:v>
                </c:pt>
                <c:pt idx="538">
                  <c:v>5.9307360129022397</c:v>
                </c:pt>
                <c:pt idx="539">
                  <c:v>5.9535495288087601</c:v>
                </c:pt>
                <c:pt idx="540">
                  <c:v>5.9764508005194301</c:v>
                </c:pt>
                <c:pt idx="541">
                  <c:v>5.99944016560086</c:v>
                </c:pt>
                <c:pt idx="542">
                  <c:v>6.02251796291816</c:v>
                </c:pt>
                <c:pt idx="543">
                  <c:v>6.04568453263993</c:v>
                </c:pt>
                <c:pt idx="544">
                  <c:v>6.0689402162433099</c:v>
                </c:pt>
                <c:pt idx="545">
                  <c:v>6.0922853565189401</c:v>
                </c:pt>
                <c:pt idx="546">
                  <c:v>6.1157202975761198</c:v>
                </c:pt>
                <c:pt idx="547">
                  <c:v>6.1392453848477597</c:v>
                </c:pt>
                <c:pt idx="548">
                  <c:v>6.1628609650955699</c:v>
                </c:pt>
                <c:pt idx="549">
                  <c:v>6.1865673864151098</c:v>
                </c:pt>
                <c:pt idx="550">
                  <c:v>6.2103649982409799</c:v>
                </c:pt>
                <c:pt idx="551">
                  <c:v>6.2342541513518999</c:v>
                </c:pt>
                <c:pt idx="552">
                  <c:v>6.2582351978759299</c:v>
                </c:pt>
                <c:pt idx="553">
                  <c:v>6.2823084912956499</c:v>
                </c:pt>
                <c:pt idx="554">
                  <c:v>6.3064743864533597</c:v>
                </c:pt>
                <c:pt idx="555">
                  <c:v>6.3307332395563201</c:v>
                </c:pt>
                <c:pt idx="556">
                  <c:v>6.3550854081819903</c:v>
                </c:pt>
                <c:pt idx="557">
                  <c:v>6.3795312512833302</c:v>
                </c:pt>
                <c:pt idx="558">
                  <c:v>6.4040711291940404</c:v>
                </c:pt>
                <c:pt idx="559">
                  <c:v>6.4287054036339297</c:v>
                </c:pt>
                <c:pt idx="560">
                  <c:v>6.4534344377141997</c:v>
                </c:pt>
                <c:pt idx="561">
                  <c:v>6.4782585959428198</c:v>
                </c:pt>
                <c:pt idx="562">
                  <c:v>6.5031782442299102</c:v>
                </c:pt>
                <c:pt idx="563">
                  <c:v>6.5281937498931102</c:v>
                </c:pt>
                <c:pt idx="564">
                  <c:v>6.5533054816630001</c:v>
                </c:pt>
                <c:pt idx="565">
                  <c:v>6.57851380968855</c:v>
                </c:pt>
                <c:pt idx="566">
                  <c:v>6.6038191055425699</c:v>
                </c:pt>
                <c:pt idx="567">
                  <c:v>6.6292217422271804</c:v>
                </c:pt>
                <c:pt idx="568">
                  <c:v>6.6547220941793102</c:v>
                </c:pt>
                <c:pt idx="569">
                  <c:v>6.6803205372762102</c:v>
                </c:pt>
                <c:pt idx="570">
                  <c:v>6.7060174488410196</c:v>
                </c:pt>
                <c:pt idx="571">
                  <c:v>6.7318132076483099</c:v>
                </c:pt>
                <c:pt idx="572">
                  <c:v>6.7577081939296599</c:v>
                </c:pt>
                <c:pt idx="573">
                  <c:v>6.7837027893792801</c:v>
                </c:pt>
                <c:pt idx="574">
                  <c:v>6.8097973771596001</c:v>
                </c:pt>
                <c:pt idx="575">
                  <c:v>6.8359923419069801</c:v>
                </c:pt>
                <c:pt idx="576">
                  <c:v>6.8622880697373301</c:v>
                </c:pt>
                <c:pt idx="577">
                  <c:v>6.8886849482518198</c:v>
                </c:pt>
                <c:pt idx="578">
                  <c:v>6.9151833665425801</c:v>
                </c:pt>
                <c:pt idx="579">
                  <c:v>6.9417837151984498</c:v>
                </c:pt>
                <c:pt idx="580">
                  <c:v>6.9684863863107296</c:v>
                </c:pt>
                <c:pt idx="581">
                  <c:v>6.9952917734789697</c:v>
                </c:pt>
                <c:pt idx="582">
                  <c:v>7.02220027181676</c:v>
                </c:pt>
                <c:pt idx="583">
                  <c:v>7.0492122779575404</c:v>
                </c:pt>
                <c:pt idx="584">
                  <c:v>7.0763281900604902</c:v>
                </c:pt>
                <c:pt idx="585">
                  <c:v>7.1035484078163398</c:v>
                </c:pt>
                <c:pt idx="586">
                  <c:v>7.13087333245333</c:v>
                </c:pt>
                <c:pt idx="587">
                  <c:v>7.1583033667430698</c:v>
                </c:pt>
                <c:pt idx="588">
                  <c:v>7.1858389150065003</c:v>
                </c:pt>
                <c:pt idx="589">
                  <c:v>7.21348038311982</c:v>
                </c:pt>
                <c:pt idx="590">
                  <c:v>7.2412281785205401</c:v>
                </c:pt>
                <c:pt idx="591">
                  <c:v>7.2690827102134099</c:v>
                </c:pt>
                <c:pt idx="592">
                  <c:v>7.2970443887764898</c:v>
                </c:pt>
                <c:pt idx="593">
                  <c:v>7.3251136263671999</c:v>
                </c:pt>
                <c:pt idx="594">
                  <c:v>7.35329083672839</c:v>
                </c:pt>
                <c:pt idx="595">
                  <c:v>7.3815764351944102</c:v>
                </c:pt>
                <c:pt idx="596">
                  <c:v>7.4099708386973102</c:v>
                </c:pt>
                <c:pt idx="597">
                  <c:v>7.4384744657728898</c:v>
                </c:pt>
                <c:pt idx="598">
                  <c:v>7.4670877365669304</c:v>
                </c:pt>
                <c:pt idx="599">
                  <c:v>7.4958110728413798</c:v>
                </c:pt>
                <c:pt idx="600">
                  <c:v>7.52464489798054</c:v>
                </c:pt>
                <c:pt idx="601">
                  <c:v>7.5535896369973399</c:v>
                </c:pt>
                <c:pt idx="602">
                  <c:v>7.5826457165395897</c:v>
                </c:pt>
                <c:pt idx="603">
                  <c:v>7.6118135648962602</c:v>
                </c:pt>
                <c:pt idx="604">
                  <c:v>7.64109361200381</c:v>
                </c:pt>
                <c:pt idx="605">
                  <c:v>7.6704862894525201</c:v>
                </c:pt>
                <c:pt idx="606">
                  <c:v>7.6999920304928304</c:v>
                </c:pt>
                <c:pt idx="607">
                  <c:v>7.7296112700417803</c:v>
                </c:pt>
                <c:pt idx="608">
                  <c:v>7.7593444446893596</c:v>
                </c:pt>
                <c:pt idx="609">
                  <c:v>7.7891919927049802</c:v>
                </c:pt>
                <c:pt idx="610">
                  <c:v>7.8191543540439303</c:v>
                </c:pt>
                <c:pt idx="611">
                  <c:v>7.84923197035386</c:v>
                </c:pt>
                <c:pt idx="612">
                  <c:v>7.8794252849812603</c:v>
                </c:pt>
                <c:pt idx="613">
                  <c:v>7.9097347429780598</c:v>
                </c:pt>
                <c:pt idx="614">
                  <c:v>7.9401607911081298</c:v>
                </c:pt>
                <c:pt idx="615">
                  <c:v>7.9707038778538903</c:v>
                </c:pt>
                <c:pt idx="616">
                  <c:v>8.00136445342293</c:v>
                </c:pt>
                <c:pt idx="617">
                  <c:v>8.0321429697546094</c:v>
                </c:pt>
                <c:pt idx="618">
                  <c:v>8.0630398805267802</c:v>
                </c:pt>
                <c:pt idx="619">
                  <c:v>8.09405564116242</c:v>
                </c:pt>
                <c:pt idx="620">
                  <c:v>8.1251907088363406</c:v>
                </c:pt>
                <c:pt idx="621">
                  <c:v>8.1564455424820004</c:v>
                </c:pt>
                <c:pt idx="622">
                  <c:v>8.1878206027981708</c:v>
                </c:pt>
                <c:pt idx="623">
                  <c:v>8.2193163522557899</c:v>
                </c:pt>
                <c:pt idx="624">
                  <c:v>8.2509332551047798</c:v>
                </c:pt>
                <c:pt idx="625">
                  <c:v>8.2826717773808394</c:v>
                </c:pt>
                <c:pt idx="626">
                  <c:v>8.3145323869123899</c:v>
                </c:pt>
                <c:pt idx="627">
                  <c:v>8.3465155533274</c:v>
                </c:pt>
                <c:pt idx="628">
                  <c:v>8.3786217480603309</c:v>
                </c:pt>
                <c:pt idx="629">
                  <c:v>8.4108514443591105</c:v>
                </c:pt>
                <c:pt idx="630">
                  <c:v>8.4432051172920897</c:v>
                </c:pt>
                <c:pt idx="631">
                  <c:v>8.4756832437550305</c:v>
                </c:pt>
                <c:pt idx="632">
                  <c:v>8.5082863024781599</c:v>
                </c:pt>
                <c:pt idx="633">
                  <c:v>8.5410147740332203</c:v>
                </c:pt>
                <c:pt idx="634">
                  <c:v>8.5738691408405305</c:v>
                </c:pt>
                <c:pt idx="635">
                  <c:v>8.6068498871761392</c:v>
                </c:pt>
                <c:pt idx="636">
                  <c:v>8.6399574991789194</c:v>
                </c:pt>
                <c:pt idx="637">
                  <c:v>8.6731924648577792</c:v>
                </c:pt>
                <c:pt idx="638">
                  <c:v>8.7065552740988092</c:v>
                </c:pt>
                <c:pt idx="639">
                  <c:v>8.7400464186725308</c:v>
                </c:pt>
                <c:pt idx="640">
                  <c:v>8.7736663922411307</c:v>
                </c:pt>
                <c:pt idx="641">
                  <c:v>8.8074156903657492</c:v>
                </c:pt>
                <c:pt idx="642">
                  <c:v>8.8412948105137996</c:v>
                </c:pt>
                <c:pt idx="643">
                  <c:v>8.8753042520662699</c:v>
                </c:pt>
                <c:pt idx="644">
                  <c:v>8.9094445163250793</c:v>
                </c:pt>
                <c:pt idx="645">
                  <c:v>8.9437161065204993</c:v>
                </c:pt>
                <c:pt idx="646">
                  <c:v>8.9781195278185795</c:v>
                </c:pt>
                <c:pt idx="647">
                  <c:v>9.0126552873285206</c:v>
                </c:pt>
                <c:pt idx="648">
                  <c:v>9.0473238941102299</c:v>
                </c:pt>
                <c:pt idx="649">
                  <c:v>9.0821258591818008</c:v>
                </c:pt>
                <c:pt idx="650">
                  <c:v>9.1170616955270205</c:v>
                </c:pt>
                <c:pt idx="651">
                  <c:v>9.1521319181029597</c:v>
                </c:pt>
                <c:pt idx="652">
                  <c:v>9.1873370438475597</c:v>
                </c:pt>
                <c:pt idx="653">
                  <c:v>9.2226775916872104</c:v>
                </c:pt>
                <c:pt idx="654">
                  <c:v>9.2581540825445003</c:v>
                </c:pt>
                <c:pt idx="655">
                  <c:v>9.2937670393457505</c:v>
                </c:pt>
                <c:pt idx="656">
                  <c:v>9.3295169870288692</c:v>
                </c:pt>
                <c:pt idx="657">
                  <c:v>9.3654044525509708</c:v>
                </c:pt>
                <c:pt idx="658">
                  <c:v>9.4014299648962201</c:v>
                </c:pt>
                <c:pt idx="659">
                  <c:v>9.4375940550836201</c:v>
                </c:pt>
                <c:pt idx="660">
                  <c:v>9.4738972561747694</c:v>
                </c:pt>
                <c:pt idx="661">
                  <c:v>9.5103401032818198</c:v>
                </c:pt>
                <c:pt idx="662">
                  <c:v>9.5469231335752998</c:v>
                </c:pt>
                <c:pt idx="663">
                  <c:v>9.5836468862920494</c:v>
                </c:pt>
                <c:pt idx="664">
                  <c:v>9.6205119027431696</c:v>
                </c:pt>
                <c:pt idx="665">
                  <c:v>9.6575187263219995</c:v>
                </c:pt>
                <c:pt idx="666">
                  <c:v>9.6946679025121405</c:v>
                </c:pt>
                <c:pt idx="667">
                  <c:v>9.7319599788954498</c:v>
                </c:pt>
                <c:pt idx="668">
                  <c:v>9.7693955051601709</c:v>
                </c:pt>
                <c:pt idx="669">
                  <c:v>9.8069750331090102</c:v>
                </c:pt>
                <c:pt idx="670">
                  <c:v>9.8446991166672699</c:v>
                </c:pt>
                <c:pt idx="671">
                  <c:v>9.8825683118909993</c:v>
                </c:pt>
                <c:pt idx="672">
                  <c:v>9.9205831769752209</c:v>
                </c:pt>
                <c:pt idx="673">
                  <c:v>9.9587442722621304</c:v>
                </c:pt>
                <c:pt idx="674">
                  <c:v>9.99705216024938</c:v>
                </c:pt>
                <c:pt idx="675">
                  <c:v>10.0355074055984</c:v>
                </c:pt>
                <c:pt idx="676">
                  <c:v>10.0741105751425</c:v>
                </c:pt>
                <c:pt idx="677">
                  <c:v>10.112862237895699</c:v>
                </c:pt>
                <c:pt idx="678">
                  <c:v>10.151762965060501</c:v>
                </c:pt>
                <c:pt idx="679">
                  <c:v>10.190813330036899</c:v>
                </c:pt>
                <c:pt idx="680">
                  <c:v>10.2300139084305</c:v>
                </c:pt>
                <c:pt idx="681">
                  <c:v>10.269365278060899</c:v>
                </c:pt>
                <c:pt idx="682">
                  <c:v>10.3088680189705</c:v>
                </c:pt>
                <c:pt idx="683">
                  <c:v>10.348522713432899</c:v>
                </c:pt>
                <c:pt idx="684">
                  <c:v>10.388329945961599</c:v>
                </c:pt>
                <c:pt idx="685">
                  <c:v>10.4282903033184</c:v>
                </c:pt>
                <c:pt idx="686">
                  <c:v>10.4684043745222</c:v>
                </c:pt>
                <c:pt idx="687">
                  <c:v>10.5086727508577</c:v>
                </c:pt>
                <c:pt idx="688">
                  <c:v>10.549096025883999</c:v>
                </c:pt>
                <c:pt idx="689">
                  <c:v>10.5896747954435</c:v>
                </c:pt>
                <c:pt idx="690">
                  <c:v>10.630409657670601</c:v>
                </c:pt>
                <c:pt idx="691">
                  <c:v>10.671301213000399</c:v>
                </c:pt>
                <c:pt idx="692">
                  <c:v>10.7123500641778</c:v>
                </c:pt>
                <c:pt idx="693">
                  <c:v>10.753556816266199</c:v>
                </c:pt>
                <c:pt idx="694">
                  <c:v>10.794922076656499</c:v>
                </c:pt>
                <c:pt idx="695">
                  <c:v>10.836446455075899</c:v>
                </c:pt>
                <c:pt idx="696">
                  <c:v>10.8781305635972</c:v>
                </c:pt>
                <c:pt idx="697">
                  <c:v>10.9199750166475</c:v>
                </c:pt>
                <c:pt idx="698">
                  <c:v>10.9619804310175</c:v>
                </c:pt>
                <c:pt idx="699">
                  <c:v>11.0041474258704</c:v>
                </c:pt>
                <c:pt idx="700">
                  <c:v>11.0464766227512</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0.67387309250365302</c:v>
                </c:pt>
                <c:pt idx="1">
                  <c:v>0.67746094056233996</c:v>
                </c:pt>
                <c:pt idx="2">
                  <c:v>0.68106789111055399</c:v>
                </c:pt>
                <c:pt idx="3">
                  <c:v>0.68469404585413696</c:v>
                </c:pt>
                <c:pt idx="4">
                  <c:v>0.68833950704043501</c:v>
                </c:pt>
                <c:pt idx="5">
                  <c:v>0.69200437746117904</c:v>
                </c:pt>
                <c:pt idx="6">
                  <c:v>0.69568876045539096</c:v>
                </c:pt>
                <c:pt idx="7">
                  <c:v>0.699392759912286</c:v>
                </c:pt>
                <c:pt idx="8">
                  <c:v>0.70311648027421403</c:v>
                </c:pt>
                <c:pt idx="9">
                  <c:v>0.70686002653959501</c:v>
                </c:pt>
                <c:pt idx="10">
                  <c:v>0.71062350426588405</c:v>
                </c:pt>
                <c:pt idx="11">
                  <c:v>0.71440701957255004</c:v>
                </c:pt>
                <c:pt idx="12">
                  <c:v>0.718210679144062</c:v>
                </c:pt>
                <c:pt idx="13">
                  <c:v>0.72203459023290095</c:v>
                </c:pt>
                <c:pt idx="14">
                  <c:v>0.725878860662586</c:v>
                </c:pt>
                <c:pt idx="15">
                  <c:v>0.72974359883070905</c:v>
                </c:pt>
                <c:pt idx="16">
                  <c:v>0.73362891371199701</c:v>
                </c:pt>
                <c:pt idx="17">
                  <c:v>0.73753491486138101</c:v>
                </c:pt>
                <c:pt idx="18">
                  <c:v>0.74146171241708703</c:v>
                </c:pt>
                <c:pt idx="19">
                  <c:v>0.74540941710373998</c:v>
                </c:pt>
                <c:pt idx="20">
                  <c:v>0.74937814023548899</c:v>
                </c:pt>
                <c:pt idx="21">
                  <c:v>0.75336799371914298</c:v>
                </c:pt>
                <c:pt idx="22">
                  <c:v>0.75737909005732695</c:v>
                </c:pt>
                <c:pt idx="23">
                  <c:v>0.76141154235165498</c:v>
                </c:pt>
                <c:pt idx="24">
                  <c:v>0.765465464305919</c:v>
                </c:pt>
                <c:pt idx="25">
                  <c:v>0.76954097022929402</c:v>
                </c:pt>
                <c:pt idx="26">
                  <c:v>0.773638175039564</c:v>
                </c:pt>
                <c:pt idx="27">
                  <c:v>0.77775719426635803</c:v>
                </c:pt>
                <c:pt idx="28">
                  <c:v>0.78189814405441205</c:v>
                </c:pt>
                <c:pt idx="29">
                  <c:v>0.786061141166841</c:v>
                </c:pt>
                <c:pt idx="30">
                  <c:v>0.79024630298843401</c:v>
                </c:pt>
                <c:pt idx="31">
                  <c:v>0.79445374752895903</c:v>
                </c:pt>
                <c:pt idx="32">
                  <c:v>0.79868359342649797</c:v>
                </c:pt>
                <c:pt idx="33">
                  <c:v>0.80293595995078504</c:v>
                </c:pt>
                <c:pt idx="34">
                  <c:v>0.80721096700657402</c:v>
                </c:pt>
                <c:pt idx="35">
                  <c:v>0.81150873513701705</c:v>
                </c:pt>
                <c:pt idx="36">
                  <c:v>0.81582938552706497</c:v>
                </c:pt>
                <c:pt idx="37">
                  <c:v>0.82017304000688396</c:v>
                </c:pt>
                <c:pt idx="38">
                  <c:v>0.824539821055291</c:v>
                </c:pt>
                <c:pt idx="39">
                  <c:v>0.828929851803205</c:v>
                </c:pt>
                <c:pt idx="40">
                  <c:v>0.833343256037124</c:v>
                </c:pt>
                <c:pt idx="41">
                  <c:v>0.83778015820261098</c:v>
                </c:pt>
                <c:pt idx="42">
                  <c:v>0.842240683407804</c:v>
                </c:pt>
                <c:pt idx="43">
                  <c:v>0.84672495742694398</c:v>
                </c:pt>
                <c:pt idx="44">
                  <c:v>0.85123310670392305</c:v>
                </c:pt>
                <c:pt idx="45">
                  <c:v>0.85576525835584705</c:v>
                </c:pt>
                <c:pt idx="46">
                  <c:v>0.86032154017662199</c:v>
                </c:pt>
                <c:pt idx="47">
                  <c:v>0.86490208064055596</c:v>
                </c:pt>
                <c:pt idx="48">
                  <c:v>0.86950700890598298</c:v>
                </c:pt>
                <c:pt idx="49">
                  <c:v>0.87413645481890301</c:v>
                </c:pt>
                <c:pt idx="50">
                  <c:v>0.87879054891664699</c:v>
                </c:pt>
                <c:pt idx="51">
                  <c:v>0.88346942243155202</c:v>
                </c:pt>
                <c:pt idx="52">
                  <c:v>0.88817320729466898</c:v>
                </c:pt>
                <c:pt idx="53">
                  <c:v>0.89290203613947505</c:v>
                </c:pt>
                <c:pt idx="54">
                  <c:v>0.89765604230561902</c:v>
                </c:pt>
                <c:pt idx="55">
                  <c:v>0.90243535984267698</c:v>
                </c:pt>
                <c:pt idx="56">
                  <c:v>0.90724012351393901</c:v>
                </c:pt>
                <c:pt idx="57">
                  <c:v>0.91207046880019804</c:v>
                </c:pt>
                <c:pt idx="58">
                  <c:v>0.91692653190358298</c:v>
                </c:pt>
                <c:pt idx="59">
                  <c:v>0.92180844975138698</c:v>
                </c:pt>
                <c:pt idx="60">
                  <c:v>0.92671635999993895</c:v>
                </c:pt>
                <c:pt idx="61">
                  <c:v>0.93165040103847596</c:v>
                </c:pt>
                <c:pt idx="62">
                  <c:v>0.93661071199305401</c:v>
                </c:pt>
                <c:pt idx="63">
                  <c:v>0.94159743273046204</c:v>
                </c:pt>
                <c:pt idx="64">
                  <c:v>0.94661070386217505</c:v>
                </c:pt>
                <c:pt idx="65">
                  <c:v>0.951650666748311</c:v>
                </c:pt>
                <c:pt idx="66">
                  <c:v>0.95671746350162201</c:v>
                </c:pt>
                <c:pt idx="67">
                  <c:v>0.96181123699149795</c:v>
                </c:pt>
                <c:pt idx="68">
                  <c:v>0.96693213084799901</c:v>
                </c:pt>
                <c:pt idx="69">
                  <c:v>0.97208028946590097</c:v>
                </c:pt>
                <c:pt idx="70">
                  <c:v>0.97725585800877102</c:v>
                </c:pt>
                <c:pt idx="71">
                  <c:v>0.98245898241305696</c:v>
                </c:pt>
                <c:pt idx="72">
                  <c:v>0.98768980939220496</c:v>
                </c:pt>
                <c:pt idx="73">
                  <c:v>0.99294848644079703</c:v>
                </c:pt>
                <c:pt idx="74">
                  <c:v>0.99823516183870697</c:v>
                </c:pt>
                <c:pt idx="75">
                  <c:v>1.0015818458146999</c:v>
                </c:pt>
                <c:pt idx="76">
                  <c:v>1.00395686615527</c:v>
                </c:pt>
                <c:pt idx="77">
                  <c:v>1.0063375183087999</c:v>
                </c:pt>
                <c:pt idx="78">
                  <c:v>1.0087238156298399</c:v>
                </c:pt>
                <c:pt idx="79">
                  <c:v>1.01111577150458</c:v>
                </c:pt>
                <c:pt idx="80">
                  <c:v>1.0135133993510099</c:v>
                </c:pt>
                <c:pt idx="81">
                  <c:v>1.01591671261887</c:v>
                </c:pt>
                <c:pt idx="82">
                  <c:v>1.0183257247898501</c:v>
                </c:pt>
                <c:pt idx="83">
                  <c:v>1.02074044937757</c:v>
                </c:pt>
                <c:pt idx="84">
                  <c:v>1.02316089992771</c:v>
                </c:pt>
                <c:pt idx="85">
                  <c:v>1.0255870900180699</c:v>
                </c:pt>
                <c:pt idx="86">
                  <c:v>1.0280190332586601</c:v>
                </c:pt>
                <c:pt idx="87">
                  <c:v>1.03045674329173</c:v>
                </c:pt>
                <c:pt idx="88">
                  <c:v>1.0329002337919</c:v>
                </c:pt>
                <c:pt idx="89">
                  <c:v>1.03534951846623</c:v>
                </c:pt>
                <c:pt idx="90">
                  <c:v>1.03780461105425</c:v>
                </c:pt>
                <c:pt idx="91">
                  <c:v>1.0402655253280999</c:v>
                </c:pt>
                <c:pt idx="92">
                  <c:v>1.0427322750925501</c:v>
                </c:pt>
                <c:pt idx="93">
                  <c:v>1.0452048741851401</c:v>
                </c:pt>
                <c:pt idx="94">
                  <c:v>1.0476833364761899</c:v>
                </c:pt>
                <c:pt idx="95">
                  <c:v>1.05016767586893</c:v>
                </c:pt>
                <c:pt idx="96">
                  <c:v>1.05265790629954</c:v>
                </c:pt>
                <c:pt idx="97">
                  <c:v>1.05515404173727</c:v>
                </c:pt>
                <c:pt idx="98">
                  <c:v>1.0576560961844801</c:v>
                </c:pt>
                <c:pt idx="99">
                  <c:v>1.0601640836767301</c:v>
                </c:pt>
                <c:pt idx="100">
                  <c:v>1.0626780182828699</c:v>
                </c:pt>
                <c:pt idx="101">
                  <c:v>1.06519791410511</c:v>
                </c:pt>
                <c:pt idx="102">
                  <c:v>1.0677237852790999</c:v>
                </c:pt>
                <c:pt idx="103">
                  <c:v>1.070255645974</c:v>
                </c:pt>
                <c:pt idx="104">
                  <c:v>1.0727935103925901</c:v>
                </c:pt>
                <c:pt idx="105">
                  <c:v>1.0753373927713099</c:v>
                </c:pt>
                <c:pt idx="106">
                  <c:v>1.0778873073803701</c:v>
                </c:pt>
                <c:pt idx="107">
                  <c:v>1.0804432685237999</c:v>
                </c:pt>
                <c:pt idx="108">
                  <c:v>1.0830052905395799</c:v>
                </c:pt>
                <c:pt idx="109">
                  <c:v>1.0855733877996501</c:v>
                </c:pt>
                <c:pt idx="110">
                  <c:v>1.08814757471007</c:v>
                </c:pt>
                <c:pt idx="111">
                  <c:v>1.09072786571102</c:v>
                </c:pt>
                <c:pt idx="112">
                  <c:v>1.09331427527697</c:v>
                </c:pt>
                <c:pt idx="113">
                  <c:v>1.09590681791666</c:v>
                </c:pt>
                <c:pt idx="114">
                  <c:v>1.09850550817328</c:v>
                </c:pt>
                <c:pt idx="115">
                  <c:v>1.1011103606244701</c:v>
                </c:pt>
                <c:pt idx="116">
                  <c:v>1.10372138988246</c:v>
                </c:pt>
                <c:pt idx="117">
                  <c:v>1.10633861059413</c:v>
                </c:pt>
                <c:pt idx="118">
                  <c:v>1.10896203744107</c:v>
                </c:pt>
                <c:pt idx="119">
                  <c:v>1.1115916851397101</c:v>
                </c:pt>
                <c:pt idx="120">
                  <c:v>1.1142275684413601</c:v>
                </c:pt>
                <c:pt idx="121">
                  <c:v>1.11686970213231</c:v>
                </c:pt>
                <c:pt idx="122">
                  <c:v>1.1195181010339199</c:v>
                </c:pt>
                <c:pt idx="123">
                  <c:v>1.1221727800026999</c:v>
                </c:pt>
                <c:pt idx="124">
                  <c:v>1.1248337539303701</c:v>
                </c:pt>
                <c:pt idx="125">
                  <c:v>1.12750103774398</c:v>
                </c:pt>
                <c:pt idx="126">
                  <c:v>1.1301746464059601</c:v>
                </c:pt>
                <c:pt idx="127">
                  <c:v>1.1328545949142399</c:v>
                </c:pt>
                <c:pt idx="128">
                  <c:v>1.1355408983023001</c:v>
                </c:pt>
                <c:pt idx="129">
                  <c:v>1.13823357163927</c:v>
                </c:pt>
                <c:pt idx="130">
                  <c:v>1.14093263003001</c:v>
                </c:pt>
                <c:pt idx="131">
                  <c:v>1.14363808861522</c:v>
                </c:pt>
                <c:pt idx="132">
                  <c:v>1.1463499625714599</c:v>
                </c:pt>
                <c:pt idx="133">
                  <c:v>1.1490682671113199</c:v>
                </c:pt>
                <c:pt idx="134">
                  <c:v>1.1517930174834401</c:v>
                </c:pt>
                <c:pt idx="135">
                  <c:v>1.1545242289726301</c:v>
                </c:pt>
                <c:pt idx="136">
                  <c:v>1.1572619168999301</c:v>
                </c:pt>
                <c:pt idx="137">
                  <c:v>1.1600060966227299</c:v>
                </c:pt>
                <c:pt idx="138">
                  <c:v>1.16275678353481</c:v>
                </c:pt>
                <c:pt idx="139">
                  <c:v>1.16551399306649</c:v>
                </c:pt>
                <c:pt idx="140">
                  <c:v>1.1682777406846401</c:v>
                </c:pt>
                <c:pt idx="141">
                  <c:v>1.17104804189283</c:v>
                </c:pt>
                <c:pt idx="142">
                  <c:v>1.17382491223138</c:v>
                </c:pt>
                <c:pt idx="143">
                  <c:v>1.1766083672774901</c:v>
                </c:pt>
                <c:pt idx="144">
                  <c:v>1.1793984226452501</c:v>
                </c:pt>
                <c:pt idx="145">
                  <c:v>1.1821950939858199</c:v>
                </c:pt>
                <c:pt idx="146">
                  <c:v>1.18499839698743</c:v>
                </c:pt>
                <c:pt idx="147">
                  <c:v>1.1878083473755601</c:v>
                </c:pt>
                <c:pt idx="148">
                  <c:v>1.19062496091294</c:v>
                </c:pt>
                <c:pt idx="149">
                  <c:v>1.1934482533997</c:v>
                </c:pt>
                <c:pt idx="150">
                  <c:v>1.19627824067342</c:v>
                </c:pt>
                <c:pt idx="151">
                  <c:v>1.1991149386092399</c:v>
                </c:pt>
                <c:pt idx="152">
                  <c:v>1.20195836311996</c:v>
                </c:pt>
                <c:pt idx="153">
                  <c:v>1.20480853015609</c:v>
                </c:pt>
                <c:pt idx="154">
                  <c:v>1.2076654557059801</c:v>
                </c:pt>
                <c:pt idx="155">
                  <c:v>1.2105291557958799</c:v>
                </c:pt>
                <c:pt idx="156">
                  <c:v>1.21339964649006</c:v>
                </c:pt>
                <c:pt idx="157">
                  <c:v>1.21627694389087</c:v>
                </c:pt>
                <c:pt idx="158">
                  <c:v>1.21916106413883</c:v>
                </c:pt>
                <c:pt idx="159">
                  <c:v>1.2220520234127601</c:v>
                </c:pt>
                <c:pt idx="160">
                  <c:v>1.22494983792984</c:v>
                </c:pt>
                <c:pt idx="161">
                  <c:v>1.2278545239456899</c:v>
                </c:pt>
                <c:pt idx="162">
                  <c:v>1.2307660977544701</c:v>
                </c:pt>
                <c:pt idx="163">
                  <c:v>1.23368457568902</c:v>
                </c:pt>
                <c:pt idx="164">
                  <c:v>1.23660997412086</c:v>
                </c:pt>
                <c:pt idx="165">
                  <c:v>1.2395423094603699</c:v>
                </c:pt>
                <c:pt idx="166">
                  <c:v>1.24248159815681</c:v>
                </c:pt>
                <c:pt idx="167">
                  <c:v>1.24542785669848</c:v>
                </c:pt>
                <c:pt idx="168">
                  <c:v>1.24838110161274</c:v>
                </c:pt>
                <c:pt idx="169">
                  <c:v>1.25134134946618</c:v>
                </c:pt>
                <c:pt idx="170">
                  <c:v>1.25430861686464</c:v>
                </c:pt>
                <c:pt idx="171">
                  <c:v>1.25728292045337</c:v>
                </c:pt>
                <c:pt idx="172">
                  <c:v>1.26026427691705</c:v>
                </c:pt>
                <c:pt idx="173">
                  <c:v>1.2632527029799601</c:v>
                </c:pt>
                <c:pt idx="174">
                  <c:v>1.2662482154060299</c:v>
                </c:pt>
                <c:pt idx="175">
                  <c:v>1.2692508309989201</c:v>
                </c:pt>
                <c:pt idx="176">
                  <c:v>1.27226056660216</c:v>
                </c:pt>
                <c:pt idx="177">
                  <c:v>1.2752774390992101</c:v>
                </c:pt>
                <c:pt idx="178">
                  <c:v>1.27830146541358</c:v>
                </c:pt>
                <c:pt idx="179">
                  <c:v>1.2813326625088799</c:v>
                </c:pt>
                <c:pt idx="180">
                  <c:v>1.28437104738897</c:v>
                </c:pt>
                <c:pt idx="181">
                  <c:v>1.28741663709802</c:v>
                </c:pt>
                <c:pt idx="182">
                  <c:v>1.2904694487206301</c:v>
                </c:pt>
                <c:pt idx="183">
                  <c:v>1.29352949938189</c:v>
                </c:pt>
                <c:pt idx="184">
                  <c:v>1.2965968062475299</c:v>
                </c:pt>
                <c:pt idx="185">
                  <c:v>1.29967138652394</c:v>
                </c:pt>
                <c:pt idx="186">
                  <c:v>1.30275325745835</c:v>
                </c:pt>
                <c:pt idx="187">
                  <c:v>1.3058424363388801</c:v>
                </c:pt>
                <c:pt idx="188">
                  <c:v>1.3089389404946301</c:v>
                </c:pt>
                <c:pt idx="189">
                  <c:v>1.31204278729579</c:v>
                </c:pt>
                <c:pt idx="190">
                  <c:v>1.31515399415377</c:v>
                </c:pt>
                <c:pt idx="191">
                  <c:v>1.3182725785212399</c:v>
                </c:pt>
                <c:pt idx="192">
                  <c:v>1.32139855789226</c:v>
                </c:pt>
                <c:pt idx="193">
                  <c:v>1.32453194980238</c:v>
                </c:pt>
                <c:pt idx="194">
                  <c:v>1.32767277182872</c:v>
                </c:pt>
                <c:pt idx="195">
                  <c:v>1.3308210415900901</c:v>
                </c:pt>
                <c:pt idx="196">
                  <c:v>1.33397677674707</c:v>
                </c:pt>
                <c:pt idx="197">
                  <c:v>1.3371399950021401</c:v>
                </c:pt>
                <c:pt idx="198">
                  <c:v>1.3403107140997199</c:v>
                </c:pt>
                <c:pt idx="199">
                  <c:v>1.34348895182635</c:v>
                </c:pt>
                <c:pt idx="200">
                  <c:v>1.3466747260107099</c:v>
                </c:pt>
                <c:pt idx="201">
                  <c:v>1.34986805452377</c:v>
                </c:pt>
                <c:pt idx="202">
                  <c:v>1.3530689552788899</c:v>
                </c:pt>
                <c:pt idx="203">
                  <c:v>1.3562774462318901</c:v>
                </c:pt>
                <c:pt idx="204">
                  <c:v>1.3594935453811701</c:v>
                </c:pt>
                <c:pt idx="205">
                  <c:v>1.3627172707678099</c:v>
                </c:pt>
                <c:pt idx="206">
                  <c:v>1.36594864047568</c:v>
                </c:pt>
                <c:pt idx="207">
                  <c:v>1.36918767263153</c:v>
                </c:pt>
                <c:pt idx="208">
                  <c:v>1.37243438540508</c:v>
                </c:pt>
                <c:pt idx="209">
                  <c:v>1.37568879700914</c:v>
                </c:pt>
                <c:pt idx="210">
                  <c:v>1.3789509256997099</c:v>
                </c:pt>
                <c:pt idx="211">
                  <c:v>1.3822207897760901</c:v>
                </c:pt>
                <c:pt idx="212">
                  <c:v>1.38549840758096</c:v>
                </c:pt>
                <c:pt idx="213">
                  <c:v>1.3887837975005</c:v>
                </c:pt>
                <c:pt idx="214">
                  <c:v>1.3920769779644899</c:v>
                </c:pt>
                <c:pt idx="215">
                  <c:v>1.3953779674464</c:v>
                </c:pt>
                <c:pt idx="216">
                  <c:v>1.39868678446352</c:v>
                </c:pt>
                <c:pt idx="217">
                  <c:v>1.40200344757704</c:v>
                </c:pt>
                <c:pt idx="218">
                  <c:v>1.4053279753921799</c:v>
                </c:pt>
                <c:pt idx="219">
                  <c:v>1.4086603865582501</c:v>
                </c:pt>
                <c:pt idx="220">
                  <c:v>1.4120006997688099</c:v>
                </c:pt>
                <c:pt idx="221">
                  <c:v>1.41534893376173</c:v>
                </c:pt>
                <c:pt idx="222">
                  <c:v>1.41870510731933</c:v>
                </c:pt>
                <c:pt idx="223">
                  <c:v>1.42206923926844</c:v>
                </c:pt>
                <c:pt idx="224">
                  <c:v>1.4254413484805599</c:v>
                </c:pt>
                <c:pt idx="225">
                  <c:v>1.4288214538719199</c:v>
                </c:pt>
                <c:pt idx="226">
                  <c:v>1.4322095744036301</c:v>
                </c:pt>
                <c:pt idx="227">
                  <c:v>1.4356057290817299</c:v>
                </c:pt>
                <c:pt idx="228">
                  <c:v>1.4390099369573599</c:v>
                </c:pt>
                <c:pt idx="229">
                  <c:v>1.44242221712681</c:v>
                </c:pt>
                <c:pt idx="230">
                  <c:v>1.4458425887316699</c:v>
                </c:pt>
                <c:pt idx="231">
                  <c:v>1.4492710709589101</c:v>
                </c:pt>
                <c:pt idx="232">
                  <c:v>1.452707683041</c:v>
                </c:pt>
                <c:pt idx="233">
                  <c:v>1.4561524442560201</c:v>
                </c:pt>
                <c:pt idx="234">
                  <c:v>1.4596053739277499</c:v>
                </c:pt>
                <c:pt idx="235">
                  <c:v>1.4630664914258</c:v>
                </c:pt>
                <c:pt idx="236">
                  <c:v>1.46653581616573</c:v>
                </c:pt>
                <c:pt idx="237">
                  <c:v>1.4700133676091001</c:v>
                </c:pt>
                <c:pt idx="238">
                  <c:v>1.47349916526365</c:v>
                </c:pt>
                <c:pt idx="239">
                  <c:v>1.47699322868337</c:v>
                </c:pt>
                <c:pt idx="240">
                  <c:v>1.4804955774686099</c:v>
                </c:pt>
                <c:pt idx="241">
                  <c:v>1.4840062312662099</c:v>
                </c:pt>
                <c:pt idx="242">
                  <c:v>1.4875252097695799</c:v>
                </c:pt>
                <c:pt idx="243">
                  <c:v>1.49105253271885</c:v>
                </c:pt>
                <c:pt idx="244">
                  <c:v>1.4945882199009499</c:v>
                </c:pt>
                <c:pt idx="245">
                  <c:v>1.4981322911497199</c:v>
                </c:pt>
                <c:pt idx="246">
                  <c:v>1.50168476634604</c:v>
                </c:pt>
                <c:pt idx="247">
                  <c:v>1.50524566541794</c:v>
                </c:pt>
                <c:pt idx="248">
                  <c:v>1.5088150083406999</c:v>
                </c:pt>
                <c:pt idx="249">
                  <c:v>1.5123928151369701</c:v>
                </c:pt>
                <c:pt idx="250">
                  <c:v>1.5159791058768499</c:v>
                </c:pt>
                <c:pt idx="251">
                  <c:v>1.51957390067808</c:v>
                </c:pt>
                <c:pt idx="252">
                  <c:v>1.52317721970607</c:v>
                </c:pt>
                <c:pt idx="253">
                  <c:v>1.52678908317405</c:v>
                </c:pt>
                <c:pt idx="254">
                  <c:v>1.5304095113431999</c:v>
                </c:pt>
                <c:pt idx="255">
                  <c:v>1.5340385245227399</c:v>
                </c:pt>
                <c:pt idx="256">
                  <c:v>1.5376761430700201</c:v>
                </c:pt>
                <c:pt idx="257">
                  <c:v>1.54132238739071</c:v>
                </c:pt>
                <c:pt idx="258">
                  <c:v>1.54497727793882</c:v>
                </c:pt>
                <c:pt idx="259">
                  <c:v>1.5486408352169001</c:v>
                </c:pt>
                <c:pt idx="260">
                  <c:v>1.55231307977609</c:v>
                </c:pt>
                <c:pt idx="261">
                  <c:v>1.55599403221628</c:v>
                </c:pt>
                <c:pt idx="262">
                  <c:v>1.5596837131862</c:v>
                </c:pt>
                <c:pt idx="263">
                  <c:v>1.56338214338355</c:v>
                </c:pt>
                <c:pt idx="264">
                  <c:v>1.5670893435550901</c:v>
                </c:pt>
                <c:pt idx="265">
                  <c:v>1.57080533449681</c:v>
                </c:pt>
                <c:pt idx="266">
                  <c:v>1.5745301370539799</c:v>
                </c:pt>
                <c:pt idx="267">
                  <c:v>1.57826377212132</c:v>
                </c:pt>
                <c:pt idx="268">
                  <c:v>1.58200626064309</c:v>
                </c:pt>
                <c:pt idx="269">
                  <c:v>1.58575762361321</c:v>
                </c:pt>
                <c:pt idx="270">
                  <c:v>1.5895178820753999</c:v>
                </c:pt>
                <c:pt idx="271">
                  <c:v>1.59328705712325</c:v>
                </c:pt>
                <c:pt idx="272">
                  <c:v>1.5970651699003999</c:v>
                </c:pt>
                <c:pt idx="273">
                  <c:v>1.6008522416006199</c:v>
                </c:pt>
                <c:pt idx="274">
                  <c:v>1.60464829346791</c:v>
                </c:pt>
                <c:pt idx="275">
                  <c:v>1.60845334679667</c:v>
                </c:pt>
                <c:pt idx="276">
                  <c:v>1.6122674229317999</c:v>
                </c:pt>
                <c:pt idx="277">
                  <c:v>1.6160905432688</c:v>
                </c:pt>
                <c:pt idx="278">
                  <c:v>1.61992272925391</c:v>
                </c:pt>
                <c:pt idx="279">
                  <c:v>1.6237640023842099</c:v>
                </c:pt>
                <c:pt idx="280">
                  <c:v>1.6276143842077899</c:v>
                </c:pt>
                <c:pt idx="281">
                  <c:v>1.6314738963238</c:v>
                </c:pt>
                <c:pt idx="282">
                  <c:v>1.6353425603826299</c:v>
                </c:pt>
                <c:pt idx="283">
                  <c:v>1.6392203980860001</c:v>
                </c:pt>
                <c:pt idx="284">
                  <c:v>1.6431074311870899</c:v>
                </c:pt>
                <c:pt idx="285">
                  <c:v>1.6470036814906699</c:v>
                </c:pt>
                <c:pt idx="286">
                  <c:v>1.6509091708532</c:v>
                </c:pt>
                <c:pt idx="287">
                  <c:v>1.6548239211829801</c:v>
                </c:pt>
                <c:pt idx="288">
                  <c:v>1.6587479544402699</c:v>
                </c:pt>
                <c:pt idx="289">
                  <c:v>1.66268129263738</c:v>
                </c:pt>
                <c:pt idx="290">
                  <c:v>1.66662395783883</c:v>
                </c:pt>
                <c:pt idx="291">
                  <c:v>1.6705759721614699</c:v>
                </c:pt>
                <c:pt idx="292">
                  <c:v>1.6745373577745699</c:v>
                </c:pt>
                <c:pt idx="293">
                  <c:v>1.6785081368999899</c:v>
                </c:pt>
                <c:pt idx="294">
                  <c:v>1.6824883318122701</c:v>
                </c:pt>
                <c:pt idx="295">
                  <c:v>1.6864779648388</c:v>
                </c:pt>
                <c:pt idx="296">
                  <c:v>1.6904770583598601</c:v>
                </c:pt>
                <c:pt idx="297">
                  <c:v>1.6944856348088599</c:v>
                </c:pt>
                <c:pt idx="298">
                  <c:v>1.69850371667236</c:v>
                </c:pt>
                <c:pt idx="299">
                  <c:v>1.70253132649025</c:v>
                </c:pt>
                <c:pt idx="300">
                  <c:v>1.7065684868558999</c:v>
                </c:pt>
                <c:pt idx="301">
                  <c:v>1.7106152204162099</c:v>
                </c:pt>
                <c:pt idx="302">
                  <c:v>1.7146715498718199</c:v>
                </c:pt>
                <c:pt idx="303">
                  <c:v>1.7187374979771699</c:v>
                </c:pt>
                <c:pt idx="304">
                  <c:v>1.72281308754067</c:v>
                </c:pt>
                <c:pt idx="305">
                  <c:v>1.72689834142482</c:v>
                </c:pt>
                <c:pt idx="306">
                  <c:v>1.7309932825463299</c:v>
                </c:pt>
                <c:pt idx="307">
                  <c:v>1.73509793387624</c:v>
                </c:pt>
                <c:pt idx="308">
                  <c:v>1.7392123184400801</c:v>
                </c:pt>
                <c:pt idx="309">
                  <c:v>1.7433364593179601</c:v>
                </c:pt>
                <c:pt idx="310">
                  <c:v>1.74747037964473</c:v>
                </c:pt>
                <c:pt idx="311">
                  <c:v>1.7516141026101</c:v>
                </c:pt>
                <c:pt idx="312">
                  <c:v>1.7557676514587699</c:v>
                </c:pt>
                <c:pt idx="313">
                  <c:v>1.75993104949055</c:v>
                </c:pt>
                <c:pt idx="314">
                  <c:v>1.76410432006051</c:v>
                </c:pt>
                <c:pt idx="315">
                  <c:v>1.7682874865790901</c:v>
                </c:pt>
                <c:pt idx="316">
                  <c:v>1.7724805725122601</c:v>
                </c:pt>
                <c:pt idx="317">
                  <c:v>1.7766836013816101</c:v>
                </c:pt>
                <c:pt idx="318">
                  <c:v>1.78089659676454</c:v>
                </c:pt>
                <c:pt idx="319">
                  <c:v>1.78511958229432</c:v>
                </c:pt>
                <c:pt idx="320">
                  <c:v>1.78935258166029</c:v>
                </c:pt>
                <c:pt idx="321">
                  <c:v>1.79359561860795</c:v>
                </c:pt>
                <c:pt idx="322">
                  <c:v>1.79784871693911</c:v>
                </c:pt>
                <c:pt idx="323">
                  <c:v>1.8021119005120101</c:v>
                </c:pt>
                <c:pt idx="324">
                  <c:v>1.8063851932415</c:v>
                </c:pt>
                <c:pt idx="325">
                  <c:v>1.8106686190990899</c:v>
                </c:pt>
                <c:pt idx="326">
                  <c:v>1.81496220211316</c:v>
                </c:pt>
                <c:pt idx="327">
                  <c:v>1.81926596636907</c:v>
                </c:pt>
                <c:pt idx="328">
                  <c:v>1.8235799360092799</c:v>
                </c:pt>
                <c:pt idx="329">
                  <c:v>1.8279041352335199</c:v>
                </c:pt>
                <c:pt idx="330">
                  <c:v>1.8322385882988701</c:v>
                </c:pt>
                <c:pt idx="331">
                  <c:v>1.8365833195199599</c:v>
                </c:pt>
                <c:pt idx="332">
                  <c:v>1.84093835326906</c:v>
                </c:pt>
                <c:pt idx="333">
                  <c:v>1.84530371397625</c:v>
                </c:pt>
                <c:pt idx="334">
                  <c:v>1.84967942612952</c:v>
                </c:pt>
                <c:pt idx="335">
                  <c:v>1.85406551427493</c:v>
                </c:pt>
                <c:pt idx="336">
                  <c:v>1.85846200301677</c:v>
                </c:pt>
                <c:pt idx="337">
                  <c:v>1.86286891701765</c:v>
                </c:pt>
                <c:pt idx="338">
                  <c:v>1.8672862809986499</c:v>
                </c:pt>
                <c:pt idx="339">
                  <c:v>1.87171411973951</c:v>
                </c:pt>
                <c:pt idx="340">
                  <c:v>1.8761524580786999</c:v>
                </c:pt>
                <c:pt idx="341">
                  <c:v>1.8806013209136001</c:v>
                </c:pt>
                <c:pt idx="342">
                  <c:v>1.88506073320061</c:v>
                </c:pt>
                <c:pt idx="343">
                  <c:v>1.88953071995533</c:v>
                </c:pt>
                <c:pt idx="344">
                  <c:v>1.89401130625268</c:v>
                </c:pt>
                <c:pt idx="345">
                  <c:v>1.89850251722701</c:v>
                </c:pt>
                <c:pt idx="346">
                  <c:v>1.90300437807232</c:v>
                </c:pt>
                <c:pt idx="347">
                  <c:v>1.9075169140423001</c:v>
                </c:pt>
                <c:pt idx="348">
                  <c:v>1.91204015045055</c:v>
                </c:pt>
                <c:pt idx="349">
                  <c:v>1.9165741126706899</c:v>
                </c:pt>
                <c:pt idx="350">
                  <c:v>1.92111882613652</c:v>
                </c:pt>
                <c:pt idx="351">
                  <c:v>1.9256743163421299</c:v>
                </c:pt>
                <c:pt idx="352">
                  <c:v>1.93024060884208</c:v>
                </c:pt>
                <c:pt idx="353">
                  <c:v>1.9348177292515101</c:v>
                </c:pt>
                <c:pt idx="354">
                  <c:v>1.9394057032463199</c:v>
                </c:pt>
                <c:pt idx="355">
                  <c:v>1.94400455656328</c:v>
                </c:pt>
                <c:pt idx="356">
                  <c:v>1.94861431500019</c:v>
                </c:pt>
                <c:pt idx="357">
                  <c:v>1.95323500441603</c:v>
                </c:pt>
                <c:pt idx="358">
                  <c:v>1.95786665073109</c:v>
                </c:pt>
                <c:pt idx="359">
                  <c:v>1.96250927992714</c:v>
                </c:pt>
                <c:pt idx="360">
                  <c:v>1.9671629180475401</c:v>
                </c:pt>
                <c:pt idx="361">
                  <c:v>1.9718275911974199</c:v>
                </c:pt>
                <c:pt idx="362">
                  <c:v>1.97650332554381</c:v>
                </c:pt>
                <c:pt idx="363">
                  <c:v>1.98119014731578</c:v>
                </c:pt>
                <c:pt idx="364">
                  <c:v>1.9858880828045999</c:v>
                </c:pt>
                <c:pt idx="365">
                  <c:v>1.99059715836389</c:v>
                </c:pt>
                <c:pt idx="366">
                  <c:v>1.99531740040976</c:v>
                </c:pt>
                <c:pt idx="367">
                  <c:v>2.00004883542096</c:v>
                </c:pt>
                <c:pt idx="368">
                  <c:v>2.00479148993902</c:v>
                </c:pt>
                <c:pt idx="369">
                  <c:v>2.00954539056842</c:v>
                </c:pt>
                <c:pt idx="370">
                  <c:v>2.0143105639767001</c:v>
                </c:pt>
                <c:pt idx="371">
                  <c:v>2.0190870368946801</c:v>
                </c:pt>
                <c:pt idx="372">
                  <c:v>2.02387483611653</c:v>
                </c:pt>
                <c:pt idx="373">
                  <c:v>2.0286739884999601</c:v>
                </c:pt>
                <c:pt idx="374">
                  <c:v>2.0334845209663901</c:v>
                </c:pt>
                <c:pt idx="375">
                  <c:v>2.0383064605010501</c:v>
                </c:pt>
                <c:pt idx="376">
                  <c:v>2.0431398341531701</c:v>
                </c:pt>
                <c:pt idx="377">
                  <c:v>2.0479846690361301</c:v>
                </c:pt>
                <c:pt idx="378">
                  <c:v>2.0528409923275999</c:v>
                </c:pt>
                <c:pt idx="379">
                  <c:v>2.0577088312696699</c:v>
                </c:pt>
                <c:pt idx="380">
                  <c:v>2.06258821316908</c:v>
                </c:pt>
                <c:pt idx="381">
                  <c:v>2.06747916539726</c:v>
                </c:pt>
                <c:pt idx="382">
                  <c:v>2.0723817153906001</c:v>
                </c:pt>
                <c:pt idx="383">
                  <c:v>2.0772958906505101</c:v>
                </c:pt>
                <c:pt idx="384">
                  <c:v>2.08222171874363</c:v>
                </c:pt>
                <c:pt idx="385">
                  <c:v>2.0871592273019801</c:v>
                </c:pt>
                <c:pt idx="386">
                  <c:v>2.0921084440230802</c:v>
                </c:pt>
                <c:pt idx="387">
                  <c:v>2.0970693966701299</c:v>
                </c:pt>
                <c:pt idx="388">
                  <c:v>2.10204211307218</c:v>
                </c:pt>
                <c:pt idx="389">
                  <c:v>2.1070266211242599</c:v>
                </c:pt>
                <c:pt idx="390">
                  <c:v>2.1120229487875499</c:v>
                </c:pt>
                <c:pt idx="391">
                  <c:v>2.1170311240895399</c:v>
                </c:pt>
                <c:pt idx="392">
                  <c:v>2.1220511751241502</c:v>
                </c:pt>
                <c:pt idx="393">
                  <c:v>2.1270831300519601</c:v>
                </c:pt>
                <c:pt idx="394">
                  <c:v>2.1321270171002999</c:v>
                </c:pt>
                <c:pt idx="395">
                  <c:v>2.1371828645634499</c:v>
                </c:pt>
                <c:pt idx="396">
                  <c:v>2.14225070080276</c:v>
                </c:pt>
                <c:pt idx="397">
                  <c:v>2.1473305542468601</c:v>
                </c:pt>
                <c:pt idx="398">
                  <c:v>2.15242245339177</c:v>
                </c:pt>
                <c:pt idx="399">
                  <c:v>2.1575264268011001</c:v>
                </c:pt>
                <c:pt idx="400">
                  <c:v>2.1626425031061798</c:v>
                </c:pt>
                <c:pt idx="401">
                  <c:v>2.1677707110062401</c:v>
                </c:pt>
                <c:pt idx="402">
                  <c:v>2.17291107926855</c:v>
                </c:pt>
                <c:pt idx="403">
                  <c:v>2.1780636367286101</c:v>
                </c:pt>
                <c:pt idx="404">
                  <c:v>2.1832284122902901</c:v>
                </c:pt>
                <c:pt idx="405">
                  <c:v>2.188405434926</c:v>
                </c:pt>
                <c:pt idx="406">
                  <c:v>2.1935947336768602</c:v>
                </c:pt>
                <c:pt idx="407">
                  <c:v>2.1987963376528299</c:v>
                </c:pt>
                <c:pt idx="408">
                  <c:v>2.2040102760329199</c:v>
                </c:pt>
                <c:pt idx="409">
                  <c:v>2.20923657806533</c:v>
                </c:pt>
                <c:pt idx="410">
                  <c:v>2.2144752730676101</c:v>
                </c:pt>
                <c:pt idx="411">
                  <c:v>2.2197263904268199</c:v>
                </c:pt>
                <c:pt idx="412">
                  <c:v>2.22498995959972</c:v>
                </c:pt>
                <c:pt idx="413">
                  <c:v>2.2302660101129099</c:v>
                </c:pt>
                <c:pt idx="414">
                  <c:v>2.2355545715630099</c:v>
                </c:pt>
                <c:pt idx="415">
                  <c:v>2.2408556736168301</c:v>
                </c:pt>
                <c:pt idx="416">
                  <c:v>2.24616934601152</c:v>
                </c:pt>
                <c:pt idx="417">
                  <c:v>2.2514956185547299</c:v>
                </c:pt>
                <c:pt idx="418">
                  <c:v>2.2568345211248202</c:v>
                </c:pt>
                <c:pt idx="419">
                  <c:v>2.2621860836709802</c:v>
                </c:pt>
                <c:pt idx="420">
                  <c:v>2.2675503362134202</c:v>
                </c:pt>
                <c:pt idx="421">
                  <c:v>2.2729273088435402</c:v>
                </c:pt>
                <c:pt idx="422">
                  <c:v>2.2783170317241099</c:v>
                </c:pt>
                <c:pt idx="423">
                  <c:v>2.28371953508938</c:v>
                </c:pt>
                <c:pt idx="424">
                  <c:v>2.2891348492453401</c:v>
                </c:pt>
                <c:pt idx="425">
                  <c:v>2.29456300456983</c:v>
                </c:pt>
                <c:pt idx="426">
                  <c:v>2.3000040315127102</c:v>
                </c:pt>
                <c:pt idx="427">
                  <c:v>2.3054579605960499</c:v>
                </c:pt>
                <c:pt idx="428">
                  <c:v>2.31092482241431</c:v>
                </c:pt>
                <c:pt idx="429">
                  <c:v>2.3164046476344802</c:v>
                </c:pt>
                <c:pt idx="430">
                  <c:v>2.32189746699629</c:v>
                </c:pt>
                <c:pt idx="431">
                  <c:v>2.3274033113123398</c:v>
                </c:pt>
                <c:pt idx="432">
                  <c:v>2.3329222114683001</c:v>
                </c:pt>
                <c:pt idx="433">
                  <c:v>2.3384541984231002</c:v>
                </c:pt>
                <c:pt idx="434">
                  <c:v>2.34399930320905</c:v>
                </c:pt>
                <c:pt idx="435">
                  <c:v>2.3495575569320599</c:v>
                </c:pt>
                <c:pt idx="436">
                  <c:v>2.3551289907718198</c:v>
                </c:pt>
                <c:pt idx="437">
                  <c:v>2.3607136359819201</c:v>
                </c:pt>
                <c:pt idx="438">
                  <c:v>2.3663115238900798</c:v>
                </c:pt>
                <c:pt idx="439">
                  <c:v>2.3719226858983</c:v>
                </c:pt>
                <c:pt idx="440">
                  <c:v>2.3775471534830599</c:v>
                </c:pt>
                <c:pt idx="441">
                  <c:v>2.3831849581954598</c:v>
                </c:pt>
                <c:pt idx="442">
                  <c:v>2.3888361316614302</c:v>
                </c:pt>
                <c:pt idx="443">
                  <c:v>2.3945007055818599</c:v>
                </c:pt>
                <c:pt idx="444">
                  <c:v>2.4001787117328699</c:v>
                </c:pt>
                <c:pt idx="445">
                  <c:v>2.4058701819658701</c:v>
                </c:pt>
                <c:pt idx="446">
                  <c:v>2.4115751482078398</c:v>
                </c:pt>
                <c:pt idx="447">
                  <c:v>2.41729364246144</c:v>
                </c:pt>
                <c:pt idx="448">
                  <c:v>2.4230256968052499</c:v>
                </c:pt>
                <c:pt idx="449">
                  <c:v>2.4287713433938798</c:v>
                </c:pt>
                <c:pt idx="450">
                  <c:v>2.4345306144582</c:v>
                </c:pt>
                <c:pt idx="451">
                  <c:v>2.4403035423055299</c:v>
                </c:pt>
                <c:pt idx="452">
                  <c:v>2.4460901593197701</c:v>
                </c:pt>
                <c:pt idx="453">
                  <c:v>2.4518904979616201</c:v>
                </c:pt>
                <c:pt idx="454">
                  <c:v>2.4577045907687598</c:v>
                </c:pt>
                <c:pt idx="455">
                  <c:v>2.46353247035601</c:v>
                </c:pt>
                <c:pt idx="456">
                  <c:v>2.46937416941556</c:v>
                </c:pt>
                <c:pt idx="457">
                  <c:v>2.4752297207170799</c:v>
                </c:pt>
                <c:pt idx="458">
                  <c:v>2.4810991571079799</c:v>
                </c:pt>
                <c:pt idx="459">
                  <c:v>2.4869825115135402</c:v>
                </c:pt>
                <c:pt idx="460">
                  <c:v>2.49287981693712</c:v>
                </c:pt>
                <c:pt idx="461">
                  <c:v>2.4987911064603598</c:v>
                </c:pt>
                <c:pt idx="462">
                  <c:v>2.5047164132433002</c:v>
                </c:pt>
                <c:pt idx="463">
                  <c:v>2.5106557705246599</c:v>
                </c:pt>
                <c:pt idx="464">
                  <c:v>2.5166092116219398</c:v>
                </c:pt>
                <c:pt idx="465">
                  <c:v>2.5225767699316801</c:v>
                </c:pt>
                <c:pt idx="466">
                  <c:v>2.5285584789295701</c:v>
                </c:pt>
                <c:pt idx="467">
                  <c:v>2.53455437217072</c:v>
                </c:pt>
                <c:pt idx="468">
                  <c:v>2.5405644832897898</c:v>
                </c:pt>
                <c:pt idx="469">
                  <c:v>2.5465888460011898</c:v>
                </c:pt>
                <c:pt idx="470">
                  <c:v>2.5526274940992999</c:v>
                </c:pt>
                <c:pt idx="471">
                  <c:v>2.5586804614586001</c:v>
                </c:pt>
                <c:pt idx="472">
                  <c:v>2.5647477820339302</c:v>
                </c:pt>
                <c:pt idx="473">
                  <c:v>2.5708294898606199</c:v>
                </c:pt>
                <c:pt idx="474">
                  <c:v>2.5769256190547201</c:v>
                </c:pt>
                <c:pt idx="475">
                  <c:v>2.5830362038131902</c:v>
                </c:pt>
                <c:pt idx="476">
                  <c:v>2.5891612784140601</c:v>
                </c:pt>
                <c:pt idx="477">
                  <c:v>2.5953008772166402</c:v>
                </c:pt>
                <c:pt idx="478">
                  <c:v>2.60145503466173</c:v>
                </c:pt>
                <c:pt idx="479">
                  <c:v>2.6076237852717998</c:v>
                </c:pt>
                <c:pt idx="480">
                  <c:v>2.6138071636511602</c:v>
                </c:pt>
                <c:pt idx="481">
                  <c:v>2.6200052044862101</c:v>
                </c:pt>
                <c:pt idx="482">
                  <c:v>2.6262179425455701</c:v>
                </c:pt>
                <c:pt idx="483">
                  <c:v>2.6324454126803198</c:v>
                </c:pt>
                <c:pt idx="484">
                  <c:v>2.6386876498241798</c:v>
                </c:pt>
                <c:pt idx="485">
                  <c:v>2.6449446889937001</c:v>
                </c:pt>
                <c:pt idx="486">
                  <c:v>2.6512165652884701</c:v>
                </c:pt>
                <c:pt idx="487">
                  <c:v>2.65750331389133</c:v>
                </c:pt>
                <c:pt idx="488">
                  <c:v>2.6638049700685</c:v>
                </c:pt>
                <c:pt idx="489">
                  <c:v>2.6701215691698801</c:v>
                </c:pt>
                <c:pt idx="490">
                  <c:v>2.6764531466291501</c:v>
                </c:pt>
                <c:pt idx="491">
                  <c:v>2.6827997379640398</c:v>
                </c:pt>
                <c:pt idx="492">
                  <c:v>2.6891613787764901</c:v>
                </c:pt>
                <c:pt idx="493">
                  <c:v>2.6955381047528602</c:v>
                </c:pt>
                <c:pt idx="494">
                  <c:v>2.70192995166415</c:v>
                </c:pt>
                <c:pt idx="495">
                  <c:v>2.70833695536616</c:v>
                </c:pt>
                <c:pt idx="496">
                  <c:v>2.7147591517997198</c:v>
                </c:pt>
                <c:pt idx="497">
                  <c:v>2.7211965769908999</c:v>
                </c:pt>
                <c:pt idx="498">
                  <c:v>2.7276492670511798</c:v>
                </c:pt>
                <c:pt idx="499">
                  <c:v>2.7341172581776698</c:v>
                </c:pt>
                <c:pt idx="500">
                  <c:v>2.7406005866533398</c:v>
                </c:pt>
                <c:pt idx="501">
                  <c:v>2.7470992888471502</c:v>
                </c:pt>
                <c:pt idx="502">
                  <c:v>2.7536134012143498</c:v>
                </c:pt>
                <c:pt idx="503">
                  <c:v>2.7601429602965899</c:v>
                </c:pt>
                <c:pt idx="504">
                  <c:v>2.7666880027222098</c:v>
                </c:pt>
                <c:pt idx="505">
                  <c:v>2.7732485652063801</c:v>
                </c:pt>
                <c:pt idx="506">
                  <c:v>2.7798246845513401</c:v>
                </c:pt>
                <c:pt idx="507">
                  <c:v>2.7864163976466001</c:v>
                </c:pt>
                <c:pt idx="508">
                  <c:v>2.7930237414691401</c:v>
                </c:pt>
                <c:pt idx="509">
                  <c:v>2.79964675308362</c:v>
                </c:pt>
                <c:pt idx="510">
                  <c:v>2.8062854696426101</c:v>
                </c:pt>
                <c:pt idx="511">
                  <c:v>2.81293992838674</c:v>
                </c:pt>
                <c:pt idx="512">
                  <c:v>2.8196101666449902</c:v>
                </c:pt>
                <c:pt idx="513">
                  <c:v>2.8262962218348302</c:v>
                </c:pt>
                <c:pt idx="514">
                  <c:v>2.8329981314624799</c:v>
                </c:pt>
                <c:pt idx="515">
                  <c:v>2.8397159331230601</c:v>
                </c:pt>
                <c:pt idx="516">
                  <c:v>2.8464496645008701</c:v>
                </c:pt>
                <c:pt idx="517">
                  <c:v>2.8531993633695598</c:v>
                </c:pt>
                <c:pt idx="518">
                  <c:v>2.85996506759236</c:v>
                </c:pt>
                <c:pt idx="519">
                  <c:v>2.8667468151222701</c:v>
                </c:pt>
                <c:pt idx="520">
                  <c:v>2.87354464400229</c:v>
                </c:pt>
                <c:pt idx="521">
                  <c:v>2.8803585923656301</c:v>
                </c:pt>
                <c:pt idx="522">
                  <c:v>2.8871886984359301</c:v>
                </c:pt>
                <c:pt idx="523">
                  <c:v>2.89403500052748</c:v>
                </c:pt>
                <c:pt idx="524">
                  <c:v>2.9008975370453798</c:v>
                </c:pt>
                <c:pt idx="525">
                  <c:v>2.9077763464858499</c:v>
                </c:pt>
                <c:pt idx="526">
                  <c:v>2.9146714674363698</c:v>
                </c:pt>
                <c:pt idx="527">
                  <c:v>2.92158293857592</c:v>
                </c:pt>
                <c:pt idx="528">
                  <c:v>2.9285107986751999</c:v>
                </c:pt>
                <c:pt idx="529">
                  <c:v>2.9354550865968498</c:v>
                </c:pt>
                <c:pt idx="530">
                  <c:v>2.9424158412956598</c:v>
                </c:pt>
                <c:pt idx="531">
                  <c:v>2.9493931018188002</c:v>
                </c:pt>
                <c:pt idx="532">
                  <c:v>2.9563869073060198</c:v>
                </c:pt>
                <c:pt idx="533">
                  <c:v>2.9633972969898799</c:v>
                </c:pt>
                <c:pt idx="534">
                  <c:v>2.970424310196</c:v>
                </c:pt>
                <c:pt idx="535">
                  <c:v>2.9774679863432101</c:v>
                </c:pt>
                <c:pt idx="536">
                  <c:v>2.9845283649438299</c:v>
                </c:pt>
                <c:pt idx="537">
                  <c:v>2.9916054856038801</c:v>
                </c:pt>
                <c:pt idx="538">
                  <c:v>2.9986993880232999</c:v>
                </c:pt>
                <c:pt idx="539">
                  <c:v>3.0058101119961602</c:v>
                </c:pt>
                <c:pt idx="540">
                  <c:v>3.0129376974108899</c:v>
                </c:pt>
                <c:pt idx="541">
                  <c:v>3.0200821842505099</c:v>
                </c:pt>
                <c:pt idx="542">
                  <c:v>3.0272436125928399</c:v>
                </c:pt>
                <c:pt idx="543">
                  <c:v>3.0344220226107699</c:v>
                </c:pt>
                <c:pt idx="544">
                  <c:v>3.04161745457241</c:v>
                </c:pt>
                <c:pt idx="545">
                  <c:v>3.0488299488413899</c:v>
                </c:pt>
                <c:pt idx="546">
                  <c:v>3.0560595458770101</c:v>
                </c:pt>
                <c:pt idx="547">
                  <c:v>3.0633062862345599</c:v>
                </c:pt>
                <c:pt idx="548">
                  <c:v>3.07057021056547</c:v>
                </c:pt>
                <c:pt idx="549">
                  <c:v>3.0778513596175499</c:v>
                </c:pt>
                <c:pt idx="550">
                  <c:v>3.0851497742352798</c:v>
                </c:pt>
                <c:pt idx="551">
                  <c:v>3.09246549535996</c:v>
                </c:pt>
                <c:pt idx="552">
                  <c:v>3.0997985640299599</c:v>
                </c:pt>
                <c:pt idx="553">
                  <c:v>3.10714902138101</c:v>
                </c:pt>
                <c:pt idx="554">
                  <c:v>3.11451690864634</c:v>
                </c:pt>
                <c:pt idx="555">
                  <c:v>3.12190226715698</c:v>
                </c:pt>
                <c:pt idx="556">
                  <c:v>3.1293051383419499</c:v>
                </c:pt>
                <c:pt idx="557">
                  <c:v>3.1367255637285201</c:v>
                </c:pt>
                <c:pt idx="558">
                  <c:v>3.1441635849424401</c:v>
                </c:pt>
                <c:pt idx="559">
                  <c:v>3.1516192437081401</c:v>
                </c:pt>
                <c:pt idx="560">
                  <c:v>3.1590925818490301</c:v>
                </c:pt>
                <c:pt idx="561">
                  <c:v>3.16658364128764</c:v>
                </c:pt>
                <c:pt idx="562">
                  <c:v>3.1740924640459598</c:v>
                </c:pt>
                <c:pt idx="563">
                  <c:v>3.1816190922456098</c:v>
                </c:pt>
                <c:pt idx="564">
                  <c:v>3.1891635681080701</c:v>
                </c:pt>
                <c:pt idx="565">
                  <c:v>3.1967259339549701</c:v>
                </c:pt>
                <c:pt idx="566">
                  <c:v>3.20430623220828</c:v>
                </c:pt>
                <c:pt idx="567">
                  <c:v>3.2119045053905602</c:v>
                </c:pt>
                <c:pt idx="568">
                  <c:v>3.2195207961252099</c:v>
                </c:pt>
                <c:pt idx="569">
                  <c:v>3.2271551471366999</c:v>
                </c:pt>
                <c:pt idx="570">
                  <c:v>3.2348076012508198</c:v>
                </c:pt>
                <c:pt idx="571">
                  <c:v>3.2424782013948898</c:v>
                </c:pt>
                <c:pt idx="572">
                  <c:v>3.2501669905980299</c:v>
                </c:pt>
                <c:pt idx="573">
                  <c:v>3.25787401199142</c:v>
                </c:pt>
                <c:pt idx="574">
                  <c:v>3.26559930880848</c:v>
                </c:pt>
                <c:pt idx="575">
                  <c:v>3.2733429243851599</c:v>
                </c:pt>
                <c:pt idx="576">
                  <c:v>3.2811049021601799</c:v>
                </c:pt>
                <c:pt idx="577">
                  <c:v>3.28888528567526</c:v>
                </c:pt>
                <c:pt idx="578">
                  <c:v>3.2966841185753601</c:v>
                </c:pt>
                <c:pt idx="579">
                  <c:v>3.3045014446089498</c:v>
                </c:pt>
                <c:pt idx="580">
                  <c:v>3.3123373076282201</c:v>
                </c:pt>
                <c:pt idx="581">
                  <c:v>3.32019175158936</c:v>
                </c:pt>
                <c:pt idx="582">
                  <c:v>3.3280648205527901</c:v>
                </c:pt>
                <c:pt idx="583">
                  <c:v>3.3359565586834101</c:v>
                </c:pt>
                <c:pt idx="584">
                  <c:v>3.3438670102508401</c:v>
                </c:pt>
                <c:pt idx="585">
                  <c:v>3.3517962196296698</c:v>
                </c:pt>
                <c:pt idx="586">
                  <c:v>3.3597442312997501</c:v>
                </c:pt>
                <c:pt idx="587">
                  <c:v>3.3677110898463498</c:v>
                </c:pt>
                <c:pt idx="588">
                  <c:v>3.3756968399605101</c:v>
                </c:pt>
                <c:pt idx="589">
                  <c:v>3.3837015264392099</c:v>
                </c:pt>
                <c:pt idx="590">
                  <c:v>3.3917251941856801</c:v>
                </c:pt>
                <c:pt idx="591">
                  <c:v>3.3997678882096101</c:v>
                </c:pt>
                <c:pt idx="592">
                  <c:v>3.4078296536274499</c:v>
                </c:pt>
                <c:pt idx="593">
                  <c:v>3.4159105356625798</c:v>
                </c:pt>
                <c:pt idx="594">
                  <c:v>3.4240105796456799</c:v>
                </c:pt>
                <c:pt idx="595">
                  <c:v>3.43212983101487</c:v>
                </c:pt>
                <c:pt idx="596">
                  <c:v>3.4402683353160399</c:v>
                </c:pt>
                <c:pt idx="597">
                  <c:v>3.4484261382030899</c:v>
                </c:pt>
                <c:pt idx="598">
                  <c:v>3.4566032854381401</c:v>
                </c:pt>
                <c:pt idx="599">
                  <c:v>3.4647998228918802</c:v>
                </c:pt>
                <c:pt idx="600">
                  <c:v>3.4730157965437201</c:v>
                </c:pt>
                <c:pt idx="601">
                  <c:v>3.48125125248212</c:v>
                </c:pt>
                <c:pt idx="602">
                  <c:v>3.48950623690485</c:v>
                </c:pt>
                <c:pt idx="603">
                  <c:v>3.49778079611918</c:v>
                </c:pt>
                <c:pt idx="604">
                  <c:v>3.5060749765422301</c:v>
                </c:pt>
                <c:pt idx="605">
                  <c:v>3.5143888247011699</c:v>
                </c:pt>
                <c:pt idx="606">
                  <c:v>3.5227223872334998</c:v>
                </c:pt>
                <c:pt idx="607">
                  <c:v>3.5310757108873001</c:v>
                </c:pt>
                <c:pt idx="608">
                  <c:v>3.5394488425215198</c:v>
                </c:pt>
                <c:pt idx="609">
                  <c:v>3.5478418291062201</c:v>
                </c:pt>
                <c:pt idx="610">
                  <c:v>3.5562547177228199</c:v>
                </c:pt>
                <c:pt idx="611">
                  <c:v>3.56468755556442</c:v>
                </c:pt>
                <c:pt idx="612">
                  <c:v>3.5731403899359901</c:v>
                </c:pt>
                <c:pt idx="613">
                  <c:v>3.5816132682547002</c:v>
                </c:pt>
                <c:pt idx="614">
                  <c:v>3.5901062380501401</c:v>
                </c:pt>
                <c:pt idx="615">
                  <c:v>3.5986193469646102</c:v>
                </c:pt>
                <c:pt idx="616">
                  <c:v>3.6071526427533902</c:v>
                </c:pt>
                <c:pt idx="617">
                  <c:v>3.615706173285</c:v>
                </c:pt>
                <c:pt idx="618">
                  <c:v>3.6242799865414699</c:v>
                </c:pt>
                <c:pt idx="619">
                  <c:v>3.6328741306185899</c:v>
                </c:pt>
                <c:pt idx="620">
                  <c:v>3.6414886537262099</c:v>
                </c:pt>
                <c:pt idx="621">
                  <c:v>3.6501236041885199</c:v>
                </c:pt>
                <c:pt idx="622">
                  <c:v>3.6587790304442702</c:v>
                </c:pt>
                <c:pt idx="623">
                  <c:v>3.6674549810470798</c:v>
                </c:pt>
                <c:pt idx="624">
                  <c:v>3.6761515046657101</c:v>
                </c:pt>
                <c:pt idx="625">
                  <c:v>3.6848686500843102</c:v>
                </c:pt>
                <c:pt idx="626">
                  <c:v>3.6936064662027301</c:v>
                </c:pt>
                <c:pt idx="627">
                  <c:v>3.70236500203678</c:v>
                </c:pt>
                <c:pt idx="628">
                  <c:v>3.71114430671846</c:v>
                </c:pt>
                <c:pt idx="629">
                  <c:v>3.71994442949633</c:v>
                </c:pt>
                <c:pt idx="630">
                  <c:v>3.7287654197356801</c:v>
                </c:pt>
                <c:pt idx="631">
                  <c:v>3.7376073269189001</c:v>
                </c:pt>
                <c:pt idx="632">
                  <c:v>3.7464702006456898</c:v>
                </c:pt>
                <c:pt idx="633">
                  <c:v>3.7553540906333698</c:v>
                </c:pt>
                <c:pt idx="634">
                  <c:v>3.7642590467171599</c:v>
                </c:pt>
                <c:pt idx="635">
                  <c:v>3.7731851188504399</c:v>
                </c:pt>
                <c:pt idx="636">
                  <c:v>3.7821323571050698</c:v>
                </c:pt>
                <c:pt idx="637">
                  <c:v>3.7911008116715998</c:v>
                </c:pt>
                <c:pt idx="638">
                  <c:v>3.8000905328596399</c:v>
                </c:pt>
                <c:pt idx="639">
                  <c:v>3.8091015710980698</c:v>
                </c:pt>
                <c:pt idx="640">
                  <c:v>3.8181339769353499</c:v>
                </c:pt>
                <c:pt idx="641">
                  <c:v>3.8271878010398299</c:v>
                </c:pt>
                <c:pt idx="642">
                  <c:v>3.83626309419998</c:v>
                </c:pt>
                <c:pt idx="643">
                  <c:v>3.84535990732472</c:v>
                </c:pt>
                <c:pt idx="644">
                  <c:v>3.8544782914436801</c:v>
                </c:pt>
                <c:pt idx="645">
                  <c:v>3.86361829770749</c:v>
                </c:pt>
                <c:pt idx="646">
                  <c:v>3.87277997738809</c:v>
                </c:pt>
                <c:pt idx="647">
                  <c:v>3.8819633818789798</c:v>
                </c:pt>
                <c:pt idx="648">
                  <c:v>3.8911685626955399</c:v>
                </c:pt>
                <c:pt idx="649">
                  <c:v>3.90039557147532</c:v>
                </c:pt>
                <c:pt idx="650">
                  <c:v>3.9096444599782698</c:v>
                </c:pt>
                <c:pt idx="651">
                  <c:v>3.9189152800871301</c:v>
                </c:pt>
                <c:pt idx="652">
                  <c:v>3.9282080838076401</c:v>
                </c:pt>
                <c:pt idx="653">
                  <c:v>3.93752292326886</c:v>
                </c:pt>
                <c:pt idx="654">
                  <c:v>3.9468598507234698</c:v>
                </c:pt>
                <c:pt idx="655">
                  <c:v>3.9562189185480499</c:v>
                </c:pt>
                <c:pt idx="656">
                  <c:v>3.9656001792433901</c:v>
                </c:pt>
                <c:pt idx="657">
                  <c:v>3.9750036854347499</c:v>
                </c:pt>
                <c:pt idx="658">
                  <c:v>3.9844294898722001</c:v>
                </c:pt>
                <c:pt idx="659">
                  <c:v>3.99387764543089</c:v>
                </c:pt>
                <c:pt idx="660">
                  <c:v>4.0033482051113403</c:v>
                </c:pt>
                <c:pt idx="661">
                  <c:v>4.0128412220397696</c:v>
                </c:pt>
                <c:pt idx="662">
                  <c:v>4.0223567494683596</c:v>
                </c:pt>
                <c:pt idx="663">
                  <c:v>4.0318948407755704</c:v>
                </c:pt>
                <c:pt idx="664">
                  <c:v>4.0414555494664199</c:v>
                </c:pt>
                <c:pt idx="665">
                  <c:v>4.0510389291728401</c:v>
                </c:pt>
                <c:pt idx="666">
                  <c:v>4.0606450336539002</c:v>
                </c:pt>
                <c:pt idx="667">
                  <c:v>4.0702739167961699</c:v>
                </c:pt>
                <c:pt idx="668">
                  <c:v>4.0799256326139801</c:v>
                </c:pt>
                <c:pt idx="669">
                  <c:v>4.0896002352497698</c:v>
                </c:pt>
                <c:pt idx="670">
                  <c:v>4.0992977789743303</c:v>
                </c:pt>
                <c:pt idx="671">
                  <c:v>4.1090183181871804</c:v>
                </c:pt>
                <c:pt idx="672">
                  <c:v>4.1187619074168103</c:v>
                </c:pt>
                <c:pt idx="673">
                  <c:v>4.1285286013210198</c:v>
                </c:pt>
                <c:pt idx="674">
                  <c:v>4.1383184546872096</c:v>
                </c:pt>
                <c:pt idx="675">
                  <c:v>4.1481315224327098</c:v>
                </c:pt>
                <c:pt idx="676">
                  <c:v>4.1579678596050602</c:v>
                </c:pt>
                <c:pt idx="677">
                  <c:v>4.1678275213823399</c:v>
                </c:pt>
                <c:pt idx="678">
                  <c:v>4.1777105630734797</c:v>
                </c:pt>
                <c:pt idx="679">
                  <c:v>4.1876170401185497</c:v>
                </c:pt>
                <c:pt idx="680">
                  <c:v>4.19754700808907</c:v>
                </c:pt>
                <c:pt idx="681">
                  <c:v>4.2075005226883802</c:v>
                </c:pt>
                <c:pt idx="682">
                  <c:v>4.2174776397518503</c:v>
                </c:pt>
                <c:pt idx="683">
                  <c:v>4.2274784152473099</c:v>
                </c:pt>
                <c:pt idx="684">
                  <c:v>4.2375029052752504</c:v>
                </c:pt>
                <c:pt idx="685">
                  <c:v>4.2475511660692202</c:v>
                </c:pt>
                <c:pt idx="686">
                  <c:v>4.2576232539961198</c:v>
                </c:pt>
                <c:pt idx="687">
                  <c:v>4.2677192255564904</c:v>
                </c:pt>
                <c:pt idx="688">
                  <c:v>4.2778391373848601</c:v>
                </c:pt>
                <c:pt idx="689">
                  <c:v>4.2879830462500497</c:v>
                </c:pt>
                <c:pt idx="690">
                  <c:v>4.29815100905551</c:v>
                </c:pt>
                <c:pt idx="691">
                  <c:v>4.3083430828395999</c:v>
                </c:pt>
                <c:pt idx="692">
                  <c:v>4.3185593247759604</c:v>
                </c:pt>
                <c:pt idx="693">
                  <c:v>4.3287997921737604</c:v>
                </c:pt>
                <c:pt idx="694">
                  <c:v>4.3390645424781296</c:v>
                </c:pt>
                <c:pt idx="695">
                  <c:v>4.3493536332703604</c:v>
                </c:pt>
                <c:pt idx="696">
                  <c:v>4.3596671222683003</c:v>
                </c:pt>
                <c:pt idx="697">
                  <c:v>4.3700050673266801</c:v>
                </c:pt>
                <c:pt idx="698">
                  <c:v>4.3803675264374098</c:v>
                </c:pt>
                <c:pt idx="699">
                  <c:v>4.3907545577298901</c:v>
                </c:pt>
                <c:pt idx="700">
                  <c:v>4.4011662194714098</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0.83857263281899797</c:v>
                </c:pt>
                <c:pt idx="1">
                  <c:v>0.84056111440770998</c:v>
                </c:pt>
                <c:pt idx="2">
                  <c:v>0.84255431122188296</c:v>
                </c:pt>
                <c:pt idx="3">
                  <c:v>0.84455223444258598</c:v>
                </c:pt>
                <c:pt idx="4">
                  <c:v>0.84655489527740202</c:v>
                </c:pt>
                <c:pt idx="5">
                  <c:v>0.84856230496049001</c:v>
                </c:pt>
                <c:pt idx="6">
                  <c:v>0.85057447475264802</c:v>
                </c:pt>
                <c:pt idx="7">
                  <c:v>0.85259141594137799</c:v>
                </c:pt>
                <c:pt idx="8">
                  <c:v>0.854613139840946</c:v>
                </c:pt>
                <c:pt idx="9">
                  <c:v>0.856639657792447</c:v>
                </c:pt>
                <c:pt idx="10">
                  <c:v>0.85867098116386997</c:v>
                </c:pt>
                <c:pt idx="11">
                  <c:v>0.86070712135016003</c:v>
                </c:pt>
                <c:pt idx="12">
                  <c:v>0.86274808977328299</c:v>
                </c:pt>
                <c:pt idx="13">
                  <c:v>0.864793897882288</c:v>
                </c:pt>
                <c:pt idx="14">
                  <c:v>0.86684455715337505</c:v>
                </c:pt>
                <c:pt idx="15">
                  <c:v>0.86890007908995404</c:v>
                </c:pt>
                <c:pt idx="16">
                  <c:v>0.87096047522271702</c:v>
                </c:pt>
                <c:pt idx="17">
                  <c:v>0.87302575710969499</c:v>
                </c:pt>
                <c:pt idx="18">
                  <c:v>0.87509593633632798</c:v>
                </c:pt>
                <c:pt idx="19">
                  <c:v>0.87717102451552598</c:v>
                </c:pt>
                <c:pt idx="20">
                  <c:v>0.87925103328773802</c:v>
                </c:pt>
                <c:pt idx="21">
                  <c:v>0.88133597432101696</c:v>
                </c:pt>
                <c:pt idx="22">
                  <c:v>0.88342585931108197</c:v>
                </c:pt>
                <c:pt idx="23">
                  <c:v>0.88552069998138505</c:v>
                </c:pt>
                <c:pt idx="24">
                  <c:v>0.88762050808317905</c:v>
                </c:pt>
                <c:pt idx="25">
                  <c:v>0.88972529539558398</c:v>
                </c:pt>
                <c:pt idx="26">
                  <c:v>0.89183507372564697</c:v>
                </c:pt>
                <c:pt idx="27">
                  <c:v>0.89394985490841705</c:v>
                </c:pt>
                <c:pt idx="28">
                  <c:v>0.89606965080700496</c:v>
                </c:pt>
                <c:pt idx="29">
                  <c:v>0.89819447331265201</c:v>
                </c:pt>
                <c:pt idx="30">
                  <c:v>0.90032433434479797</c:v>
                </c:pt>
                <c:pt idx="31">
                  <c:v>0.90245924585114601</c:v>
                </c:pt>
                <c:pt idx="32">
                  <c:v>0.90459921980773195</c:v>
                </c:pt>
                <c:pt idx="33">
                  <c:v>0.90674426821898801</c:v>
                </c:pt>
                <c:pt idx="34">
                  <c:v>0.908894403117813</c:v>
                </c:pt>
                <c:pt idx="35">
                  <c:v>0.91104963656563998</c:v>
                </c:pt>
                <c:pt idx="36">
                  <c:v>0.91320998065250103</c:v>
                </c:pt>
                <c:pt idx="37">
                  <c:v>0.91537544749709798</c:v>
                </c:pt>
                <c:pt idx="38">
                  <c:v>0.917546049246869</c:v>
                </c:pt>
                <c:pt idx="39">
                  <c:v>0.91972179807805798</c:v>
                </c:pt>
                <c:pt idx="40">
                  <c:v>0.92190270619578196</c:v>
                </c:pt>
                <c:pt idx="41">
                  <c:v>0.92408878583409704</c:v>
                </c:pt>
                <c:pt idx="42">
                  <c:v>0.92628004925607299</c:v>
                </c:pt>
                <c:pt idx="43">
                  <c:v>0.92847650875385801</c:v>
                </c:pt>
                <c:pt idx="44">
                  <c:v>0.93067817664874497</c:v>
                </c:pt>
                <c:pt idx="45">
                  <c:v>0.93288506529124904</c:v>
                </c:pt>
                <c:pt idx="46">
                  <c:v>0.93509718706116696</c:v>
                </c:pt>
                <c:pt idx="47">
                  <c:v>0.93731455436765398</c:v>
                </c:pt>
                <c:pt idx="48">
                  <c:v>0.93953717964929095</c:v>
                </c:pt>
                <c:pt idx="49">
                  <c:v>0.94176507537415199</c:v>
                </c:pt>
                <c:pt idx="50">
                  <c:v>0.94399825403987903</c:v>
                </c:pt>
                <c:pt idx="51">
                  <c:v>0.94623672817374704</c:v>
                </c:pt>
                <c:pt idx="52">
                  <c:v>0.94848051033273695</c:v>
                </c:pt>
                <c:pt idx="53">
                  <c:v>0.95072961310360804</c:v>
                </c:pt>
                <c:pt idx="54">
                  <c:v>0.95298404910296197</c:v>
                </c:pt>
                <c:pt idx="55">
                  <c:v>0.95524383097732002</c:v>
                </c:pt>
                <c:pt idx="56">
                  <c:v>0.95750897140319402</c:v>
                </c:pt>
                <c:pt idx="57">
                  <c:v>0.959779483087151</c:v>
                </c:pt>
                <c:pt idx="58">
                  <c:v>0.96205537876589098</c:v>
                </c:pt>
                <c:pt idx="59">
                  <c:v>0.96433667120631605</c:v>
                </c:pt>
                <c:pt idx="60">
                  <c:v>0.96662337320560299</c:v>
                </c:pt>
                <c:pt idx="61">
                  <c:v>0.96891549759127105</c:v>
                </c:pt>
                <c:pt idx="62">
                  <c:v>0.97121305722125995</c:v>
                </c:pt>
                <c:pt idx="63">
                  <c:v>0.97351606498399701</c:v>
                </c:pt>
                <c:pt idx="64">
                  <c:v>0.975824533798474</c:v>
                </c:pt>
                <c:pt idx="65">
                  <c:v>0.97813847661431497</c:v>
                </c:pt>
                <c:pt idx="66">
                  <c:v>0.98045790641185104</c:v>
                </c:pt>
                <c:pt idx="67">
                  <c:v>0.98278283620219398</c:v>
                </c:pt>
                <c:pt idx="68">
                  <c:v>0.98511327902730805</c:v>
                </c:pt>
                <c:pt idx="69">
                  <c:v>0.98744924796008504</c:v>
                </c:pt>
                <c:pt idx="70">
                  <c:v>0.98979075610441303</c:v>
                </c:pt>
                <c:pt idx="71">
                  <c:v>0.99213781659525602</c:v>
                </c:pt>
                <c:pt idx="72">
                  <c:v>0.99449044259872199</c:v>
                </c:pt>
                <c:pt idx="73">
                  <c:v>0.99684864731214096</c:v>
                </c:pt>
                <c:pt idx="74">
                  <c:v>0.999212443964137</c:v>
                </c:pt>
                <c:pt idx="75">
                  <c:v>1.00354998465528</c:v>
                </c:pt>
                <c:pt idx="76">
                  <c:v>1.0088931047535601</c:v>
                </c:pt>
                <c:pt idx="77">
                  <c:v>1.01426467279445</c:v>
                </c:pt>
                <c:pt idx="78">
                  <c:v>1.01966484024106</c:v>
                </c:pt>
                <c:pt idx="79">
                  <c:v>1.0250937593628699</c:v>
                </c:pt>
                <c:pt idx="80">
                  <c:v>1.03055158324012</c:v>
                </c:pt>
                <c:pt idx="81">
                  <c:v>1.0360384657680599</c:v>
                </c:pt>
                <c:pt idx="82">
                  <c:v>1.04155456166131</c:v>
                </c:pt>
                <c:pt idx="83">
                  <c:v>1.04710002645823</c:v>
                </c:pt>
                <c:pt idx="84">
                  <c:v>1.05267501652531</c:v>
                </c:pt>
                <c:pt idx="85">
                  <c:v>1.05827968906155</c:v>
                </c:pt>
                <c:pt idx="86">
                  <c:v>1.06391420210293</c:v>
                </c:pt>
                <c:pt idx="87">
                  <c:v>1.0695787145268401</c:v>
                </c:pt>
                <c:pt idx="88">
                  <c:v>1.07527338605657</c:v>
                </c:pt>
                <c:pt idx="89">
                  <c:v>1.0809983772658001</c:v>
                </c:pt>
                <c:pt idx="90">
                  <c:v>1.0867538495831499</c:v>
                </c:pt>
                <c:pt idx="91">
                  <c:v>1.09253996529674</c:v>
                </c:pt>
                <c:pt idx="92">
                  <c:v>1.09835688755871</c:v>
                </c:pt>
                <c:pt idx="93">
                  <c:v>1.10420478038988</c:v>
                </c:pt>
                <c:pt idx="94">
                  <c:v>1.1100838086843601</c:v>
                </c:pt>
                <c:pt idx="95">
                  <c:v>1.11599413821417</c:v>
                </c:pt>
                <c:pt idx="96">
                  <c:v>1.12193593563395</c:v>
                </c:pt>
                <c:pt idx="97">
                  <c:v>1.1279093684856401</c:v>
                </c:pt>
                <c:pt idx="98">
                  <c:v>1.1339146052032301</c:v>
                </c:pt>
                <c:pt idx="99">
                  <c:v>1.1399518151174599</c:v>
                </c:pt>
                <c:pt idx="100">
                  <c:v>1.1460211684606401</c:v>
                </c:pt>
                <c:pt idx="101">
                  <c:v>1.15212283637143</c:v>
                </c:pt>
                <c:pt idx="102">
                  <c:v>1.15825699089968</c:v>
                </c:pt>
                <c:pt idx="103">
                  <c:v>1.1644238050112501</c:v>
                </c:pt>
                <c:pt idx="104">
                  <c:v>1.17062345259293</c:v>
                </c:pt>
                <c:pt idx="105">
                  <c:v>1.1768561084572999</c:v>
                </c:pt>
                <c:pt idx="106">
                  <c:v>1.18312194834771</c:v>
                </c:pt>
                <c:pt idx="107">
                  <c:v>1.1894211489431801</c:v>
                </c:pt>
                <c:pt idx="108">
                  <c:v>1.19575388786342</c:v>
                </c:pt>
                <c:pt idx="109">
                  <c:v>1.2021203436738099</c:v>
                </c:pt>
                <c:pt idx="110">
                  <c:v>1.2085206958904799</c:v>
                </c:pt>
                <c:pt idx="111">
                  <c:v>1.2149551249853101</c:v>
                </c:pt>
                <c:pt idx="112">
                  <c:v>1.2214238123910901</c:v>
                </c:pt>
                <c:pt idx="113">
                  <c:v>1.22792694050656</c:v>
                </c:pt>
                <c:pt idx="114">
                  <c:v>1.2344646927016201</c:v>
                </c:pt>
                <c:pt idx="115">
                  <c:v>1.2410372533224501</c:v>
                </c:pt>
                <c:pt idx="116">
                  <c:v>1.2476448076967499</c:v>
                </c:pt>
                <c:pt idx="117">
                  <c:v>1.2542875421389199</c:v>
                </c:pt>
                <c:pt idx="118">
                  <c:v>1.26096564395536</c:v>
                </c:pt>
                <c:pt idx="119">
                  <c:v>1.2676793014497201</c:v>
                </c:pt>
                <c:pt idx="120">
                  <c:v>1.27442870392823</c:v>
                </c:pt>
                <c:pt idx="121">
                  <c:v>1.28121404170501</c:v>
                </c:pt>
                <c:pt idx="122">
                  <c:v>1.28803550610748</c:v>
                </c:pt>
                <c:pt idx="123">
                  <c:v>1.2948932894817</c:v>
                </c:pt>
                <c:pt idx="124">
                  <c:v>1.30178758519785</c:v>
                </c:pt>
                <c:pt idx="125">
                  <c:v>1.30871858765563</c:v>
                </c:pt>
                <c:pt idx="126">
                  <c:v>1.31568649228978</c:v>
                </c:pt>
                <c:pt idx="127">
                  <c:v>1.32269149557558</c:v>
                </c:pt>
                <c:pt idx="128">
                  <c:v>1.3297337950343899</c:v>
                </c:pt>
                <c:pt idx="129">
                  <c:v>1.3368135892391999</c:v>
                </c:pt>
                <c:pt idx="130">
                  <c:v>1.34393107782026</c:v>
                </c:pt>
                <c:pt idx="131">
                  <c:v>1.3510864614706899</c:v>
                </c:pt>
                <c:pt idx="132">
                  <c:v>1.3582799419521501</c:v>
                </c:pt>
                <c:pt idx="133">
                  <c:v>1.36551172210052</c:v>
                </c:pt>
                <c:pt idx="134">
                  <c:v>1.37278200583161</c:v>
                </c:pt>
                <c:pt idx="135">
                  <c:v>1.38009099814695</c:v>
                </c:pt>
                <c:pt idx="136">
                  <c:v>1.38743890513952</c:v>
                </c:pt>
                <c:pt idx="137">
                  <c:v>1.3948259339996001</c:v>
                </c:pt>
                <c:pt idx="138">
                  <c:v>1.4022522930205701</c:v>
                </c:pt>
                <c:pt idx="139">
                  <c:v>1.40971819160484</c:v>
                </c:pt>
                <c:pt idx="140">
                  <c:v>1.4172238402697199</c:v>
                </c:pt>
                <c:pt idx="141">
                  <c:v>1.4247694506533399</c:v>
                </c:pt>
                <c:pt idx="142">
                  <c:v>1.4323552355206499</c:v>
                </c:pt>
                <c:pt idx="143">
                  <c:v>1.4399814087694101</c:v>
                </c:pt>
                <c:pt idx="144">
                  <c:v>1.44764818543622</c:v>
                </c:pt>
                <c:pt idx="145">
                  <c:v>1.45535578170258</c:v>
                </c:pt>
                <c:pt idx="146">
                  <c:v>1.46310441490098</c:v>
                </c:pt>
                <c:pt idx="147">
                  <c:v>1.47089430352104</c:v>
                </c:pt>
                <c:pt idx="148">
                  <c:v>1.4787256672156699</c:v>
                </c:pt>
                <c:pt idx="149">
                  <c:v>1.48659872680726</c:v>
                </c:pt>
                <c:pt idx="150">
                  <c:v>1.4945137042939001</c:v>
                </c:pt>
                <c:pt idx="151">
                  <c:v>1.50247082285566</c:v>
                </c:pt>
                <c:pt idx="152">
                  <c:v>1.51047030686086</c:v>
                </c:pt>
                <c:pt idx="153">
                  <c:v>1.5185123818724</c:v>
                </c:pt>
                <c:pt idx="154">
                  <c:v>1.5265972746541501</c:v>
                </c:pt>
                <c:pt idx="155">
                  <c:v>1.5347252131772799</c:v>
                </c:pt>
                <c:pt idx="156">
                  <c:v>1.54289642662677</c:v>
                </c:pt>
                <c:pt idx="157">
                  <c:v>1.5511111454078099</c:v>
                </c:pt>
                <c:pt idx="158">
                  <c:v>1.5593696011523299</c:v>
                </c:pt>
                <c:pt idx="159">
                  <c:v>1.56767202672549</c:v>
                </c:pt>
                <c:pt idx="160">
                  <c:v>1.57601865623231</c:v>
                </c:pt>
                <c:pt idx="161">
                  <c:v>1.5844097250242299</c:v>
                </c:pt>
                <c:pt idx="162">
                  <c:v>1.5928454697057199</c:v>
                </c:pt>
                <c:pt idx="163">
                  <c:v>1.60132612814104</c:v>
                </c:pt>
                <c:pt idx="164">
                  <c:v>1.6098519394608399</c:v>
                </c:pt>
                <c:pt idx="165">
                  <c:v>1.61842314406898</c:v>
                </c:pt>
                <c:pt idx="166">
                  <c:v>1.6270399836492699</c:v>
                </c:pt>
                <c:pt idx="167">
                  <c:v>1.63570270117232</c:v>
                </c:pt>
                <c:pt idx="168">
                  <c:v>1.6444115409023401</c:v>
                </c:pt>
                <c:pt idx="169">
                  <c:v>1.65316674840408</c:v>
                </c:pt>
                <c:pt idx="170">
                  <c:v>1.66196857054972</c:v>
                </c:pt>
                <c:pt idx="171">
                  <c:v>1.67081725552584</c:v>
                </c:pt>
                <c:pt idx="172">
                  <c:v>1.6797130528404101</c:v>
                </c:pt>
                <c:pt idx="173">
                  <c:v>1.6886562133298699</c:v>
                </c:pt>
                <c:pt idx="174">
                  <c:v>1.6976469891661199</c:v>
                </c:pt>
                <c:pt idx="175">
                  <c:v>1.70668563386372</c:v>
                </c:pt>
                <c:pt idx="176">
                  <c:v>1.71577240228698</c:v>
                </c:pt>
                <c:pt idx="177">
                  <c:v>1.7249075506571701</c:v>
                </c:pt>
                <c:pt idx="178">
                  <c:v>1.7340913365597099</c:v>
                </c:pt>
                <c:pt idx="179">
                  <c:v>1.7433240189515</c:v>
                </c:pt>
                <c:pt idx="180">
                  <c:v>1.75260585816817</c:v>
                </c:pt>
                <c:pt idx="181">
                  <c:v>1.7619371159314201</c:v>
                </c:pt>
                <c:pt idx="182">
                  <c:v>1.77131805535644</c:v>
                </c:pt>
                <c:pt idx="183">
                  <c:v>1.7807489409592701</c:v>
                </c:pt>
                <c:pt idx="184">
                  <c:v>1.79023003866432</c:v>
                </c:pt>
                <c:pt idx="185">
                  <c:v>1.7997616158118199</c:v>
                </c:pt>
                <c:pt idx="186">
                  <c:v>1.80934394116539</c:v>
                </c:pt>
                <c:pt idx="187">
                  <c:v>1.81897728491961</c:v>
                </c:pt>
                <c:pt idx="188">
                  <c:v>1.8286619187076301</c:v>
                </c:pt>
                <c:pt idx="189">
                  <c:v>1.83839811560882</c:v>
                </c:pt>
                <c:pt idx="190">
                  <c:v>1.8481861501565</c:v>
                </c:pt>
                <c:pt idx="191">
                  <c:v>1.8580262983456699</c:v>
                </c:pt>
                <c:pt idx="192">
                  <c:v>1.86791883764078</c:v>
                </c:pt>
                <c:pt idx="193">
                  <c:v>1.8778640469835599</c:v>
                </c:pt>
                <c:pt idx="194">
                  <c:v>1.8878622068008899</c:v>
                </c:pt>
                <c:pt idx="195">
                  <c:v>1.8979135990127001</c:v>
                </c:pt>
                <c:pt idx="196">
                  <c:v>1.90801850703993</c:v>
                </c:pt>
                <c:pt idx="197">
                  <c:v>1.9181772158125101</c:v>
                </c:pt>
                <c:pt idx="198">
                  <c:v>1.9283900117774</c:v>
                </c:pt>
                <c:pt idx="199">
                  <c:v>1.9386571829066701</c:v>
                </c:pt>
                <c:pt idx="200">
                  <c:v>1.94897901870562</c:v>
                </c:pt>
                <c:pt idx="201">
                  <c:v>1.9593558102209201</c:v>
                </c:pt>
                <c:pt idx="202">
                  <c:v>1.9697878500488699</c:v>
                </c:pt>
                <c:pt idx="203">
                  <c:v>1.9802754323435801</c:v>
                </c:pt>
                <c:pt idx="204">
                  <c:v>1.9908188528253199</c:v>
                </c:pt>
                <c:pt idx="205">
                  <c:v>2.00141840878885</c:v>
                </c:pt>
                <c:pt idx="206">
                  <c:v>2.0120743991117598</c:v>
                </c:pt>
                <c:pt idx="207">
                  <c:v>2.0227871242629698</c:v>
                </c:pt>
                <c:pt idx="208">
                  <c:v>2.0335568863111302</c:v>
                </c:pt>
                <c:pt idx="209">
                  <c:v>2.0443839889331898</c:v>
                </c:pt>
                <c:pt idx="210">
                  <c:v>2.0552687374229301</c:v>
                </c:pt>
                <c:pt idx="211">
                  <c:v>2.06621143869959</c:v>
                </c:pt>
                <c:pt idx="212">
                  <c:v>2.0772124013164999</c:v>
                </c:pt>
                <c:pt idx="213">
                  <c:v>2.0882719354698098</c:v>
                </c:pt>
                <c:pt idx="214">
                  <c:v>2.0993903530072302</c:v>
                </c:pt>
                <c:pt idx="215">
                  <c:v>2.1105679674367899</c:v>
                </c:pt>
                <c:pt idx="216">
                  <c:v>2.12180509393573</c:v>
                </c:pt>
                <c:pt idx="217">
                  <c:v>2.13310204935935</c:v>
                </c:pt>
                <c:pt idx="218">
                  <c:v>2.1444591522499499</c:v>
                </c:pt>
                <c:pt idx="219">
                  <c:v>2.15587672284585</c:v>
                </c:pt>
                <c:pt idx="220">
                  <c:v>2.1673550830903401</c:v>
                </c:pt>
                <c:pt idx="221">
                  <c:v>2.1788945566408602</c:v>
                </c:pt>
                <c:pt idx="222">
                  <c:v>2.1904954688780398</c:v>
                </c:pt>
                <c:pt idx="223">
                  <c:v>2.2021581469149001</c:v>
                </c:pt>
                <c:pt idx="224">
                  <c:v>2.2138829196061098</c:v>
                </c:pt>
                <c:pt idx="225">
                  <c:v>2.2256701175572302</c:v>
                </c:pt>
                <c:pt idx="226">
                  <c:v>2.2375200731340099</c:v>
                </c:pt>
                <c:pt idx="227">
                  <c:v>2.2494331204718101</c:v>
                </c:pt>
                <c:pt idx="228">
                  <c:v>2.261409595485</c:v>
                </c:pt>
                <c:pt idx="229">
                  <c:v>2.2734498358764199</c:v>
                </c:pt>
                <c:pt idx="230">
                  <c:v>2.2855541811469302</c:v>
                </c:pt>
                <c:pt idx="231">
                  <c:v>2.2977229726049599</c:v>
                </c:pt>
                <c:pt idx="232">
                  <c:v>2.3099565533761299</c:v>
                </c:pt>
                <c:pt idx="233">
                  <c:v>2.3222552684129498</c:v>
                </c:pt>
                <c:pt idx="234">
                  <c:v>2.3346194645045202</c:v>
                </c:pt>
                <c:pt idx="235">
                  <c:v>2.3470494902863401</c:v>
                </c:pt>
                <c:pt idx="236">
                  <c:v>2.3595456962501098</c:v>
                </c:pt>
                <c:pt idx="237">
                  <c:v>2.3721084347536201</c:v>
                </c:pt>
                <c:pt idx="238">
                  <c:v>2.3847380600306902</c:v>
                </c:pt>
                <c:pt idx="239">
                  <c:v>2.39743492820118</c:v>
                </c:pt>
                <c:pt idx="240">
                  <c:v>2.4101993972809801</c:v>
                </c:pt>
                <c:pt idx="241">
                  <c:v>2.42303182719216</c:v>
                </c:pt>
                <c:pt idx="242">
                  <c:v>2.43593257977308</c:v>
                </c:pt>
                <c:pt idx="243">
                  <c:v>2.4489020187886101</c:v>
                </c:pt>
                <c:pt idx="244">
                  <c:v>2.4619405099403799</c:v>
                </c:pt>
                <c:pt idx="245">
                  <c:v>2.4750484208771</c:v>
                </c:pt>
                <c:pt idx="246">
                  <c:v>2.4882261212049301</c:v>
                </c:pt>
                <c:pt idx="247">
                  <c:v>2.5014739824978802</c:v>
                </c:pt>
                <c:pt idx="248">
                  <c:v>2.5147923783083099</c:v>
                </c:pt>
                <c:pt idx="249">
                  <c:v>2.5281816841774498</c:v>
                </c:pt>
                <c:pt idx="250">
                  <c:v>2.5416422776459999</c:v>
                </c:pt>
                <c:pt idx="251">
                  <c:v>2.5551745382647502</c:v>
                </c:pt>
                <c:pt idx="252">
                  <c:v>2.5687788476053401</c:v>
                </c:pt>
                <c:pt idx="253">
                  <c:v>2.5824555892709502</c:v>
                </c:pt>
                <c:pt idx="254">
                  <c:v>2.59620514890715</c:v>
                </c:pt>
                <c:pt idx="255">
                  <c:v>2.61002791421279</c:v>
                </c:pt>
                <c:pt idx="256">
                  <c:v>2.62392427495088</c:v>
                </c:pt>
                <c:pt idx="257">
                  <c:v>2.63789462295966</c:v>
                </c:pt>
                <c:pt idx="258">
                  <c:v>2.6519393521635499</c:v>
                </c:pt>
                <c:pt idx="259">
                  <c:v>2.6660588585843601</c:v>
                </c:pt>
                <c:pt idx="260">
                  <c:v>2.6802535403523802</c:v>
                </c:pt>
                <c:pt idx="261">
                  <c:v>2.6945237977176202</c:v>
                </c:pt>
                <c:pt idx="262">
                  <c:v>2.7088700330611499</c:v>
                </c:pt>
                <c:pt idx="263">
                  <c:v>2.7232926509063602</c:v>
                </c:pt>
                <c:pt idx="264">
                  <c:v>2.73779205793045</c:v>
                </c:pt>
                <c:pt idx="265">
                  <c:v>2.7523686629758299</c:v>
                </c:pt>
                <c:pt idx="266">
                  <c:v>2.7670228770616898</c:v>
                </c:pt>
                <c:pt idx="267">
                  <c:v>2.7817551133955698</c:v>
                </c:pt>
                <c:pt idx="268">
                  <c:v>2.7965657873850298</c:v>
                </c:pt>
                <c:pt idx="269">
                  <c:v>2.8114553166493299</c:v>
                </c:pt>
                <c:pt idx="270">
                  <c:v>2.8264241210312502</c:v>
                </c:pt>
                <c:pt idx="271">
                  <c:v>2.8414726226088902</c:v>
                </c:pt>
                <c:pt idx="272">
                  <c:v>2.85660124570758</c:v>
                </c:pt>
                <c:pt idx="273">
                  <c:v>2.8718104169118699</c:v>
                </c:pt>
                <c:pt idx="274">
                  <c:v>2.8871005650775401</c:v>
                </c:pt>
                <c:pt idx="275">
                  <c:v>2.9024721213436599</c:v>
                </c:pt>
                <c:pt idx="276">
                  <c:v>2.9179255191448199</c:v>
                </c:pt>
                <c:pt idx="277">
                  <c:v>2.9334611942232902</c:v>
                </c:pt>
                <c:pt idx="278">
                  <c:v>2.9490795846413098</c:v>
                </c:pt>
                <c:pt idx="279">
                  <c:v>2.9647811307935101</c:v>
                </c:pt>
                <c:pt idx="280">
                  <c:v>2.9805662754192301</c:v>
                </c:pt>
                <c:pt idx="281">
                  <c:v>2.9964354636150601</c:v>
                </c:pt>
                <c:pt idx="282">
                  <c:v>3.0123891428474101</c:v>
                </c:pt>
                <c:pt idx="283">
                  <c:v>3.0284277629650602</c:v>
                </c:pt>
                <c:pt idx="284">
                  <c:v>3.0445517762119199</c:v>
                </c:pt>
                <c:pt idx="285">
                  <c:v>3.0607616372397102</c:v>
                </c:pt>
                <c:pt idx="286">
                  <c:v>3.0770578031208502</c:v>
                </c:pt>
                <c:pt idx="287">
                  <c:v>3.0934407333612799</c:v>
                </c:pt>
                <c:pt idx="288">
                  <c:v>3.1099108899134902</c:v>
                </c:pt>
                <c:pt idx="289">
                  <c:v>3.1264687371894602</c:v>
                </c:pt>
                <c:pt idx="290">
                  <c:v>3.1431147420738501</c:v>
                </c:pt>
                <c:pt idx="291">
                  <c:v>3.1598493739370701</c:v>
                </c:pt>
                <c:pt idx="292">
                  <c:v>3.1766731046485899</c:v>
                </c:pt>
                <c:pt idx="293">
                  <c:v>3.1935864085902201</c:v>
                </c:pt>
                <c:pt idx="294">
                  <c:v>3.21058976266945</c:v>
                </c:pt>
                <c:pt idx="295">
                  <c:v>3.2276836463329701</c:v>
                </c:pt>
                <c:pt idx="296">
                  <c:v>3.2448685415801299</c:v>
                </c:pt>
                <c:pt idx="297">
                  <c:v>3.2621449329765402</c:v>
                </c:pt>
                <c:pt idx="298">
                  <c:v>3.2795133076677598</c:v>
                </c:pt>
                <c:pt idx="299">
                  <c:v>3.2969741553930199</c:v>
                </c:pt>
                <c:pt idx="300">
                  <c:v>3.3145279684990099</c:v>
                </c:pt>
                <c:pt idx="301">
                  <c:v>3.3321752419538102</c:v>
                </c:pt>
                <c:pt idx="302">
                  <c:v>3.3499164733607998</c:v>
                </c:pt>
                <c:pt idx="303">
                  <c:v>3.3677521629727001</c:v>
                </c:pt>
                <c:pt idx="304">
                  <c:v>3.3856828137057202</c:v>
                </c:pt>
                <c:pt idx="305">
                  <c:v>3.4037089311536701</c:v>
                </c:pt>
                <c:pt idx="306">
                  <c:v>3.42183102360227</c:v>
                </c:pt>
                <c:pt idx="307">
                  <c:v>3.4400496020434601</c:v>
                </c:pt>
                <c:pt idx="308">
                  <c:v>3.4583651801898201</c:v>
                </c:pt>
                <c:pt idx="309">
                  <c:v>3.4767782744890301</c:v>
                </c:pt>
                <c:pt idx="310">
                  <c:v>3.4952894041384801</c:v>
                </c:pt>
                <c:pt idx="311">
                  <c:v>3.51389909109986</c:v>
                </c:pt>
                <c:pt idx="312">
                  <c:v>3.5326078601138899</c:v>
                </c:pt>
                <c:pt idx="313">
                  <c:v>3.55141623871515</c:v>
                </c:pt>
                <c:pt idx="314">
                  <c:v>3.5703247572469201</c:v>
                </c:pt>
                <c:pt idx="315">
                  <c:v>3.58933394887613</c:v>
                </c:pt>
                <c:pt idx="316">
                  <c:v>3.60844434960842</c:v>
                </c:pt>
                <c:pt idx="317">
                  <c:v>3.6276564983032502</c:v>
                </c:pt>
                <c:pt idx="318">
                  <c:v>3.6469709366890601</c:v>
                </c:pt>
                <c:pt idx="319">
                  <c:v>3.6663882093786002</c:v>
                </c:pt>
                <c:pt idx="320">
                  <c:v>3.6859088638842401</c:v>
                </c:pt>
                <c:pt idx="321">
                  <c:v>3.7055334506334399</c:v>
                </c:pt>
                <c:pt idx="322">
                  <c:v>3.72526252298423</c:v>
                </c:pt>
                <c:pt idx="323">
                  <c:v>3.7450966372408598</c:v>
                </c:pt>
                <c:pt idx="324">
                  <c:v>3.7650363526694699</c:v>
                </c:pt>
                <c:pt idx="325">
                  <c:v>3.7850822315138402</c:v>
                </c:pt>
                <c:pt idx="326">
                  <c:v>3.8052348390112698</c:v>
                </c:pt>
                <c:pt idx="327">
                  <c:v>3.8254947434085098</c:v>
                </c:pt>
                <c:pt idx="328">
                  <c:v>3.8458625159777702</c:v>
                </c:pt>
                <c:pt idx="329">
                  <c:v>3.8663387310328301</c:v>
                </c:pt>
                <c:pt idx="330">
                  <c:v>3.8869239659452699</c:v>
                </c:pt>
                <c:pt idx="331">
                  <c:v>3.90761880116071</c:v>
                </c:pt>
                <c:pt idx="332">
                  <c:v>3.9284238202151802</c:v>
                </c:pt>
                <c:pt idx="333">
                  <c:v>3.9493396097516</c:v>
                </c:pt>
                <c:pt idx="334">
                  <c:v>3.9703667595362799</c:v>
                </c:pt>
                <c:pt idx="335">
                  <c:v>3.9915058624756101</c:v>
                </c:pt>
                <c:pt idx="336">
                  <c:v>4.0127575146327104</c:v>
                </c:pt>
                <c:pt idx="337">
                  <c:v>4.0341223152443</c:v>
                </c:pt>
                <c:pt idx="338">
                  <c:v>4.0556008667375503</c:v>
                </c:pt>
                <c:pt idx="339">
                  <c:v>4.0771937747470899</c:v>
                </c:pt>
                <c:pt idx="340">
                  <c:v>4.0989016481320704</c:v>
                </c:pt>
                <c:pt idx="341">
                  <c:v>4.1207250989933604</c:v>
                </c:pt>
                <c:pt idx="342">
                  <c:v>4.1426647426907799</c:v>
                </c:pt>
                <c:pt idx="343">
                  <c:v>4.1647211978604499</c:v>
                </c:pt>
                <c:pt idx="344">
                  <c:v>4.1868950864322603</c:v>
                </c:pt>
                <c:pt idx="345">
                  <c:v>4.20918703364738</c:v>
                </c:pt>
                <c:pt idx="346">
                  <c:v>4.23159766807591</c:v>
                </c:pt>
                <c:pt idx="347">
                  <c:v>4.2541276216345896</c:v>
                </c:pt>
                <c:pt idx="348">
                  <c:v>4.2767775296046198</c:v>
                </c:pt>
                <c:pt idx="349">
                  <c:v>4.2995480306495804</c:v>
                </c:pt>
                <c:pt idx="350">
                  <c:v>4.3224397668334396</c:v>
                </c:pt>
                <c:pt idx="351">
                  <c:v>4.3454533836386604</c:v>
                </c:pt>
                <c:pt idx="352">
                  <c:v>4.3685895299843702</c:v>
                </c:pt>
                <c:pt idx="353">
                  <c:v>4.3918488582447104</c:v>
                </c:pt>
                <c:pt idx="354">
                  <c:v>4.4152320242672003</c:v>
                </c:pt>
                <c:pt idx="355">
                  <c:v>4.4387396873912204</c:v>
                </c:pt>
                <c:pt idx="356">
                  <c:v>4.4623725104666399</c:v>
                </c:pt>
                <c:pt idx="357">
                  <c:v>4.4861311598724702</c:v>
                </c:pt>
                <c:pt idx="358">
                  <c:v>4.5100163055356797</c:v>
                </c:pt>
                <c:pt idx="359">
                  <c:v>4.5340286209500498</c:v>
                </c:pt>
                <c:pt idx="360">
                  <c:v>4.5581687831952502</c:v>
                </c:pt>
                <c:pt idx="361">
                  <c:v>4.5824374729558004</c:v>
                </c:pt>
                <c:pt idx="362">
                  <c:v>4.6068353745403696</c:v>
                </c:pt>
                <c:pt idx="363">
                  <c:v>4.6313631759010496</c:v>
                </c:pt>
                <c:pt idx="364">
                  <c:v>4.6560215686527098</c:v>
                </c:pt>
                <c:pt idx="365">
                  <c:v>4.6808112480925503</c:v>
                </c:pt>
                <c:pt idx="366">
                  <c:v>4.7057329132196601</c:v>
                </c:pt>
                <c:pt idx="367">
                  <c:v>4.7307872667547901</c:v>
                </c:pt>
                <c:pt idx="368">
                  <c:v>4.7559750151600904</c:v>
                </c:pt>
                <c:pt idx="369">
                  <c:v>4.7812968686591004</c:v>
                </c:pt>
                <c:pt idx="370">
                  <c:v>4.8067535412567404</c:v>
                </c:pt>
                <c:pt idx="371">
                  <c:v>4.8323457507594396</c:v>
                </c:pt>
                <c:pt idx="372">
                  <c:v>4.85807421879539</c:v>
                </c:pt>
                <c:pt idx="373">
                  <c:v>4.8839396708348897</c:v>
                </c:pt>
                <c:pt idx="374">
                  <c:v>4.9099428362108002</c:v>
                </c:pt>
                <c:pt idx="375">
                  <c:v>4.93608444813911</c:v>
                </c:pt>
                <c:pt idx="376">
                  <c:v>4.9623652437396197</c:v>
                </c:pt>
                <c:pt idx="377">
                  <c:v>4.98878596405671</c:v>
                </c:pt>
                <c:pt idx="378">
                  <c:v>5.0153473540802302</c:v>
                </c:pt>
                <c:pt idx="379">
                  <c:v>5.0420501627665404</c:v>
                </c:pt>
                <c:pt idx="380">
                  <c:v>5.0688951430596001</c:v>
                </c:pt>
                <c:pt idx="381">
                  <c:v>5.0958830519121996</c:v>
                </c:pt>
                <c:pt idx="382">
                  <c:v>5.1230146503073399</c:v>
                </c:pt>
                <c:pt idx="383">
                  <c:v>5.1502907032796301</c:v>
                </c:pt>
                <c:pt idx="384">
                  <c:v>5.1777119799369098</c:v>
                </c:pt>
                <c:pt idx="385">
                  <c:v>5.2052792534819003</c:v>
                </c:pt>
                <c:pt idx="386">
                  <c:v>5.2329933012340302</c:v>
                </c:pt>
                <c:pt idx="387">
                  <c:v>5.2608549046513797</c:v>
                </c:pt>
                <c:pt idx="388">
                  <c:v>5.2888648493526302</c:v>
                </c:pt>
                <c:pt idx="389">
                  <c:v>5.3170239251393001</c:v>
                </c:pt>
                <c:pt idx="390">
                  <c:v>5.3453329260179698</c:v>
                </c:pt>
                <c:pt idx="391">
                  <c:v>5.3737926502227102</c:v>
                </c:pt>
                <c:pt idx="392">
                  <c:v>5.4024039002375401</c:v>
                </c:pt>
                <c:pt idx="393">
                  <c:v>5.4311674828190899</c:v>
                </c:pt>
                <c:pt idx="394">
                  <c:v>5.4600842090193202</c:v>
                </c:pt>
                <c:pt idx="395">
                  <c:v>5.4891548942084496</c:v>
                </c:pt>
                <c:pt idx="396">
                  <c:v>5.5183803580978701</c:v>
                </c:pt>
                <c:pt idx="397">
                  <c:v>5.5477614247633102</c:v>
                </c:pt>
                <c:pt idx="398">
                  <c:v>5.57729892266806</c:v>
                </c:pt>
                <c:pt idx="399">
                  <c:v>5.60699368468633</c:v>
                </c:pt>
                <c:pt idx="400">
                  <c:v>5.63684654812673</c:v>
                </c:pt>
                <c:pt idx="401">
                  <c:v>5.6668583547558899</c:v>
                </c:pt>
                <c:pt idx="402">
                  <c:v>5.6970299508221904</c:v>
                </c:pt>
                <c:pt idx="403">
                  <c:v>5.7273621870796099</c:v>
                </c:pt>
                <c:pt idx="404">
                  <c:v>5.7578559188117397</c:v>
                </c:pt>
                <c:pt idx="405">
                  <c:v>5.7885120058558996</c:v>
                </c:pt>
                <c:pt idx="406">
                  <c:v>5.8193313126273498</c:v>
                </c:pt>
                <c:pt idx="407">
                  <c:v>5.8503147081437001</c:v>
                </c:pt>
                <c:pt idx="408">
                  <c:v>5.8814630660493901</c:v>
                </c:pt>
                <c:pt idx="409">
                  <c:v>5.9127772646403498</c:v>
                </c:pt>
                <c:pt idx="410">
                  <c:v>5.9442581868887396</c:v>
                </c:pt>
                <c:pt idx="411">
                  <c:v>5.97590672046785</c:v>
                </c:pt>
                <c:pt idx="412">
                  <c:v>6.0077237577771596</c:v>
                </c:pt>
                <c:pt idx="413">
                  <c:v>6.0397101959674497</c:v>
                </c:pt>
                <c:pt idx="414">
                  <c:v>6.07186693696615</c:v>
                </c:pt>
                <c:pt idx="415">
                  <c:v>6.1041948875027403</c:v>
                </c:pt>
                <c:pt idx="416">
                  <c:v>6.1366949591343403</c:v>
                </c:pt>
                <c:pt idx="417">
                  <c:v>6.1693680682713703</c:v>
                </c:pt>
                <c:pt idx="418">
                  <c:v>6.2022151362034599</c:v>
                </c:pt>
                <c:pt idx="419">
                  <c:v>6.2352370891253504</c:v>
                </c:pt>
                <c:pt idx="420">
                  <c:v>6.2684348581630696</c:v>
                </c:pt>
                <c:pt idx="421">
                  <c:v>6.3018093794001597</c:v>
                </c:pt>
                <c:pt idx="422">
                  <c:v>6.3353615939040697</c:v>
                </c:pt>
                <c:pt idx="423">
                  <c:v>6.3690924477527098</c:v>
                </c:pt>
                <c:pt idx="424">
                  <c:v>6.4030028920611004</c:v>
                </c:pt>
                <c:pt idx="425">
                  <c:v>6.4370938830082096</c:v>
                </c:pt>
                <c:pt idx="426">
                  <c:v>6.4713663818639402</c:v>
                </c:pt>
                <c:pt idx="427">
                  <c:v>6.5058213550161703</c:v>
                </c:pt>
                <c:pt idx="428">
                  <c:v>6.5404597739980499</c:v>
                </c:pt>
                <c:pt idx="429">
                  <c:v>6.5752826155154001</c:v>
                </c:pt>
                <c:pt idx="430">
                  <c:v>6.6102908614742102</c:v>
                </c:pt>
                <c:pt idx="431">
                  <c:v>6.6454854990083803</c:v>
                </c:pt>
                <c:pt idx="432">
                  <c:v>6.6808675205075101</c:v>
                </c:pt>
                <c:pt idx="433">
                  <c:v>6.7164379236449099</c:v>
                </c:pt>
                <c:pt idx="434">
                  <c:v>6.7521977114057004</c:v>
                </c:pt>
                <c:pt idx="435">
                  <c:v>6.7881478921151404</c:v>
                </c:pt>
                <c:pt idx="436">
                  <c:v>6.8242894794670299</c:v>
                </c:pt>
                <c:pt idx="437">
                  <c:v>6.8606234925522704</c:v>
                </c:pt>
                <c:pt idx="438">
                  <c:v>6.8971509558876702</c:v>
                </c:pt>
                <c:pt idx="439">
                  <c:v>6.9338728994447498</c:v>
                </c:pt>
                <c:pt idx="440">
                  <c:v>6.9707903586788298</c:v>
                </c:pt>
                <c:pt idx="441">
                  <c:v>7.0079043745582599</c:v>
                </c:pt>
                <c:pt idx="442">
                  <c:v>7.0452159935936898</c:v>
                </c:pt>
                <c:pt idx="443">
                  <c:v>7.0827262678676401</c:v>
                </c:pt>
                <c:pt idx="444">
                  <c:v>7.1204362550641402</c:v>
                </c:pt>
                <c:pt idx="445">
                  <c:v>7.1583470184985796</c:v>
                </c:pt>
                <c:pt idx="446">
                  <c:v>7.1964596271476404</c:v>
                </c:pt>
                <c:pt idx="447">
                  <c:v>7.2347751556795101</c:v>
                </c:pt>
                <c:pt idx="448">
                  <c:v>7.2732946844841102</c:v>
                </c:pt>
                <c:pt idx="449">
                  <c:v>7.3120192997036204</c:v>
                </c:pt>
                <c:pt idx="450">
                  <c:v>7.3509500932630596</c:v>
                </c:pt>
                <c:pt idx="451">
                  <c:v>7.3900881629011099</c:v>
                </c:pt>
                <c:pt idx="452">
                  <c:v>7.4294346122010602</c:v>
                </c:pt>
                <c:pt idx="453">
                  <c:v>7.4689905506218803</c:v>
                </c:pt>
                <c:pt idx="454">
                  <c:v>7.5087570935296002</c:v>
                </c:pt>
                <c:pt idx="455">
                  <c:v>7.5487353622286504</c:v>
                </c:pt>
                <c:pt idx="456">
                  <c:v>7.5889264839935597</c:v>
                </c:pt>
                <c:pt idx="457">
                  <c:v>7.6293315921007201</c:v>
                </c:pt>
                <c:pt idx="458">
                  <c:v>7.6699518258603101</c:v>
                </c:pt>
                <c:pt idx="459">
                  <c:v>7.7107883306484704</c:v>
                </c:pt>
                <c:pt idx="460">
                  <c:v>7.7518422579395496</c:v>
                </c:pt>
                <c:pt idx="461">
                  <c:v>7.7931147653386201</c:v>
                </c:pt>
                <c:pt idx="462">
                  <c:v>7.8346070166141004</c:v>
                </c:pt>
                <c:pt idx="463">
                  <c:v>7.8763201817305504</c:v>
                </c:pt>
                <c:pt idx="464">
                  <c:v>7.9182554368816698</c:v>
                </c:pt>
                <c:pt idx="465">
                  <c:v>7.9604139645235099</c:v>
                </c:pt>
                <c:pt idx="466">
                  <c:v>8.0027969534077297</c:v>
                </c:pt>
                <c:pt idx="467">
                  <c:v>8.0454055986152007</c:v>
                </c:pt>
                <c:pt idx="468">
                  <c:v>8.0882411015896505</c:v>
                </c:pt>
                <c:pt idx="469">
                  <c:v>8.1313046701715592</c:v>
                </c:pt>
                <c:pt idx="470">
                  <c:v>8.1745975186322006</c:v>
                </c:pt>
                <c:pt idx="471">
                  <c:v>8.2181208677079205</c:v>
                </c:pt>
                <c:pt idx="472">
                  <c:v>8.2618759446345091</c:v>
                </c:pt>
                <c:pt idx="473">
                  <c:v>8.3058639831818599</c:v>
                </c:pt>
                <c:pt idx="474">
                  <c:v>8.3500862236886899</c:v>
                </c:pt>
                <c:pt idx="475">
                  <c:v>8.3945439130975696</c:v>
                </c:pt>
                <c:pt idx="476">
                  <c:v>8.4392383049900701</c:v>
                </c:pt>
                <c:pt idx="477">
                  <c:v>8.4841706596220892</c:v>
                </c:pt>
                <c:pt idx="478">
                  <c:v>8.5293422439594409</c:v>
                </c:pt>
                <c:pt idx="479">
                  <c:v>8.5747543317134909</c:v>
                </c:pt>
                <c:pt idx="480">
                  <c:v>8.6204082033771403</c:v>
                </c:pt>
                <c:pt idx="481">
                  <c:v>8.6663051462609495</c:v>
                </c:pt>
                <c:pt idx="482">
                  <c:v>8.7124464545293598</c:v>
                </c:pt>
                <c:pt idx="483">
                  <c:v>8.75883342923726</c:v>
                </c:pt>
                <c:pt idx="484">
                  <c:v>8.8054673783666093</c:v>
                </c:pt>
                <c:pt idx="485">
                  <c:v>8.8523496168633606</c:v>
                </c:pt>
                <c:pt idx="486">
                  <c:v>8.8994814666745494</c:v>
                </c:pt>
                <c:pt idx="487">
                  <c:v>8.9468642567855206</c:v>
                </c:pt>
                <c:pt idx="488">
                  <c:v>8.9944993232574308</c:v>
                </c:pt>
                <c:pt idx="489">
                  <c:v>9.0423880092649291</c:v>
                </c:pt>
                <c:pt idx="490">
                  <c:v>9.0905316651340105</c:v>
                </c:pt>
                <c:pt idx="491">
                  <c:v>9.1389316483801295</c:v>
                </c:pt>
                <c:pt idx="492">
                  <c:v>9.1875893237464101</c:v>
                </c:pt>
                <c:pt idx="493">
                  <c:v>9.2365060632421905</c:v>
                </c:pt>
                <c:pt idx="494">
                  <c:v>9.2856832461816801</c:v>
                </c:pt>
                <c:pt idx="495">
                  <c:v>9.3351222592228709</c:v>
                </c:pt>
                <c:pt idx="496">
                  <c:v>9.3848244964066101</c:v>
                </c:pt>
                <c:pt idx="497">
                  <c:v>9.4347913591959394</c:v>
                </c:pt>
                <c:pt idx="498">
                  <c:v>9.4850242565155796</c:v>
                </c:pt>
                <c:pt idx="499">
                  <c:v>9.5355246047916999</c:v>
                </c:pt>
                <c:pt idx="500">
                  <c:v>9.5862938279918009</c:v>
                </c:pt>
                <c:pt idx="501">
                  <c:v>9.6373333576649305</c:v>
                </c:pt>
                <c:pt idx="502">
                  <c:v>9.6886446329819993</c:v>
                </c:pt>
                <c:pt idx="503">
                  <c:v>9.7402291007763804</c:v>
                </c:pt>
                <c:pt idx="504">
                  <c:v>9.7920882155847</c:v>
                </c:pt>
                <c:pt idx="505">
                  <c:v>9.8442234396878696</c:v>
                </c:pt>
                <c:pt idx="506">
                  <c:v>9.8966362431522992</c:v>
                </c:pt>
                <c:pt idx="507">
                  <c:v>9.9493281038713608</c:v>
                </c:pt>
                <c:pt idx="508">
                  <c:v>10.002300507607</c:v>
                </c:pt>
                <c:pt idx="509">
                  <c:v>10.055554948031901</c:v>
                </c:pt>
                <c:pt idx="510">
                  <c:v>10.109092926771</c:v>
                </c:pt>
                <c:pt idx="511">
                  <c:v>10.1629159534445</c:v>
                </c:pt>
                <c:pt idx="512">
                  <c:v>10.217025545710101</c:v>
                </c:pt>
                <c:pt idx="513">
                  <c:v>10.271423229305899</c:v>
                </c:pt>
                <c:pt idx="514">
                  <c:v>10.3261105380933</c:v>
                </c:pt>
                <c:pt idx="515">
                  <c:v>10.3810890141001</c:v>
                </c:pt>
                <c:pt idx="516">
                  <c:v>10.436360207564601</c:v>
                </c:pt>
                <c:pt idx="517">
                  <c:v>10.491925676978701</c:v>
                </c:pt>
                <c:pt idx="518">
                  <c:v>10.547786989132</c:v>
                </c:pt>
                <c:pt idx="519">
                  <c:v>10.603945719156</c:v>
                </c:pt>
                <c:pt idx="520">
                  <c:v>10.660403450568801</c:v>
                </c:pt>
                <c:pt idx="521">
                  <c:v>10.717161775319299</c:v>
                </c:pt>
                <c:pt idx="522">
                  <c:v>10.774222293832301</c:v>
                </c:pt>
                <c:pt idx="523">
                  <c:v>10.8315866150537</c:v>
                </c:pt>
                <c:pt idx="524">
                  <c:v>10.889256356495499</c:v>
                </c:pt>
                <c:pt idx="525">
                  <c:v>10.947233144282199</c:v>
                </c:pt>
                <c:pt idx="526">
                  <c:v>11.0055186131956</c:v>
                </c:pt>
                <c:pt idx="527">
                  <c:v>11.064114406721799</c:v>
                </c:pt>
                <c:pt idx="528">
                  <c:v>11.123022177097001</c:v>
                </c:pt>
                <c:pt idx="529">
                  <c:v>11.182243585354399</c:v>
                </c:pt>
                <c:pt idx="530">
                  <c:v>11.241780301370801</c:v>
                </c:pt>
                <c:pt idx="531">
                  <c:v>11.301634003913801</c:v>
                </c:pt>
                <c:pt idx="532">
                  <c:v>11.361806380689201</c:v>
                </c:pt>
                <c:pt idx="533">
                  <c:v>11.422299128388399</c:v>
                </c:pt>
                <c:pt idx="534">
                  <c:v>11.483113952736501</c:v>
                </c:pt>
                <c:pt idx="535">
                  <c:v>11.5442525685402</c:v>
                </c:pt>
                <c:pt idx="536">
                  <c:v>11.605716699736099</c:v>
                </c:pt>
                <c:pt idx="537">
                  <c:v>11.6675080794395</c:v>
                </c:pt>
                <c:pt idx="538">
                  <c:v>11.729628449993299</c:v>
                </c:pt>
                <c:pt idx="539">
                  <c:v>11.7920795630168</c:v>
                </c:pt>
                <c:pt idx="540">
                  <c:v>11.8548631794554</c:v>
                </c:pt>
                <c:pt idx="541">
                  <c:v>11.9179810696302</c:v>
                </c:pt>
                <c:pt idx="542">
                  <c:v>11.9814350132878</c:v>
                </c:pt>
                <c:pt idx="543">
                  <c:v>12.0452267996508</c:v>
                </c:pt>
                <c:pt idx="544">
                  <c:v>12.109358227467499</c:v>
                </c:pt>
                <c:pt idx="545">
                  <c:v>12.1738311050637</c:v>
                </c:pt>
                <c:pt idx="546">
                  <c:v>12.2386472503928</c:v>
                </c:pt>
                <c:pt idx="547">
                  <c:v>12.3038084910875</c:v>
                </c:pt>
                <c:pt idx="548">
                  <c:v>12.3693166645111</c:v>
                </c:pt>
                <c:pt idx="549">
                  <c:v>12.435173617809401</c:v>
                </c:pt>
                <c:pt idx="550">
                  <c:v>12.501381207963099</c:v>
                </c:pt>
                <c:pt idx="551">
                  <c:v>12.567941301839699</c:v>
                </c:pt>
                <c:pt idx="552">
                  <c:v>12.634855776246001</c:v>
                </c:pt>
                <c:pt idx="553">
                  <c:v>12.702126517982</c:v>
                </c:pt>
                <c:pt idx="554">
                  <c:v>12.7697554238927</c:v>
                </c:pt>
                <c:pt idx="555">
                  <c:v>12.837744400923</c:v>
                </c:pt>
                <c:pt idx="556">
                  <c:v>12.9060953661702</c:v>
                </c:pt>
                <c:pt idx="557">
                  <c:v>12.9748102469391</c:v>
                </c:pt>
                <c:pt idx="558">
                  <c:v>13.0438909807956</c:v>
                </c:pt>
                <c:pt idx="559">
                  <c:v>13.113339515621799</c:v>
                </c:pt>
                <c:pt idx="560">
                  <c:v>13.1831578096706</c:v>
                </c:pt>
                <c:pt idx="561">
                  <c:v>13.2533478316213</c:v>
                </c:pt>
                <c:pt idx="562">
                  <c:v>13.323911560634601</c:v>
                </c:pt>
                <c:pt idx="563">
                  <c:v>13.394850986408899</c:v>
                </c:pt>
                <c:pt idx="564">
                  <c:v>13.466168109235999</c:v>
                </c:pt>
                <c:pt idx="565">
                  <c:v>13.537864940057901</c:v>
                </c:pt>
                <c:pt idx="566">
                  <c:v>13.609943500523199</c:v>
                </c:pt>
                <c:pt idx="567">
                  <c:v>13.682405823044199</c:v>
                </c:pt>
                <c:pt idx="568">
                  <c:v>13.755253950854099</c:v>
                </c:pt>
                <c:pt idx="569">
                  <c:v>13.8284899380649</c:v>
                </c:pt>
                <c:pt idx="570">
                  <c:v>13.902115849725099</c:v>
                </c:pt>
                <c:pt idx="571">
                  <c:v>13.9761337618779</c:v>
                </c:pt>
                <c:pt idx="572">
                  <c:v>14.050545761619899</c:v>
                </c:pt>
                <c:pt idx="573">
                  <c:v>14.1253539471597</c:v>
                </c:pt>
                <c:pt idx="574">
                  <c:v>14.2005604278775</c:v>
                </c:pt>
                <c:pt idx="575">
                  <c:v>14.276167324384</c:v>
                </c:pt>
                <c:pt idx="576">
                  <c:v>14.3521767685806</c:v>
                </c:pt>
                <c:pt idx="577">
                  <c:v>14.4285909037196</c:v>
                </c:pt>
                <c:pt idx="578">
                  <c:v>14.505411884464101</c:v>
                </c:pt>
                <c:pt idx="579">
                  <c:v>14.5826418769495</c:v>
                </c:pt>
                <c:pt idx="580">
                  <c:v>14.660283058843699</c:v>
                </c:pt>
                <c:pt idx="581">
                  <c:v>14.738337619409499</c:v>
                </c:pt>
                <c:pt idx="582">
                  <c:v>14.816807759565499</c:v>
                </c:pt>
                <c:pt idx="583">
                  <c:v>14.895695691948401</c:v>
                </c:pt>
                <c:pt idx="584">
                  <c:v>14.9750036409757</c:v>
                </c:pt>
                <c:pt idx="585">
                  <c:v>15.054733842908</c:v>
                </c:pt>
                <c:pt idx="586">
                  <c:v>15.134888545912499</c:v>
                </c:pt>
                <c:pt idx="587">
                  <c:v>15.2154700101258</c:v>
                </c:pt>
                <c:pt idx="588">
                  <c:v>15.296480507718201</c:v>
                </c:pt>
                <c:pt idx="589">
                  <c:v>15.377922322957399</c:v>
                </c:pt>
                <c:pt idx="590">
                  <c:v>15.459797752273101</c:v>
                </c:pt>
                <c:pt idx="591">
                  <c:v>15.542109104321799</c:v>
                </c:pt>
                <c:pt idx="592">
                  <c:v>15.6248587000516</c:v>
                </c:pt>
                <c:pt idx="593">
                  <c:v>15.708048872767799</c:v>
                </c:pt>
                <c:pt idx="594">
                  <c:v>15.7916819681991</c:v>
                </c:pt>
                <c:pt idx="595">
                  <c:v>15.875760344563</c:v>
                </c:pt>
                <c:pt idx="596">
                  <c:v>15.9602863726327</c:v>
                </c:pt>
                <c:pt idx="597">
                  <c:v>16.045262435804201</c:v>
                </c:pt>
                <c:pt idx="598">
                  <c:v>16.130690930162899</c:v>
                </c:pt>
                <c:pt idx="599">
                  <c:v>16.2165742645516</c:v>
                </c:pt>
                <c:pt idx="600">
                  <c:v>16.302914860638399</c:v>
                </c:pt>
                <c:pt idx="601">
                  <c:v>16.389715152984799</c:v>
                </c:pt>
                <c:pt idx="602">
                  <c:v>16.476977589114401</c:v>
                </c:pt>
                <c:pt idx="603">
                  <c:v>16.564704629582099</c:v>
                </c:pt>
                <c:pt idx="604">
                  <c:v>16.6528987480431</c:v>
                </c:pt>
                <c:pt idx="605">
                  <c:v>16.7415624313231</c:v>
                </c:pt>
                <c:pt idx="606">
                  <c:v>16.830698179488198</c:v>
                </c:pt>
                <c:pt idx="607">
                  <c:v>16.920308505915202</c:v>
                </c:pt>
                <c:pt idx="608">
                  <c:v>17.010395937362802</c:v>
                </c:pt>
                <c:pt idx="609">
                  <c:v>17.100963014042801</c:v>
                </c:pt>
                <c:pt idx="610">
                  <c:v>17.192012289691501</c:v>
                </c:pt>
                <c:pt idx="611">
                  <c:v>17.283546331642</c:v>
                </c:pt>
                <c:pt idx="612">
                  <c:v>17.3755677208961</c:v>
                </c:pt>
                <c:pt idx="613">
                  <c:v>17.468079052198</c:v>
                </c:pt>
                <c:pt idx="614">
                  <c:v>17.561082934106299</c:v>
                </c:pt>
                <c:pt idx="615">
                  <c:v>17.6545819890686</c:v>
                </c:pt>
                <c:pt idx="616">
                  <c:v>17.7485788534946</c:v>
                </c:pt>
                <c:pt idx="617">
                  <c:v>17.843076177831101</c:v>
                </c:pt>
                <c:pt idx="618">
                  <c:v>17.938076626636398</c:v>
                </c:pt>
                <c:pt idx="619">
                  <c:v>18.033582878655299</c:v>
                </c:pt>
                <c:pt idx="620">
                  <c:v>18.129597626895201</c:v>
                </c:pt>
                <c:pt idx="621">
                  <c:v>18.226123578701301</c:v>
                </c:pt>
                <c:pt idx="622">
                  <c:v>18.323163455833399</c:v>
                </c:pt>
                <c:pt idx="623">
                  <c:v>18.4207199945428</c:v>
                </c:pt>
                <c:pt idx="624">
                  <c:v>18.518795945648801</c:v>
                </c:pt>
                <c:pt idx="625">
                  <c:v>18.6173940746169</c:v>
                </c:pt>
                <c:pt idx="626">
                  <c:v>18.716517161636499</c:v>
                </c:pt>
                <c:pt idx="627">
                  <c:v>18.816168001699399</c:v>
                </c:pt>
                <c:pt idx="628">
                  <c:v>18.9163494046784</c:v>
                </c:pt>
                <c:pt idx="629">
                  <c:v>19.0170641954068</c:v>
                </c:pt>
                <c:pt idx="630">
                  <c:v>19.118315213757899</c:v>
                </c:pt>
                <c:pt idx="631">
                  <c:v>19.220105314725199</c:v>
                </c:pt>
                <c:pt idx="632">
                  <c:v>19.322437368502499</c:v>
                </c:pt>
                <c:pt idx="633">
                  <c:v>19.4253142605656</c:v>
                </c:pt>
                <c:pt idx="634">
                  <c:v>19.528738891752798</c:v>
                </c:pt>
                <c:pt idx="635">
                  <c:v>19.6327141783472</c:v>
                </c:pt>
                <c:pt idx="636">
                  <c:v>19.737243052159101</c:v>
                </c:pt>
                <c:pt idx="637">
                  <c:v>19.842328460608101</c:v>
                </c:pt>
                <c:pt idx="638">
                  <c:v>19.9479733668066</c:v>
                </c:pt>
                <c:pt idx="639">
                  <c:v>20.054180749643201</c:v>
                </c:pt>
                <c:pt idx="640">
                  <c:v>20.160953603866901</c:v>
                </c:pt>
                <c:pt idx="641">
                  <c:v>20.268294940171302</c:v>
                </c:pt>
                <c:pt idx="642">
                  <c:v>20.3762077852796</c:v>
                </c:pt>
                <c:pt idx="643">
                  <c:v>20.484695182029899</c:v>
                </c:pt>
                <c:pt idx="644">
                  <c:v>20.5937601894612</c:v>
                </c:pt>
                <c:pt idx="645">
                  <c:v>20.703405882899201</c:v>
                </c:pt>
                <c:pt idx="646">
                  <c:v>20.813635354043701</c:v>
                </c:pt>
                <c:pt idx="647">
                  <c:v>20.924451711054999</c:v>
                </c:pt>
                <c:pt idx="648">
                  <c:v>21.035858078642299</c:v>
                </c:pt>
                <c:pt idx="649">
                  <c:v>21.147857598150999</c:v>
                </c:pt>
                <c:pt idx="650">
                  <c:v>21.260453427652099</c:v>
                </c:pt>
                <c:pt idx="651">
                  <c:v>21.3736487420306</c:v>
                </c:pt>
                <c:pt idx="652">
                  <c:v>21.4874467330756</c:v>
                </c:pt>
                <c:pt idx="653">
                  <c:v>21.6018506095695</c:v>
                </c:pt>
                <c:pt idx="654">
                  <c:v>21.716863597379501</c:v>
                </c:pt>
                <c:pt idx="655">
                  <c:v>21.832488939547599</c:v>
                </c:pt>
                <c:pt idx="656">
                  <c:v>21.948729896382801</c:v>
                </c:pt>
                <c:pt idx="657">
                  <c:v>22.065589745552298</c:v>
                </c:pt>
                <c:pt idx="658">
                  <c:v>22.1830717821747</c:v>
                </c:pt>
                <c:pt idx="659">
                  <c:v>22.3011793189123</c:v>
                </c:pt>
                <c:pt idx="660">
                  <c:v>22.4199156860649</c:v>
                </c:pt>
                <c:pt idx="661">
                  <c:v>22.539284231663501</c:v>
                </c:pt>
                <c:pt idx="662">
                  <c:v>22.659288321564699</c:v>
                </c:pt>
                <c:pt idx="663">
                  <c:v>22.779931339545499</c:v>
                </c:pt>
                <c:pt idx="664">
                  <c:v>22.901216687399302</c:v>
                </c:pt>
                <c:pt idx="665">
                  <c:v>23.023147785031099</c:v>
                </c:pt>
                <c:pt idx="666">
                  <c:v>23.1457280705541</c:v>
                </c:pt>
                <c:pt idx="667">
                  <c:v>23.268961000387101</c:v>
                </c:pt>
                <c:pt idx="668">
                  <c:v>23.392850049351299</c:v>
                </c:pt>
                <c:pt idx="669">
                  <c:v>23.517398710769001</c:v>
                </c:pt>
                <c:pt idx="670">
                  <c:v>23.642610496561399</c:v>
                </c:pt>
                <c:pt idx="671">
                  <c:v>23.7684889373479</c:v>
                </c:pt>
                <c:pt idx="672">
                  <c:v>23.895037582545999</c:v>
                </c:pt>
                <c:pt idx="673">
                  <c:v>24.022260000470801</c:v>
                </c:pt>
                <c:pt idx="674">
                  <c:v>24.150159778436102</c:v>
                </c:pt>
                <c:pt idx="675">
                  <c:v>24.278740522855099</c:v>
                </c:pt>
                <c:pt idx="676">
                  <c:v>24.408005859342499</c:v>
                </c:pt>
                <c:pt idx="677">
                  <c:v>24.5379594328165</c:v>
                </c:pt>
                <c:pt idx="678">
                  <c:v>24.6686049076018</c:v>
                </c:pt>
                <c:pt idx="679">
                  <c:v>24.799945967532601</c:v>
                </c:pt>
                <c:pt idx="680">
                  <c:v>24.931986316056602</c:v>
                </c:pt>
                <c:pt idx="681">
                  <c:v>25.064729676339699</c:v>
                </c:pt>
                <c:pt idx="682">
                  <c:v>25.198179791370499</c:v>
                </c:pt>
                <c:pt idx="683">
                  <c:v>25.332340424066199</c:v>
                </c:pt>
                <c:pt idx="684">
                  <c:v>25.467215357378599</c:v>
                </c:pt>
                <c:pt idx="685">
                  <c:v>25.602808394400899</c:v>
                </c:pt>
                <c:pt idx="686">
                  <c:v>25.739123358474401</c:v>
                </c:pt>
                <c:pt idx="687">
                  <c:v>25.876164093297199</c:v>
                </c:pt>
                <c:pt idx="688">
                  <c:v>26.013934463031799</c:v>
                </c:pt>
                <c:pt idx="689">
                  <c:v>26.1524383524143</c:v>
                </c:pt>
                <c:pt idx="690">
                  <c:v>26.291679666864201</c:v>
                </c:pt>
                <c:pt idx="691">
                  <c:v>26.4316623325943</c:v>
                </c:pt>
                <c:pt idx="692">
                  <c:v>26.572390296721</c:v>
                </c:pt>
                <c:pt idx="693">
                  <c:v>26.713867527376699</c:v>
                </c:pt>
                <c:pt idx="694">
                  <c:v>26.8560980138204</c:v>
                </c:pt>
                <c:pt idx="695">
                  <c:v>26.999085766551101</c:v>
                </c:pt>
                <c:pt idx="696">
                  <c:v>27.1428348174205</c:v>
                </c:pt>
                <c:pt idx="697">
                  <c:v>27.287349219746801</c:v>
                </c:pt>
                <c:pt idx="698">
                  <c:v>27.432633048428901</c:v>
                </c:pt>
                <c:pt idx="699">
                  <c:v>27.578690400061401</c:v>
                </c:pt>
                <c:pt idx="700">
                  <c:v>27.725525393049999</c:v>
                </c:pt>
              </c:numCache>
            </c:numRef>
          </c:yVal>
          <c:smooth val="1"/>
        </c:ser>
        <c:dLbls>
          <c:showLegendKey val="0"/>
          <c:showVal val="0"/>
          <c:showCatName val="0"/>
          <c:showSerName val="0"/>
          <c:showPercent val="0"/>
          <c:showBubbleSize val="0"/>
        </c:dLbls>
        <c:axId val="846089008"/>
        <c:axId val="846089400"/>
      </c:scatterChart>
      <c:valAx>
        <c:axId val="846089008"/>
        <c:scaling>
          <c:orientation val="minMax"/>
          <c:max val="40"/>
          <c:min val="0"/>
        </c:scaling>
        <c:delete val="0"/>
        <c:axPos val="b"/>
        <c:title>
          <c:tx>
            <c:rich>
              <a:bodyPr/>
              <a:lstStyle/>
              <a:p>
                <a:pPr>
                  <a:defRPr sz="1700"/>
                </a:pPr>
                <a:r>
                  <a:rPr lang="en-US" sz="1700" dirty="0" smtClean="0"/>
                  <a:t>Donor Age</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846089400"/>
        <c:crosses val="autoZero"/>
        <c:crossBetween val="midCat"/>
        <c:majorUnit val="5"/>
      </c:valAx>
      <c:valAx>
        <c:axId val="846089400"/>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89008"/>
        <c:crossesAt val="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1.1381440051024301</c:v>
                </c:pt>
                <c:pt idx="1">
                  <c:v>1.12897646672248</c:v>
                </c:pt>
                <c:pt idx="2">
                  <c:v>1.1198827711599399</c:v>
                </c:pt>
                <c:pt idx="3">
                  <c:v>1.11086232362463</c:v>
                </c:pt>
                <c:pt idx="4">
                  <c:v>1.10191453411731</c:v>
                </c:pt>
                <c:pt idx="5">
                  <c:v>1.0930388173910801</c:v>
                </c:pt>
                <c:pt idx="6">
                  <c:v>1.0842345929130901</c:v>
                </c:pt>
                <c:pt idx="7">
                  <c:v>1.0755012848265499</c:v>
                </c:pt>
                <c:pt idx="8">
                  <c:v>1.0668383219131301</c:v>
                </c:pt>
                <c:pt idx="9">
                  <c:v>1.0582451375555399</c:v>
                </c:pt>
                <c:pt idx="10">
                  <c:v>1.04972116970046</c:v>
                </c:pt>
                <c:pt idx="11">
                  <c:v>1.0412658608218599</c:v>
                </c:pt>
                <c:pt idx="12">
                  <c:v>1.03287865788443</c:v>
                </c:pt>
                <c:pt idx="13">
                  <c:v>1.0245590123074699</c:v>
                </c:pt>
                <c:pt idx="14">
                  <c:v>1.01630637992902</c:v>
                </c:pt>
                <c:pt idx="15">
                  <c:v>1.00812022097021</c:v>
                </c:pt>
                <c:pt idx="16">
                  <c:v>1</c:v>
                </c:pt>
                <c:pt idx="17">
                  <c:v>0.99194518590015801</c:v>
                </c:pt>
                <c:pt idx="18">
                  <c:v>0.98395525183049903</c:v>
                </c:pt>
                <c:pt idx="19">
                  <c:v>0.97602967519444095</c:v>
                </c:pt>
                <c:pt idx="20">
                  <c:v>0.96816793760482001</c:v>
                </c:pt>
                <c:pt idx="21">
                  <c:v>0.96036952484998594</c:v>
                </c:pt>
                <c:pt idx="22">
                  <c:v>0.95263392686016601</c:v>
                </c:pt>
                <c:pt idx="23">
                  <c:v>0.94496063767410399</c:v>
                </c:pt>
                <c:pt idx="24">
                  <c:v>0.93734915540597097</c:v>
                </c:pt>
                <c:pt idx="25">
                  <c:v>0.92979898221253199</c:v>
                </c:pt>
                <c:pt idx="26">
                  <c:v>0.92230962426058805</c:v>
                </c:pt>
                <c:pt idx="27">
                  <c:v>0.91488059169467395</c:v>
                </c:pt>
                <c:pt idx="28">
                  <c:v>0.90751139860501895</c:v>
                </c:pt>
                <c:pt idx="29">
                  <c:v>0.90020156299576803</c:v>
                </c:pt>
                <c:pt idx="30">
                  <c:v>0.89295060675344995</c:v>
                </c:pt>
                <c:pt idx="31">
                  <c:v>0.88575805561570997</c:v>
                </c:pt>
                <c:pt idx="32">
                  <c:v>0.87862343914028795</c:v>
                </c:pt>
                <c:pt idx="33">
                  <c:v>0.87154629067424905</c:v>
                </c:pt>
                <c:pt idx="34">
                  <c:v>0.864526147323461</c:v>
                </c:pt>
                <c:pt idx="35">
                  <c:v>0.85756254992231695</c:v>
                </c:pt>
                <c:pt idx="36">
                  <c:v>0.85065504300370698</c:v>
                </c:pt>
                <c:pt idx="37">
                  <c:v>0.84380317476921896</c:v>
                </c:pt>
                <c:pt idx="38">
                  <c:v>0.83700649705959596</c:v>
                </c:pt>
                <c:pt idx="39">
                  <c:v>0.83026456532542103</c:v>
                </c:pt>
                <c:pt idx="40">
                  <c:v>0.82357693859803804</c:v>
                </c:pt>
                <c:pt idx="41">
                  <c:v>0.81694317946071404</c:v>
                </c:pt>
                <c:pt idx="42">
                  <c:v>0.81036285402002395</c:v>
                </c:pt>
                <c:pt idx="43">
                  <c:v>0.80383553187747503</c:v>
                </c:pt>
                <c:pt idx="44">
                  <c:v>0.79736078610135397</c:v>
                </c:pt>
                <c:pt idx="45">
                  <c:v>0.79093819319880398</c:v>
                </c:pt>
                <c:pt idx="46">
                  <c:v>0.78456733308812299</c:v>
                </c:pt>
                <c:pt idx="47">
                  <c:v>0.778247789071289</c:v>
                </c:pt>
                <c:pt idx="48">
                  <c:v>0.77197914780670696</c:v>
                </c:pt>
                <c:pt idx="49">
                  <c:v>0.76576099928216901</c:v>
                </c:pt>
                <c:pt idx="50">
                  <c:v>0.75959293678804196</c:v>
                </c:pt>
                <c:pt idx="51">
                  <c:v>0.75347455689066101</c:v>
                </c:pt>
                <c:pt idx="52">
                  <c:v>0.74740545940594605</c:v>
                </c:pt>
                <c:pt idx="53">
                  <c:v>0.74138524737322398</c:v>
                </c:pt>
                <c:pt idx="54">
                  <c:v>0.73541352702926699</c:v>
                </c:pt>
                <c:pt idx="55">
                  <c:v>0.72948990778253697</c:v>
                </c:pt>
                <c:pt idx="56">
                  <c:v>0.72361400218763805</c:v>
                </c:pt>
                <c:pt idx="57">
                  <c:v>0.71778542591997396</c:v>
                </c:pt>
                <c:pt idx="58">
                  <c:v>0.71200379775061196</c:v>
                </c:pt>
                <c:pt idx="59">
                  <c:v>0.70626873952134905</c:v>
                </c:pt>
                <c:pt idx="60">
                  <c:v>0.70057987611997496</c:v>
                </c:pt>
                <c:pt idx="61">
                  <c:v>0.69493683545573803</c:v>
                </c:pt>
                <c:pt idx="62">
                  <c:v>0.68933924843501004</c:v>
                </c:pt>
                <c:pt idx="63">
                  <c:v>0.68378674893714098</c:v>
                </c:pt>
                <c:pt idx="64">
                  <c:v>0.67827897379051705</c:v>
                </c:pt>
                <c:pt idx="65">
                  <c:v>0.67281556274880305</c:v>
                </c:pt>
                <c:pt idx="66">
                  <c:v>0.66739615846737999</c:v>
                </c:pt>
                <c:pt idx="67">
                  <c:v>0.66202040647997695</c:v>
                </c:pt>
                <c:pt idx="68">
                  <c:v>0.65668795517547895</c:v>
                </c:pt>
                <c:pt idx="69">
                  <c:v>0.65139845577493505</c:v>
                </c:pt>
                <c:pt idx="70">
                  <c:v>0.64615156230874304</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1.0278253087058</c:v>
                </c:pt>
                <c:pt idx="1">
                  <c:v>1.02606376425377</c:v>
                </c:pt>
                <c:pt idx="2">
                  <c:v>1.02430523883507</c:v>
                </c:pt>
                <c:pt idx="3">
                  <c:v>1.0225497272755</c:v>
                </c:pt>
                <c:pt idx="4">
                  <c:v>1.0207972244097401</c:v>
                </c:pt>
                <c:pt idx="5">
                  <c:v>1.0190477250813299</c:v>
                </c:pt>
                <c:pt idx="6">
                  <c:v>1.01730122414264</c:v>
                </c:pt>
                <c:pt idx="7">
                  <c:v>1.0155577164548599</c:v>
                </c:pt>
                <c:pt idx="8">
                  <c:v>1.0138171968879801</c:v>
                </c:pt>
                <c:pt idx="9">
                  <c:v>1.0120796603208</c:v>
                </c:pt>
                <c:pt idx="10">
                  <c:v>1.01034510164089</c:v>
                </c:pt>
                <c:pt idx="11">
                  <c:v>1.0086135157445799</c:v>
                </c:pt>
                <c:pt idx="12">
                  <c:v>1.00688489753694</c:v>
                </c:pt>
                <c:pt idx="13">
                  <c:v>1.0051592419317901</c:v>
                </c:pt>
                <c:pt idx="14">
                  <c:v>1.0034365438516499</c:v>
                </c:pt>
                <c:pt idx="15">
                  <c:v>1.0017167982277499</c:v>
                </c:pt>
                <c:pt idx="16">
                  <c:v>1</c:v>
                </c:pt>
                <c:pt idx="17">
                  <c:v>0.98564450446302398</c:v>
                </c:pt>
                <c:pt idx="18">
                  <c:v>0.97149508917815997</c:v>
                </c:pt>
                <c:pt idx="19">
                  <c:v>0.95754879576126795</c:v>
                </c:pt>
                <c:pt idx="20">
                  <c:v>0.94380270829728097</c:v>
                </c:pt>
                <c:pt idx="21">
                  <c:v>0.93025395273053302</c:v>
                </c:pt>
                <c:pt idx="22">
                  <c:v>0.91689969626385504</c:v>
                </c:pt>
                <c:pt idx="23">
                  <c:v>0.90373714676628503</c:v>
                </c:pt>
                <c:pt idx="24">
                  <c:v>0.89076355218928105</c:v>
                </c:pt>
                <c:pt idx="25">
                  <c:v>0.87797619999132703</c:v>
                </c:pt>
                <c:pt idx="26">
                  <c:v>0.86537241657078001</c:v>
                </c:pt>
                <c:pt idx="27">
                  <c:v>0.85294956670687605</c:v>
                </c:pt>
                <c:pt idx="28">
                  <c:v>0.84070505300874998</c:v>
                </c:pt>
                <c:pt idx="29">
                  <c:v>0.82863631537236904</c:v>
                </c:pt>
                <c:pt idx="30">
                  <c:v>0.81674083044526502</c:v>
                </c:pt>
                <c:pt idx="31">
                  <c:v>0.805016111098942</c:v>
                </c:pt>
                <c:pt idx="32">
                  <c:v>0.79345970590886705</c:v>
                </c:pt>
                <c:pt idx="33">
                  <c:v>0.78206919864192204</c:v>
                </c:pt>
                <c:pt idx="34">
                  <c:v>0.77084220775121104</c:v>
                </c:pt>
                <c:pt idx="35">
                  <c:v>0.75977638587812601</c:v>
                </c:pt>
                <c:pt idx="36">
                  <c:v>0.74886941936155205</c:v>
                </c:pt>
                <c:pt idx="37">
                  <c:v>0.73811902775412996</c:v>
                </c:pt>
                <c:pt idx="38">
                  <c:v>0.72752296334544797</c:v>
                </c:pt>
                <c:pt idx="39">
                  <c:v>0.71707901069209501</c:v>
                </c:pt>
                <c:pt idx="40">
                  <c:v>0.70678498615444496</c:v>
                </c:pt>
                <c:pt idx="41">
                  <c:v>0.69663873744010296</c:v>
                </c:pt>
                <c:pt idx="42">
                  <c:v>0.68663814315389704</c:v>
                </c:pt>
                <c:pt idx="43">
                  <c:v>0.67678111235433402</c:v>
                </c:pt>
                <c:pt idx="44">
                  <c:v>0.66706558411642103</c:v>
                </c:pt>
                <c:pt idx="45">
                  <c:v>0.65748952710076702</c:v>
                </c:pt>
                <c:pt idx="46">
                  <c:v>0.64805093912886402</c:v>
                </c:pt>
                <c:pt idx="47">
                  <c:v>0.63874784676446605</c:v>
                </c:pt>
                <c:pt idx="48">
                  <c:v>0.62957830490098599</c:v>
                </c:pt>
                <c:pt idx="49">
                  <c:v>0.62054039635480296</c:v>
                </c:pt>
                <c:pt idx="50">
                  <c:v>0.61163223146441803</c:v>
                </c:pt>
                <c:pt idx="51">
                  <c:v>0.60285194769535899</c:v>
                </c:pt>
                <c:pt idx="52">
                  <c:v>0.59419770925076099</c:v>
                </c:pt>
                <c:pt idx="53">
                  <c:v>0.58566770668753099</c:v>
                </c:pt>
                <c:pt idx="54">
                  <c:v>0.57726015653802698</c:v>
                </c:pt>
                <c:pt idx="55">
                  <c:v>0.56897330093717102</c:v>
                </c:pt>
                <c:pt idx="56">
                  <c:v>0.56080540725490902</c:v>
                </c:pt>
                <c:pt idx="57">
                  <c:v>0.55275476773394905</c:v>
                </c:pt>
                <c:pt idx="58">
                  <c:v>0.54481969913270201</c:v>
                </c:pt>
                <c:pt idx="59">
                  <c:v>0.53699854237334499</c:v>
                </c:pt>
                <c:pt idx="60">
                  <c:v>0.529289662194942</c:v>
                </c:pt>
                <c:pt idx="61">
                  <c:v>0.52169144681153501</c:v>
                </c:pt>
                <c:pt idx="62">
                  <c:v>0.51420230757515295</c:v>
                </c:pt>
                <c:pt idx="63">
                  <c:v>0.50682067864365499</c:v>
                </c:pt>
                <c:pt idx="64">
                  <c:v>0.499545016653339</c:v>
                </c:pt>
                <c:pt idx="65">
                  <c:v>0.492373800396253</c:v>
                </c:pt>
                <c:pt idx="66">
                  <c:v>0.48530553050214098</c:v>
                </c:pt>
                <c:pt idx="67">
                  <c:v>0.47833872912494801</c:v>
                </c:pt>
                <c:pt idx="68">
                  <c:v>0.47147193963383199</c:v>
                </c:pt>
                <c:pt idx="69">
                  <c:v>0.46470372630860901</c:v>
                </c:pt>
                <c:pt idx="70">
                  <c:v>0.45803267403956899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1.26030344395945</c:v>
                </c:pt>
                <c:pt idx="1">
                  <c:v>1.2422111634944599</c:v>
                </c:pt>
                <c:pt idx="2">
                  <c:v>1.2243786066809299</c:v>
                </c:pt>
                <c:pt idx="3">
                  <c:v>1.2068020450571499</c:v>
                </c:pt>
                <c:pt idx="4">
                  <c:v>1.18947780368532</c:v>
                </c:pt>
                <c:pt idx="5">
                  <c:v>1.1724022603831801</c:v>
                </c:pt>
                <c:pt idx="6">
                  <c:v>1.1555718449667101</c:v>
                </c:pt>
                <c:pt idx="7">
                  <c:v>1.1389830385036399</c:v>
                </c:pt>
                <c:pt idx="8">
                  <c:v>1.1226323725777101</c:v>
                </c:pt>
                <c:pt idx="9">
                  <c:v>1.1065164285635001</c:v>
                </c:pt>
                <c:pt idx="10">
                  <c:v>1.0906318369116701</c:v>
                </c:pt>
                <c:pt idx="11">
                  <c:v>1.0749752764444001</c:v>
                </c:pt>
                <c:pt idx="12">
                  <c:v>1.0595434736610401</c:v>
                </c:pt>
                <c:pt idx="13">
                  <c:v>1.04433320205367</c:v>
                </c:pt>
                <c:pt idx="14">
                  <c:v>1.0293412814324701</c:v>
                </c:pt>
                <c:pt idx="15">
                  <c:v>1.01456457726084</c:v>
                </c:pt>
                <c:pt idx="16">
                  <c:v>1</c:v>
                </c:pt>
                <c:pt idx="17">
                  <c:v>0.99828614411699501</c:v>
                </c:pt>
                <c:pt idx="18">
                  <c:v>0.99657522553597899</c:v>
                </c:pt>
                <c:pt idx="19">
                  <c:v>0.99486723922283704</c:v>
                </c:pt>
                <c:pt idx="20">
                  <c:v>0.99316218015208702</c:v>
                </c:pt>
                <c:pt idx="21">
                  <c:v>0.991460043306856</c:v>
                </c:pt>
                <c:pt idx="22">
                  <c:v>0.98976082367886997</c:v>
                </c:pt>
                <c:pt idx="23">
                  <c:v>0.98806451626844105</c:v>
                </c:pt>
                <c:pt idx="24">
                  <c:v>0.98637111608444605</c:v>
                </c:pt>
                <c:pt idx="25">
                  <c:v>0.98468061814431895</c:v>
                </c:pt>
                <c:pt idx="26">
                  <c:v>0.982993017474032</c:v>
                </c:pt>
                <c:pt idx="27">
                  <c:v>0.98130830910808198</c:v>
                </c:pt>
                <c:pt idx="28">
                  <c:v>0.97962648808947606</c:v>
                </c:pt>
                <c:pt idx="29">
                  <c:v>0.97794754946971696</c:v>
                </c:pt>
                <c:pt idx="30">
                  <c:v>0.97627148830878796</c:v>
                </c:pt>
                <c:pt idx="31">
                  <c:v>0.974598299675141</c:v>
                </c:pt>
                <c:pt idx="32">
                  <c:v>0.97292797864567604</c:v>
                </c:pt>
                <c:pt idx="33">
                  <c:v>0.97126052030573495</c:v>
                </c:pt>
                <c:pt idx="34">
                  <c:v>0.96959591974907899</c:v>
                </c:pt>
                <c:pt idx="35">
                  <c:v>0.96793417207787902</c:v>
                </c:pt>
                <c:pt idx="36">
                  <c:v>0.96627527240270294</c:v>
                </c:pt>
                <c:pt idx="37">
                  <c:v>0.96461921584249399</c:v>
                </c:pt>
                <c:pt idx="38">
                  <c:v>0.96296599752456302</c:v>
                </c:pt>
                <c:pt idx="39">
                  <c:v>0.96131561258457199</c:v>
                </c:pt>
                <c:pt idx="40">
                  <c:v>0.95966805616651996</c:v>
                </c:pt>
                <c:pt idx="41">
                  <c:v>0.958023323422727</c:v>
                </c:pt>
                <c:pt idx="42">
                  <c:v>0.956381409513824</c:v>
                </c:pt>
                <c:pt idx="43">
                  <c:v>0.95474230960873196</c:v>
                </c:pt>
                <c:pt idx="44">
                  <c:v>0.95310601888465596</c:v>
                </c:pt>
                <c:pt idx="45">
                  <c:v>0.95147253252706399</c:v>
                </c:pt>
                <c:pt idx="46">
                  <c:v>0.94984184572967501</c:v>
                </c:pt>
                <c:pt idx="47">
                  <c:v>0.94821395369444705</c:v>
                </c:pt>
                <c:pt idx="48">
                  <c:v>0.94658885163156103</c:v>
                </c:pt>
                <c:pt idx="49">
                  <c:v>0.94496653475940595</c:v>
                </c:pt>
                <c:pt idx="50">
                  <c:v>0.94334699830456603</c:v>
                </c:pt>
                <c:pt idx="51">
                  <c:v>0.94173023750180695</c:v>
                </c:pt>
                <c:pt idx="52">
                  <c:v>0.94011624759406198</c:v>
                </c:pt>
                <c:pt idx="53">
                  <c:v>0.93850502383241396</c:v>
                </c:pt>
                <c:pt idx="54">
                  <c:v>0.93689656147609002</c:v>
                </c:pt>
                <c:pt idx="55">
                  <c:v>0.93529085579243698</c:v>
                </c:pt>
                <c:pt idx="56">
                  <c:v>0.93368790205691699</c:v>
                </c:pt>
                <c:pt idx="57">
                  <c:v>0.93208769555308701</c:v>
                </c:pt>
                <c:pt idx="58">
                  <c:v>0.93049023157258703</c:v>
                </c:pt>
                <c:pt idx="59">
                  <c:v>0.928895505415128</c:v>
                </c:pt>
                <c:pt idx="60">
                  <c:v>0.92730351238847597</c:v>
                </c:pt>
                <c:pt idx="61">
                  <c:v>0.92571424780843803</c:v>
                </c:pt>
                <c:pt idx="62">
                  <c:v>0.92412770699885105</c:v>
                </c:pt>
                <c:pt idx="63">
                  <c:v>0.92254388529156295</c:v>
                </c:pt>
                <c:pt idx="64">
                  <c:v>0.92096277802642701</c:v>
                </c:pt>
                <c:pt idx="65">
                  <c:v>0.91938438055127802</c:v>
                </c:pt>
                <c:pt idx="66">
                  <c:v>0.91780868822192796</c:v>
                </c:pt>
                <c:pt idx="67">
                  <c:v>0.91623569640214597</c:v>
                </c:pt>
                <c:pt idx="68">
                  <c:v>0.91466540046364797</c:v>
                </c:pt>
                <c:pt idx="69">
                  <c:v>0.91309779578608297</c:v>
                </c:pt>
                <c:pt idx="70">
                  <c:v>0.91153287775701697</c:v>
                </c:pt>
              </c:numCache>
            </c:numRef>
          </c:yVal>
          <c:smooth val="1"/>
        </c:ser>
        <c:dLbls>
          <c:showLegendKey val="0"/>
          <c:showVal val="0"/>
          <c:showCatName val="0"/>
          <c:showSerName val="0"/>
          <c:showPercent val="0"/>
          <c:showBubbleSize val="0"/>
        </c:dLbls>
        <c:axId val="846090184"/>
        <c:axId val="846090576"/>
      </c:scatterChart>
      <c:valAx>
        <c:axId val="846090184"/>
        <c:scaling>
          <c:orientation val="minMax"/>
          <c:max val="50"/>
          <c:min val="0"/>
        </c:scaling>
        <c:delete val="0"/>
        <c:axPos val="b"/>
        <c:title>
          <c:tx>
            <c:rich>
              <a:bodyPr/>
              <a:lstStyle/>
              <a:p>
                <a:pPr>
                  <a:defRPr sz="1600"/>
                </a:pPr>
                <a:r>
                  <a:rPr lang="en-US" sz="1600" dirty="0" smtClean="0"/>
                  <a:t>Transplant program volume for pediatric and adult</a:t>
                </a:r>
                <a:r>
                  <a:rPr lang="en-US" sz="1600" baseline="0" dirty="0" smtClean="0"/>
                  <a:t> (cases per year)</a:t>
                </a:r>
                <a:endParaRPr lang="en-US" sz="1600" dirty="0"/>
              </a:p>
            </c:rich>
          </c:tx>
          <c:layout>
            <c:manualLayout>
              <c:xMode val="edge"/>
              <c:yMode val="edge"/>
              <c:x val="0.16374631268436579"/>
              <c:y val="0.89657289814579633"/>
            </c:manualLayout>
          </c:layout>
          <c:overlay val="0"/>
        </c:title>
        <c:numFmt formatCode="#,##0" sourceLinked="0"/>
        <c:majorTickMark val="out"/>
        <c:minorTickMark val="none"/>
        <c:tickLblPos val="nextTo"/>
        <c:txPr>
          <a:bodyPr rot="0"/>
          <a:lstStyle/>
          <a:p>
            <a:pPr>
              <a:defRPr sz="1500" b="1"/>
            </a:pPr>
            <a:endParaRPr lang="en-US"/>
          </a:p>
        </c:txPr>
        <c:crossAx val="846090576"/>
        <c:crosses val="autoZero"/>
        <c:crossBetween val="midCat"/>
        <c:majorUnit val="10"/>
      </c:valAx>
      <c:valAx>
        <c:axId val="8460905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9018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Microsoft_Excel_Worksheet1!$B$2:$B$10002</c:f>
              <c:numCache>
                <c:formatCode>General</c:formatCode>
                <c:ptCount val="10001"/>
                <c:pt idx="0">
                  <c:v>0.75750269931268899</c:v>
                </c:pt>
                <c:pt idx="1">
                  <c:v>0.77360941491151003</c:v>
                </c:pt>
                <c:pt idx="2">
                  <c:v>0.79005860623697499</c:v>
                </c:pt>
                <c:pt idx="3">
                  <c:v>0.80685755532138903</c:v>
                </c:pt>
                <c:pt idx="4">
                  <c:v>0.824013699034294</c:v>
                </c:pt>
                <c:pt idx="5">
                  <c:v>0.84153463237475701</c:v>
                </c:pt>
                <c:pt idx="6">
                  <c:v>0.85942811183366397</c:v>
                </c:pt>
                <c:pt idx="7">
                  <c:v>0.87770205882751196</c:v>
                </c:pt>
                <c:pt idx="8">
                  <c:v>0.89636456320520197</c:v>
                </c:pt>
                <c:pt idx="9">
                  <c:v>0.91542388682940501</c:v>
                </c:pt>
                <c:pt idx="10">
                  <c:v>0.93488846723407804</c:v>
                </c:pt>
                <c:pt idx="11">
                  <c:v>0.95476692135974695</c:v>
                </c:pt>
                <c:pt idx="12">
                  <c:v>0.97506804936821001</c:v>
                </c:pt>
                <c:pt idx="13">
                  <c:v>0.99580083853836299</c:v>
                </c:pt>
                <c:pt idx="14">
                  <c:v>1.01697446724485</c:v>
                </c:pt>
                <c:pt idx="15">
                  <c:v>1.0385983090213</c:v>
                </c:pt>
                <c:pt idx="16">
                  <c:v>1.06068193671002</c:v>
                </c:pt>
                <c:pt idx="17">
                  <c:v>1.0832351266998399</c:v>
                </c:pt>
                <c:pt idx="18">
                  <c:v>1.1062678632540901</c:v>
                </c:pt>
                <c:pt idx="19">
                  <c:v>1.1297903429306899</c:v>
                </c:pt>
                <c:pt idx="20">
                  <c:v>1.1538129790960601</c:v>
                </c:pt>
                <c:pt idx="21">
                  <c:v>1.1783464065351901</c:v>
                </c:pt>
                <c:pt idx="22">
                  <c:v>1.2034014861595601</c:v>
                </c:pt>
                <c:pt idx="23">
                  <c:v>1.22898930981531</c:v>
                </c:pt>
                <c:pt idx="24">
                  <c:v>1.2551212051935701</c:v>
                </c:pt>
                <c:pt idx="25">
                  <c:v>1.2818087408451899</c:v>
                </c:pt>
                <c:pt idx="26">
                  <c:v>1.3090637313021301</c:v>
                </c:pt>
                <c:pt idx="27">
                  <c:v>1.33689824230776</c:v>
                </c:pt>
                <c:pt idx="28">
                  <c:v>1.36532459615832</c:v>
                </c:pt>
                <c:pt idx="29">
                  <c:v>1.39435537715798</c:v>
                </c:pt>
                <c:pt idx="30">
                  <c:v>1.42400343718991</c:v>
                </c:pt>
                <c:pt idx="31">
                  <c:v>1.45428190140578</c:v>
                </c:pt>
                <c:pt idx="32">
                  <c:v>1.4852041740362401</c:v>
                </c:pt>
                <c:pt idx="33">
                  <c:v>1.51678394432496</c:v>
                </c:pt>
                <c:pt idx="34">
                  <c:v>1.5490351925888499</c:v>
                </c:pt>
                <c:pt idx="35">
                  <c:v>1.5819721964071001</c:v>
                </c:pt>
                <c:pt idx="36">
                  <c:v>1.6156095369418499</c:v>
                </c:pt>
                <c:pt idx="37">
                  <c:v>1.64996210539326</c:v>
                </c:pt>
                <c:pt idx="38">
                  <c:v>1.68504510959181</c:v>
                </c:pt>
                <c:pt idx="39">
                  <c:v>1.7208740807308001</c:v>
                </c:pt>
                <c:pt idx="40">
                  <c:v>1.7574648802419599</c:v>
                </c:pt>
                <c:pt idx="41">
                  <c:v>1.7948337068173099</c:v>
                </c:pt>
                <c:pt idx="42">
                  <c:v>1.8329971035802699</c:v>
                </c:pt>
                <c:pt idx="43">
                  <c:v>1.8719719654093001</c:v>
                </c:pt>
                <c:pt idx="44">
                  <c:v>1.9117755464172199</c:v>
                </c:pt>
                <c:pt idx="45">
                  <c:v>1.9524254675896</c:v>
                </c:pt>
                <c:pt idx="46">
                  <c:v>1.9939397245855099</c:v>
                </c:pt>
                <c:pt idx="47">
                  <c:v>2.0363366957042</c:v>
                </c:pt>
                <c:pt idx="48">
                  <c:v>2.0796351500211401</c:v>
                </c:pt>
                <c:pt idx="49">
                  <c:v>2.1238542556970601</c:v>
                </c:pt>
                <c:pt idx="50">
                  <c:v>2.1690135884636601</c:v>
                </c:pt>
                <c:pt idx="51">
                  <c:v>2.21513314028976</c:v>
                </c:pt>
                <c:pt idx="52">
                  <c:v>2.26223332823173</c:v>
                </c:pt>
                <c:pt idx="53">
                  <c:v>2.31033500347205</c:v>
                </c:pt>
                <c:pt idx="54">
                  <c:v>2.35945946055014</c:v>
                </c:pt>
                <c:pt idx="55">
                  <c:v>2.40962844678941</c:v>
                </c:pt>
                <c:pt idx="56">
                  <c:v>2.4608641719247499</c:v>
                </c:pt>
                <c:pt idx="57">
                  <c:v>2.51318931793478</c:v>
                </c:pt>
                <c:pt idx="58">
                  <c:v>2.5666270490830598</c:v>
                </c:pt>
                <c:pt idx="59">
                  <c:v>2.6212010221729698</c:v>
                </c:pt>
                <c:pt idx="60">
                  <c:v>2.6769353970204599</c:v>
                </c:pt>
                <c:pt idx="61">
                  <c:v>2.73385484714961</c:v>
                </c:pt>
                <c:pt idx="62">
                  <c:v>2.7919845707155502</c:v>
                </c:pt>
                <c:pt idx="63">
                  <c:v>2.8513503016596302</c:v>
                </c:pt>
                <c:pt idx="64">
                  <c:v>2.9119783211018202</c:v>
                </c:pt>
                <c:pt idx="65">
                  <c:v>2.9738954689753299</c:v>
                </c:pt>
                <c:pt idx="66">
                  <c:v>3.0371291559085498</c:v>
                </c:pt>
                <c:pt idx="67">
                  <c:v>3.1017073753597701</c:v>
                </c:pt>
                <c:pt idx="68">
                  <c:v>3.1676587160098002</c:v>
                </c:pt>
                <c:pt idx="69">
                  <c:v>3.2350123744181301</c:v>
                </c:pt>
                <c:pt idx="70">
                  <c:v>3.30379816794823</c:v>
                </c:pt>
                <c:pt idx="71">
                  <c:v>3.3740465479676498</c:v>
                </c:pt>
                <c:pt idx="72">
                  <c:v>3.4457886133287499</c:v>
                </c:pt>
                <c:pt idx="73">
                  <c:v>3.5190561241361702</c:v>
                </c:pt>
                <c:pt idx="74">
                  <c:v>3.5938815158069599</c:v>
                </c:pt>
                <c:pt idx="75">
                  <c:v>3.67029791342968</c:v>
                </c:pt>
                <c:pt idx="76">
                  <c:v>3.74833914642885</c:v>
                </c:pt>
                <c:pt idx="77">
                  <c:v>3.8280397635411498</c:v>
                </c:pt>
                <c:pt idx="78">
                  <c:v>3.9094350481101401</c:v>
                </c:pt>
                <c:pt idx="79">
                  <c:v>3.9925610337061102</c:v>
                </c:pt>
                <c:pt idx="80">
                  <c:v>4.0774545200780903</c:v>
                </c:pt>
                <c:pt idx="81">
                  <c:v>4.16415308944506</c:v>
                </c:pt>
                <c:pt idx="82">
                  <c:v>4.2526951231335204</c:v>
                </c:pt>
                <c:pt idx="83">
                  <c:v>4.3431198185688702</c:v>
                </c:pt>
                <c:pt idx="84">
                  <c:v>4.4354672066280401</c:v>
                </c:pt>
                <c:pt idx="85">
                  <c:v>4.5297781693610801</c:v>
                </c:pt>
                <c:pt idx="86">
                  <c:v>4.6260944580896197</c:v>
                </c:pt>
                <c:pt idx="87">
                  <c:v>4.7244587118900796</c:v>
                </c:pt>
                <c:pt idx="88">
                  <c:v>4.8249144764699796</c:v>
                </c:pt>
                <c:pt idx="89">
                  <c:v>4.9275062234454596</c:v>
                </c:pt>
                <c:pt idx="90">
                  <c:v>5.0322793700289301</c:v>
                </c:pt>
                <c:pt idx="91">
                  <c:v>5.1392802991350797</c:v>
                </c:pt>
                <c:pt idx="92">
                  <c:v>5.2485563799145902</c:v>
                </c:pt>
                <c:pt idx="93">
                  <c:v>5.3601559887243901</c:v>
                </c:pt>
                <c:pt idx="94">
                  <c:v>5.4741285305437604</c:v>
                </c:pt>
                <c:pt idx="95">
                  <c:v>5.59052446084588</c:v>
                </c:pt>
                <c:pt idx="96">
                  <c:v>5.70939530793434</c:v>
                </c:pt>
                <c:pt idx="97">
                  <c:v>5.8307936957547204</c:v>
                </c:pt>
                <c:pt idx="98">
                  <c:v>5.9547733671910503</c:v>
                </c:pt>
                <c:pt idx="99">
                  <c:v>6.08138920785776</c:v>
                </c:pt>
                <c:pt idx="100">
                  <c:v>6.2106972703974499</c:v>
                </c:pt>
                <c:pt idx="101">
                  <c:v>6.34275479929528</c:v>
                </c:pt>
                <c:pt idx="102">
                  <c:v>6.4776202562210496</c:v>
                </c:pt>
                <c:pt idx="103">
                  <c:v>6.6153533459100702</c:v>
                </c:pt>
                <c:pt idx="104">
                  <c:v>6.7560150425944103</c:v>
                </c:pt>
                <c:pt idx="105">
                  <c:v>6.8996676169960001</c:v>
                </c:pt>
                <c:pt idx="106">
                  <c:v>7.0463746638939098</c:v>
                </c:pt>
                <c:pt idx="107">
                  <c:v>7.1962011302775304</c:v>
                </c:pt>
                <c:pt idx="108">
                  <c:v>7.34921334409864</c:v>
                </c:pt>
                <c:pt idx="109">
                  <c:v>7.50547904363457</c:v>
                </c:pt>
                <c:pt idx="110">
                  <c:v>7.6650674074759504</c:v>
                </c:pt>
                <c:pt idx="111">
                  <c:v>7.8280490851518501</c:v>
                </c:pt>
                <c:pt idx="112">
                  <c:v>7.9944962284063399</c:v>
                </c:pt>
                <c:pt idx="113">
                  <c:v>8.1644825231398404</c:v>
                </c:pt>
                <c:pt idx="114">
                  <c:v>8.3380832220298604</c:v>
                </c:pt>
                <c:pt idx="115">
                  <c:v>8.5153751778451898</c:v>
                </c:pt>
                <c:pt idx="116">
                  <c:v>8.6964368774685195</c:v>
                </c:pt>
                <c:pt idx="117">
                  <c:v>8.8813484766424597</c:v>
                </c:pt>
                <c:pt idx="118">
                  <c:v>9.0701918354543807</c:v>
                </c:pt>
                <c:pt idx="119">
                  <c:v>9.2630505545757398</c:v>
                </c:pt>
                <c:pt idx="120">
                  <c:v>9.4600100122719706</c:v>
                </c:pt>
                <c:pt idx="121">
                  <c:v>9.6611574021993096</c:v>
                </c:pt>
                <c:pt idx="122">
                  <c:v>9.8665817720053397</c:v>
                </c:pt>
                <c:pt idx="123">
                  <c:v>10.076374062750199</c:v>
                </c:pt>
                <c:pt idx="124">
                  <c:v>10.290627149165999</c:v>
                </c:pt>
                <c:pt idx="125">
                  <c:v>10.5094358807725</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Microsoft_Excel_Worksheet1!$C$2:$C$10002</c:f>
              <c:numCache>
                <c:formatCode>General</c:formatCode>
                <c:ptCount val="10001"/>
                <c:pt idx="0">
                  <c:v>0.70416580650579197</c:v>
                </c:pt>
                <c:pt idx="1">
                  <c:v>0.72312722110719097</c:v>
                </c:pt>
                <c:pt idx="2">
                  <c:v>0.74259921892686698</c:v>
                </c:pt>
                <c:pt idx="3">
                  <c:v>0.76259554868706803</c:v>
                </c:pt>
                <c:pt idx="4">
                  <c:v>0.78313032932856097</c:v>
                </c:pt>
                <c:pt idx="5">
                  <c:v>0.80421805997968998</c:v>
                </c:pt>
                <c:pt idx="6">
                  <c:v>0.82587363019386595</c:v>
                </c:pt>
                <c:pt idx="7">
                  <c:v>0.84811233046273504</c:v>
                </c:pt>
                <c:pt idx="8">
                  <c:v>0.87094986301243604</c:v>
                </c:pt>
                <c:pt idx="9">
                  <c:v>0.89440235289057801</c:v>
                </c:pt>
                <c:pt idx="10">
                  <c:v>0.91848635935175504</c:v>
                </c:pt>
                <c:pt idx="11">
                  <c:v>0.943218887549651</c:v>
                </c:pt>
                <c:pt idx="12">
                  <c:v>0.96861740054397905</c:v>
                </c:pt>
                <c:pt idx="13">
                  <c:v>0.99469983163074505</c:v>
                </c:pt>
                <c:pt idx="14">
                  <c:v>1.01248425092342</c:v>
                </c:pt>
                <c:pt idx="15">
                  <c:v>1.02830896529691</c:v>
                </c:pt>
                <c:pt idx="16">
                  <c:v>1.04438101347807</c:v>
                </c:pt>
                <c:pt idx="17">
                  <c:v>1.0607042611930899</c:v>
                </c:pt>
                <c:pt idx="18">
                  <c:v>1.0772826345878499</c:v>
                </c:pt>
                <c:pt idx="19">
                  <c:v>1.09412012117227</c:v>
                </c:pt>
                <c:pt idx="20">
                  <c:v>1.1112207707794499</c:v>
                </c:pt>
                <c:pt idx="21">
                  <c:v>1.1285886965397101</c:v>
                </c:pt>
                <c:pt idx="22">
                  <c:v>1.1462280758698999</c:v>
                </c:pt>
                <c:pt idx="23">
                  <c:v>1.1641431514781999</c:v>
                </c:pt>
                <c:pt idx="24">
                  <c:v>1.1823382323845799</c:v>
                </c:pt>
                <c:pt idx="25">
                  <c:v>1.20081769495722</c:v>
                </c:pt>
                <c:pt idx="26">
                  <c:v>1.2195859839651699</c:v>
                </c:pt>
                <c:pt idx="27">
                  <c:v>1.2386476136473601</c:v>
                </c:pt>
                <c:pt idx="28">
                  <c:v>1.25800716879845</c:v>
                </c:pt>
                <c:pt idx="29">
                  <c:v>1.27766930587156</c:v>
                </c:pt>
                <c:pt idx="30">
                  <c:v>1.2976387540982799</c:v>
                </c:pt>
                <c:pt idx="31">
                  <c:v>1.31792031662613</c:v>
                </c:pt>
                <c:pt idx="32">
                  <c:v>1.3385188716738701</c:v>
                </c:pt>
                <c:pt idx="33">
                  <c:v>1.35943937370483</c:v>
                </c:pt>
                <c:pt idx="34">
                  <c:v>1.38068685461856</c:v>
                </c:pt>
                <c:pt idx="35">
                  <c:v>1.4022664249611401</c:v>
                </c:pt>
                <c:pt idx="36">
                  <c:v>1.4241832751544099</c:v>
                </c:pt>
                <c:pt idx="37">
                  <c:v>1.4464426767443599</c:v>
                </c:pt>
                <c:pt idx="38">
                  <c:v>1.46904998366911</c:v>
                </c:pt>
                <c:pt idx="39">
                  <c:v>1.4920106335465999</c:v>
                </c:pt>
                <c:pt idx="40">
                  <c:v>1.5153301489825599</c:v>
                </c:pt>
                <c:pt idx="41">
                  <c:v>1.5390141388987499</c:v>
                </c:pt>
                <c:pt idx="42">
                  <c:v>1.5630682998821099</c:v>
                </c:pt>
                <c:pt idx="43">
                  <c:v>1.5874984175548701</c:v>
                </c:pt>
                <c:pt idx="44">
                  <c:v>1.6123103679662001</c:v>
                </c:pt>
                <c:pt idx="45">
                  <c:v>1.6375101190054799</c:v>
                </c:pt>
                <c:pt idx="46">
                  <c:v>1.6631037318377999</c:v>
                </c:pt>
                <c:pt idx="47">
                  <c:v>1.68909736236173</c:v>
                </c:pt>
                <c:pt idx="48">
                  <c:v>1.71549726269005</c:v>
                </c:pt>
                <c:pt idx="49">
                  <c:v>1.7423097826534999</c:v>
                </c:pt>
                <c:pt idx="50">
                  <c:v>1.7695413713280601</c:v>
                </c:pt>
                <c:pt idx="51">
                  <c:v>1.79719857858613</c:v>
                </c:pt>
                <c:pt idx="52">
                  <c:v>1.82528805667196</c:v>
                </c:pt>
                <c:pt idx="53">
                  <c:v>1.85381656180161</c:v>
                </c:pt>
                <c:pt idx="54">
                  <c:v>1.88279095578807</c:v>
                </c:pt>
                <c:pt idx="55">
                  <c:v>1.9122182076916401</c:v>
                </c:pt>
                <c:pt idx="56">
                  <c:v>1.94210539549618</c:v>
                </c:pt>
                <c:pt idx="57">
                  <c:v>1.97245970781156</c:v>
                </c:pt>
                <c:pt idx="58">
                  <c:v>2.0032884456026401</c:v>
                </c:pt>
                <c:pt idx="59">
                  <c:v>2.0345990239454101</c:v>
                </c:pt>
                <c:pt idx="60">
                  <c:v>2.0663989738104398</c:v>
                </c:pt>
                <c:pt idx="61">
                  <c:v>2.09869594387431</c:v>
                </c:pt>
                <c:pt idx="62">
                  <c:v>2.1314977023592498</c:v>
                </c:pt>
                <c:pt idx="63">
                  <c:v>2.1648121389016501</c:v>
                </c:pt>
                <c:pt idx="64">
                  <c:v>2.1986472664496799</c:v>
                </c:pt>
                <c:pt idx="65">
                  <c:v>2.2330112231906001</c:v>
                </c:pt>
                <c:pt idx="66">
                  <c:v>2.2679122745082299</c:v>
                </c:pt>
                <c:pt idx="67">
                  <c:v>2.3033588149709399</c:v>
                </c:pt>
                <c:pt idx="68">
                  <c:v>2.33935937035075</c:v>
                </c:pt>
                <c:pt idx="69">
                  <c:v>2.3759225996740398</c:v>
                </c:pt>
                <c:pt idx="70">
                  <c:v>2.4130572973042002</c:v>
                </c:pt>
                <c:pt idx="71">
                  <c:v>2.4507723950569398</c:v>
                </c:pt>
                <c:pt idx="72">
                  <c:v>2.4890769643485799</c:v>
                </c:pt>
                <c:pt idx="73">
                  <c:v>2.5279802183779698</c:v>
                </c:pt>
                <c:pt idx="74">
                  <c:v>2.5674915143424801</c:v>
                </c:pt>
                <c:pt idx="75">
                  <c:v>2.6076203556886601</c:v>
                </c:pt>
                <c:pt idx="76">
                  <c:v>2.6483763943980101</c:v>
                </c:pt>
                <c:pt idx="77">
                  <c:v>2.68976943330859</c:v>
                </c:pt>
                <c:pt idx="78">
                  <c:v>2.7318094284727801</c:v>
                </c:pt>
                <c:pt idx="79">
                  <c:v>2.7745064915519699</c:v>
                </c:pt>
                <c:pt idx="80">
                  <c:v>2.8178708922487101</c:v>
                </c:pt>
                <c:pt idx="81">
                  <c:v>2.86191306077678</c:v>
                </c:pt>
                <c:pt idx="82">
                  <c:v>2.9066435903699301</c:v>
                </c:pt>
                <c:pt idx="83">
                  <c:v>2.95207323982982</c:v>
                </c:pt>
                <c:pt idx="84">
                  <c:v>2.9982129361137901</c:v>
                </c:pt>
                <c:pt idx="85">
                  <c:v>3.0450737769630201</c:v>
                </c:pt>
                <c:pt idx="86">
                  <c:v>3.09266703357188</c:v>
                </c:pt>
                <c:pt idx="87">
                  <c:v>3.1410041532988502</c:v>
                </c:pt>
                <c:pt idx="88">
                  <c:v>3.1900967624199699</c:v>
                </c:pt>
                <c:pt idx="89">
                  <c:v>3.2399566689252102</c:v>
                </c:pt>
                <c:pt idx="90">
                  <c:v>3.2905958653585698</c:v>
                </c:pt>
                <c:pt idx="91">
                  <c:v>3.3420265317026301</c:v>
                </c:pt>
                <c:pt idx="92">
                  <c:v>3.3942610383081</c:v>
                </c:pt>
                <c:pt idx="93">
                  <c:v>3.4473119488692001</c:v>
                </c:pt>
                <c:pt idx="94">
                  <c:v>3.50119202344557</c:v>
                </c:pt>
                <c:pt idx="95">
                  <c:v>3.55591422153132</c:v>
                </c:pt>
                <c:pt idx="96">
                  <c:v>3.61149170517219</c:v>
                </c:pt>
                <c:pt idx="97">
                  <c:v>3.6679378421312898</c:v>
                </c:pt>
                <c:pt idx="98">
                  <c:v>3.72526620910438</c:v>
                </c:pt>
                <c:pt idx="99">
                  <c:v>3.78349059498544</c:v>
                </c:pt>
                <c:pt idx="100">
                  <c:v>3.8426250041832</c:v>
                </c:pt>
                <c:pt idx="101">
                  <c:v>3.9026836599895902</c:v>
                </c:pt>
                <c:pt idx="102">
                  <c:v>3.9636810080007501</c:v>
                </c:pt>
                <c:pt idx="103">
                  <c:v>4.0256317195915701</c:v>
                </c:pt>
                <c:pt idx="104">
                  <c:v>4.0885506954445496</c:v>
                </c:pt>
                <c:pt idx="105">
                  <c:v>4.1524530691337196</c:v>
                </c:pt>
                <c:pt idx="106">
                  <c:v>4.21735421076471</c:v>
                </c:pt>
                <c:pt idx="107">
                  <c:v>4.2832697306716003</c:v>
                </c:pt>
                <c:pt idx="108">
                  <c:v>4.3502154831715902</c:v>
                </c:pt>
                <c:pt idx="109">
                  <c:v>4.4182075703783799</c:v>
                </c:pt>
                <c:pt idx="110">
                  <c:v>4.48726234607512</c:v>
                </c:pt>
                <c:pt idx="111">
                  <c:v>4.55739641964787</c:v>
                </c:pt>
                <c:pt idx="112">
                  <c:v>4.6286266600806298</c:v>
                </c:pt>
                <c:pt idx="113">
                  <c:v>4.7009702000126898</c:v>
                </c:pt>
                <c:pt idx="114">
                  <c:v>4.7744444398594803</c:v>
                </c:pt>
                <c:pt idx="115">
                  <c:v>4.8490670519978201</c:v>
                </c:pt>
                <c:pt idx="116">
                  <c:v>4.9248559850165297</c:v>
                </c:pt>
                <c:pt idx="117">
                  <c:v>5.0018294680335096</c:v>
                </c:pt>
                <c:pt idx="118">
                  <c:v>5.0800060150803503</c:v>
                </c:pt>
                <c:pt idx="119">
                  <c:v>5.1594044295553401</c:v>
                </c:pt>
                <c:pt idx="120">
                  <c:v>5.2400438087461998</c:v>
                </c:pt>
                <c:pt idx="121">
                  <c:v>5.3219435484234499</c:v>
                </c:pt>
                <c:pt idx="122">
                  <c:v>5.4051233475055396</c:v>
                </c:pt>
                <c:pt idx="123">
                  <c:v>5.4896032127969798</c:v>
                </c:pt>
                <c:pt idx="124">
                  <c:v>5.57540346380042</c:v>
                </c:pt>
                <c:pt idx="125">
                  <c:v>5.6625447376040396</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Microsoft_Excel_Worksheet1!$D$2:$D$10002</c:f>
              <c:numCache>
                <c:formatCode>General</c:formatCode>
                <c:ptCount val="10001"/>
                <c:pt idx="0">
                  <c:v>0.81487958399083504</c:v>
                </c:pt>
                <c:pt idx="1">
                  <c:v>0.82761581831119702</c:v>
                </c:pt>
                <c:pt idx="2">
                  <c:v>0.84055111476030697</c:v>
                </c:pt>
                <c:pt idx="3">
                  <c:v>0.85368858459775099</c:v>
                </c:pt>
                <c:pt idx="4">
                  <c:v>0.867031387710827</c:v>
                </c:pt>
                <c:pt idx="5">
                  <c:v>0.88058273337457904</c:v>
                </c:pt>
                <c:pt idx="6">
                  <c:v>0.89434588102370405</c:v>
                </c:pt>
                <c:pt idx="7">
                  <c:v>0.90832414103653103</c:v>
                </c:pt>
                <c:pt idx="8">
                  <c:v>0.92252087553124695</c:v>
                </c:pt>
                <c:pt idx="9">
                  <c:v>0.93693949917456998</c:v>
                </c:pt>
                <c:pt idx="10">
                  <c:v>0.95158348000306003</c:v>
                </c:pt>
                <c:pt idx="11">
                  <c:v>0.96645634025727001</c:v>
                </c:pt>
                <c:pt idx="12">
                  <c:v>0.98156165722892996</c:v>
                </c:pt>
                <c:pt idx="13">
                  <c:v>0.99690306412137597</c:v>
                </c:pt>
                <c:pt idx="14">
                  <c:v>1.0214845970045201</c:v>
                </c:pt>
                <c:pt idx="15">
                  <c:v>1.04899060876169</c:v>
                </c:pt>
                <c:pt idx="16">
                  <c:v>1.0772372882538499</c:v>
                </c:pt>
                <c:pt idx="17">
                  <c:v>1.1062445798007401</c:v>
                </c:pt>
                <c:pt idx="18">
                  <c:v>1.13603296477251</c:v>
                </c:pt>
                <c:pt idx="19">
                  <c:v>1.1666234760511001</c:v>
                </c:pt>
                <c:pt idx="20">
                  <c:v>1.19803771288105</c:v>
                </c:pt>
                <c:pt idx="21">
                  <c:v>1.23029785612029</c:v>
                </c:pt>
                <c:pt idx="22">
                  <c:v>1.2634266839014501</c:v>
                </c:pt>
                <c:pt idx="23">
                  <c:v>1.297447587715</c:v>
                </c:pt>
                <c:pt idx="24">
                  <c:v>1.33238458892545</c:v>
                </c:pt>
                <c:pt idx="25">
                  <c:v>1.36826235573224</c:v>
                </c:pt>
                <c:pt idx="26">
                  <c:v>1.4051062205874001</c:v>
                </c:pt>
                <c:pt idx="27">
                  <c:v>1.4429421980821999</c:v>
                </c:pt>
                <c:pt idx="28">
                  <c:v>1.4817970033154499</c:v>
                </c:pt>
                <c:pt idx="29">
                  <c:v>1.5216980707563601</c:v>
                </c:pt>
                <c:pt idx="30">
                  <c:v>1.56267357361547</c:v>
                </c:pt>
                <c:pt idx="31">
                  <c:v>1.60475244373699</c:v>
                </c:pt>
                <c:pt idx="32">
                  <c:v>1.64796439202697</c:v>
                </c:pt>
                <c:pt idx="33">
                  <c:v>1.69233992943147</c:v>
                </c:pt>
                <c:pt idx="34">
                  <c:v>1.7379103884795799</c:v>
                </c:pt>
                <c:pt idx="35">
                  <c:v>1.7847079454066399</c:v>
                </c:pt>
                <c:pt idx="36">
                  <c:v>1.8327656428730801</c:v>
                </c:pt>
                <c:pt idx="37">
                  <c:v>1.8821174132951</c:v>
                </c:pt>
                <c:pt idx="38">
                  <c:v>1.9327981028035699</c:v>
                </c:pt>
                <c:pt idx="39">
                  <c:v>1.9848434958480301</c:v>
                </c:pt>
                <c:pt idx="40">
                  <c:v>2.0382903404632402</c:v>
                </c:pt>
                <c:pt idx="41">
                  <c:v>2.0931763742161902</c:v>
                </c:pt>
                <c:pt idx="42">
                  <c:v>2.14954035085163</c:v>
                </c:pt>
                <c:pt idx="43">
                  <c:v>2.2074220676552199</c:v>
                </c:pt>
                <c:pt idx="44">
                  <c:v>2.2668623935534402</c:v>
                </c:pt>
                <c:pt idx="45">
                  <c:v>2.3279032979702201</c:v>
                </c:pt>
                <c:pt idx="46">
                  <c:v>2.39058788046054</c:v>
                </c:pt>
                <c:pt idx="47">
                  <c:v>2.4549604011420301</c:v>
                </c:pt>
                <c:pt idx="48">
                  <c:v>2.5210663119459999</c:v>
                </c:pt>
                <c:pt idx="49">
                  <c:v>2.5889522887099599</c:v>
                </c:pt>
                <c:pt idx="50">
                  <c:v>2.6586662641343901</c:v>
                </c:pt>
                <c:pt idx="51">
                  <c:v>2.73025746162687</c:v>
                </c:pt>
                <c:pt idx="52">
                  <c:v>2.8037764300575598</c:v>
                </c:pt>
                <c:pt idx="53">
                  <c:v>2.8792750794506001</c:v>
                </c:pt>
                <c:pt idx="54">
                  <c:v>2.95680671763657</c:v>
                </c:pt>
                <c:pt idx="55">
                  <c:v>3.0364260878918801</c:v>
                </c:pt>
                <c:pt idx="56">
                  <c:v>3.1181894075917098</c:v>
                </c:pt>
                <c:pt idx="57">
                  <c:v>3.2021544079038202</c:v>
                </c:pt>
                <c:pt idx="58">
                  <c:v>3.2883803745511599</c:v>
                </c:pt>
                <c:pt idx="59">
                  <c:v>3.3769281896721099</c:v>
                </c:pt>
                <c:pt idx="60">
                  <c:v>3.4678603748079602</c:v>
                </c:pt>
                <c:pt idx="61">
                  <c:v>3.5612411350479301</c:v>
                </c:pt>
                <c:pt idx="62">
                  <c:v>3.6571364043628098</c:v>
                </c:pt>
                <c:pt idx="63">
                  <c:v>3.75561389215946</c:v>
                </c:pt>
                <c:pt idx="64">
                  <c:v>3.8567431310888201</c:v>
                </c:pt>
                <c:pt idx="65">
                  <c:v>3.96059552614128</c:v>
                </c:pt>
                <c:pt idx="66">
                  <c:v>4.0672444050640797</c:v>
                </c:pt>
                <c:pt idx="67">
                  <c:v>4.1767650701363097</c:v>
                </c:pt>
                <c:pt idx="68">
                  <c:v>4.2892348513381098</c:v>
                </c:pt>
                <c:pt idx="69">
                  <c:v>4.4047331609515403</c:v>
                </c:pt>
                <c:pt idx="70">
                  <c:v>4.52334154963172</c:v>
                </c:pt>
                <c:pt idx="71">
                  <c:v>4.6451437639878899</c:v>
                </c:pt>
                <c:pt idx="72">
                  <c:v>4.7702258057148796</c:v>
                </c:pt>
                <c:pt idx="73">
                  <c:v>4.8986759923169396</c:v>
                </c:pt>
                <c:pt idx="74">
                  <c:v>5.03058501946661</c:v>
                </c:pt>
                <c:pt idx="75">
                  <c:v>5.1660460250428697</c:v>
                </c:pt>
                <c:pt idx="76">
                  <c:v>5.3051546548935899</c:v>
                </c:pt>
                <c:pt idx="77">
                  <c:v>5.4480091303688196</c:v>
                </c:pt>
                <c:pt idx="78">
                  <c:v>5.5947103176726198</c:v>
                </c:pt>
                <c:pt idx="79">
                  <c:v>5.7453617990822599</c:v>
                </c:pt>
                <c:pt idx="80">
                  <c:v>5.9000699460853401</c:v>
                </c:pt>
                <c:pt idx="81">
                  <c:v>6.0589439944861203</c:v>
                </c:pt>
                <c:pt idx="82">
                  <c:v>6.2220961215344399</c:v>
                </c:pt>
                <c:pt idx="83">
                  <c:v>6.3896415251313696</c:v>
                </c:pt>
                <c:pt idx="84">
                  <c:v>6.5616985051678398</c:v>
                </c:pt>
                <c:pt idx="85">
                  <c:v>6.7383885470533702</c:v>
                </c:pt>
                <c:pt idx="86">
                  <c:v>6.9198364074941097</c:v>
                </c:pt>
                <c:pt idx="87">
                  <c:v>7.1061702025805804</c:v>
                </c:pt>
                <c:pt idx="88">
                  <c:v>7.2975214982475203</c:v>
                </c:pt>
                <c:pt idx="89">
                  <c:v>7.4940254031694602</c:v>
                </c:pt>
                <c:pt idx="90">
                  <c:v>7.6958206641578197</c:v>
                </c:pt>
                <c:pt idx="91">
                  <c:v>7.9030497641267798</c:v>
                </c:pt>
                <c:pt idx="92">
                  <c:v>8.1158590226971405</c:v>
                </c:pt>
                <c:pt idx="93">
                  <c:v>8.3343986995091797</c:v>
                </c:pt>
                <c:pt idx="94">
                  <c:v>8.5588231003174808</c:v>
                </c:pt>
                <c:pt idx="95">
                  <c:v>8.7892906859425999</c:v>
                </c:pt>
                <c:pt idx="96">
                  <c:v>9.0259641841565497</c:v>
                </c:pt>
                <c:pt idx="97">
                  <c:v>9.2690107045810901</c:v>
                </c:pt>
                <c:pt idx="98">
                  <c:v>9.5186018566799007</c:v>
                </c:pt>
                <c:pt idx="99">
                  <c:v>9.7749138709280299</c:v>
                </c:pt>
                <c:pt idx="100">
                  <c:v>10.0381277232441</c:v>
                </c:pt>
                <c:pt idx="101">
                  <c:v>10.3084292627731</c:v>
                </c:pt>
                <c:pt idx="102">
                  <c:v>10.586009343110399</c:v>
                </c:pt>
                <c:pt idx="103">
                  <c:v>10.871063957058601</c:v>
                </c:pt>
                <c:pt idx="104">
                  <c:v>11.1637943750136</c:v>
                </c:pt>
                <c:pt idx="105">
                  <c:v>11.4644072870774</c:v>
                </c:pt>
                <c:pt idx="106">
                  <c:v>11.7731149489962</c:v>
                </c:pt>
                <c:pt idx="107">
                  <c:v>12.090135332030099</c:v>
                </c:pt>
                <c:pt idx="108">
                  <c:v>12.415692276857101</c:v>
                </c:pt>
                <c:pt idx="109">
                  <c:v>12.7500156516217</c:v>
                </c:pt>
                <c:pt idx="110">
                  <c:v>13.0933415142397</c:v>
                </c:pt>
                <c:pt idx="111">
                  <c:v>13.445912279072999</c:v>
                </c:pt>
                <c:pt idx="112">
                  <c:v>13.8079768880927</c:v>
                </c:pt>
                <c:pt idx="113">
                  <c:v>14.1797909866512</c:v>
                </c:pt>
                <c:pt idx="114">
                  <c:v>14.5616171039875</c:v>
                </c:pt>
                <c:pt idx="115">
                  <c:v>14.9537248385928</c:v>
                </c:pt>
                <c:pt idx="116">
                  <c:v>15.356391048568</c:v>
                </c:pt>
                <c:pt idx="117">
                  <c:v>15.769900047106299</c:v>
                </c:pt>
                <c:pt idx="118">
                  <c:v>16.1945438032404</c:v>
                </c:pt>
                <c:pt idx="119">
                  <c:v>16.630622147994899</c:v>
                </c:pt>
                <c:pt idx="120">
                  <c:v>17.07844298609</c:v>
                </c:pt>
                <c:pt idx="121">
                  <c:v>17.538322513345801</c:v>
                </c:pt>
                <c:pt idx="122">
                  <c:v>18.0105854399409</c:v>
                </c:pt>
                <c:pt idx="123">
                  <c:v>18.495565219682401</c:v>
                </c:pt>
                <c:pt idx="124">
                  <c:v>18.993604285449901</c:v>
                </c:pt>
                <c:pt idx="125">
                  <c:v>19.5050542909798</c:v>
                </c:pt>
              </c:numCache>
            </c:numRef>
          </c:yVal>
          <c:smooth val="1"/>
        </c:ser>
        <c:dLbls>
          <c:showLegendKey val="0"/>
          <c:showVal val="0"/>
          <c:showCatName val="0"/>
          <c:showSerName val="0"/>
          <c:showPercent val="0"/>
          <c:showBubbleSize val="0"/>
        </c:dLbls>
        <c:axId val="846092144"/>
        <c:axId val="846092536"/>
      </c:scatterChart>
      <c:valAx>
        <c:axId val="846092144"/>
        <c:scaling>
          <c:orientation val="minMax"/>
          <c:max val="70"/>
          <c:min val="5"/>
        </c:scaling>
        <c:delete val="0"/>
        <c:axPos val="b"/>
        <c:title>
          <c:tx>
            <c:rich>
              <a:bodyPr/>
              <a:lstStyle/>
              <a:p>
                <a:pPr>
                  <a:defRPr sz="1700"/>
                </a:pPr>
                <a:r>
                  <a:rPr lang="en-US" sz="1700" smtClean="0"/>
                  <a:t>Recipient weight (kg)</a:t>
                </a:r>
                <a:endParaRPr lang="en-US" sz="1700" dirty="0"/>
              </a:p>
            </c:rich>
          </c:tx>
          <c:layout>
            <c:manualLayout>
              <c:xMode val="edge"/>
              <c:yMode val="edge"/>
              <c:x val="0.42988200589970493"/>
              <c:y val="0.89119655405977483"/>
            </c:manualLayout>
          </c:layout>
          <c:overlay val="0"/>
        </c:title>
        <c:numFmt formatCode="#,##0" sourceLinked="0"/>
        <c:majorTickMark val="out"/>
        <c:minorTickMark val="none"/>
        <c:tickLblPos val="nextTo"/>
        <c:txPr>
          <a:bodyPr rot="0"/>
          <a:lstStyle/>
          <a:p>
            <a:pPr>
              <a:defRPr sz="1500" b="1"/>
            </a:pPr>
            <a:endParaRPr lang="en-US"/>
          </a:p>
        </c:txPr>
        <c:crossAx val="846092536"/>
        <c:crosses val="autoZero"/>
        <c:crossBetween val="midCat"/>
        <c:majorUnit val="5"/>
      </c:valAx>
      <c:valAx>
        <c:axId val="846092536"/>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92144"/>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0.24046999999999999</c:v>
                </c:pt>
                <c:pt idx="1">
                  <c:v>0.73562000000000005</c:v>
                </c:pt>
                <c:pt idx="2">
                  <c:v>1.1635E-2</c:v>
                </c:pt>
                <c:pt idx="3">
                  <c:v>1.2282E-2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1.1276064785286799</c:v>
                </c:pt>
                <c:pt idx="1">
                  <c:v>1.11966852644299</c:v>
                </c:pt>
                <c:pt idx="2">
                  <c:v>1.1117864547415599</c:v>
                </c:pt>
                <c:pt idx="3">
                  <c:v>1.1039598700461799</c:v>
                </c:pt>
                <c:pt idx="4">
                  <c:v>1.0961883817478999</c:v>
                </c:pt>
                <c:pt idx="5">
                  <c:v>1.0884716019875</c:v>
                </c:pt>
                <c:pt idx="6">
                  <c:v>1.0808091456361599</c:v>
                </c:pt>
                <c:pt idx="7">
                  <c:v>1.07320063027623</c:v>
                </c:pt>
                <c:pt idx="8">
                  <c:v>1.06564567618215</c:v>
                </c:pt>
                <c:pt idx="9">
                  <c:v>1.0581439063014999</c:v>
                </c:pt>
                <c:pt idx="10">
                  <c:v>1.0506949462361499</c:v>
                </c:pt>
                <c:pt idx="11">
                  <c:v>1.0432984242236201</c:v>
                </c:pt>
                <c:pt idx="12">
                  <c:v>1.0359539711185199</c:v>
                </c:pt>
                <c:pt idx="13">
                  <c:v>1.0286612203740799</c:v>
                </c:pt>
                <c:pt idx="14">
                  <c:v>1.0214198080239201</c:v>
                </c:pt>
                <c:pt idx="15">
                  <c:v>1.0142293726638401</c:v>
                </c:pt>
                <c:pt idx="16">
                  <c:v>1.00708955543379</c:v>
                </c:pt>
                <c:pt idx="17">
                  <c:v>1</c:v>
                </c:pt>
                <c:pt idx="18">
                  <c:v>0.992960352537128</c:v>
                </c:pt>
                <c:pt idx="19">
                  <c:v>0.98597026171065705</c:v>
                </c:pt>
                <c:pt idx="20">
                  <c:v>0.97902937865933803</c:v>
                </c:pt>
                <c:pt idx="21">
                  <c:v>0.97213735697778103</c:v>
                </c:pt>
                <c:pt idx="22">
                  <c:v>0.96529385269916901</c:v>
                </c:pt>
                <c:pt idx="23">
                  <c:v>0.95849852427808901</c:v>
                </c:pt>
                <c:pt idx="24">
                  <c:v>0.95175103257348803</c:v>
                </c:pt>
                <c:pt idx="25">
                  <c:v>0.94505104083174596</c:v>
                </c:pt>
                <c:pt idx="26">
                  <c:v>0.93839821466986995</c:v>
                </c:pt>
                <c:pt idx="27">
                  <c:v>0.93179222205880596</c:v>
                </c:pt>
                <c:pt idx="28">
                  <c:v>0.92523273330686495</c:v>
                </c:pt>
                <c:pt idx="29">
                  <c:v>0.91871942104327498</c:v>
                </c:pt>
                <c:pt idx="30">
                  <c:v>0.91225196020183696</c:v>
                </c:pt>
                <c:pt idx="31">
                  <c:v>0.90583002800470103</c:v>
                </c:pt>
                <c:pt idx="32">
                  <c:v>0.89945330394626499</c:v>
                </c:pt>
                <c:pt idx="33">
                  <c:v>0.893121469777167</c:v>
                </c:pt>
                <c:pt idx="34">
                  <c:v>0.88683420948841396</c:v>
                </c:pt>
                <c:pt idx="35">
                  <c:v>0.88059120929559997</c:v>
                </c:pt>
                <c:pt idx="36">
                  <c:v>0.87439215762325495</c:v>
                </c:pt>
                <c:pt idx="37">
                  <c:v>0.86823674508928705</c:v>
                </c:pt>
                <c:pt idx="38">
                  <c:v>0.86212466448954606</c:v>
                </c:pt>
                <c:pt idx="39">
                  <c:v>0.85605561078249304</c:v>
                </c:pt>
                <c:pt idx="40">
                  <c:v>0.85002928107397002</c:v>
                </c:pt>
                <c:pt idx="41">
                  <c:v>0.84404537460209095</c:v>
                </c:pt>
                <c:pt idx="42">
                  <c:v>0.83810359272222401</c:v>
                </c:pt>
                <c:pt idx="43">
                  <c:v>0.83220363889209303</c:v>
                </c:pt>
                <c:pt idx="44">
                  <c:v>0.82634521865697297</c:v>
                </c:pt>
                <c:pt idx="45">
                  <c:v>0.82052803963499799</c:v>
                </c:pt>
                <c:pt idx="46">
                  <c:v>0.81475181150256604</c:v>
                </c:pt>
                <c:pt idx="47">
                  <c:v>0.809016245979851</c:v>
                </c:pt>
                <c:pt idx="48">
                  <c:v>0.80332105681641697</c:v>
                </c:pt>
                <c:pt idx="49">
                  <c:v>0.797665959776927</c:v>
                </c:pt>
                <c:pt idx="50">
                  <c:v>0.79205067262696405</c:v>
                </c:pt>
                <c:pt idx="51">
                  <c:v>0.78647491511893897</c:v>
                </c:pt>
                <c:pt idx="52">
                  <c:v>0.78093840897810995</c:v>
                </c:pt>
                <c:pt idx="53">
                  <c:v>0.77544087788868699</c:v>
                </c:pt>
                <c:pt idx="54">
                  <c:v>0.76998204748005095</c:v>
                </c:pt>
                <c:pt idx="55">
                  <c:v>0.76456164531305104</c:v>
                </c:pt>
                <c:pt idx="56">
                  <c:v>0.759179400866413</c:v>
                </c:pt>
                <c:pt idx="57">
                  <c:v>0.75383504552323899</c:v>
                </c:pt>
                <c:pt idx="58">
                  <c:v>0.748528312557597</c:v>
                </c:pt>
                <c:pt idx="59">
                  <c:v>0.74325893712121305</c:v>
                </c:pt>
                <c:pt idx="60">
                  <c:v>0.73802665623025099</c:v>
                </c:pt>
                <c:pt idx="61">
                  <c:v>0.73283120875218699</c:v>
                </c:pt>
                <c:pt idx="62">
                  <c:v>0.72767233539278098</c:v>
                </c:pt>
                <c:pt idx="63">
                  <c:v>0.72254977868313097</c:v>
                </c:pt>
                <c:pt idx="64">
                  <c:v>0.71746328296682504</c:v>
                </c:pt>
                <c:pt idx="65">
                  <c:v>0.71241259438718396</c:v>
                </c:pt>
                <c:pt idx="66">
                  <c:v>0.70739746087458799</c:v>
                </c:pt>
                <c:pt idx="67">
                  <c:v>0.70241763213389996</c:v>
                </c:pt>
                <c:pt idx="68">
                  <c:v>0.69747285963197203</c:v>
                </c:pt>
                <c:pt idx="69">
                  <c:v>0.69256289658524095</c:v>
                </c:pt>
                <c:pt idx="70">
                  <c:v>0.68768749794741502</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1.0037788554056699</c:v>
                </c:pt>
                <c:pt idx="1">
                  <c:v>1.0035561750326001</c:v>
                </c:pt>
                <c:pt idx="2">
                  <c:v>1.0033335440594</c:v>
                </c:pt>
                <c:pt idx="3">
                  <c:v>1.00311096247512</c:v>
                </c:pt>
                <c:pt idx="4">
                  <c:v>1.0028884302687999</c:v>
                </c:pt>
                <c:pt idx="5">
                  <c:v>1.0026659474294799</c:v>
                </c:pt>
                <c:pt idx="6">
                  <c:v>1.00244351394622</c:v>
                </c:pt>
                <c:pt idx="7">
                  <c:v>1.0022211298080601</c:v>
                </c:pt>
                <c:pt idx="8">
                  <c:v>1.0019987950040501</c:v>
                </c:pt>
                <c:pt idx="9">
                  <c:v>1.00177650952326</c:v>
                </c:pt>
                <c:pt idx="10">
                  <c:v>1.00155427335473</c:v>
                </c:pt>
                <c:pt idx="11">
                  <c:v>1.0013320864875399</c:v>
                </c:pt>
                <c:pt idx="12">
                  <c:v>1.00110994891074</c:v>
                </c:pt>
                <c:pt idx="13">
                  <c:v>1.00088786061339</c:v>
                </c:pt>
                <c:pt idx="14">
                  <c:v>1.0006658215845801</c:v>
                </c:pt>
                <c:pt idx="15">
                  <c:v>1.0004438318133599</c:v>
                </c:pt>
                <c:pt idx="16">
                  <c:v>1.0002218912888099</c:v>
                </c:pt>
                <c:pt idx="17">
                  <c:v>1</c:v>
                </c:pt>
                <c:pt idx="18">
                  <c:v>0.98618903992275297</c:v>
                </c:pt>
                <c:pt idx="19">
                  <c:v>0.97256882246376097</c:v>
                </c:pt>
                <c:pt idx="20">
                  <c:v>0.95913671328433903</c:v>
                </c:pt>
                <c:pt idx="21">
                  <c:v>0.94589011442854698</c:v>
                </c:pt>
                <c:pt idx="22">
                  <c:v>0.93282646382071199</c:v>
                </c:pt>
                <c:pt idx="23">
                  <c:v>0.91994323476988504</c:v>
                </c:pt>
                <c:pt idx="24">
                  <c:v>0.90723793548114495</c:v>
                </c:pt>
                <c:pt idx="25">
                  <c:v>0.89470810857365002</c:v>
                </c:pt>
                <c:pt idx="26">
                  <c:v>0.88235133060535098</c:v>
                </c:pt>
                <c:pt idx="27">
                  <c:v>0.87016521160425397</c:v>
                </c:pt>
                <c:pt idx="28">
                  <c:v>0.85814739460617895</c:v>
                </c:pt>
                <c:pt idx="29">
                  <c:v>0.846295555198879</c:v>
                </c:pt>
                <c:pt idx="30">
                  <c:v>0.834607401072476</c:v>
                </c:pt>
                <c:pt idx="31">
                  <c:v>0.823080671576089</c:v>
                </c:pt>
                <c:pt idx="32">
                  <c:v>0.81171313728059802</c:v>
                </c:pt>
                <c:pt idx="33">
                  <c:v>0.80050259954743896</c:v>
                </c:pt>
                <c:pt idx="34">
                  <c:v>0.789446890103357</c:v>
                </c:pt>
                <c:pt idx="35">
                  <c:v>0.77854387062103303</c:v>
                </c:pt>
                <c:pt idx="36">
                  <c:v>0.76779143230549995</c:v>
                </c:pt>
                <c:pt idx="37">
                  <c:v>0.75718749548627695</c:v>
                </c:pt>
                <c:pt idx="38">
                  <c:v>0.746730009215125</c:v>
                </c:pt>
                <c:pt idx="39">
                  <c:v>0.73641695086937298</c:v>
                </c:pt>
                <c:pt idx="40">
                  <c:v>0.72624632576070802</c:v>
                </c:pt>
                <c:pt idx="41">
                  <c:v>0.71621616674937905</c:v>
                </c:pt>
                <c:pt idx="42">
                  <c:v>0.70632453386372496</c:v>
                </c:pt>
                <c:pt idx="43">
                  <c:v>0.69656951392495303</c:v>
                </c:pt>
                <c:pt idx="44">
                  <c:v>0.68694922017710802</c:v>
                </c:pt>
                <c:pt idx="45">
                  <c:v>0.67746179192214595</c:v>
                </c:pt>
                <c:pt idx="46">
                  <c:v>0.66810539416004899</c:v>
                </c:pt>
                <c:pt idx="47">
                  <c:v>0.65887821723391105</c:v>
                </c:pt>
                <c:pt idx="48">
                  <c:v>0.64977847647992604</c:v>
                </c:pt>
                <c:pt idx="49">
                  <c:v>0.64080441188220705</c:v>
                </c:pt>
                <c:pt idx="50">
                  <c:v>0.63195428773237905</c:v>
                </c:pt>
                <c:pt idx="51">
                  <c:v>0.62322639229386201</c:v>
                </c:pt>
                <c:pt idx="52">
                  <c:v>0.61461903747080504</c:v>
                </c:pt>
                <c:pt idx="53">
                  <c:v>0.60613055848157904</c:v>
                </c:pt>
                <c:pt idx="54">
                  <c:v>0.59775931353679101</c:v>
                </c:pt>
                <c:pt idx="55">
                  <c:v>0.58950368352173199</c:v>
                </c:pt>
                <c:pt idx="56">
                  <c:v>0.58136207168322296</c:v>
                </c:pt>
                <c:pt idx="57">
                  <c:v>0.57333290332078002</c:v>
                </c:pt>
                <c:pt idx="58">
                  <c:v>0.56541462548204502</c:v>
                </c:pt>
                <c:pt idx="59">
                  <c:v>0.55760570666242104</c:v>
                </c:pt>
                <c:pt idx="60">
                  <c:v>0.54990463650886101</c:v>
                </c:pt>
                <c:pt idx="61">
                  <c:v>0.54230992552774404</c:v>
                </c:pt>
                <c:pt idx="62">
                  <c:v>0.53482010479678599</c:v>
                </c:pt>
                <c:pt idx="63">
                  <c:v>0.52743372568092795</c:v>
                </c:pt>
                <c:pt idx="64">
                  <c:v>0.52014935955215502</c:v>
                </c:pt>
                <c:pt idx="65">
                  <c:v>0.51296559751317505</c:v>
                </c:pt>
                <c:pt idx="66">
                  <c:v>0.50588105012491902</c:v>
                </c:pt>
                <c:pt idx="67">
                  <c:v>0.498894347137808</c:v>
                </c:pt>
                <c:pt idx="68">
                  <c:v>0.49200413722672398</c:v>
                </c:pt>
                <c:pt idx="69">
                  <c:v>0.48520908772964499</c:v>
                </c:pt>
                <c:pt idx="70">
                  <c:v>0.478507884389894</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1.26670965778214</c:v>
                </c:pt>
                <c:pt idx="1">
                  <c:v>1.24921518126905</c:v>
                </c:pt>
                <c:pt idx="2">
                  <c:v>1.23196232027265</c:v>
                </c:pt>
                <c:pt idx="3">
                  <c:v>1.2149477378506901</c:v>
                </c:pt>
                <c:pt idx="4">
                  <c:v>1.1981681431472999</c:v>
                </c:pt>
                <c:pt idx="5">
                  <c:v>1.1816202907564599</c:v>
                </c:pt>
                <c:pt idx="6">
                  <c:v>1.1653009800943599</c:v>
                </c:pt>
                <c:pt idx="7">
                  <c:v>1.1492070547802999</c:v>
                </c:pt>
                <c:pt idx="8">
                  <c:v>1.1333354020262401</c:v>
                </c:pt>
                <c:pt idx="9">
                  <c:v>1.11768295203472</c:v>
                </c:pt>
                <c:pt idx="10">
                  <c:v>1.10224667740515</c:v>
                </c:pt>
                <c:pt idx="11">
                  <c:v>1.0870235925482301</c:v>
                </c:pt>
                <c:pt idx="12">
                  <c:v>1.0720107531085199</c:v>
                </c:pt>
                <c:pt idx="13">
                  <c:v>1.05720525539496</c:v>
                </c:pt>
                <c:pt idx="14">
                  <c:v>1.04260423581924</c:v>
                </c:pt>
                <c:pt idx="15">
                  <c:v>1.0282048703419799</c:v>
                </c:pt>
                <c:pt idx="16">
                  <c:v>1.0140043739264499</c:v>
                </c:pt>
                <c:pt idx="17">
                  <c:v>1</c:v>
                </c:pt>
                <c:pt idx="18">
                  <c:v>0.99977815793601499</c:v>
                </c:pt>
                <c:pt idx="19">
                  <c:v>0.99955636508593104</c:v>
                </c:pt>
                <c:pt idx="20">
                  <c:v>0.99933462143883101</c:v>
                </c:pt>
                <c:pt idx="21">
                  <c:v>0.99911292698379905</c:v>
                </c:pt>
                <c:pt idx="22">
                  <c:v>0.99889128170992203</c:v>
                </c:pt>
                <c:pt idx="23">
                  <c:v>0.99866968560629099</c:v>
                </c:pt>
                <c:pt idx="24">
                  <c:v>0.998448138661997</c:v>
                </c:pt>
                <c:pt idx="25">
                  <c:v>0.998226640866134</c:v>
                </c:pt>
                <c:pt idx="26">
                  <c:v>0.99800519220779904</c:v>
                </c:pt>
                <c:pt idx="27">
                  <c:v>0.99778379267609196</c:v>
                </c:pt>
                <c:pt idx="28">
                  <c:v>0.99756244226011304</c:v>
                </c:pt>
                <c:pt idx="29">
                  <c:v>0.99734114094896797</c:v>
                </c:pt>
                <c:pt idx="30">
                  <c:v>0.99711988873176305</c:v>
                </c:pt>
                <c:pt idx="31">
                  <c:v>0.99689868559760597</c:v>
                </c:pt>
                <c:pt idx="32">
                  <c:v>0.99667753153560901</c:v>
                </c:pt>
                <c:pt idx="33">
                  <c:v>0.99645642653488498</c:v>
                </c:pt>
                <c:pt idx="34">
                  <c:v>0.99623537058455103</c:v>
                </c:pt>
                <c:pt idx="35">
                  <c:v>0.99601436367372598</c:v>
                </c:pt>
                <c:pt idx="36">
                  <c:v>0.99579340579152897</c:v>
                </c:pt>
                <c:pt idx="37">
                  <c:v>0.99557249692708605</c:v>
                </c:pt>
                <c:pt idx="38">
                  <c:v>0.99535163706952101</c:v>
                </c:pt>
                <c:pt idx="39">
                  <c:v>0.995130826207962</c:v>
                </c:pt>
                <c:pt idx="40">
                  <c:v>0.99491006433154106</c:v>
                </c:pt>
                <c:pt idx="41">
                  <c:v>0.99468935142938997</c:v>
                </c:pt>
                <c:pt idx="42">
                  <c:v>0.99446868749064399</c:v>
                </c:pt>
                <c:pt idx="43">
                  <c:v>0.99424807250444303</c:v>
                </c:pt>
                <c:pt idx="44">
                  <c:v>0.99402750645992499</c:v>
                </c:pt>
                <c:pt idx="45">
                  <c:v>0.99380698934623402</c:v>
                </c:pt>
                <c:pt idx="46">
                  <c:v>0.993586521152515</c:v>
                </c:pt>
                <c:pt idx="47">
                  <c:v>0.99336610186791396</c:v>
                </c:pt>
                <c:pt idx="48">
                  <c:v>0.99314573148158303</c:v>
                </c:pt>
                <c:pt idx="49">
                  <c:v>0.99292540998267298</c:v>
                </c:pt>
                <c:pt idx="50">
                  <c:v>0.99270513736033905</c:v>
                </c:pt>
                <c:pt idx="51">
                  <c:v>0.99248491360373803</c:v>
                </c:pt>
                <c:pt idx="52">
                  <c:v>0.99226473870203002</c:v>
                </c:pt>
                <c:pt idx="53">
                  <c:v>0.99204461264437704</c:v>
                </c:pt>
                <c:pt idx="54">
                  <c:v>0.99182453541994198</c:v>
                </c:pt>
                <c:pt idx="55">
                  <c:v>0.99160450701789404</c:v>
                </c:pt>
                <c:pt idx="56">
                  <c:v>0.99138452742740002</c:v>
                </c:pt>
                <c:pt idx="57">
                  <c:v>0.99116459663763201</c:v>
                </c:pt>
                <c:pt idx="58">
                  <c:v>0.99094471463776501</c:v>
                </c:pt>
                <c:pt idx="59">
                  <c:v>0.99072488141697501</c:v>
                </c:pt>
                <c:pt idx="60">
                  <c:v>0.99050509696444</c:v>
                </c:pt>
                <c:pt idx="61">
                  <c:v>0.99028536126934097</c:v>
                </c:pt>
                <c:pt idx="62">
                  <c:v>0.99006567432086301</c:v>
                </c:pt>
                <c:pt idx="63">
                  <c:v>0.989846036108191</c:v>
                </c:pt>
                <c:pt idx="64">
                  <c:v>0.98962644662051302</c:v>
                </c:pt>
                <c:pt idx="65">
                  <c:v>0.98940690584701996</c:v>
                </c:pt>
                <c:pt idx="66">
                  <c:v>0.989187413776906</c:v>
                </c:pt>
                <c:pt idx="67">
                  <c:v>0.98896797039936502</c:v>
                </c:pt>
                <c:pt idx="68">
                  <c:v>0.98874857570359698</c:v>
                </c:pt>
                <c:pt idx="69">
                  <c:v>0.98852922967879997</c:v>
                </c:pt>
                <c:pt idx="70">
                  <c:v>0.98830993231417796</c:v>
                </c:pt>
              </c:numCache>
            </c:numRef>
          </c:yVal>
          <c:smooth val="1"/>
        </c:ser>
        <c:dLbls>
          <c:showLegendKey val="0"/>
          <c:showVal val="0"/>
          <c:showCatName val="0"/>
          <c:showSerName val="0"/>
          <c:showPercent val="0"/>
          <c:showBubbleSize val="0"/>
        </c:dLbls>
        <c:axId val="846093320"/>
        <c:axId val="846093712"/>
      </c:scatterChart>
      <c:valAx>
        <c:axId val="846093320"/>
        <c:scaling>
          <c:orientation val="minMax"/>
          <c:max val="50"/>
          <c:min val="0"/>
        </c:scaling>
        <c:delete val="0"/>
        <c:axPos val="b"/>
        <c:title>
          <c:tx>
            <c:rich>
              <a:bodyPr/>
              <a:lstStyle/>
              <a:p>
                <a:pPr>
                  <a:defRPr sz="1700"/>
                </a:pPr>
                <a:r>
                  <a:rPr lang="en-US" sz="1700" dirty="0" smtClean="0"/>
                  <a:t>Total program volume for pediatric and adult</a:t>
                </a:r>
                <a:r>
                  <a:rPr lang="en-US" sz="1700" baseline="0" dirty="0" smtClean="0"/>
                  <a:t> (cases per year)</a:t>
                </a:r>
                <a:endParaRPr lang="en-US" sz="1700" dirty="0"/>
              </a:p>
            </c:rich>
          </c:tx>
          <c:layout>
            <c:manualLayout>
              <c:xMode val="edge"/>
              <c:yMode val="edge"/>
              <c:x val="0.18144542772861361"/>
              <c:y val="0.89388472610278558"/>
            </c:manualLayout>
          </c:layout>
          <c:overlay val="0"/>
        </c:title>
        <c:numFmt formatCode="#,##0" sourceLinked="0"/>
        <c:majorTickMark val="out"/>
        <c:minorTickMark val="none"/>
        <c:tickLblPos val="nextTo"/>
        <c:txPr>
          <a:bodyPr rot="0"/>
          <a:lstStyle/>
          <a:p>
            <a:pPr>
              <a:defRPr sz="1500" b="1"/>
            </a:pPr>
            <a:endParaRPr lang="en-US"/>
          </a:p>
        </c:txPr>
        <c:crossAx val="846093712"/>
        <c:crosses val="autoZero"/>
        <c:crossBetween val="midCat"/>
        <c:majorUnit val="10"/>
      </c:valAx>
      <c:valAx>
        <c:axId val="8460937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4609332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8204654727893528"/>
          <c:h val="0.81644145288290582"/>
        </c:manualLayout>
      </c:layout>
      <c:scatterChart>
        <c:scatterStyle val="lineMarker"/>
        <c:varyColors val="0"/>
        <c:ser>
          <c:idx val="0"/>
          <c:order val="0"/>
          <c:tx>
            <c:strRef>
              <c:f>Sheet1!$B$1</c:f>
              <c:strCache>
                <c:ptCount val="1"/>
                <c:pt idx="0">
                  <c:v> Primary (N=4,466)</c:v>
                </c:pt>
              </c:strCache>
            </c:strRef>
          </c:tx>
          <c:spPr>
            <a:ln w="4762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6.2700000000000004E-3</c:v>
                </c:pt>
                <c:pt idx="2">
                  <c:v>6.9410000000000001E-3</c:v>
                </c:pt>
                <c:pt idx="3">
                  <c:v>8.7329999999999994E-3</c:v>
                </c:pt>
                <c:pt idx="4">
                  <c:v>9.1809999999999999E-3</c:v>
                </c:pt>
                <c:pt idx="5">
                  <c:v>9.6290000000000004E-3</c:v>
                </c:pt>
                <c:pt idx="6">
                  <c:v>1.0749999999999999E-2</c:v>
                </c:pt>
                <c:pt idx="7">
                  <c:v>1.1199000000000001E-2</c:v>
                </c:pt>
                <c:pt idx="8">
                  <c:v>1.2096000000000001E-2</c:v>
                </c:pt>
                <c:pt idx="9">
                  <c:v>1.2994E-2</c:v>
                </c:pt>
                <c:pt idx="10">
                  <c:v>1.3893000000000001E-2</c:v>
                </c:pt>
                <c:pt idx="11">
                  <c:v>1.5018E-2</c:v>
                </c:pt>
                <c:pt idx="12">
                  <c:v>1.5918999999999999E-2</c:v>
                </c:pt>
                <c:pt idx="13">
                  <c:v>1.6594999999999999E-2</c:v>
                </c:pt>
                <c:pt idx="14">
                  <c:v>1.7949E-2</c:v>
                </c:pt>
                <c:pt idx="15">
                  <c:v>1.9078999999999999E-2</c:v>
                </c:pt>
                <c:pt idx="16">
                  <c:v>2.0437E-2</c:v>
                </c:pt>
                <c:pt idx="17">
                  <c:v>2.0891E-2</c:v>
                </c:pt>
                <c:pt idx="18">
                  <c:v>2.1343999999999998E-2</c:v>
                </c:pt>
                <c:pt idx="19">
                  <c:v>2.1343999999999998E-2</c:v>
                </c:pt>
                <c:pt idx="20">
                  <c:v>2.1571E-2</c:v>
                </c:pt>
                <c:pt idx="21">
                  <c:v>2.2026E-2</c:v>
                </c:pt>
                <c:pt idx="22">
                  <c:v>2.2252999999999998E-2</c:v>
                </c:pt>
                <c:pt idx="23">
                  <c:v>2.2481000000000001E-2</c:v>
                </c:pt>
                <c:pt idx="24">
                  <c:v>2.2481000000000001E-2</c:v>
                </c:pt>
                <c:pt idx="25">
                  <c:v>2.2481000000000001E-2</c:v>
                </c:pt>
                <c:pt idx="26">
                  <c:v>2.2709E-2</c:v>
                </c:pt>
                <c:pt idx="27">
                  <c:v>2.2938E-2</c:v>
                </c:pt>
                <c:pt idx="28">
                  <c:v>2.3167E-2</c:v>
                </c:pt>
                <c:pt idx="29">
                  <c:v>2.3394999999999999E-2</c:v>
                </c:pt>
                <c:pt idx="30">
                  <c:v>2.3852999999999999E-2</c:v>
                </c:pt>
              </c:numCache>
            </c:numRef>
          </c:yVal>
          <c:smooth val="0"/>
        </c:ser>
        <c:ser>
          <c:idx val="1"/>
          <c:order val="1"/>
          <c:tx>
            <c:strRef>
              <c:f>Sheet1!$C$1</c:f>
              <c:strCache>
                <c:ptCount val="1"/>
                <c:pt idx="0">
                  <c:v> First Retransplant (N=249)</c:v>
                </c:pt>
              </c:strCache>
            </c:strRef>
          </c:tx>
          <c:spPr>
            <a:ln w="47625">
              <a:solidFill>
                <a:srgbClr val="FFC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4.0159999999999996E-3</c:v>
                </c:pt>
                <c:pt idx="2">
                  <c:v>4.0159999999999996E-3</c:v>
                </c:pt>
                <c:pt idx="3">
                  <c:v>4.0159999999999996E-3</c:v>
                </c:pt>
                <c:pt idx="4">
                  <c:v>8.0319999999999992E-3</c:v>
                </c:pt>
                <c:pt idx="5">
                  <c:v>8.0319999999999992E-3</c:v>
                </c:pt>
                <c:pt idx="6">
                  <c:v>8.0319999999999992E-3</c:v>
                </c:pt>
                <c:pt idx="7">
                  <c:v>8.0319999999999992E-3</c:v>
                </c:pt>
                <c:pt idx="8">
                  <c:v>8.0319999999999992E-3</c:v>
                </c:pt>
                <c:pt idx="9">
                  <c:v>8.0319999999999992E-3</c:v>
                </c:pt>
                <c:pt idx="10">
                  <c:v>1.2064999999999999E-2</c:v>
                </c:pt>
                <c:pt idx="11">
                  <c:v>1.2064999999999999E-2</c:v>
                </c:pt>
                <c:pt idx="12">
                  <c:v>1.2064999999999999E-2</c:v>
                </c:pt>
                <c:pt idx="13">
                  <c:v>1.2064999999999999E-2</c:v>
                </c:pt>
                <c:pt idx="14">
                  <c:v>1.2064999999999999E-2</c:v>
                </c:pt>
                <c:pt idx="15">
                  <c:v>1.2064999999999999E-2</c:v>
                </c:pt>
                <c:pt idx="16">
                  <c:v>1.2064999999999999E-2</c:v>
                </c:pt>
                <c:pt idx="17">
                  <c:v>1.2064999999999999E-2</c:v>
                </c:pt>
                <c:pt idx="18">
                  <c:v>1.2064999999999999E-2</c:v>
                </c:pt>
                <c:pt idx="19">
                  <c:v>1.2064999999999999E-2</c:v>
                </c:pt>
                <c:pt idx="20">
                  <c:v>1.2064999999999999E-2</c:v>
                </c:pt>
                <c:pt idx="21">
                  <c:v>1.2064999999999999E-2</c:v>
                </c:pt>
                <c:pt idx="22">
                  <c:v>1.2064999999999999E-2</c:v>
                </c:pt>
                <c:pt idx="23">
                  <c:v>1.2064999999999999E-2</c:v>
                </c:pt>
                <c:pt idx="24">
                  <c:v>1.2064999999999999E-2</c:v>
                </c:pt>
                <c:pt idx="25">
                  <c:v>1.2064999999999999E-2</c:v>
                </c:pt>
                <c:pt idx="26">
                  <c:v>1.2064999999999999E-2</c:v>
                </c:pt>
                <c:pt idx="27">
                  <c:v>1.2064999999999999E-2</c:v>
                </c:pt>
                <c:pt idx="28">
                  <c:v>1.2064999999999999E-2</c:v>
                </c:pt>
                <c:pt idx="29">
                  <c:v>1.2064999999999999E-2</c:v>
                </c:pt>
                <c:pt idx="30">
                  <c:v>1.2064999999999999E-2</c:v>
                </c:pt>
              </c:numCache>
            </c:numRef>
          </c:yVal>
          <c:smooth val="0"/>
        </c:ser>
        <c:dLbls>
          <c:showLegendKey val="0"/>
          <c:showVal val="0"/>
          <c:showCatName val="0"/>
          <c:showSerName val="0"/>
          <c:showPercent val="0"/>
          <c:showBubbleSize val="0"/>
        </c:dLbls>
        <c:axId val="846094496"/>
        <c:axId val="846094888"/>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(Primary)</c:v>
                      </c:pt>
                    </c:strCache>
                  </c:strRef>
                </c:tx>
                <c:spPr>
                  <a:ln w="47625">
                    <a:solidFill>
                      <a:srgbClr val="00FF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4.2839999999999996E-3</c:v>
                      </c:pt>
                      <c:pt idx="2">
                        <c:v>4.8349999999999999E-3</c:v>
                      </c:pt>
                      <c:pt idx="3">
                        <c:v>6.332E-3</c:v>
                      </c:pt>
                      <c:pt idx="4">
                        <c:v>6.711E-3</c:v>
                      </c:pt>
                      <c:pt idx="5">
                        <c:v>7.0920000000000002E-3</c:v>
                      </c:pt>
                      <c:pt idx="6">
                        <c:v>8.0510000000000009E-3</c:v>
                      </c:pt>
                      <c:pt idx="7">
                        <c:v>8.4370000000000001E-3</c:v>
                      </c:pt>
                      <c:pt idx="8">
                        <c:v>9.214E-3</c:v>
                      </c:pt>
                      <c:pt idx="9">
                        <c:v>9.9950000000000004E-3</c:v>
                      </c:pt>
                      <c:pt idx="10">
                        <c:v>1.0782E-2</c:v>
                      </c:pt>
                      <c:pt idx="11">
                        <c:v>1.1769999999999999E-2</c:v>
                      </c:pt>
                      <c:pt idx="12">
                        <c:v>1.2566000000000001E-2</c:v>
                      </c:pt>
                      <c:pt idx="13">
                        <c:v>1.3165E-2</c:v>
                      </c:pt>
                      <c:pt idx="14">
                        <c:v>1.4369E-2</c:v>
                      </c:pt>
                      <c:pt idx="15">
                        <c:v>1.5379E-2</c:v>
                      </c:pt>
                      <c:pt idx="16">
                        <c:v>1.6597000000000001E-2</c:v>
                      </c:pt>
                      <c:pt idx="17">
                        <c:v>1.7004999999999999E-2</c:v>
                      </c:pt>
                      <c:pt idx="18">
                        <c:v>1.7413000000000001E-2</c:v>
                      </c:pt>
                      <c:pt idx="19">
                        <c:v>1.7413000000000001E-2</c:v>
                      </c:pt>
                      <c:pt idx="20">
                        <c:v>1.7617000000000001E-2</c:v>
                      </c:pt>
                      <c:pt idx="21">
                        <c:v>1.8027000000000001E-2</c:v>
                      </c:pt>
                      <c:pt idx="22">
                        <c:v>1.8232000000000002E-2</c:v>
                      </c:pt>
                      <c:pt idx="23">
                        <c:v>1.8438E-2</c:v>
                      </c:pt>
                      <c:pt idx="24">
                        <c:v>1.8438E-2</c:v>
                      </c:pt>
                      <c:pt idx="25">
                        <c:v>1.8438E-2</c:v>
                      </c:pt>
                      <c:pt idx="26">
                        <c:v>1.8644000000000001E-2</c:v>
                      </c:pt>
                      <c:pt idx="27">
                        <c:v>1.8849999999999999E-2</c:v>
                      </c:pt>
                      <c:pt idx="28">
                        <c:v>1.9057000000000001E-2</c:v>
                      </c:pt>
                      <c:pt idx="29">
                        <c:v>1.9264E-2</c:v>
                      </c:pt>
                      <c:pt idx="30">
                        <c:v>1.9678999999999999E-2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(First Retx)</c:v>
                      </c:pt>
                    </c:strCache>
                  </c:strRef>
                </c:tx>
                <c:spPr>
                  <a:ln w="47625">
                    <a:solidFill>
                      <a:srgbClr val="FF99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3.8999999999999999E-4</c:v>
                      </c:pt>
                      <c:pt idx="2">
                        <c:v>3.8999999999999999E-4</c:v>
                      </c:pt>
                      <c:pt idx="3">
                        <c:v>3.8999999999999999E-4</c:v>
                      </c:pt>
                      <c:pt idx="4">
                        <c:v>1.637E-3</c:v>
                      </c:pt>
                      <c:pt idx="5">
                        <c:v>1.637E-3</c:v>
                      </c:pt>
                      <c:pt idx="6">
                        <c:v>1.637E-3</c:v>
                      </c:pt>
                      <c:pt idx="7">
                        <c:v>1.637E-3</c:v>
                      </c:pt>
                      <c:pt idx="8">
                        <c:v>1.637E-3</c:v>
                      </c:pt>
                      <c:pt idx="9">
                        <c:v>1.637E-3</c:v>
                      </c:pt>
                      <c:pt idx="10">
                        <c:v>3.375E-3</c:v>
                      </c:pt>
                      <c:pt idx="11">
                        <c:v>3.375E-3</c:v>
                      </c:pt>
                      <c:pt idx="12">
                        <c:v>3.375E-3</c:v>
                      </c:pt>
                      <c:pt idx="13">
                        <c:v>3.375E-3</c:v>
                      </c:pt>
                      <c:pt idx="14">
                        <c:v>3.375E-3</c:v>
                      </c:pt>
                      <c:pt idx="15">
                        <c:v>3.375E-3</c:v>
                      </c:pt>
                      <c:pt idx="16">
                        <c:v>3.375E-3</c:v>
                      </c:pt>
                      <c:pt idx="17">
                        <c:v>3.375E-3</c:v>
                      </c:pt>
                      <c:pt idx="18">
                        <c:v>3.375E-3</c:v>
                      </c:pt>
                      <c:pt idx="19">
                        <c:v>3.375E-3</c:v>
                      </c:pt>
                      <c:pt idx="20">
                        <c:v>3.375E-3</c:v>
                      </c:pt>
                      <c:pt idx="21">
                        <c:v>3.375E-3</c:v>
                      </c:pt>
                      <c:pt idx="22">
                        <c:v>3.375E-3</c:v>
                      </c:pt>
                      <c:pt idx="23">
                        <c:v>3.375E-3</c:v>
                      </c:pt>
                      <c:pt idx="24">
                        <c:v>3.375E-3</c:v>
                      </c:pt>
                      <c:pt idx="25">
                        <c:v>3.375E-3</c:v>
                      </c:pt>
                      <c:pt idx="26">
                        <c:v>3.375E-3</c:v>
                      </c:pt>
                      <c:pt idx="27">
                        <c:v>3.375E-3</c:v>
                      </c:pt>
                      <c:pt idx="28">
                        <c:v>3.375E-3</c:v>
                      </c:pt>
                      <c:pt idx="29">
                        <c:v>3.375E-3</c:v>
                      </c:pt>
                      <c:pt idx="30">
                        <c:v>3.375E-3</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(Primary)</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8.9359999999999995E-3</c:v>
                      </c:pt>
                      <c:pt idx="2">
                        <c:v>9.7230000000000007E-3</c:v>
                      </c:pt>
                      <c:pt idx="3">
                        <c:v>1.1801000000000001E-2</c:v>
                      </c:pt>
                      <c:pt idx="4">
                        <c:v>1.2316000000000001E-2</c:v>
                      </c:pt>
                      <c:pt idx="5">
                        <c:v>1.2829E-2</c:v>
                      </c:pt>
                      <c:pt idx="6">
                        <c:v>1.4107E-2</c:v>
                      </c:pt>
                      <c:pt idx="7">
                        <c:v>1.4616000000000001E-2</c:v>
                      </c:pt>
                      <c:pt idx="8">
                        <c:v>1.5630999999999999E-2</c:v>
                      </c:pt>
                      <c:pt idx="9">
                        <c:v>1.6642000000000001E-2</c:v>
                      </c:pt>
                      <c:pt idx="10">
                        <c:v>1.7651E-2</c:v>
                      </c:pt>
                      <c:pt idx="11">
                        <c:v>1.8907E-2</c:v>
                      </c:pt>
                      <c:pt idx="12">
                        <c:v>1.9911000000000002E-2</c:v>
                      </c:pt>
                      <c:pt idx="13">
                        <c:v>2.0662E-2</c:v>
                      </c:pt>
                      <c:pt idx="14">
                        <c:v>2.2161E-2</c:v>
                      </c:pt>
                      <c:pt idx="15">
                        <c:v>2.3407000000000001E-2</c:v>
                      </c:pt>
                      <c:pt idx="16">
                        <c:v>2.4902000000000001E-2</c:v>
                      </c:pt>
                      <c:pt idx="17">
                        <c:v>2.5399000000000001E-2</c:v>
                      </c:pt>
                      <c:pt idx="18">
                        <c:v>2.5897E-2</c:v>
                      </c:pt>
                      <c:pt idx="19">
                        <c:v>2.5897E-2</c:v>
                      </c:pt>
                      <c:pt idx="20">
                        <c:v>2.6145999999999999E-2</c:v>
                      </c:pt>
                      <c:pt idx="21">
                        <c:v>2.6644000000000001E-2</c:v>
                      </c:pt>
                      <c:pt idx="22">
                        <c:v>2.6893E-2</c:v>
                      </c:pt>
                      <c:pt idx="23">
                        <c:v>2.7141999999999999E-2</c:v>
                      </c:pt>
                      <c:pt idx="24">
                        <c:v>2.7141999999999999E-2</c:v>
                      </c:pt>
                      <c:pt idx="25">
                        <c:v>2.7141999999999999E-2</c:v>
                      </c:pt>
                      <c:pt idx="26">
                        <c:v>2.7392E-2</c:v>
                      </c:pt>
                      <c:pt idx="27">
                        <c:v>2.7642E-2</c:v>
                      </c:pt>
                      <c:pt idx="28">
                        <c:v>2.7892E-2</c:v>
                      </c:pt>
                      <c:pt idx="29">
                        <c:v>2.8143000000000001E-2</c:v>
                      </c:pt>
                      <c:pt idx="30">
                        <c:v>2.8642999999999998E-2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(First Retx)</c:v>
                      </c:pt>
                    </c:strCache>
                  </c:strRef>
                </c:tx>
                <c:spPr>
                  <a:ln w="47625">
                    <a:solidFill>
                      <a:srgbClr val="FF99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2.0674999999999999E-2</c:v>
                      </c:pt>
                      <c:pt idx="2">
                        <c:v>2.0674999999999999E-2</c:v>
                      </c:pt>
                      <c:pt idx="3">
                        <c:v>2.0674999999999999E-2</c:v>
                      </c:pt>
                      <c:pt idx="4">
                        <c:v>2.6567E-2</c:v>
                      </c:pt>
                      <c:pt idx="5">
                        <c:v>2.6567E-2</c:v>
                      </c:pt>
                      <c:pt idx="6">
                        <c:v>2.6567E-2</c:v>
                      </c:pt>
                      <c:pt idx="7">
                        <c:v>2.6567E-2</c:v>
                      </c:pt>
                      <c:pt idx="8">
                        <c:v>2.6567E-2</c:v>
                      </c:pt>
                      <c:pt idx="9">
                        <c:v>2.6567E-2</c:v>
                      </c:pt>
                      <c:pt idx="10">
                        <c:v>3.243E-2</c:v>
                      </c:pt>
                      <c:pt idx="11">
                        <c:v>3.243E-2</c:v>
                      </c:pt>
                      <c:pt idx="12">
                        <c:v>3.243E-2</c:v>
                      </c:pt>
                      <c:pt idx="13">
                        <c:v>3.243E-2</c:v>
                      </c:pt>
                      <c:pt idx="14">
                        <c:v>3.243E-2</c:v>
                      </c:pt>
                      <c:pt idx="15">
                        <c:v>3.243E-2</c:v>
                      </c:pt>
                      <c:pt idx="16">
                        <c:v>3.243E-2</c:v>
                      </c:pt>
                      <c:pt idx="17">
                        <c:v>3.243E-2</c:v>
                      </c:pt>
                      <c:pt idx="18">
                        <c:v>3.243E-2</c:v>
                      </c:pt>
                      <c:pt idx="19">
                        <c:v>3.243E-2</c:v>
                      </c:pt>
                      <c:pt idx="20">
                        <c:v>3.243E-2</c:v>
                      </c:pt>
                      <c:pt idx="21">
                        <c:v>3.243E-2</c:v>
                      </c:pt>
                      <c:pt idx="22">
                        <c:v>3.243E-2</c:v>
                      </c:pt>
                      <c:pt idx="23">
                        <c:v>3.243E-2</c:v>
                      </c:pt>
                      <c:pt idx="24">
                        <c:v>3.243E-2</c:v>
                      </c:pt>
                      <c:pt idx="25">
                        <c:v>3.243E-2</c:v>
                      </c:pt>
                      <c:pt idx="26">
                        <c:v>3.243E-2</c:v>
                      </c:pt>
                      <c:pt idx="27">
                        <c:v>3.243E-2</c:v>
                      </c:pt>
                      <c:pt idx="28">
                        <c:v>3.243E-2</c:v>
                      </c:pt>
                      <c:pt idx="29">
                        <c:v>3.243E-2</c:v>
                      </c:pt>
                      <c:pt idx="30">
                        <c:v>3.243E-2</c:v>
                      </c:pt>
                    </c:numCache>
                  </c:numRef>
                </c:yVal>
                <c:smooth val="0"/>
              </c15:ser>
            </c15:filteredScatterSeries>
          </c:ext>
        </c:extLst>
      </c:scatterChart>
      <c:valAx>
        <c:axId val="846094496"/>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46094888"/>
        <c:crosses val="autoZero"/>
        <c:crossBetween val="midCat"/>
        <c:majorUnit val="2"/>
      </c:valAx>
      <c:valAx>
        <c:axId val="846094888"/>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46094496"/>
        <c:crosses val="autoZero"/>
        <c:crossBetween val="midCat"/>
      </c:valAx>
      <c:spPr>
        <a:solidFill>
          <a:schemeClr val="bg2"/>
        </a:solidFill>
        <a:ln>
          <a:solidFill>
            <a:schemeClr val="tx1"/>
          </a:solidFill>
        </a:ln>
      </c:spPr>
    </c:plotArea>
    <c:legend>
      <c:legendPos val="r"/>
      <c:layout>
        <c:manualLayout>
          <c:xMode val="edge"/>
          <c:yMode val="edge"/>
          <c:x val="0.15188000836178669"/>
          <c:y val="6.4944798566845804E-2"/>
          <c:w val="0.30755951966181216"/>
          <c:h val="0.11366995792192643"/>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 with 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16</c:v>
                </c:pt>
                <c:pt idx="1">
                  <c:v>13</c:v>
                </c:pt>
                <c:pt idx="2">
                  <c:v>12</c:v>
                </c:pt>
                <c:pt idx="3">
                  <c:v>5</c:v>
                </c:pt>
                <c:pt idx="4">
                  <c:v>11</c:v>
                </c:pt>
                <c:pt idx="5">
                  <c:v>11</c:v>
                </c:pt>
                <c:pt idx="6">
                  <c:v>10</c:v>
                </c:pt>
                <c:pt idx="7">
                  <c:v>10</c:v>
                </c:pt>
                <c:pt idx="8">
                  <c:v>5</c:v>
                </c:pt>
              </c:numCache>
            </c:numRef>
          </c:val>
        </c:ser>
        <c:ser>
          <c:idx val="1"/>
          <c:order val="1"/>
          <c:tx>
            <c:strRef>
              <c:f>Sheet1!$C$1</c:f>
              <c:strCache>
                <c:ptCount val="1"/>
                <c:pt idx="0">
                  <c:v>N with 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2</c:v>
                </c:pt>
                <c:pt idx="1">
                  <c:v>0</c:v>
                </c:pt>
                <c:pt idx="2">
                  <c:v>3</c:v>
                </c:pt>
                <c:pt idx="3">
                  <c:v>4</c:v>
                </c:pt>
                <c:pt idx="4">
                  <c:v>2</c:v>
                </c:pt>
                <c:pt idx="5">
                  <c:v>0</c:v>
                </c:pt>
                <c:pt idx="6">
                  <c:v>2</c:v>
                </c:pt>
                <c:pt idx="7">
                  <c:v>0</c:v>
                </c:pt>
                <c:pt idx="8">
                  <c:v>0</c:v>
                </c:pt>
              </c:numCache>
            </c:numRef>
          </c:val>
        </c:ser>
        <c:dLbls>
          <c:showLegendKey val="0"/>
          <c:showVal val="0"/>
          <c:showCatName val="0"/>
          <c:showSerName val="0"/>
          <c:showPercent val="0"/>
          <c:showBubbleSize val="0"/>
        </c:dLbls>
        <c:gapWidth val="35"/>
        <c:overlap val="100"/>
        <c:axId val="846095672"/>
        <c:axId val="846096064"/>
      </c:barChart>
      <c:lineChart>
        <c:grouping val="standard"/>
        <c:varyColors val="0"/>
        <c:ser>
          <c:idx val="2"/>
          <c:order val="2"/>
          <c:tx>
            <c:strRef>
              <c:f>Sheet1!$D$1</c:f>
              <c:strCache>
                <c:ptCount val="1"/>
                <c:pt idx="0">
                  <c:v> % with EGF</c:v>
                </c:pt>
              </c:strCache>
            </c:strRef>
          </c:tx>
          <c:spPr>
            <a:ln w="47625">
              <a:solidFill>
                <a:srgbClr val="FF9900"/>
              </a:solidFill>
            </a:ln>
          </c:spPr>
          <c:marker>
            <c:symbol val="none"/>
          </c:marker>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4.0631E-2</c:v>
                </c:pt>
                <c:pt idx="1">
                  <c:v>2.8584999999999999E-2</c:v>
                </c:pt>
                <c:pt idx="2">
                  <c:v>3.3690999999999999E-2</c:v>
                </c:pt>
                <c:pt idx="3">
                  <c:v>1.7736999999999999E-2</c:v>
                </c:pt>
                <c:pt idx="4">
                  <c:v>2.4764000000000001E-2</c:v>
                </c:pt>
                <c:pt idx="5">
                  <c:v>2.1291000000000001E-2</c:v>
                </c:pt>
                <c:pt idx="6">
                  <c:v>2.2411E-2</c:v>
                </c:pt>
                <c:pt idx="7">
                  <c:v>2.0909000000000001E-2</c:v>
                </c:pt>
                <c:pt idx="8">
                  <c:v>9.3010000000000002E-3</c:v>
                </c:pt>
              </c:numCache>
            </c:numRef>
          </c:val>
          <c:smooth val="0"/>
        </c:ser>
        <c:dLbls>
          <c:showLegendKey val="0"/>
          <c:showVal val="0"/>
          <c:showCatName val="0"/>
          <c:showSerName val="0"/>
          <c:showPercent val="0"/>
          <c:showBubbleSize val="0"/>
        </c:dLbls>
        <c:marker val="1"/>
        <c:smooth val="0"/>
        <c:axId val="846096848"/>
        <c:axId val="846096456"/>
      </c:lineChart>
      <c:catAx>
        <c:axId val="846095672"/>
        <c:scaling>
          <c:orientation val="minMax"/>
        </c:scaling>
        <c:delete val="0"/>
        <c:axPos val="b"/>
        <c:numFmt formatCode="General" sourceLinked="1"/>
        <c:majorTickMark val="out"/>
        <c:minorTickMark val="none"/>
        <c:tickLblPos val="nextTo"/>
        <c:txPr>
          <a:bodyPr rot="0"/>
          <a:lstStyle/>
          <a:p>
            <a:pPr>
              <a:defRPr sz="1200" b="1"/>
            </a:pPr>
            <a:endParaRPr lang="en-US"/>
          </a:p>
        </c:txPr>
        <c:crossAx val="846096064"/>
        <c:crosses val="autoZero"/>
        <c:auto val="1"/>
        <c:lblAlgn val="ctr"/>
        <c:lblOffset val="100"/>
        <c:noMultiLvlLbl val="0"/>
      </c:catAx>
      <c:valAx>
        <c:axId val="846096064"/>
        <c:scaling>
          <c:orientation val="minMax"/>
          <c:max val="25"/>
        </c:scaling>
        <c:delete val="0"/>
        <c:axPos val="l"/>
        <c:majorGridlines>
          <c:spPr>
            <a:ln>
              <a:prstDash val="sysDash"/>
            </a:ln>
          </c:spPr>
        </c:majorGridlines>
        <c:title>
          <c:tx>
            <c:rich>
              <a:bodyPr rot="-5400000" vert="horz"/>
              <a:lstStyle/>
              <a:p>
                <a:pPr>
                  <a:defRPr sz="1700"/>
                </a:pPr>
                <a:r>
                  <a:rPr lang="en-US" sz="1700" dirty="0" smtClean="0"/>
                  <a:t>N with EGF</a:t>
                </a:r>
                <a:endParaRPr lang="en-US" sz="1700" dirty="0"/>
              </a:p>
            </c:rich>
          </c:tx>
          <c:layout>
            <c:manualLayout>
              <c:xMode val="edge"/>
              <c:yMode val="edge"/>
              <c:x val="1.9174041297935103E-2"/>
              <c:y val="0.37452024439568005"/>
            </c:manualLayout>
          </c:layout>
          <c:overlay val="0"/>
        </c:title>
        <c:numFmt formatCode="General" sourceLinked="0"/>
        <c:majorTickMark val="out"/>
        <c:minorTickMark val="none"/>
        <c:tickLblPos val="nextTo"/>
        <c:txPr>
          <a:bodyPr/>
          <a:lstStyle/>
          <a:p>
            <a:pPr>
              <a:defRPr sz="1500" b="1"/>
            </a:pPr>
            <a:endParaRPr lang="en-US"/>
          </a:p>
        </c:txPr>
        <c:crossAx val="846095672"/>
        <c:crosses val="autoZero"/>
        <c:crossBetween val="between"/>
      </c:valAx>
      <c:valAx>
        <c:axId val="846096456"/>
        <c:scaling>
          <c:orientation val="minMax"/>
          <c:max val="0.1"/>
        </c:scaling>
        <c:delete val="0"/>
        <c:axPos val="r"/>
        <c:title>
          <c:tx>
            <c:rich>
              <a:bodyPr/>
              <a:lstStyle/>
              <a:p>
                <a:pPr>
                  <a:defRPr sz="1700"/>
                </a:pPr>
                <a:r>
                  <a:rPr lang="en-US" sz="1700" dirty="0" smtClean="0"/>
                  <a:t>Overall % with EGF</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846096848"/>
        <c:crosses val="max"/>
        <c:crossBetween val="between"/>
        <c:majorUnit val="2.0000000000000004E-2"/>
      </c:valAx>
      <c:catAx>
        <c:axId val="846096848"/>
        <c:scaling>
          <c:orientation val="minMax"/>
        </c:scaling>
        <c:delete val="1"/>
        <c:axPos val="b"/>
        <c:numFmt formatCode="General" sourceLinked="1"/>
        <c:majorTickMark val="out"/>
        <c:minorTickMark val="none"/>
        <c:tickLblPos val="nextTo"/>
        <c:crossAx val="846096456"/>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23875107425731079"/>
          <c:y val="3.2786885245901641E-2"/>
          <c:w val="0.5920603674540682"/>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2005-2008 (N=1,977)</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8.0929999999999995E-3</c:v>
                </c:pt>
                <c:pt idx="2">
                  <c:v>8.5990000000000007E-3</c:v>
                </c:pt>
                <c:pt idx="3">
                  <c:v>1.1129E-2</c:v>
                </c:pt>
                <c:pt idx="4">
                  <c:v>1.2141000000000001E-2</c:v>
                </c:pt>
                <c:pt idx="5">
                  <c:v>1.2648E-2</c:v>
                </c:pt>
                <c:pt idx="6">
                  <c:v>1.366E-2</c:v>
                </c:pt>
                <c:pt idx="7">
                  <c:v>1.4166E-2</c:v>
                </c:pt>
                <c:pt idx="8">
                  <c:v>1.5178000000000001E-2</c:v>
                </c:pt>
                <c:pt idx="9">
                  <c:v>1.6697E-2</c:v>
                </c:pt>
                <c:pt idx="10">
                  <c:v>1.8217000000000001E-2</c:v>
                </c:pt>
                <c:pt idx="11">
                  <c:v>1.9230000000000001E-2</c:v>
                </c:pt>
                <c:pt idx="12">
                  <c:v>1.9737999999999999E-2</c:v>
                </c:pt>
                <c:pt idx="13">
                  <c:v>2.0246E-2</c:v>
                </c:pt>
                <c:pt idx="14">
                  <c:v>2.2280000000000001E-2</c:v>
                </c:pt>
                <c:pt idx="15">
                  <c:v>2.3807999999999999E-2</c:v>
                </c:pt>
                <c:pt idx="16">
                  <c:v>2.5336000000000001E-2</c:v>
                </c:pt>
                <c:pt idx="17">
                  <c:v>2.5336000000000001E-2</c:v>
                </c:pt>
                <c:pt idx="18">
                  <c:v>2.5336000000000001E-2</c:v>
                </c:pt>
                <c:pt idx="19">
                  <c:v>2.5336000000000001E-2</c:v>
                </c:pt>
                <c:pt idx="20">
                  <c:v>2.5846000000000001E-2</c:v>
                </c:pt>
                <c:pt idx="21">
                  <c:v>2.6865E-2</c:v>
                </c:pt>
                <c:pt idx="22">
                  <c:v>2.7375E-2</c:v>
                </c:pt>
                <c:pt idx="23">
                  <c:v>2.7886000000000001E-2</c:v>
                </c:pt>
                <c:pt idx="24">
                  <c:v>2.7886000000000001E-2</c:v>
                </c:pt>
                <c:pt idx="25">
                  <c:v>2.7886000000000001E-2</c:v>
                </c:pt>
                <c:pt idx="26">
                  <c:v>2.7886000000000001E-2</c:v>
                </c:pt>
                <c:pt idx="27">
                  <c:v>2.8396999999999999E-2</c:v>
                </c:pt>
                <c:pt idx="28">
                  <c:v>2.8396999999999999E-2</c:v>
                </c:pt>
                <c:pt idx="29">
                  <c:v>2.8396999999999999E-2</c:v>
                </c:pt>
                <c:pt idx="30">
                  <c:v>2.9422E-2</c:v>
                </c:pt>
              </c:numCache>
            </c:numRef>
          </c:yVal>
          <c:smooth val="0"/>
        </c:ser>
        <c:ser>
          <c:idx val="1"/>
          <c:order val="1"/>
          <c:tx>
            <c:strRef>
              <c:f>Sheet1!$C$1</c:f>
              <c:strCache>
                <c:ptCount val="1"/>
                <c:pt idx="0">
                  <c:v>2009-2013 (N=2,749)</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4.7289999999999997E-3</c:v>
                </c:pt>
                <c:pt idx="2">
                  <c:v>5.457E-3</c:v>
                </c:pt>
                <c:pt idx="3">
                  <c:v>6.548E-3</c:v>
                </c:pt>
                <c:pt idx="4">
                  <c:v>6.9119999999999997E-3</c:v>
                </c:pt>
                <c:pt idx="5">
                  <c:v>7.2760000000000003E-3</c:v>
                </c:pt>
                <c:pt idx="6">
                  <c:v>8.3700000000000007E-3</c:v>
                </c:pt>
                <c:pt idx="7">
                  <c:v>8.7340000000000004E-3</c:v>
                </c:pt>
                <c:pt idx="8">
                  <c:v>9.4640000000000002E-3</c:v>
                </c:pt>
                <c:pt idx="9">
                  <c:v>9.8289999999999992E-3</c:v>
                </c:pt>
                <c:pt idx="10">
                  <c:v>1.0560999999999999E-2</c:v>
                </c:pt>
                <c:pt idx="11">
                  <c:v>1.1658999999999999E-2</c:v>
                </c:pt>
                <c:pt idx="12">
                  <c:v>1.2759E-2</c:v>
                </c:pt>
                <c:pt idx="13">
                  <c:v>1.3492000000000001E-2</c:v>
                </c:pt>
                <c:pt idx="14">
                  <c:v>1.4226000000000001E-2</c:v>
                </c:pt>
                <c:pt idx="15">
                  <c:v>1.4961E-2</c:v>
                </c:pt>
                <c:pt idx="16">
                  <c:v>1.6067999999999999E-2</c:v>
                </c:pt>
                <c:pt idx="17">
                  <c:v>1.6806999999999999E-2</c:v>
                </c:pt>
                <c:pt idx="18">
                  <c:v>1.7545999999999999E-2</c:v>
                </c:pt>
                <c:pt idx="19">
                  <c:v>1.7545999999999999E-2</c:v>
                </c:pt>
                <c:pt idx="20">
                  <c:v>1.7545999999999999E-2</c:v>
                </c:pt>
                <c:pt idx="21">
                  <c:v>1.7545999999999999E-2</c:v>
                </c:pt>
                <c:pt idx="22">
                  <c:v>1.7545999999999999E-2</c:v>
                </c:pt>
                <c:pt idx="23">
                  <c:v>1.7545999999999999E-2</c:v>
                </c:pt>
                <c:pt idx="24">
                  <c:v>1.7545999999999999E-2</c:v>
                </c:pt>
                <c:pt idx="25">
                  <c:v>1.7545999999999999E-2</c:v>
                </c:pt>
                <c:pt idx="26">
                  <c:v>1.7919999999999998E-2</c:v>
                </c:pt>
                <c:pt idx="27">
                  <c:v>1.7919999999999998E-2</c:v>
                </c:pt>
                <c:pt idx="28">
                  <c:v>1.8294000000000001E-2</c:v>
                </c:pt>
                <c:pt idx="29">
                  <c:v>1.8669000000000002E-2</c:v>
                </c:pt>
                <c:pt idx="30">
                  <c:v>1.8669000000000002E-2</c:v>
                </c:pt>
              </c:numCache>
            </c:numRef>
          </c:yVal>
          <c:smooth val="0"/>
        </c:ser>
        <c:dLbls>
          <c:showLegendKey val="0"/>
          <c:showVal val="0"/>
          <c:showCatName val="0"/>
          <c:showSerName val="0"/>
          <c:showPercent val="0"/>
          <c:showBubbleSize val="0"/>
        </c:dLbls>
        <c:axId val="846097632"/>
        <c:axId val="846098024"/>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(2005-2008)</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4.8599999999999997E-3</c:v>
                      </c:pt>
                      <c:pt idx="2">
                        <c:v>5.2449999999999997E-3</c:v>
                      </c:pt>
                      <c:pt idx="3">
                        <c:v>7.2199999999999999E-3</c:v>
                      </c:pt>
                      <c:pt idx="4">
                        <c:v>8.0280000000000004E-3</c:v>
                      </c:pt>
                      <c:pt idx="5">
                        <c:v>8.4349999999999998E-3</c:v>
                      </c:pt>
                      <c:pt idx="6">
                        <c:v>9.2540000000000001E-3</c:v>
                      </c:pt>
                      <c:pt idx="7">
                        <c:v>9.6670000000000002E-3</c:v>
                      </c:pt>
                      <c:pt idx="8">
                        <c:v>1.0496E-2</c:v>
                      </c:pt>
                      <c:pt idx="9">
                        <c:v>1.1753E-2</c:v>
                      </c:pt>
                      <c:pt idx="10">
                        <c:v>1.3023E-2</c:v>
                      </c:pt>
                      <c:pt idx="11">
                        <c:v>1.3875999999999999E-2</c:v>
                      </c:pt>
                      <c:pt idx="12">
                        <c:v>1.4304000000000001E-2</c:v>
                      </c:pt>
                      <c:pt idx="13">
                        <c:v>1.4734000000000001E-2</c:v>
                      </c:pt>
                      <c:pt idx="14">
                        <c:v>1.6465E-2</c:v>
                      </c:pt>
                      <c:pt idx="15">
                        <c:v>1.7774000000000002E-2</c:v>
                      </c:pt>
                      <c:pt idx="16">
                        <c:v>1.9091E-2</c:v>
                      </c:pt>
                      <c:pt idx="17">
                        <c:v>1.9091E-2</c:v>
                      </c:pt>
                      <c:pt idx="18">
                        <c:v>1.9091E-2</c:v>
                      </c:pt>
                      <c:pt idx="19">
                        <c:v>1.9091E-2</c:v>
                      </c:pt>
                      <c:pt idx="20">
                        <c:v>1.9531E-2</c:v>
                      </c:pt>
                      <c:pt idx="21">
                        <c:v>2.0414999999999999E-2</c:v>
                      </c:pt>
                      <c:pt idx="22">
                        <c:v>2.0858000000000002E-2</c:v>
                      </c:pt>
                      <c:pt idx="23">
                        <c:v>2.1302000000000001E-2</c:v>
                      </c:pt>
                      <c:pt idx="24">
                        <c:v>2.1302000000000001E-2</c:v>
                      </c:pt>
                      <c:pt idx="25">
                        <c:v>2.1302000000000001E-2</c:v>
                      </c:pt>
                      <c:pt idx="26">
                        <c:v>2.1302000000000001E-2</c:v>
                      </c:pt>
                      <c:pt idx="27">
                        <c:v>2.1746999999999999E-2</c:v>
                      </c:pt>
                      <c:pt idx="28">
                        <c:v>2.1746999999999999E-2</c:v>
                      </c:pt>
                      <c:pt idx="29">
                        <c:v>2.1746999999999999E-2</c:v>
                      </c:pt>
                      <c:pt idx="30">
                        <c:v>2.2641000000000001E-2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2.6800000000000001E-3</c:v>
                      </c:pt>
                      <c:pt idx="2">
                        <c:v>3.2200000000000002E-3</c:v>
                      </c:pt>
                      <c:pt idx="3">
                        <c:v>4.0509999999999999E-3</c:v>
                      </c:pt>
                      <c:pt idx="4">
                        <c:v>4.333E-3</c:v>
                      </c:pt>
                      <c:pt idx="5">
                        <c:v>4.6169999999999996E-3</c:v>
                      </c:pt>
                      <c:pt idx="6">
                        <c:v>5.4809999999999998E-3</c:v>
                      </c:pt>
                      <c:pt idx="7">
                        <c:v>5.7730000000000004E-3</c:v>
                      </c:pt>
                      <c:pt idx="8">
                        <c:v>6.3600000000000002E-3</c:v>
                      </c:pt>
                      <c:pt idx="9">
                        <c:v>6.6559999999999996E-3</c:v>
                      </c:pt>
                      <c:pt idx="10">
                        <c:v>7.2529999999999999E-3</c:v>
                      </c:pt>
                      <c:pt idx="11">
                        <c:v>8.1580000000000003E-3</c:v>
                      </c:pt>
                      <c:pt idx="12">
                        <c:v>9.0729999999999995E-3</c:v>
                      </c:pt>
                      <c:pt idx="13">
                        <c:v>9.6869999999999994E-3</c:v>
                      </c:pt>
                      <c:pt idx="14">
                        <c:v>1.0305E-2</c:v>
                      </c:pt>
                      <c:pt idx="15">
                        <c:v>1.0926999999999999E-2</c:v>
                      </c:pt>
                      <c:pt idx="16">
                        <c:v>1.1868E-2</c:v>
                      </c:pt>
                      <c:pt idx="17">
                        <c:v>1.2499E-2</c:v>
                      </c:pt>
                      <c:pt idx="18">
                        <c:v>1.3134E-2</c:v>
                      </c:pt>
                      <c:pt idx="19">
                        <c:v>1.3134E-2</c:v>
                      </c:pt>
                      <c:pt idx="20">
                        <c:v>1.3134E-2</c:v>
                      </c:pt>
                      <c:pt idx="21">
                        <c:v>1.3134E-2</c:v>
                      </c:pt>
                      <c:pt idx="22">
                        <c:v>1.3134E-2</c:v>
                      </c:pt>
                      <c:pt idx="23">
                        <c:v>1.3134E-2</c:v>
                      </c:pt>
                      <c:pt idx="24">
                        <c:v>1.3134E-2</c:v>
                      </c:pt>
                      <c:pt idx="25">
                        <c:v>1.3134E-2</c:v>
                      </c:pt>
                      <c:pt idx="26">
                        <c:v>1.3455E-2</c:v>
                      </c:pt>
                      <c:pt idx="27">
                        <c:v>1.3455E-2</c:v>
                      </c:pt>
                      <c:pt idx="28">
                        <c:v>1.3776999999999999E-2</c:v>
                      </c:pt>
                      <c:pt idx="29">
                        <c:v>1.4099E-2</c:v>
                      </c:pt>
                      <c:pt idx="30">
                        <c:v>1.4099E-2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(2005-2008)</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1.2834999999999999E-2</c:v>
                      </c:pt>
                      <c:pt idx="2">
                        <c:v>1.3455999999999999E-2</c:v>
                      </c:pt>
                      <c:pt idx="3">
                        <c:v>1.6515999999999999E-2</c:v>
                      </c:pt>
                      <c:pt idx="4">
                        <c:v>1.7722999999999999E-2</c:v>
                      </c:pt>
                      <c:pt idx="5">
                        <c:v>1.8324E-2</c:v>
                      </c:pt>
                      <c:pt idx="6">
                        <c:v>1.9519999999999999E-2</c:v>
                      </c:pt>
                      <c:pt idx="7">
                        <c:v>2.0115999999999998E-2</c:v>
                      </c:pt>
                      <c:pt idx="8">
                        <c:v>2.1302000000000001E-2</c:v>
                      </c:pt>
                      <c:pt idx="9">
                        <c:v>2.3071000000000001E-2</c:v>
                      </c:pt>
                      <c:pt idx="10">
                        <c:v>2.4829E-2</c:v>
                      </c:pt>
                      <c:pt idx="11">
                        <c:v>2.5995999999999998E-2</c:v>
                      </c:pt>
                      <c:pt idx="12">
                        <c:v>2.6578999999999998E-2</c:v>
                      </c:pt>
                      <c:pt idx="13">
                        <c:v>2.7161999999999999E-2</c:v>
                      </c:pt>
                      <c:pt idx="14">
                        <c:v>2.9485000000000001E-2</c:v>
                      </c:pt>
                      <c:pt idx="15">
                        <c:v>3.1220999999999999E-2</c:v>
                      </c:pt>
                      <c:pt idx="16">
                        <c:v>3.295E-2</c:v>
                      </c:pt>
                      <c:pt idx="17">
                        <c:v>3.295E-2</c:v>
                      </c:pt>
                      <c:pt idx="18">
                        <c:v>3.295E-2</c:v>
                      </c:pt>
                      <c:pt idx="19">
                        <c:v>3.295E-2</c:v>
                      </c:pt>
                      <c:pt idx="20">
                        <c:v>3.3526E-2</c:v>
                      </c:pt>
                      <c:pt idx="21">
                        <c:v>3.4674999999999997E-2</c:v>
                      </c:pt>
                      <c:pt idx="22">
                        <c:v>3.5249000000000003E-2</c:v>
                      </c:pt>
                      <c:pt idx="23">
                        <c:v>3.5823000000000001E-2</c:v>
                      </c:pt>
                      <c:pt idx="24">
                        <c:v>3.5823000000000001E-2</c:v>
                      </c:pt>
                      <c:pt idx="25">
                        <c:v>3.5823000000000001E-2</c:v>
                      </c:pt>
                      <c:pt idx="26">
                        <c:v>3.5823000000000001E-2</c:v>
                      </c:pt>
                      <c:pt idx="27">
                        <c:v>3.6398E-2</c:v>
                      </c:pt>
                      <c:pt idx="28">
                        <c:v>3.6398E-2</c:v>
                      </c:pt>
                      <c:pt idx="29">
                        <c:v>3.6398E-2</c:v>
                      </c:pt>
                      <c:pt idx="30">
                        <c:v>3.7546000000000003E-2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7.9030000000000003E-3</c:v>
                      </c:pt>
                      <c:pt idx="2">
                        <c:v>8.8090000000000009E-3</c:v>
                      </c:pt>
                      <c:pt idx="3">
                        <c:v>1.0149999999999999E-2</c:v>
                      </c:pt>
                      <c:pt idx="4">
                        <c:v>1.0593E-2</c:v>
                      </c:pt>
                      <c:pt idx="5">
                        <c:v>1.1034E-2</c:v>
                      </c:pt>
                      <c:pt idx="6">
                        <c:v>1.2347E-2</c:v>
                      </c:pt>
                      <c:pt idx="7">
                        <c:v>1.2782E-2</c:v>
                      </c:pt>
                      <c:pt idx="8">
                        <c:v>1.3648E-2</c:v>
                      </c:pt>
                      <c:pt idx="9">
                        <c:v>1.4080000000000001E-2</c:v>
                      </c:pt>
                      <c:pt idx="10">
                        <c:v>1.4940999999999999E-2</c:v>
                      </c:pt>
                      <c:pt idx="11">
                        <c:v>1.6226000000000001E-2</c:v>
                      </c:pt>
                      <c:pt idx="12">
                        <c:v>1.7503999999999999E-2</c:v>
                      </c:pt>
                      <c:pt idx="13">
                        <c:v>1.8352E-2</c:v>
                      </c:pt>
                      <c:pt idx="14">
                        <c:v>1.9198E-2</c:v>
                      </c:pt>
                      <c:pt idx="15">
                        <c:v>2.0042000000000001E-2</c:v>
                      </c:pt>
                      <c:pt idx="16">
                        <c:v>2.1309000000000002E-2</c:v>
                      </c:pt>
                      <c:pt idx="17">
                        <c:v>2.2151000000000001E-2</c:v>
                      </c:pt>
                      <c:pt idx="18">
                        <c:v>2.2991999999999999E-2</c:v>
                      </c:pt>
                      <c:pt idx="19">
                        <c:v>2.2991999999999999E-2</c:v>
                      </c:pt>
                      <c:pt idx="20">
                        <c:v>2.2991999999999999E-2</c:v>
                      </c:pt>
                      <c:pt idx="21">
                        <c:v>2.2991999999999999E-2</c:v>
                      </c:pt>
                      <c:pt idx="22">
                        <c:v>2.2991999999999999E-2</c:v>
                      </c:pt>
                      <c:pt idx="23">
                        <c:v>2.2991999999999999E-2</c:v>
                      </c:pt>
                      <c:pt idx="24">
                        <c:v>2.2991999999999999E-2</c:v>
                      </c:pt>
                      <c:pt idx="25">
                        <c:v>2.2991999999999999E-2</c:v>
                      </c:pt>
                      <c:pt idx="26">
                        <c:v>2.3417E-2</c:v>
                      </c:pt>
                      <c:pt idx="27">
                        <c:v>2.3417E-2</c:v>
                      </c:pt>
                      <c:pt idx="28">
                        <c:v>2.3841999999999999E-2</c:v>
                      </c:pt>
                      <c:pt idx="29">
                        <c:v>2.4267E-2</c:v>
                      </c:pt>
                      <c:pt idx="30">
                        <c:v>2.4267E-2</c:v>
                      </c:pt>
                    </c:numCache>
                  </c:numRef>
                </c:yVal>
                <c:smooth val="0"/>
              </c15:ser>
            </c15:filteredScatterSeries>
          </c:ext>
        </c:extLst>
      </c:scatterChart>
      <c:valAx>
        <c:axId val="84609763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46098024"/>
        <c:crosses val="autoZero"/>
        <c:crossBetween val="midCat"/>
        <c:majorUnit val="2"/>
      </c:valAx>
      <c:valAx>
        <c:axId val="846098024"/>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46097632"/>
        <c:crosses val="autoZero"/>
        <c:crossBetween val="midCat"/>
      </c:valAx>
      <c:spPr>
        <a:solidFill>
          <a:schemeClr val="bg2"/>
        </a:solidFill>
        <a:ln>
          <a:solidFill>
            <a:schemeClr val="tx1"/>
          </a:solidFill>
        </a:ln>
      </c:spPr>
    </c:plotArea>
    <c:legend>
      <c:legendPos val="r"/>
      <c:layout>
        <c:manualLayout>
          <c:xMode val="edge"/>
          <c:yMode val="edge"/>
          <c:x val="0.11633463405569883"/>
          <c:y val="7.7623864324651709E-2"/>
          <c:w val="0.34414489118063779"/>
          <c:h val="0.15431940238239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4959816969781432"/>
          <c:h val="0.81644145288290582"/>
        </c:manualLayout>
      </c:layout>
      <c:scatterChart>
        <c:scatterStyle val="lineMarker"/>
        <c:varyColors val="0"/>
        <c:ser>
          <c:idx val="0"/>
          <c:order val="0"/>
          <c:tx>
            <c:strRef>
              <c:f>Sheet1!$B$1</c:f>
              <c:strCache>
                <c:ptCount val="1"/>
                <c:pt idx="0">
                  <c:v>Cardiomyopathy (N=2,618)</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6.4939999999999998E-3</c:v>
                </c:pt>
                <c:pt idx="2">
                  <c:v>7.2570000000000004E-3</c:v>
                </c:pt>
                <c:pt idx="3">
                  <c:v>9.9319999999999999E-3</c:v>
                </c:pt>
                <c:pt idx="4">
                  <c:v>1.0697E-2</c:v>
                </c:pt>
                <c:pt idx="5">
                  <c:v>1.108E-2</c:v>
                </c:pt>
                <c:pt idx="6">
                  <c:v>1.2227999999999999E-2</c:v>
                </c:pt>
                <c:pt idx="7">
                  <c:v>1.2611000000000001E-2</c:v>
                </c:pt>
                <c:pt idx="8">
                  <c:v>1.2611000000000001E-2</c:v>
                </c:pt>
                <c:pt idx="9">
                  <c:v>1.3761000000000001E-2</c:v>
                </c:pt>
                <c:pt idx="10">
                  <c:v>1.4529E-2</c:v>
                </c:pt>
                <c:pt idx="11">
                  <c:v>1.4914E-2</c:v>
                </c:pt>
                <c:pt idx="12">
                  <c:v>1.4914E-2</c:v>
                </c:pt>
                <c:pt idx="13">
                  <c:v>1.4914E-2</c:v>
                </c:pt>
                <c:pt idx="14">
                  <c:v>1.5685999999999999E-2</c:v>
                </c:pt>
                <c:pt idx="15">
                  <c:v>1.6071999999999999E-2</c:v>
                </c:pt>
                <c:pt idx="16">
                  <c:v>1.6459999999999999E-2</c:v>
                </c:pt>
                <c:pt idx="17">
                  <c:v>1.6459999999999999E-2</c:v>
                </c:pt>
                <c:pt idx="18">
                  <c:v>1.6847000000000001E-2</c:v>
                </c:pt>
                <c:pt idx="19">
                  <c:v>1.6847000000000001E-2</c:v>
                </c:pt>
                <c:pt idx="20">
                  <c:v>1.6847000000000001E-2</c:v>
                </c:pt>
                <c:pt idx="21">
                  <c:v>1.6847000000000001E-2</c:v>
                </c:pt>
                <c:pt idx="22">
                  <c:v>1.7236999999999999E-2</c:v>
                </c:pt>
                <c:pt idx="23">
                  <c:v>1.7627E-2</c:v>
                </c:pt>
                <c:pt idx="24">
                  <c:v>1.7627E-2</c:v>
                </c:pt>
                <c:pt idx="25">
                  <c:v>1.7627E-2</c:v>
                </c:pt>
                <c:pt idx="26">
                  <c:v>1.8016999999999998E-2</c:v>
                </c:pt>
                <c:pt idx="27">
                  <c:v>1.8016999999999998E-2</c:v>
                </c:pt>
                <c:pt idx="28">
                  <c:v>1.8016999999999998E-2</c:v>
                </c:pt>
                <c:pt idx="29">
                  <c:v>1.8408999999999998E-2</c:v>
                </c:pt>
                <c:pt idx="30">
                  <c:v>1.8800999999999998E-2</c:v>
                </c:pt>
              </c:numCache>
            </c:numRef>
          </c:yVal>
          <c:smooth val="0"/>
        </c:ser>
        <c:ser>
          <c:idx val="1"/>
          <c:order val="1"/>
          <c:tx>
            <c:strRef>
              <c:f>Sheet1!$C$1</c:f>
              <c:strCache>
                <c:ptCount val="1"/>
                <c:pt idx="0">
                  <c:v>Congenital (N=1,671)</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5.9839999999999997E-3</c:v>
                </c:pt>
                <c:pt idx="2">
                  <c:v>6.5830000000000003E-3</c:v>
                </c:pt>
                <c:pt idx="3">
                  <c:v>7.1809999999999999E-3</c:v>
                </c:pt>
                <c:pt idx="4">
                  <c:v>7.1809999999999999E-3</c:v>
                </c:pt>
                <c:pt idx="5">
                  <c:v>7.7799999999999996E-3</c:v>
                </c:pt>
                <c:pt idx="6">
                  <c:v>8.9770000000000006E-3</c:v>
                </c:pt>
                <c:pt idx="7">
                  <c:v>9.5750000000000002E-3</c:v>
                </c:pt>
                <c:pt idx="8">
                  <c:v>1.137E-2</c:v>
                </c:pt>
                <c:pt idx="9">
                  <c:v>1.1969E-2</c:v>
                </c:pt>
                <c:pt idx="10">
                  <c:v>1.3167999999999999E-2</c:v>
                </c:pt>
                <c:pt idx="11">
                  <c:v>1.4966999999999999E-2</c:v>
                </c:pt>
                <c:pt idx="12">
                  <c:v>1.7367E-2</c:v>
                </c:pt>
                <c:pt idx="13">
                  <c:v>1.9168000000000001E-2</c:v>
                </c:pt>
                <c:pt idx="14">
                  <c:v>2.1569999999999999E-2</c:v>
                </c:pt>
                <c:pt idx="15">
                  <c:v>2.3973000000000001E-2</c:v>
                </c:pt>
                <c:pt idx="16">
                  <c:v>2.6381999999999999E-2</c:v>
                </c:pt>
                <c:pt idx="17">
                  <c:v>2.7588000000000001E-2</c:v>
                </c:pt>
                <c:pt idx="18">
                  <c:v>2.8191000000000001E-2</c:v>
                </c:pt>
                <c:pt idx="19">
                  <c:v>2.8191000000000001E-2</c:v>
                </c:pt>
                <c:pt idx="20">
                  <c:v>2.8794E-2</c:v>
                </c:pt>
                <c:pt idx="21">
                  <c:v>3.0002000000000001E-2</c:v>
                </c:pt>
                <c:pt idx="22">
                  <c:v>3.0002000000000001E-2</c:v>
                </c:pt>
                <c:pt idx="23">
                  <c:v>3.0002000000000001E-2</c:v>
                </c:pt>
                <c:pt idx="24">
                  <c:v>3.0002000000000001E-2</c:v>
                </c:pt>
                <c:pt idx="25">
                  <c:v>3.0002000000000001E-2</c:v>
                </c:pt>
                <c:pt idx="26">
                  <c:v>3.0002000000000001E-2</c:v>
                </c:pt>
                <c:pt idx="27">
                  <c:v>3.0609999999999998E-2</c:v>
                </c:pt>
                <c:pt idx="28">
                  <c:v>3.1217999999999999E-2</c:v>
                </c:pt>
                <c:pt idx="29">
                  <c:v>3.1217999999999999E-2</c:v>
                </c:pt>
                <c:pt idx="30">
                  <c:v>3.1826E-2</c:v>
                </c:pt>
              </c:numCache>
            </c:numRef>
          </c:yVal>
          <c:smooth val="0"/>
        </c:ser>
        <c:dLbls>
          <c:showLegendKey val="0"/>
          <c:showVal val="0"/>
          <c:showCatName val="0"/>
          <c:showSerName val="0"/>
          <c:showPercent val="0"/>
          <c:showBubbleSize val="0"/>
        </c:dLbls>
        <c:axId val="846098808"/>
        <c:axId val="846099200"/>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(Cardiomyopathy)</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3.96E-3</c:v>
                      </c:pt>
                      <c:pt idx="2">
                        <c:v>4.5500000000000002E-3</c:v>
                      </c:pt>
                      <c:pt idx="3">
                        <c:v>6.6769999999999998E-3</c:v>
                      </c:pt>
                      <c:pt idx="4">
                        <c:v>7.2989999999999999E-3</c:v>
                      </c:pt>
                      <c:pt idx="5">
                        <c:v>7.6119999999999998E-3</c:v>
                      </c:pt>
                      <c:pt idx="6">
                        <c:v>8.5579999999999996E-3</c:v>
                      </c:pt>
                      <c:pt idx="7">
                        <c:v>8.8749999999999992E-3</c:v>
                      </c:pt>
                      <c:pt idx="8">
                        <c:v>8.8749999999999992E-3</c:v>
                      </c:pt>
                      <c:pt idx="9">
                        <c:v>9.8359999999999993E-3</c:v>
                      </c:pt>
                      <c:pt idx="10">
                        <c:v>1.0481000000000001E-2</c:v>
                      </c:pt>
                      <c:pt idx="11">
                        <c:v>1.0805E-2</c:v>
                      </c:pt>
                      <c:pt idx="12">
                        <c:v>1.0805E-2</c:v>
                      </c:pt>
                      <c:pt idx="13">
                        <c:v>1.0805E-2</c:v>
                      </c:pt>
                      <c:pt idx="14">
                        <c:v>1.1457999999999999E-2</c:v>
                      </c:pt>
                      <c:pt idx="15">
                        <c:v>1.1786E-2</c:v>
                      </c:pt>
                      <c:pt idx="16">
                        <c:v>1.2115000000000001E-2</c:v>
                      </c:pt>
                      <c:pt idx="17">
                        <c:v>1.2115000000000001E-2</c:v>
                      </c:pt>
                      <c:pt idx="18">
                        <c:v>1.2444999999999999E-2</c:v>
                      </c:pt>
                      <c:pt idx="19">
                        <c:v>1.2444999999999999E-2</c:v>
                      </c:pt>
                      <c:pt idx="20">
                        <c:v>1.2444999999999999E-2</c:v>
                      </c:pt>
                      <c:pt idx="21">
                        <c:v>1.2444999999999999E-2</c:v>
                      </c:pt>
                      <c:pt idx="22">
                        <c:v>1.2777E-2</c:v>
                      </c:pt>
                      <c:pt idx="23">
                        <c:v>1.311E-2</c:v>
                      </c:pt>
                      <c:pt idx="24">
                        <c:v>1.311E-2</c:v>
                      </c:pt>
                      <c:pt idx="25">
                        <c:v>1.311E-2</c:v>
                      </c:pt>
                      <c:pt idx="26">
                        <c:v>1.3445E-2</c:v>
                      </c:pt>
                      <c:pt idx="27">
                        <c:v>1.3445E-2</c:v>
                      </c:pt>
                      <c:pt idx="28">
                        <c:v>1.3445E-2</c:v>
                      </c:pt>
                      <c:pt idx="29">
                        <c:v>1.3781E-2</c:v>
                      </c:pt>
                      <c:pt idx="30">
                        <c:v>1.4116999999999999E-2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(Congenital)</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3.117E-3</c:v>
                      </c:pt>
                      <c:pt idx="2">
                        <c:v>3.539E-3</c:v>
                      </c:pt>
                      <c:pt idx="3">
                        <c:v>3.9680000000000002E-3</c:v>
                      </c:pt>
                      <c:pt idx="4">
                        <c:v>3.9680000000000002E-3</c:v>
                      </c:pt>
                      <c:pt idx="5">
                        <c:v>4.4029999999999998E-3</c:v>
                      </c:pt>
                      <c:pt idx="6">
                        <c:v>5.2900000000000004E-3</c:v>
                      </c:pt>
                      <c:pt idx="7">
                        <c:v>5.7419999999999997E-3</c:v>
                      </c:pt>
                      <c:pt idx="8">
                        <c:v>7.1209999999999997E-3</c:v>
                      </c:pt>
                      <c:pt idx="9">
                        <c:v>7.5890000000000003E-3</c:v>
                      </c:pt>
                      <c:pt idx="10">
                        <c:v>8.5339999999999999E-3</c:v>
                      </c:pt>
                      <c:pt idx="11">
                        <c:v>9.9740000000000002E-3</c:v>
                      </c:pt>
                      <c:pt idx="12">
                        <c:v>1.1927E-2</c:v>
                      </c:pt>
                      <c:pt idx="13">
                        <c:v>1.3413E-2</c:v>
                      </c:pt>
                      <c:pt idx="14">
                        <c:v>1.5417999999999999E-2</c:v>
                      </c:pt>
                      <c:pt idx="15">
                        <c:v>1.7444999999999999E-2</c:v>
                      </c:pt>
                      <c:pt idx="16">
                        <c:v>1.9497E-2</c:v>
                      </c:pt>
                      <c:pt idx="17">
                        <c:v>2.053E-2</c:v>
                      </c:pt>
                      <c:pt idx="18">
                        <c:v>2.1048000000000001E-2</c:v>
                      </c:pt>
                      <c:pt idx="19">
                        <c:v>2.1048000000000001E-2</c:v>
                      </c:pt>
                      <c:pt idx="20">
                        <c:v>2.1566999999999999E-2</c:v>
                      </c:pt>
                      <c:pt idx="21">
                        <c:v>2.2609000000000001E-2</c:v>
                      </c:pt>
                      <c:pt idx="22">
                        <c:v>2.2609000000000001E-2</c:v>
                      </c:pt>
                      <c:pt idx="23">
                        <c:v>2.2609000000000001E-2</c:v>
                      </c:pt>
                      <c:pt idx="24">
                        <c:v>2.2609000000000001E-2</c:v>
                      </c:pt>
                      <c:pt idx="25">
                        <c:v>2.2609000000000001E-2</c:v>
                      </c:pt>
                      <c:pt idx="26">
                        <c:v>2.2609000000000001E-2</c:v>
                      </c:pt>
                      <c:pt idx="27">
                        <c:v>2.3133999999999998E-2</c:v>
                      </c:pt>
                      <c:pt idx="28">
                        <c:v>2.3661000000000001E-2</c:v>
                      </c:pt>
                      <c:pt idx="29">
                        <c:v>2.3661000000000001E-2</c:v>
                      </c:pt>
                      <c:pt idx="30">
                        <c:v>2.4188000000000001E-2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(Cardiomyopathy)</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1.0187E-2</c:v>
                      </c:pt>
                      <c:pt idx="2">
                        <c:v>1.1117999999999999E-2</c:v>
                      </c:pt>
                      <c:pt idx="3">
                        <c:v>1.4317E-2</c:v>
                      </c:pt>
                      <c:pt idx="4">
                        <c:v>1.5218000000000001E-2</c:v>
                      </c:pt>
                      <c:pt idx="5">
                        <c:v>1.5668000000000001E-2</c:v>
                      </c:pt>
                      <c:pt idx="6">
                        <c:v>1.7010000000000001E-2</c:v>
                      </c:pt>
                      <c:pt idx="7">
                        <c:v>1.7455999999999999E-2</c:v>
                      </c:pt>
                      <c:pt idx="8">
                        <c:v>1.7455999999999999E-2</c:v>
                      </c:pt>
                      <c:pt idx="9">
                        <c:v>1.8790000000000001E-2</c:v>
                      </c:pt>
                      <c:pt idx="10">
                        <c:v>1.9675999999999999E-2</c:v>
                      </c:pt>
                      <c:pt idx="11">
                        <c:v>2.0119000000000001E-2</c:v>
                      </c:pt>
                      <c:pt idx="12">
                        <c:v>2.0119000000000001E-2</c:v>
                      </c:pt>
                      <c:pt idx="13">
                        <c:v>2.0119000000000001E-2</c:v>
                      </c:pt>
                      <c:pt idx="14">
                        <c:v>2.1004999999999999E-2</c:v>
                      </c:pt>
                      <c:pt idx="15">
                        <c:v>2.1447999999999998E-2</c:v>
                      </c:pt>
                      <c:pt idx="16">
                        <c:v>2.1892000000000002E-2</c:v>
                      </c:pt>
                      <c:pt idx="17">
                        <c:v>2.1892000000000002E-2</c:v>
                      </c:pt>
                      <c:pt idx="18">
                        <c:v>2.2335000000000001E-2</c:v>
                      </c:pt>
                      <c:pt idx="19">
                        <c:v>2.2335000000000001E-2</c:v>
                      </c:pt>
                      <c:pt idx="20">
                        <c:v>2.2335000000000001E-2</c:v>
                      </c:pt>
                      <c:pt idx="21">
                        <c:v>2.2335000000000001E-2</c:v>
                      </c:pt>
                      <c:pt idx="22">
                        <c:v>2.2780000000000002E-2</c:v>
                      </c:pt>
                      <c:pt idx="23">
                        <c:v>2.3224000000000002E-2</c:v>
                      </c:pt>
                      <c:pt idx="24">
                        <c:v>2.3224000000000002E-2</c:v>
                      </c:pt>
                      <c:pt idx="25">
                        <c:v>2.3224000000000002E-2</c:v>
                      </c:pt>
                      <c:pt idx="26">
                        <c:v>2.3668999999999999E-2</c:v>
                      </c:pt>
                      <c:pt idx="27">
                        <c:v>2.3668999999999999E-2</c:v>
                      </c:pt>
                      <c:pt idx="28">
                        <c:v>2.3668999999999999E-2</c:v>
                      </c:pt>
                      <c:pt idx="29">
                        <c:v>2.4115000000000001E-2</c:v>
                      </c:pt>
                      <c:pt idx="30">
                        <c:v>2.4560999999999999E-2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(Congenital)</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1.0671999999999999E-2</c:v>
                      </c:pt>
                      <c:pt idx="2">
                        <c:v>1.1436E-2</c:v>
                      </c:pt>
                      <c:pt idx="3">
                        <c:v>1.2197E-2</c:v>
                      </c:pt>
                      <c:pt idx="4">
                        <c:v>1.2197E-2</c:v>
                      </c:pt>
                      <c:pt idx="5">
                        <c:v>1.295E-2</c:v>
                      </c:pt>
                      <c:pt idx="6">
                        <c:v>1.4441000000000001E-2</c:v>
                      </c:pt>
                      <c:pt idx="7">
                        <c:v>1.5179E-2</c:v>
                      </c:pt>
                      <c:pt idx="8">
                        <c:v>1.7368000000000001E-2</c:v>
                      </c:pt>
                      <c:pt idx="9">
                        <c:v>1.8092E-2</c:v>
                      </c:pt>
                      <c:pt idx="10">
                        <c:v>1.9532000000000001E-2</c:v>
                      </c:pt>
                      <c:pt idx="11">
                        <c:v>2.1670999999999999E-2</c:v>
                      </c:pt>
                      <c:pt idx="12">
                        <c:v>2.4493999999999998E-2</c:v>
                      </c:pt>
                      <c:pt idx="13">
                        <c:v>2.6594E-2</c:v>
                      </c:pt>
                      <c:pt idx="14">
                        <c:v>2.9374000000000001E-2</c:v>
                      </c:pt>
                      <c:pt idx="15">
                        <c:v>3.2132000000000001E-2</c:v>
                      </c:pt>
                      <c:pt idx="16">
                        <c:v>3.4877999999999999E-2</c:v>
                      </c:pt>
                      <c:pt idx="17">
                        <c:v>3.6248000000000002E-2</c:v>
                      </c:pt>
                      <c:pt idx="18">
                        <c:v>3.6932E-2</c:v>
                      </c:pt>
                      <c:pt idx="19">
                        <c:v>3.6932E-2</c:v>
                      </c:pt>
                      <c:pt idx="20">
                        <c:v>3.7615000000000003E-2</c:v>
                      </c:pt>
                      <c:pt idx="21">
                        <c:v>3.8979E-2</c:v>
                      </c:pt>
                      <c:pt idx="22">
                        <c:v>3.8979E-2</c:v>
                      </c:pt>
                      <c:pt idx="23">
                        <c:v>3.8979E-2</c:v>
                      </c:pt>
                      <c:pt idx="24">
                        <c:v>3.8979E-2</c:v>
                      </c:pt>
                      <c:pt idx="25">
                        <c:v>3.8979E-2</c:v>
                      </c:pt>
                      <c:pt idx="26">
                        <c:v>3.8979E-2</c:v>
                      </c:pt>
                      <c:pt idx="27">
                        <c:v>3.9666E-2</c:v>
                      </c:pt>
                      <c:pt idx="28">
                        <c:v>4.0351999999999999E-2</c:v>
                      </c:pt>
                      <c:pt idx="29">
                        <c:v>4.0351999999999999E-2</c:v>
                      </c:pt>
                      <c:pt idx="30">
                        <c:v>4.1036999999999997E-2</c:v>
                      </c:pt>
                    </c:numCache>
                  </c:numRef>
                </c:yVal>
                <c:smooth val="0"/>
              </c15:ser>
            </c15:filteredScatterSeries>
          </c:ext>
        </c:extLst>
      </c:scatterChart>
      <c:valAx>
        <c:axId val="84609880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46099200"/>
        <c:crosses val="autoZero"/>
        <c:crossBetween val="midCat"/>
        <c:majorUnit val="2"/>
      </c:valAx>
      <c:valAx>
        <c:axId val="846099200"/>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46098808"/>
        <c:crosses val="autoZero"/>
        <c:crossBetween val="midCat"/>
      </c:valAx>
      <c:spPr>
        <a:solidFill>
          <a:schemeClr val="bg2"/>
        </a:solidFill>
        <a:ln>
          <a:solidFill>
            <a:schemeClr val="tx1"/>
          </a:solidFill>
        </a:ln>
      </c:spPr>
    </c:plotArea>
    <c:legend>
      <c:legendPos val="r"/>
      <c:layout>
        <c:manualLayout>
          <c:xMode val="edge"/>
          <c:yMode val="edge"/>
          <c:x val="0.11421805681369475"/>
          <c:y val="6.2940036341611161E-2"/>
          <c:w val="0.72501498153438781"/>
          <c:h val="9.2068645265495644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8205026362855088"/>
          <c:h val="0.81644145288290582"/>
        </c:manualLayout>
      </c:layout>
      <c:scatterChart>
        <c:scatterStyle val="lineMarker"/>
        <c:varyColors val="0"/>
        <c:ser>
          <c:idx val="0"/>
          <c:order val="0"/>
          <c:tx>
            <c:strRef>
              <c:f>Sheet1!$B$1</c:f>
              <c:strCache>
                <c:ptCount val="1"/>
                <c:pt idx="0">
                  <c:v>Cardiomyopathy/2005-2008 (N=1,114)</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7.1809999999999999E-3</c:v>
                </c:pt>
                <c:pt idx="2">
                  <c:v>7.1809999999999999E-3</c:v>
                </c:pt>
                <c:pt idx="3">
                  <c:v>1.1674E-2</c:v>
                </c:pt>
                <c:pt idx="4">
                  <c:v>1.2572E-2</c:v>
                </c:pt>
                <c:pt idx="5">
                  <c:v>1.3471E-2</c:v>
                </c:pt>
                <c:pt idx="6">
                  <c:v>1.4369E-2</c:v>
                </c:pt>
                <c:pt idx="7">
                  <c:v>1.4369E-2</c:v>
                </c:pt>
                <c:pt idx="8">
                  <c:v>1.4369E-2</c:v>
                </c:pt>
                <c:pt idx="9">
                  <c:v>1.6167999999999998E-2</c:v>
                </c:pt>
                <c:pt idx="10">
                  <c:v>1.7068E-2</c:v>
                </c:pt>
                <c:pt idx="11">
                  <c:v>1.7968999999999999E-2</c:v>
                </c:pt>
                <c:pt idx="12">
                  <c:v>1.7968999999999999E-2</c:v>
                </c:pt>
                <c:pt idx="13">
                  <c:v>1.7968999999999999E-2</c:v>
                </c:pt>
                <c:pt idx="14">
                  <c:v>1.9781E-2</c:v>
                </c:pt>
                <c:pt idx="15">
                  <c:v>2.0688999999999999E-2</c:v>
                </c:pt>
                <c:pt idx="16">
                  <c:v>2.0688999999999999E-2</c:v>
                </c:pt>
                <c:pt idx="17">
                  <c:v>2.0688999999999999E-2</c:v>
                </c:pt>
                <c:pt idx="18">
                  <c:v>2.0688999999999999E-2</c:v>
                </c:pt>
                <c:pt idx="19">
                  <c:v>2.0688999999999999E-2</c:v>
                </c:pt>
                <c:pt idx="20">
                  <c:v>2.0688999999999999E-2</c:v>
                </c:pt>
                <c:pt idx="21">
                  <c:v>2.0688999999999999E-2</c:v>
                </c:pt>
                <c:pt idx="22">
                  <c:v>2.1599E-2</c:v>
                </c:pt>
                <c:pt idx="23">
                  <c:v>2.2509999999999999E-2</c:v>
                </c:pt>
                <c:pt idx="24">
                  <c:v>2.2509999999999999E-2</c:v>
                </c:pt>
                <c:pt idx="25">
                  <c:v>2.2509999999999999E-2</c:v>
                </c:pt>
                <c:pt idx="26">
                  <c:v>2.2509999999999999E-2</c:v>
                </c:pt>
                <c:pt idx="27">
                  <c:v>2.2509999999999999E-2</c:v>
                </c:pt>
                <c:pt idx="28">
                  <c:v>2.2509999999999999E-2</c:v>
                </c:pt>
                <c:pt idx="29">
                  <c:v>2.2509999999999999E-2</c:v>
                </c:pt>
                <c:pt idx="30">
                  <c:v>2.3424E-2</c:v>
                </c:pt>
              </c:numCache>
            </c:numRef>
          </c:yVal>
          <c:smooth val="0"/>
        </c:ser>
        <c:ser>
          <c:idx val="1"/>
          <c:order val="1"/>
          <c:tx>
            <c:strRef>
              <c:f>Sheet1!$C$1</c:f>
              <c:strCache>
                <c:ptCount val="1"/>
                <c:pt idx="0">
                  <c:v>Cardiomyopathy/2009-2013 (N=1,504)</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5.9839999999999997E-3</c:v>
                </c:pt>
                <c:pt idx="2">
                  <c:v>7.3140000000000002E-3</c:v>
                </c:pt>
                <c:pt idx="3">
                  <c:v>8.6440000000000006E-3</c:v>
                </c:pt>
                <c:pt idx="4">
                  <c:v>9.3089999999999996E-3</c:v>
                </c:pt>
                <c:pt idx="5">
                  <c:v>9.3089999999999996E-3</c:v>
                </c:pt>
                <c:pt idx="6">
                  <c:v>1.0643E-2</c:v>
                </c:pt>
                <c:pt idx="7">
                  <c:v>1.1309E-2</c:v>
                </c:pt>
                <c:pt idx="8">
                  <c:v>1.1309E-2</c:v>
                </c:pt>
                <c:pt idx="9">
                  <c:v>1.1978000000000001E-2</c:v>
                </c:pt>
                <c:pt idx="10">
                  <c:v>1.2648E-2</c:v>
                </c:pt>
                <c:pt idx="11">
                  <c:v>1.2648E-2</c:v>
                </c:pt>
                <c:pt idx="12">
                  <c:v>1.2648E-2</c:v>
                </c:pt>
                <c:pt idx="13">
                  <c:v>1.2648E-2</c:v>
                </c:pt>
                <c:pt idx="14">
                  <c:v>1.2648E-2</c:v>
                </c:pt>
                <c:pt idx="15">
                  <c:v>1.2648E-2</c:v>
                </c:pt>
                <c:pt idx="16">
                  <c:v>1.3324000000000001E-2</c:v>
                </c:pt>
                <c:pt idx="17">
                  <c:v>1.3324000000000001E-2</c:v>
                </c:pt>
                <c:pt idx="18">
                  <c:v>1.4001E-2</c:v>
                </c:pt>
                <c:pt idx="19">
                  <c:v>1.4001E-2</c:v>
                </c:pt>
                <c:pt idx="20">
                  <c:v>1.4001E-2</c:v>
                </c:pt>
                <c:pt idx="21">
                  <c:v>1.4001E-2</c:v>
                </c:pt>
                <c:pt idx="22">
                  <c:v>1.4001E-2</c:v>
                </c:pt>
                <c:pt idx="23">
                  <c:v>1.4001E-2</c:v>
                </c:pt>
                <c:pt idx="24">
                  <c:v>1.4001E-2</c:v>
                </c:pt>
                <c:pt idx="25">
                  <c:v>1.4001E-2</c:v>
                </c:pt>
                <c:pt idx="26">
                  <c:v>1.4683999999999999E-2</c:v>
                </c:pt>
                <c:pt idx="27">
                  <c:v>1.4683999999999999E-2</c:v>
                </c:pt>
                <c:pt idx="28">
                  <c:v>1.4683999999999999E-2</c:v>
                </c:pt>
                <c:pt idx="29">
                  <c:v>1.537E-2</c:v>
                </c:pt>
                <c:pt idx="30">
                  <c:v>1.537E-2</c:v>
                </c:pt>
              </c:numCache>
            </c:numRef>
          </c:yVal>
          <c:smooth val="0"/>
        </c:ser>
        <c:ser>
          <c:idx val="2"/>
          <c:order val="2"/>
          <c:tx>
            <c:strRef>
              <c:f>Sheet1!$D$1</c:f>
              <c:strCache>
                <c:ptCount val="1"/>
                <c:pt idx="0">
                  <c:v>Congenital/2005-2008 (N=675)</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8.8889999999999993E-3</c:v>
                </c:pt>
                <c:pt idx="2">
                  <c:v>1.0370000000000001E-2</c:v>
                </c:pt>
                <c:pt idx="3">
                  <c:v>1.0370000000000001E-2</c:v>
                </c:pt>
                <c:pt idx="4">
                  <c:v>1.0370000000000001E-2</c:v>
                </c:pt>
                <c:pt idx="5">
                  <c:v>1.0370000000000001E-2</c:v>
                </c:pt>
                <c:pt idx="6">
                  <c:v>1.1852E-2</c:v>
                </c:pt>
                <c:pt idx="7">
                  <c:v>1.3332999999999999E-2</c:v>
                </c:pt>
                <c:pt idx="8">
                  <c:v>1.4815E-2</c:v>
                </c:pt>
                <c:pt idx="9">
                  <c:v>1.6296000000000001E-2</c:v>
                </c:pt>
                <c:pt idx="10">
                  <c:v>1.7777999999999999E-2</c:v>
                </c:pt>
                <c:pt idx="11">
                  <c:v>1.9258999999999998E-2</c:v>
                </c:pt>
                <c:pt idx="12">
                  <c:v>2.0740999999999999E-2</c:v>
                </c:pt>
                <c:pt idx="13">
                  <c:v>2.2221999999999999E-2</c:v>
                </c:pt>
                <c:pt idx="14">
                  <c:v>2.5184999999999999E-2</c:v>
                </c:pt>
                <c:pt idx="15">
                  <c:v>2.8147999999999999E-2</c:v>
                </c:pt>
                <c:pt idx="16">
                  <c:v>3.1111E-2</c:v>
                </c:pt>
                <c:pt idx="17">
                  <c:v>3.1111E-2</c:v>
                </c:pt>
                <c:pt idx="18">
                  <c:v>3.1111E-2</c:v>
                </c:pt>
                <c:pt idx="19">
                  <c:v>3.1111E-2</c:v>
                </c:pt>
                <c:pt idx="20">
                  <c:v>3.2592999999999997E-2</c:v>
                </c:pt>
                <c:pt idx="21">
                  <c:v>3.5555999999999997E-2</c:v>
                </c:pt>
                <c:pt idx="22">
                  <c:v>3.5555999999999997E-2</c:v>
                </c:pt>
                <c:pt idx="23">
                  <c:v>3.5555999999999997E-2</c:v>
                </c:pt>
                <c:pt idx="24">
                  <c:v>3.5555999999999997E-2</c:v>
                </c:pt>
                <c:pt idx="25">
                  <c:v>3.5555999999999997E-2</c:v>
                </c:pt>
                <c:pt idx="26">
                  <c:v>3.5555999999999997E-2</c:v>
                </c:pt>
                <c:pt idx="27">
                  <c:v>3.7041999999999999E-2</c:v>
                </c:pt>
                <c:pt idx="28">
                  <c:v>3.7041999999999999E-2</c:v>
                </c:pt>
                <c:pt idx="29">
                  <c:v>3.7041999999999999E-2</c:v>
                </c:pt>
                <c:pt idx="30">
                  <c:v>3.8531000000000003E-2</c:v>
                </c:pt>
              </c:numCache>
            </c:numRef>
          </c:yVal>
          <c:smooth val="0"/>
        </c:ser>
        <c:ser>
          <c:idx val="3"/>
          <c:order val="3"/>
          <c:tx>
            <c:strRef>
              <c:f>Sheet1!$E$1</c:f>
              <c:strCache>
                <c:ptCount val="1"/>
                <c:pt idx="0">
                  <c:v>Congenital/2009-2013 (N=996)</c:v>
                </c:pt>
              </c:strCache>
            </c:strRef>
          </c:tx>
          <c:spPr>
            <a:ln w="47625">
              <a:solidFill>
                <a:srgbClr val="00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4.0159999999999996E-3</c:v>
                </c:pt>
                <c:pt idx="2">
                  <c:v>4.0159999999999996E-3</c:v>
                </c:pt>
                <c:pt idx="3">
                  <c:v>5.0200000000000002E-3</c:v>
                </c:pt>
                <c:pt idx="4">
                  <c:v>5.0200000000000002E-3</c:v>
                </c:pt>
                <c:pt idx="5">
                  <c:v>6.0239999999999998E-3</c:v>
                </c:pt>
                <c:pt idx="6">
                  <c:v>7.0280000000000004E-3</c:v>
                </c:pt>
                <c:pt idx="7">
                  <c:v>7.0280000000000004E-3</c:v>
                </c:pt>
                <c:pt idx="8">
                  <c:v>9.0360000000000006E-3</c:v>
                </c:pt>
                <c:pt idx="9">
                  <c:v>9.0360000000000006E-3</c:v>
                </c:pt>
                <c:pt idx="10">
                  <c:v>1.0043E-2</c:v>
                </c:pt>
                <c:pt idx="11">
                  <c:v>1.2057999999999999E-2</c:v>
                </c:pt>
                <c:pt idx="12">
                  <c:v>1.5082E-2</c:v>
                </c:pt>
                <c:pt idx="13">
                  <c:v>1.7101000000000002E-2</c:v>
                </c:pt>
                <c:pt idx="14">
                  <c:v>1.9120999999999999E-2</c:v>
                </c:pt>
                <c:pt idx="15">
                  <c:v>2.1142000000000001E-2</c:v>
                </c:pt>
                <c:pt idx="16">
                  <c:v>2.3171000000000001E-2</c:v>
                </c:pt>
                <c:pt idx="17">
                  <c:v>2.5205000000000002E-2</c:v>
                </c:pt>
                <c:pt idx="18">
                  <c:v>2.6221000000000001E-2</c:v>
                </c:pt>
                <c:pt idx="19">
                  <c:v>2.6221000000000001E-2</c:v>
                </c:pt>
                <c:pt idx="20">
                  <c:v>2.6221000000000001E-2</c:v>
                </c:pt>
                <c:pt idx="21">
                  <c:v>2.6221000000000001E-2</c:v>
                </c:pt>
                <c:pt idx="22">
                  <c:v>2.6221000000000001E-2</c:v>
                </c:pt>
                <c:pt idx="23">
                  <c:v>2.6221000000000001E-2</c:v>
                </c:pt>
                <c:pt idx="24">
                  <c:v>2.6221000000000001E-2</c:v>
                </c:pt>
                <c:pt idx="25">
                  <c:v>2.6221000000000001E-2</c:v>
                </c:pt>
                <c:pt idx="26">
                  <c:v>2.6221000000000001E-2</c:v>
                </c:pt>
                <c:pt idx="27">
                  <c:v>2.6221000000000001E-2</c:v>
                </c:pt>
                <c:pt idx="28">
                  <c:v>2.725E-2</c:v>
                </c:pt>
                <c:pt idx="29">
                  <c:v>2.725E-2</c:v>
                </c:pt>
                <c:pt idx="30">
                  <c:v>2.725E-2</c:v>
                </c:pt>
              </c:numCache>
            </c:numRef>
          </c:yVal>
          <c:smooth val="0"/>
        </c:ser>
        <c:dLbls>
          <c:showLegendKey val="0"/>
          <c:showVal val="0"/>
          <c:showCatName val="0"/>
          <c:showSerName val="0"/>
          <c:showPercent val="0"/>
          <c:showBubbleSize val="0"/>
        </c:dLbls>
        <c:axId val="846099984"/>
        <c:axId val="846100376"/>
        <c:extLst>
          <c:ext xmlns:c15="http://schemas.microsoft.com/office/drawing/2012/chart" uri="{02D57815-91ED-43cb-92C2-25804820EDAC}">
            <c15:filteredScatterSeries>
              <c15:ser>
                <c:idx val="4"/>
                <c:order val="4"/>
                <c:tx>
                  <c:strRef>
                    <c:extLst>
                      <c:ext uri="{02D57815-91ED-43cb-92C2-25804820EDAC}">
                        <c15:formulaRef>
                          <c15:sqref>Sheet1!$F$1</c15:sqref>
                        </c15:formulaRef>
                      </c:ext>
                    </c:extLst>
                    <c:strCache>
                      <c:ptCount val="1"/>
                      <c:pt idx="0">
                        <c:v>LCL (Cardiomyopathy/2005-2008)</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Sheet1!$F$2:$F$32</c15:sqref>
                        </c15:formulaRef>
                      </c:ext>
                    </c:extLst>
                    <c:numCache>
                      <c:formatCode>General</c:formatCode>
                      <c:ptCount val="31"/>
                      <c:pt idx="0">
                        <c:v>0</c:v>
                      </c:pt>
                      <c:pt idx="1">
                        <c:v>3.437E-3</c:v>
                      </c:pt>
                      <c:pt idx="2">
                        <c:v>3.437E-3</c:v>
                      </c:pt>
                      <c:pt idx="3">
                        <c:v>6.5929999999999999E-3</c:v>
                      </c:pt>
                      <c:pt idx="4">
                        <c:v>7.2550000000000002E-3</c:v>
                      </c:pt>
                      <c:pt idx="5">
                        <c:v>7.9249999999999998E-3</c:v>
                      </c:pt>
                      <c:pt idx="6">
                        <c:v>8.6029999999999995E-3</c:v>
                      </c:pt>
                      <c:pt idx="7">
                        <c:v>8.6029999999999995E-3</c:v>
                      </c:pt>
                      <c:pt idx="8">
                        <c:v>8.6029999999999995E-3</c:v>
                      </c:pt>
                      <c:pt idx="9">
                        <c:v>9.979E-3</c:v>
                      </c:pt>
                      <c:pt idx="10">
                        <c:v>1.0677000000000001E-2</c:v>
                      </c:pt>
                      <c:pt idx="11">
                        <c:v>1.1379999999999999E-2</c:v>
                      </c:pt>
                      <c:pt idx="12">
                        <c:v>1.1379999999999999E-2</c:v>
                      </c:pt>
                      <c:pt idx="13">
                        <c:v>1.1379999999999999E-2</c:v>
                      </c:pt>
                      <c:pt idx="14">
                        <c:v>1.2808E-2</c:v>
                      </c:pt>
                      <c:pt idx="15">
                        <c:v>1.353E-2</c:v>
                      </c:pt>
                      <c:pt idx="16">
                        <c:v>1.353E-2</c:v>
                      </c:pt>
                      <c:pt idx="17">
                        <c:v>1.353E-2</c:v>
                      </c:pt>
                      <c:pt idx="18">
                        <c:v>1.353E-2</c:v>
                      </c:pt>
                      <c:pt idx="19">
                        <c:v>1.353E-2</c:v>
                      </c:pt>
                      <c:pt idx="20">
                        <c:v>1.353E-2</c:v>
                      </c:pt>
                      <c:pt idx="21">
                        <c:v>1.353E-2</c:v>
                      </c:pt>
                      <c:pt idx="22">
                        <c:v>1.4257000000000001E-2</c:v>
                      </c:pt>
                      <c:pt idx="23">
                        <c:v>1.499E-2</c:v>
                      </c:pt>
                      <c:pt idx="24">
                        <c:v>1.499E-2</c:v>
                      </c:pt>
                      <c:pt idx="25">
                        <c:v>1.499E-2</c:v>
                      </c:pt>
                      <c:pt idx="26">
                        <c:v>1.499E-2</c:v>
                      </c:pt>
                      <c:pt idx="27">
                        <c:v>1.499E-2</c:v>
                      </c:pt>
                      <c:pt idx="28">
                        <c:v>1.499E-2</c:v>
                      </c:pt>
                      <c:pt idx="29">
                        <c:v>1.499E-2</c:v>
                      </c:pt>
                      <c:pt idx="30">
                        <c:v>1.5727000000000001E-2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(Cardiomyopathy/2009-2013)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2.9970000000000001E-3</c:v>
                      </c:pt>
                      <c:pt idx="2">
                        <c:v>3.9220000000000001E-3</c:v>
                      </c:pt>
                      <c:pt idx="3">
                        <c:v>4.8820000000000001E-3</c:v>
                      </c:pt>
                      <c:pt idx="4">
                        <c:v>5.3730000000000002E-3</c:v>
                      </c:pt>
                      <c:pt idx="5">
                        <c:v>5.3730000000000002E-3</c:v>
                      </c:pt>
                      <c:pt idx="6">
                        <c:v>6.3740000000000003E-3</c:v>
                      </c:pt>
                      <c:pt idx="7">
                        <c:v>6.881E-3</c:v>
                      </c:pt>
                      <c:pt idx="8">
                        <c:v>6.881E-3</c:v>
                      </c:pt>
                      <c:pt idx="9">
                        <c:v>7.3949999999999997E-3</c:v>
                      </c:pt>
                      <c:pt idx="10">
                        <c:v>7.9129999999999999E-3</c:v>
                      </c:pt>
                      <c:pt idx="11">
                        <c:v>7.9129999999999999E-3</c:v>
                      </c:pt>
                      <c:pt idx="12">
                        <c:v>7.9129999999999999E-3</c:v>
                      </c:pt>
                      <c:pt idx="13">
                        <c:v>7.9129999999999999E-3</c:v>
                      </c:pt>
                      <c:pt idx="14">
                        <c:v>7.9129999999999999E-3</c:v>
                      </c:pt>
                      <c:pt idx="15">
                        <c:v>7.9129999999999999E-3</c:v>
                      </c:pt>
                      <c:pt idx="16">
                        <c:v>8.4390000000000003E-3</c:v>
                      </c:pt>
                      <c:pt idx="17">
                        <c:v>8.4390000000000003E-3</c:v>
                      </c:pt>
                      <c:pt idx="18">
                        <c:v>8.9689999999999995E-3</c:v>
                      </c:pt>
                      <c:pt idx="19">
                        <c:v>8.9689999999999995E-3</c:v>
                      </c:pt>
                      <c:pt idx="20">
                        <c:v>8.9689999999999995E-3</c:v>
                      </c:pt>
                      <c:pt idx="21">
                        <c:v>8.9689999999999995E-3</c:v>
                      </c:pt>
                      <c:pt idx="22">
                        <c:v>8.9689999999999995E-3</c:v>
                      </c:pt>
                      <c:pt idx="23">
                        <c:v>8.9689999999999995E-3</c:v>
                      </c:pt>
                      <c:pt idx="24">
                        <c:v>8.9689999999999995E-3</c:v>
                      </c:pt>
                      <c:pt idx="25">
                        <c:v>8.9689999999999995E-3</c:v>
                      </c:pt>
                      <c:pt idx="26">
                        <c:v>9.5069999999999998E-3</c:v>
                      </c:pt>
                      <c:pt idx="27">
                        <c:v>9.5069999999999998E-3</c:v>
                      </c:pt>
                      <c:pt idx="28">
                        <c:v>9.5069999999999998E-3</c:v>
                      </c:pt>
                      <c:pt idx="29">
                        <c:v>1.005E-2</c:v>
                      </c:pt>
                      <c:pt idx="30">
                        <c:v>1.005E-2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(Congenital/2005-2008)</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3.7580000000000001E-3</c:v>
                      </c:pt>
                      <c:pt idx="2">
                        <c:v>4.6899999999999997E-3</c:v>
                      </c:pt>
                      <c:pt idx="3">
                        <c:v>4.6899999999999997E-3</c:v>
                      </c:pt>
                      <c:pt idx="4">
                        <c:v>4.6899999999999997E-3</c:v>
                      </c:pt>
                      <c:pt idx="5">
                        <c:v>4.6899999999999997E-3</c:v>
                      </c:pt>
                      <c:pt idx="6">
                        <c:v>5.6540000000000002E-3</c:v>
                      </c:pt>
                      <c:pt idx="7">
                        <c:v>6.6490000000000004E-3</c:v>
                      </c:pt>
                      <c:pt idx="8">
                        <c:v>7.6680000000000003E-3</c:v>
                      </c:pt>
                      <c:pt idx="9">
                        <c:v>8.7100000000000007E-3</c:v>
                      </c:pt>
                      <c:pt idx="10">
                        <c:v>9.7710000000000002E-3</c:v>
                      </c:pt>
                      <c:pt idx="11">
                        <c:v>1.0851E-2</c:v>
                      </c:pt>
                      <c:pt idx="12">
                        <c:v>1.1943E-2</c:v>
                      </c:pt>
                      <c:pt idx="13">
                        <c:v>1.3050000000000001E-2</c:v>
                      </c:pt>
                      <c:pt idx="14">
                        <c:v>1.5299999999999999E-2</c:v>
                      </c:pt>
                      <c:pt idx="15">
                        <c:v>1.7593000000000001E-2</c:v>
                      </c:pt>
                      <c:pt idx="16">
                        <c:v>1.9924000000000001E-2</c:v>
                      </c:pt>
                      <c:pt idx="17">
                        <c:v>1.9924000000000001E-2</c:v>
                      </c:pt>
                      <c:pt idx="18">
                        <c:v>1.9924000000000001E-2</c:v>
                      </c:pt>
                      <c:pt idx="19">
                        <c:v>1.9924000000000001E-2</c:v>
                      </c:pt>
                      <c:pt idx="20">
                        <c:v>2.1100000000000001E-2</c:v>
                      </c:pt>
                      <c:pt idx="21">
                        <c:v>2.3474999999999999E-2</c:v>
                      </c:pt>
                      <c:pt idx="22">
                        <c:v>2.3474999999999999E-2</c:v>
                      </c:pt>
                      <c:pt idx="23">
                        <c:v>2.3474999999999999E-2</c:v>
                      </c:pt>
                      <c:pt idx="24">
                        <c:v>2.3474999999999999E-2</c:v>
                      </c:pt>
                      <c:pt idx="25">
                        <c:v>2.3474999999999999E-2</c:v>
                      </c:pt>
                      <c:pt idx="26">
                        <c:v>2.3474999999999999E-2</c:v>
                      </c:pt>
                      <c:pt idx="27">
                        <c:v>2.4673E-2</c:v>
                      </c:pt>
                      <c:pt idx="28">
                        <c:v>2.4673E-2</c:v>
                      </c:pt>
                      <c:pt idx="29">
                        <c:v>2.4673E-2</c:v>
                      </c:pt>
                      <c:pt idx="30">
                        <c:v>2.5881000000000001E-2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(Congenital/2009-2013)</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1.387E-3</c:v>
                      </c:pt>
                      <c:pt idx="2">
                        <c:v>1.387E-3</c:v>
                      </c:pt>
                      <c:pt idx="3">
                        <c:v>1.9499999999999999E-3</c:v>
                      </c:pt>
                      <c:pt idx="4">
                        <c:v>1.9499999999999999E-3</c:v>
                      </c:pt>
                      <c:pt idx="5">
                        <c:v>2.5500000000000002E-3</c:v>
                      </c:pt>
                      <c:pt idx="6">
                        <c:v>3.1809999999999998E-3</c:v>
                      </c:pt>
                      <c:pt idx="7">
                        <c:v>3.1809999999999998E-3</c:v>
                      </c:pt>
                      <c:pt idx="8">
                        <c:v>4.5100000000000001E-3</c:v>
                      </c:pt>
                      <c:pt idx="9">
                        <c:v>4.5100000000000001E-3</c:v>
                      </c:pt>
                      <c:pt idx="10">
                        <c:v>5.2030000000000002E-3</c:v>
                      </c:pt>
                      <c:pt idx="11">
                        <c:v>6.6319999999999999E-3</c:v>
                      </c:pt>
                      <c:pt idx="12">
                        <c:v>8.8629999999999994E-3</c:v>
                      </c:pt>
                      <c:pt idx="13">
                        <c:v>1.0392999999999999E-2</c:v>
                      </c:pt>
                      <c:pt idx="14">
                        <c:v>1.1953999999999999E-2</c:v>
                      </c:pt>
                      <c:pt idx="15">
                        <c:v>1.3538E-2</c:v>
                      </c:pt>
                      <c:pt idx="16">
                        <c:v>1.5148E-2</c:v>
                      </c:pt>
                      <c:pt idx="17">
                        <c:v>1.678E-2</c:v>
                      </c:pt>
                      <c:pt idx="18">
                        <c:v>1.7602E-2</c:v>
                      </c:pt>
                      <c:pt idx="19">
                        <c:v>1.7602E-2</c:v>
                      </c:pt>
                      <c:pt idx="20">
                        <c:v>1.7602E-2</c:v>
                      </c:pt>
                      <c:pt idx="21">
                        <c:v>1.7602E-2</c:v>
                      </c:pt>
                      <c:pt idx="22">
                        <c:v>1.7602E-2</c:v>
                      </c:pt>
                      <c:pt idx="23">
                        <c:v>1.7602E-2</c:v>
                      </c:pt>
                      <c:pt idx="24">
                        <c:v>1.7602E-2</c:v>
                      </c:pt>
                      <c:pt idx="25">
                        <c:v>1.7602E-2</c:v>
                      </c:pt>
                      <c:pt idx="26">
                        <c:v>1.7602E-2</c:v>
                      </c:pt>
                      <c:pt idx="27">
                        <c:v>1.7602E-2</c:v>
                      </c:pt>
                      <c:pt idx="28">
                        <c:v>1.8436000000000001E-2</c:v>
                      </c:pt>
                      <c:pt idx="29">
                        <c:v>1.8436000000000001E-2</c:v>
                      </c:pt>
                      <c:pt idx="30">
                        <c:v>1.8436000000000001E-2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(Cardiomyopathy/2005-2008)</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1.3634E-2</c:v>
                      </c:pt>
                      <c:pt idx="2">
                        <c:v>1.3634E-2</c:v>
                      </c:pt>
                      <c:pt idx="3">
                        <c:v>1.9369999999999998E-2</c:v>
                      </c:pt>
                      <c:pt idx="4">
                        <c:v>2.0489E-2</c:v>
                      </c:pt>
                      <c:pt idx="5">
                        <c:v>2.1602E-2</c:v>
                      </c:pt>
                      <c:pt idx="6">
                        <c:v>2.2709E-2</c:v>
                      </c:pt>
                      <c:pt idx="7">
                        <c:v>2.2709E-2</c:v>
                      </c:pt>
                      <c:pt idx="8">
                        <c:v>2.2709E-2</c:v>
                      </c:pt>
                      <c:pt idx="9">
                        <c:v>2.4903000000000002E-2</c:v>
                      </c:pt>
                      <c:pt idx="10">
                        <c:v>2.5994E-2</c:v>
                      </c:pt>
                      <c:pt idx="11">
                        <c:v>2.7081000000000001E-2</c:v>
                      </c:pt>
                      <c:pt idx="12">
                        <c:v>2.7081000000000001E-2</c:v>
                      </c:pt>
                      <c:pt idx="13">
                        <c:v>2.7081000000000001E-2</c:v>
                      </c:pt>
                      <c:pt idx="14">
                        <c:v>2.9253999999999999E-2</c:v>
                      </c:pt>
                      <c:pt idx="15">
                        <c:v>3.0336999999999999E-2</c:v>
                      </c:pt>
                      <c:pt idx="16">
                        <c:v>3.0336999999999999E-2</c:v>
                      </c:pt>
                      <c:pt idx="17">
                        <c:v>3.0336999999999999E-2</c:v>
                      </c:pt>
                      <c:pt idx="18">
                        <c:v>3.0336999999999999E-2</c:v>
                      </c:pt>
                      <c:pt idx="19">
                        <c:v>3.0336999999999999E-2</c:v>
                      </c:pt>
                      <c:pt idx="20">
                        <c:v>3.0336999999999999E-2</c:v>
                      </c:pt>
                      <c:pt idx="21">
                        <c:v>3.0336999999999999E-2</c:v>
                      </c:pt>
                      <c:pt idx="22">
                        <c:v>3.1419000000000002E-2</c:v>
                      </c:pt>
                      <c:pt idx="23">
                        <c:v>3.2499E-2</c:v>
                      </c:pt>
                      <c:pt idx="24">
                        <c:v>3.2499E-2</c:v>
                      </c:pt>
                      <c:pt idx="25">
                        <c:v>3.2499E-2</c:v>
                      </c:pt>
                      <c:pt idx="26">
                        <c:v>3.2499E-2</c:v>
                      </c:pt>
                      <c:pt idx="27">
                        <c:v>3.2499E-2</c:v>
                      </c:pt>
                      <c:pt idx="28">
                        <c:v>3.2499E-2</c:v>
                      </c:pt>
                      <c:pt idx="29">
                        <c:v>3.2499E-2</c:v>
                      </c:pt>
                      <c:pt idx="30">
                        <c:v>3.3578999999999998E-2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ULC (Cardiomyopathy/2009-2013)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1.1004999999999999E-2</c:v>
                      </c:pt>
                      <c:pt idx="2">
                        <c:v>1.2715000000000001E-2</c:v>
                      </c:pt>
                      <c:pt idx="3">
                        <c:v>1.4392E-2</c:v>
                      </c:pt>
                      <c:pt idx="4">
                        <c:v>1.5223E-2</c:v>
                      </c:pt>
                      <c:pt idx="5">
                        <c:v>1.5223E-2</c:v>
                      </c:pt>
                      <c:pt idx="6">
                        <c:v>1.6871000000000001E-2</c:v>
                      </c:pt>
                      <c:pt idx="7">
                        <c:v>1.7689E-2</c:v>
                      </c:pt>
                      <c:pt idx="8">
                        <c:v>1.7689E-2</c:v>
                      </c:pt>
                      <c:pt idx="9">
                        <c:v>1.8505000000000001E-2</c:v>
                      </c:pt>
                      <c:pt idx="10">
                        <c:v>1.9318999999999999E-2</c:v>
                      </c:pt>
                      <c:pt idx="11">
                        <c:v>1.9318999999999999E-2</c:v>
                      </c:pt>
                      <c:pt idx="12">
                        <c:v>1.9318999999999999E-2</c:v>
                      </c:pt>
                      <c:pt idx="13">
                        <c:v>1.9318999999999999E-2</c:v>
                      </c:pt>
                      <c:pt idx="14">
                        <c:v>1.9318999999999999E-2</c:v>
                      </c:pt>
                      <c:pt idx="15">
                        <c:v>1.9318999999999999E-2</c:v>
                      </c:pt>
                      <c:pt idx="16">
                        <c:v>2.0138E-2</c:v>
                      </c:pt>
                      <c:pt idx="17">
                        <c:v>2.0138E-2</c:v>
                      </c:pt>
                      <c:pt idx="18">
                        <c:v>2.0954E-2</c:v>
                      </c:pt>
                      <c:pt idx="19">
                        <c:v>2.0954E-2</c:v>
                      </c:pt>
                      <c:pt idx="20">
                        <c:v>2.0954E-2</c:v>
                      </c:pt>
                      <c:pt idx="21">
                        <c:v>2.0954E-2</c:v>
                      </c:pt>
                      <c:pt idx="22">
                        <c:v>2.0954E-2</c:v>
                      </c:pt>
                      <c:pt idx="23">
                        <c:v>2.0954E-2</c:v>
                      </c:pt>
                      <c:pt idx="24">
                        <c:v>2.0954E-2</c:v>
                      </c:pt>
                      <c:pt idx="25">
                        <c:v>2.0954E-2</c:v>
                      </c:pt>
                      <c:pt idx="26">
                        <c:v>2.1777999999999999E-2</c:v>
                      </c:pt>
                      <c:pt idx="27">
                        <c:v>2.1777999999999999E-2</c:v>
                      </c:pt>
                      <c:pt idx="28">
                        <c:v>2.1777999999999999E-2</c:v>
                      </c:pt>
                      <c:pt idx="29">
                        <c:v>2.2601E-2</c:v>
                      </c:pt>
                      <c:pt idx="30">
                        <c:v>2.2601E-2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(Congenital/2005-2008)</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1.8411E-2</c:v>
                      </c:pt>
                      <c:pt idx="2">
                        <c:v>2.0389999999999998E-2</c:v>
                      </c:pt>
                      <c:pt idx="3">
                        <c:v>2.0389999999999998E-2</c:v>
                      </c:pt>
                      <c:pt idx="4">
                        <c:v>2.0389999999999998E-2</c:v>
                      </c:pt>
                      <c:pt idx="5">
                        <c:v>2.0389999999999998E-2</c:v>
                      </c:pt>
                      <c:pt idx="6">
                        <c:v>2.2348E-2</c:v>
                      </c:pt>
                      <c:pt idx="7">
                        <c:v>2.4275999999999999E-2</c:v>
                      </c:pt>
                      <c:pt idx="8">
                        <c:v>2.6183000000000001E-2</c:v>
                      </c:pt>
                      <c:pt idx="9">
                        <c:v>2.8067999999999999E-2</c:v>
                      </c:pt>
                      <c:pt idx="10">
                        <c:v>2.9936999999999998E-2</c:v>
                      </c:pt>
                      <c:pt idx="11">
                        <c:v>3.1784E-2</c:v>
                      </c:pt>
                      <c:pt idx="12">
                        <c:v>3.3623E-2</c:v>
                      </c:pt>
                      <c:pt idx="13">
                        <c:v>3.5449000000000001E-2</c:v>
                      </c:pt>
                      <c:pt idx="14">
                        <c:v>3.9065000000000003E-2</c:v>
                      </c:pt>
                      <c:pt idx="15">
                        <c:v>4.2639999999999997E-2</c:v>
                      </c:pt>
                      <c:pt idx="16">
                        <c:v>4.6177999999999997E-2</c:v>
                      </c:pt>
                      <c:pt idx="17">
                        <c:v>4.6177999999999997E-2</c:v>
                      </c:pt>
                      <c:pt idx="18">
                        <c:v>4.6177999999999997E-2</c:v>
                      </c:pt>
                      <c:pt idx="19">
                        <c:v>4.6177999999999997E-2</c:v>
                      </c:pt>
                      <c:pt idx="20">
                        <c:v>4.7938000000000001E-2</c:v>
                      </c:pt>
                      <c:pt idx="21">
                        <c:v>5.1436000000000003E-2</c:v>
                      </c:pt>
                      <c:pt idx="22">
                        <c:v>5.1436000000000003E-2</c:v>
                      </c:pt>
                      <c:pt idx="23">
                        <c:v>5.1436000000000003E-2</c:v>
                      </c:pt>
                      <c:pt idx="24">
                        <c:v>5.1436000000000003E-2</c:v>
                      </c:pt>
                      <c:pt idx="25">
                        <c:v>5.1436000000000003E-2</c:v>
                      </c:pt>
                      <c:pt idx="26">
                        <c:v>5.1436000000000003E-2</c:v>
                      </c:pt>
                      <c:pt idx="27">
                        <c:v>5.3185000000000003E-2</c:v>
                      </c:pt>
                      <c:pt idx="28">
                        <c:v>5.3185000000000003E-2</c:v>
                      </c:pt>
                      <c:pt idx="29">
                        <c:v>5.3185000000000003E-2</c:v>
                      </c:pt>
                      <c:pt idx="30">
                        <c:v>5.493E-2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UCL (Congenital/2009-2013)</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9.7940000000000006E-3</c:v>
                      </c:pt>
                      <c:pt idx="2">
                        <c:v>9.7940000000000006E-3</c:v>
                      </c:pt>
                      <c:pt idx="3">
                        <c:v>1.1199000000000001E-2</c:v>
                      </c:pt>
                      <c:pt idx="4">
                        <c:v>1.1199000000000001E-2</c:v>
                      </c:pt>
                      <c:pt idx="5">
                        <c:v>1.2574E-2</c:v>
                      </c:pt>
                      <c:pt idx="6">
                        <c:v>1.3920999999999999E-2</c:v>
                      </c:pt>
                      <c:pt idx="7">
                        <c:v>1.3920999999999999E-2</c:v>
                      </c:pt>
                      <c:pt idx="8">
                        <c:v>1.6555E-2</c:v>
                      </c:pt>
                      <c:pt idx="9">
                        <c:v>1.6555E-2</c:v>
                      </c:pt>
                      <c:pt idx="10">
                        <c:v>1.7854999999999999E-2</c:v>
                      </c:pt>
                      <c:pt idx="11">
                        <c:v>2.0414999999999999E-2</c:v>
                      </c:pt>
                      <c:pt idx="12">
                        <c:v>2.4176E-2</c:v>
                      </c:pt>
                      <c:pt idx="13">
                        <c:v>2.6648999999999999E-2</c:v>
                      </c:pt>
                      <c:pt idx="14">
                        <c:v>2.9099E-2</c:v>
                      </c:pt>
                      <c:pt idx="15">
                        <c:v>3.1525999999999998E-2</c:v>
                      </c:pt>
                      <c:pt idx="16">
                        <c:v>3.3947999999999999E-2</c:v>
                      </c:pt>
                      <c:pt idx="17">
                        <c:v>3.6355999999999999E-2</c:v>
                      </c:pt>
                      <c:pt idx="18">
                        <c:v>3.7554999999999998E-2</c:v>
                      </c:pt>
                      <c:pt idx="19">
                        <c:v>3.7554999999999998E-2</c:v>
                      </c:pt>
                      <c:pt idx="20">
                        <c:v>3.7554999999999998E-2</c:v>
                      </c:pt>
                      <c:pt idx="21">
                        <c:v>3.7554999999999998E-2</c:v>
                      </c:pt>
                      <c:pt idx="22">
                        <c:v>3.7554999999999998E-2</c:v>
                      </c:pt>
                      <c:pt idx="23">
                        <c:v>3.7554999999999998E-2</c:v>
                      </c:pt>
                      <c:pt idx="24">
                        <c:v>3.7554999999999998E-2</c:v>
                      </c:pt>
                      <c:pt idx="25">
                        <c:v>3.7554999999999998E-2</c:v>
                      </c:pt>
                      <c:pt idx="26">
                        <c:v>3.7554999999999998E-2</c:v>
                      </c:pt>
                      <c:pt idx="27">
                        <c:v>3.7554999999999998E-2</c:v>
                      </c:pt>
                      <c:pt idx="28">
                        <c:v>3.8767999999999997E-2</c:v>
                      </c:pt>
                      <c:pt idx="29">
                        <c:v>3.8767999999999997E-2</c:v>
                      </c:pt>
                      <c:pt idx="30">
                        <c:v>3.8767999999999997E-2</c:v>
                      </c:pt>
                    </c:numCache>
                  </c:numRef>
                </c:yVal>
                <c:smooth val="0"/>
              </c15:ser>
            </c15:filteredScatterSeries>
          </c:ext>
        </c:extLst>
      </c:scatterChart>
      <c:valAx>
        <c:axId val="846099984"/>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46100376"/>
        <c:crosses val="autoZero"/>
        <c:crossBetween val="midCat"/>
        <c:majorUnit val="2"/>
      </c:valAx>
      <c:valAx>
        <c:axId val="846100376"/>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46099984"/>
        <c:crosses val="autoZero"/>
        <c:crossBetween val="midCat"/>
      </c:valAx>
      <c:spPr>
        <a:solidFill>
          <a:schemeClr val="bg2"/>
        </a:solidFill>
        <a:ln>
          <a:solidFill>
            <a:schemeClr val="tx1"/>
          </a:solidFill>
        </a:ln>
      </c:spPr>
    </c:plotArea>
    <c:legend>
      <c:legendPos val="r"/>
      <c:layout>
        <c:manualLayout>
          <c:xMode val="edge"/>
          <c:yMode val="edge"/>
          <c:x val="0.10561145564769005"/>
          <c:y val="4.5306279022814457E-2"/>
          <c:w val="0.86651888622617823"/>
          <c:h val="0.18374641631334548"/>
        </c:manualLayout>
      </c:layout>
      <c:overlay val="0"/>
      <c:spPr>
        <a:solidFill>
          <a:schemeClr val="bg2"/>
        </a:solidFill>
        <a:ln>
          <a:solidFill>
            <a:schemeClr val="tx1">
              <a:tint val="75000"/>
              <a:shade val="95000"/>
              <a:satMod val="105000"/>
            </a:schemeClr>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Sheet1!$A$2:$A$5</c:f>
              <c:strCache>
                <c:ptCount val="4"/>
                <c:pt idx="0">
                  <c:v>&lt;1 years
(N=1,124)</c:v>
                </c:pt>
                <c:pt idx="1">
                  <c:v>1-5 years
(N=1,056)</c:v>
                </c:pt>
                <c:pt idx="2">
                  <c:v>6-10 years
(N=649)</c:v>
                </c:pt>
                <c:pt idx="3">
                  <c:v>11-17 years
(N=1,636)</c:v>
                </c:pt>
              </c:strCache>
            </c:strRef>
          </c:cat>
          <c:val>
            <c:numRef>
              <c:f>Sheet1!$B$2:$B$5</c:f>
              <c:numCache>
                <c:formatCode>General</c:formatCode>
                <c:ptCount val="4"/>
                <c:pt idx="0">
                  <c:v>3.3033E-2</c:v>
                </c:pt>
                <c:pt idx="1">
                  <c:v>1.4269E-2</c:v>
                </c:pt>
                <c:pt idx="2">
                  <c:v>1.8586999999999999E-2</c:v>
                </c:pt>
                <c:pt idx="3">
                  <c:v>1.7788000000000002E-2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 years
(N=1,124)</c:v>
                </c:pt>
                <c:pt idx="1">
                  <c:v>1-5 years
(N=1,056)</c:v>
                </c:pt>
                <c:pt idx="2">
                  <c:v>6-10 years
(N=649)</c:v>
                </c:pt>
                <c:pt idx="3">
                  <c:v>11-17 years
(N=1,636)</c:v>
                </c:pt>
              </c:strCache>
            </c:strRef>
          </c:cat>
          <c:val>
            <c:numRef>
              <c:f>Sheet1!$C$2:$C$5</c:f>
              <c:numCache>
                <c:formatCode>General</c:formatCode>
                <c:ptCount val="4"/>
                <c:pt idx="0">
                  <c:v>1.7917499999999999E-3</c:v>
                </c:pt>
                <c:pt idx="1">
                  <c:v>2.8455109999999998E-3</c:v>
                </c:pt>
                <c:pt idx="2">
                  <c:v>4.6224960000000002E-3</c:v>
                </c:pt>
                <c:pt idx="3">
                  <c:v>3.0797849999999998E-3</c:v>
                </c:pt>
              </c:numCache>
            </c:numRef>
          </c:val>
        </c:ser>
        <c:dLbls>
          <c:showLegendKey val="0"/>
          <c:showVal val="0"/>
          <c:showCatName val="0"/>
          <c:showSerName val="0"/>
          <c:showPercent val="0"/>
          <c:showBubbleSize val="0"/>
        </c:dLbls>
        <c:gapWidth val="35"/>
        <c:overlap val="100"/>
        <c:axId val="846101160"/>
        <c:axId val="846101552"/>
      </c:barChart>
      <c:catAx>
        <c:axId val="846101160"/>
        <c:scaling>
          <c:orientation val="minMax"/>
        </c:scaling>
        <c:delete val="0"/>
        <c:axPos val="b"/>
        <c:numFmt formatCode="General" sourceLinked="1"/>
        <c:majorTickMark val="out"/>
        <c:minorTickMark val="none"/>
        <c:tickLblPos val="nextTo"/>
        <c:txPr>
          <a:bodyPr rot="0"/>
          <a:lstStyle/>
          <a:p>
            <a:pPr>
              <a:defRPr sz="1500" b="1"/>
            </a:pPr>
            <a:endParaRPr lang="en-US"/>
          </a:p>
        </c:txPr>
        <c:crossAx val="846101552"/>
        <c:crosses val="autoZero"/>
        <c:auto val="1"/>
        <c:lblAlgn val="ctr"/>
        <c:lblOffset val="100"/>
        <c:noMultiLvlLbl val="0"/>
      </c:catAx>
      <c:valAx>
        <c:axId val="846101552"/>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4749262536873156E-2"/>
              <c:y val="0.28608472096725607"/>
            </c:manualLayout>
          </c:layout>
          <c:overlay val="0"/>
        </c:title>
        <c:numFmt formatCode="0%" sourceLinked="0"/>
        <c:majorTickMark val="out"/>
        <c:minorTickMark val="none"/>
        <c:tickLblPos val="nextTo"/>
        <c:txPr>
          <a:bodyPr/>
          <a:lstStyle/>
          <a:p>
            <a:pPr>
              <a:defRPr sz="1500" b="1"/>
            </a:pPr>
            <a:endParaRPr lang="en-US"/>
          </a:p>
        </c:txPr>
        <c:crossAx val="846101160"/>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0155389868302"/>
          <c:y val="0.11467837012176757"/>
          <c:w val="0.8810742573107565"/>
          <c:h val="0.70261219396755747"/>
        </c:manualLayout>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Sheet1!$A$2:$A$9</c:f>
              <c:strCache>
                <c:ptCount val="8"/>
                <c:pt idx="0">
                  <c:v>Female
(N=1,302)</c:v>
                </c:pt>
                <c:pt idx="1">
                  <c:v>Male
(N=1,316)</c:v>
                </c:pt>
                <c:pt idx="3">
                  <c:v>Female
(N=716)</c:v>
                </c:pt>
                <c:pt idx="4">
                  <c:v>Male
(N=955)</c:v>
                </c:pt>
                <c:pt idx="6">
                  <c:v>Female
(N=40)</c:v>
                </c:pt>
                <c:pt idx="7">
                  <c:v>Male
(N=64)</c:v>
                </c:pt>
              </c:strCache>
            </c:strRef>
          </c:cat>
          <c:val>
            <c:numRef>
              <c:f>Sheet1!$B$2:$B$9</c:f>
              <c:numCache>
                <c:formatCode>General</c:formatCode>
                <c:ptCount val="8"/>
                <c:pt idx="0">
                  <c:v>2.239E-2</c:v>
                </c:pt>
                <c:pt idx="1">
                  <c:v>1.1440000000000001E-2</c:v>
                </c:pt>
                <c:pt idx="3">
                  <c:v>2.6598E-2</c:v>
                </c:pt>
                <c:pt idx="4">
                  <c:v>2.8389999999999999E-2</c:v>
                </c:pt>
                <c:pt idx="6">
                  <c:v>2.5000000000000001E-2</c:v>
                </c:pt>
                <c:pt idx="7">
                  <c:v>0</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Sheet1!$A$2:$A$9</c:f>
              <c:strCache>
                <c:ptCount val="8"/>
                <c:pt idx="0">
                  <c:v>Female
(N=1,302)</c:v>
                </c:pt>
                <c:pt idx="1">
                  <c:v>Male
(N=1,316)</c:v>
                </c:pt>
                <c:pt idx="3">
                  <c:v>Female
(N=716)</c:v>
                </c:pt>
                <c:pt idx="4">
                  <c:v>Male
(N=955)</c:v>
                </c:pt>
                <c:pt idx="6">
                  <c:v>Female
(N=40)</c:v>
                </c:pt>
                <c:pt idx="7">
                  <c:v>Male
(N=64)</c:v>
                </c:pt>
              </c:strCache>
            </c:strRef>
          </c:cat>
          <c:val>
            <c:numRef>
              <c:f>Sheet1!$C$2:$C$9</c:f>
              <c:numCache>
                <c:formatCode>General</c:formatCode>
                <c:ptCount val="8"/>
                <c:pt idx="0">
                  <c:v>7.6900000000000004E-4</c:v>
                </c:pt>
                <c:pt idx="1">
                  <c:v>3.0569999999999998E-3</c:v>
                </c:pt>
                <c:pt idx="3">
                  <c:v>5.5950000000000001E-3</c:v>
                </c:pt>
                <c:pt idx="4">
                  <c:v>3.1549999999999998E-3</c:v>
                </c:pt>
                <c:pt idx="6">
                  <c:v>0</c:v>
                </c:pt>
                <c:pt idx="7">
                  <c:v>1.5625E-2</c:v>
                </c:pt>
              </c:numCache>
            </c:numRef>
          </c:val>
        </c:ser>
        <c:dLbls>
          <c:showLegendKey val="0"/>
          <c:showVal val="0"/>
          <c:showCatName val="0"/>
          <c:showSerName val="0"/>
          <c:showPercent val="0"/>
          <c:showBubbleSize val="0"/>
        </c:dLbls>
        <c:gapWidth val="35"/>
        <c:overlap val="100"/>
        <c:axId val="846102336"/>
        <c:axId val="846102728"/>
      </c:barChart>
      <c:catAx>
        <c:axId val="846102336"/>
        <c:scaling>
          <c:orientation val="minMax"/>
        </c:scaling>
        <c:delete val="0"/>
        <c:axPos val="b"/>
        <c:numFmt formatCode="General" sourceLinked="1"/>
        <c:majorTickMark val="out"/>
        <c:minorTickMark val="none"/>
        <c:tickLblPos val="nextTo"/>
        <c:txPr>
          <a:bodyPr rot="0"/>
          <a:lstStyle/>
          <a:p>
            <a:pPr>
              <a:defRPr sz="1300" b="1"/>
            </a:pPr>
            <a:endParaRPr lang="en-US"/>
          </a:p>
        </c:txPr>
        <c:crossAx val="846102728"/>
        <c:crosses val="autoZero"/>
        <c:auto val="1"/>
        <c:lblAlgn val="ctr"/>
        <c:lblOffset val="100"/>
        <c:noMultiLvlLbl val="0"/>
      </c:catAx>
      <c:valAx>
        <c:axId val="846102728"/>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846102336"/>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4959816969781432"/>
          <c:h val="0.81644145288290582"/>
        </c:manualLayout>
      </c:layout>
      <c:scatterChart>
        <c:scatterStyle val="lineMarker"/>
        <c:varyColors val="0"/>
        <c:ser>
          <c:idx val="0"/>
          <c:order val="0"/>
          <c:tx>
            <c:strRef>
              <c:f>Sheet1!$B$1</c:f>
              <c:strCache>
                <c:ptCount val="1"/>
                <c:pt idx="0">
                  <c:v>Female (N=1,913)</c:v>
                </c:pt>
              </c:strCache>
            </c:strRef>
          </c:tx>
          <c:spPr>
            <a:ln w="47625">
              <a:solidFill>
                <a:srgbClr val="FF66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8.3639999999999999E-3</c:v>
                </c:pt>
                <c:pt idx="2">
                  <c:v>9.4090000000000007E-3</c:v>
                </c:pt>
                <c:pt idx="3">
                  <c:v>1.0978E-2</c:v>
                </c:pt>
                <c:pt idx="4">
                  <c:v>1.2024E-2</c:v>
                </c:pt>
                <c:pt idx="5">
                  <c:v>1.307E-2</c:v>
                </c:pt>
                <c:pt idx="6">
                  <c:v>1.5162E-2</c:v>
                </c:pt>
                <c:pt idx="7">
                  <c:v>1.5162E-2</c:v>
                </c:pt>
                <c:pt idx="8">
                  <c:v>1.5685999999999999E-2</c:v>
                </c:pt>
                <c:pt idx="9">
                  <c:v>1.6733000000000001E-2</c:v>
                </c:pt>
                <c:pt idx="10">
                  <c:v>1.7257000000000002E-2</c:v>
                </c:pt>
                <c:pt idx="11">
                  <c:v>1.8304999999999998E-2</c:v>
                </c:pt>
                <c:pt idx="12">
                  <c:v>1.883E-2</c:v>
                </c:pt>
                <c:pt idx="13">
                  <c:v>1.9354E-2</c:v>
                </c:pt>
                <c:pt idx="14">
                  <c:v>2.1982000000000002E-2</c:v>
                </c:pt>
                <c:pt idx="15">
                  <c:v>2.3035E-2</c:v>
                </c:pt>
                <c:pt idx="16">
                  <c:v>2.4091000000000001E-2</c:v>
                </c:pt>
                <c:pt idx="17">
                  <c:v>2.4091000000000001E-2</c:v>
                </c:pt>
                <c:pt idx="18">
                  <c:v>2.4618999999999999E-2</c:v>
                </c:pt>
                <c:pt idx="19">
                  <c:v>2.4618999999999999E-2</c:v>
                </c:pt>
                <c:pt idx="20">
                  <c:v>2.4618999999999999E-2</c:v>
                </c:pt>
                <c:pt idx="21">
                  <c:v>2.4618999999999999E-2</c:v>
                </c:pt>
                <c:pt idx="22">
                  <c:v>2.5149999999999999E-2</c:v>
                </c:pt>
                <c:pt idx="23">
                  <c:v>2.5149999999999999E-2</c:v>
                </c:pt>
                <c:pt idx="24">
                  <c:v>2.5149999999999999E-2</c:v>
                </c:pt>
                <c:pt idx="25">
                  <c:v>2.5149999999999999E-2</c:v>
                </c:pt>
                <c:pt idx="26">
                  <c:v>2.5682E-2</c:v>
                </c:pt>
                <c:pt idx="27">
                  <c:v>2.5682E-2</c:v>
                </c:pt>
                <c:pt idx="28">
                  <c:v>2.6214999999999999E-2</c:v>
                </c:pt>
                <c:pt idx="29">
                  <c:v>2.6748000000000001E-2</c:v>
                </c:pt>
                <c:pt idx="30">
                  <c:v>2.7282000000000001E-2</c:v>
                </c:pt>
              </c:numCache>
            </c:numRef>
          </c:yVal>
          <c:smooth val="0"/>
        </c:ser>
        <c:ser>
          <c:idx val="1"/>
          <c:order val="1"/>
          <c:tx>
            <c:strRef>
              <c:f>Sheet1!$C$1</c:f>
              <c:strCache>
                <c:ptCount val="1"/>
                <c:pt idx="0">
                  <c:v>Male (N=2,551)</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4.7039999999999998E-3</c:v>
                </c:pt>
                <c:pt idx="2">
                  <c:v>5.0959999999999998E-3</c:v>
                </c:pt>
                <c:pt idx="3">
                  <c:v>7.0559999999999998E-3</c:v>
                </c:pt>
                <c:pt idx="4">
                  <c:v>7.0559999999999998E-3</c:v>
                </c:pt>
                <c:pt idx="5">
                  <c:v>7.0559999999999998E-3</c:v>
                </c:pt>
                <c:pt idx="6">
                  <c:v>7.4489999999999999E-3</c:v>
                </c:pt>
                <c:pt idx="7">
                  <c:v>8.234E-3</c:v>
                </c:pt>
                <c:pt idx="8">
                  <c:v>9.4129999999999995E-3</c:v>
                </c:pt>
                <c:pt idx="9">
                  <c:v>1.0200000000000001E-2</c:v>
                </c:pt>
                <c:pt idx="10">
                  <c:v>1.1382E-2</c:v>
                </c:pt>
                <c:pt idx="11">
                  <c:v>1.2565E-2</c:v>
                </c:pt>
                <c:pt idx="12">
                  <c:v>1.3750999999999999E-2</c:v>
                </c:pt>
                <c:pt idx="13">
                  <c:v>1.4541999999999999E-2</c:v>
                </c:pt>
                <c:pt idx="14">
                  <c:v>1.4938E-2</c:v>
                </c:pt>
                <c:pt idx="15">
                  <c:v>1.6126000000000001E-2</c:v>
                </c:pt>
                <c:pt idx="16">
                  <c:v>1.7713E-2</c:v>
                </c:pt>
                <c:pt idx="17">
                  <c:v>1.8506999999999999E-2</c:v>
                </c:pt>
                <c:pt idx="18">
                  <c:v>1.8905000000000002E-2</c:v>
                </c:pt>
                <c:pt idx="19">
                  <c:v>1.8905000000000002E-2</c:v>
                </c:pt>
                <c:pt idx="20">
                  <c:v>1.9303000000000001E-2</c:v>
                </c:pt>
                <c:pt idx="21">
                  <c:v>2.01E-2</c:v>
                </c:pt>
                <c:pt idx="22">
                  <c:v>2.01E-2</c:v>
                </c:pt>
                <c:pt idx="23">
                  <c:v>2.0499E-2</c:v>
                </c:pt>
                <c:pt idx="24">
                  <c:v>2.0499E-2</c:v>
                </c:pt>
                <c:pt idx="25">
                  <c:v>2.0499E-2</c:v>
                </c:pt>
                <c:pt idx="26">
                  <c:v>2.0499E-2</c:v>
                </c:pt>
                <c:pt idx="27">
                  <c:v>2.0899999999999998E-2</c:v>
                </c:pt>
                <c:pt idx="28">
                  <c:v>2.0899999999999998E-2</c:v>
                </c:pt>
                <c:pt idx="29">
                  <c:v>2.0899999999999998E-2</c:v>
                </c:pt>
                <c:pt idx="30">
                  <c:v>2.1301E-2</c:v>
                </c:pt>
              </c:numCache>
            </c:numRef>
          </c:yVal>
          <c:smooth val="0"/>
        </c:ser>
        <c:dLbls>
          <c:showLegendKey val="0"/>
          <c:showVal val="0"/>
          <c:showCatName val="0"/>
          <c:showSerName val="0"/>
          <c:showPercent val="0"/>
          <c:showBubbleSize val="0"/>
        </c:dLbls>
        <c:axId val="813790456"/>
        <c:axId val="813790848"/>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(F)</c:v>
                      </c:pt>
                    </c:strCache>
                  </c:strRef>
                </c:tx>
                <c:spPr>
                  <a:ln w="47625">
                    <a:solidFill>
                      <a:srgbClr val="FF66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5.0200000000000002E-3</c:v>
                      </c:pt>
                      <c:pt idx="2">
                        <c:v>5.8199999999999997E-3</c:v>
                      </c:pt>
                      <c:pt idx="3">
                        <c:v>7.045E-3</c:v>
                      </c:pt>
                      <c:pt idx="4">
                        <c:v>7.8750000000000001E-3</c:v>
                      </c:pt>
                      <c:pt idx="5">
                        <c:v>8.7139999999999995E-3</c:v>
                      </c:pt>
                      <c:pt idx="6">
                        <c:v>1.0416E-2</c:v>
                      </c:pt>
                      <c:pt idx="7">
                        <c:v>1.0416E-2</c:v>
                      </c:pt>
                      <c:pt idx="8">
                        <c:v>1.0846E-2</c:v>
                      </c:pt>
                      <c:pt idx="9">
                        <c:v>1.1710999999999999E-2</c:v>
                      </c:pt>
                      <c:pt idx="10">
                        <c:v>1.2145E-2</c:v>
                      </c:pt>
                      <c:pt idx="11">
                        <c:v>1.302E-2</c:v>
                      </c:pt>
                      <c:pt idx="12">
                        <c:v>1.3459E-2</c:v>
                      </c:pt>
                      <c:pt idx="13">
                        <c:v>1.3899E-2</c:v>
                      </c:pt>
                      <c:pt idx="14">
                        <c:v>1.6122999999999998E-2</c:v>
                      </c:pt>
                      <c:pt idx="15">
                        <c:v>1.7021000000000001E-2</c:v>
                      </c:pt>
                      <c:pt idx="16">
                        <c:v>1.7923999999999999E-2</c:v>
                      </c:pt>
                      <c:pt idx="17">
                        <c:v>1.7923999999999999E-2</c:v>
                      </c:pt>
                      <c:pt idx="18">
                        <c:v>1.8377999999999999E-2</c:v>
                      </c:pt>
                      <c:pt idx="19">
                        <c:v>1.8377999999999999E-2</c:v>
                      </c:pt>
                      <c:pt idx="20">
                        <c:v>1.8377999999999999E-2</c:v>
                      </c:pt>
                      <c:pt idx="21">
                        <c:v>1.8377999999999999E-2</c:v>
                      </c:pt>
                      <c:pt idx="22">
                        <c:v>1.8834E-2</c:v>
                      </c:pt>
                      <c:pt idx="23">
                        <c:v>1.8834E-2</c:v>
                      </c:pt>
                      <c:pt idx="24">
                        <c:v>1.8834E-2</c:v>
                      </c:pt>
                      <c:pt idx="25">
                        <c:v>1.8834E-2</c:v>
                      </c:pt>
                      <c:pt idx="26">
                        <c:v>1.9292E-2</c:v>
                      </c:pt>
                      <c:pt idx="27">
                        <c:v>1.9292E-2</c:v>
                      </c:pt>
                      <c:pt idx="28">
                        <c:v>1.9751000000000001E-2</c:v>
                      </c:pt>
                      <c:pt idx="29">
                        <c:v>2.0211E-2</c:v>
                      </c:pt>
                      <c:pt idx="30">
                        <c:v>2.0671999999999999E-2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(M)</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2.6020000000000001E-3</c:v>
                      </c:pt>
                      <c:pt idx="2">
                        <c:v>2.8869999999999998E-3</c:v>
                      </c:pt>
                      <c:pt idx="3">
                        <c:v>4.365E-3</c:v>
                      </c:pt>
                      <c:pt idx="4">
                        <c:v>4.365E-3</c:v>
                      </c:pt>
                      <c:pt idx="5">
                        <c:v>4.365E-3</c:v>
                      </c:pt>
                      <c:pt idx="6">
                        <c:v>4.6690000000000004E-3</c:v>
                      </c:pt>
                      <c:pt idx="7">
                        <c:v>5.2839999999999996E-3</c:v>
                      </c:pt>
                      <c:pt idx="8">
                        <c:v>6.221E-3</c:v>
                      </c:pt>
                      <c:pt idx="9">
                        <c:v>6.855E-3</c:v>
                      </c:pt>
                      <c:pt idx="10">
                        <c:v>7.8180000000000003E-3</c:v>
                      </c:pt>
                      <c:pt idx="11">
                        <c:v>8.7930000000000005E-3</c:v>
                      </c:pt>
                      <c:pt idx="12">
                        <c:v>9.7789999999999995E-3</c:v>
                      </c:pt>
                      <c:pt idx="13">
                        <c:v>1.0441000000000001E-2</c:v>
                      </c:pt>
                      <c:pt idx="14">
                        <c:v>1.0774000000000001E-2</c:v>
                      </c:pt>
                      <c:pt idx="15">
                        <c:v>1.1778E-2</c:v>
                      </c:pt>
                      <c:pt idx="16">
                        <c:v>1.3131E-2</c:v>
                      </c:pt>
                      <c:pt idx="17">
                        <c:v>1.3811E-2</c:v>
                      </c:pt>
                      <c:pt idx="18">
                        <c:v>1.4152E-2</c:v>
                      </c:pt>
                      <c:pt idx="19">
                        <c:v>1.4152E-2</c:v>
                      </c:pt>
                      <c:pt idx="20">
                        <c:v>1.4494999999999999E-2</c:v>
                      </c:pt>
                      <c:pt idx="21">
                        <c:v>1.5181999999999999E-2</c:v>
                      </c:pt>
                      <c:pt idx="22">
                        <c:v>1.5181999999999999E-2</c:v>
                      </c:pt>
                      <c:pt idx="23">
                        <c:v>1.5526999999999999E-2</c:v>
                      </c:pt>
                      <c:pt idx="24">
                        <c:v>1.5526999999999999E-2</c:v>
                      </c:pt>
                      <c:pt idx="25">
                        <c:v>1.5526999999999999E-2</c:v>
                      </c:pt>
                      <c:pt idx="26">
                        <c:v>1.5526999999999999E-2</c:v>
                      </c:pt>
                      <c:pt idx="27">
                        <c:v>1.5873000000000002E-2</c:v>
                      </c:pt>
                      <c:pt idx="28">
                        <c:v>1.5873000000000002E-2</c:v>
                      </c:pt>
                      <c:pt idx="29">
                        <c:v>1.5873000000000002E-2</c:v>
                      </c:pt>
                      <c:pt idx="30">
                        <c:v>1.6220999999999999E-2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(F)</c:v>
                      </c:pt>
                    </c:strCache>
                  </c:strRef>
                </c:tx>
                <c:spPr>
                  <a:ln w="47625">
                    <a:solidFill>
                      <a:srgbClr val="FF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1.3265000000000001E-2</c:v>
                      </c:pt>
                      <c:pt idx="2">
                        <c:v>1.4544E-2</c:v>
                      </c:pt>
                      <c:pt idx="3">
                        <c:v>1.6441999999999998E-2</c:v>
                      </c:pt>
                      <c:pt idx="4">
                        <c:v>1.7693E-2</c:v>
                      </c:pt>
                      <c:pt idx="5">
                        <c:v>1.8936999999999999E-2</c:v>
                      </c:pt>
                      <c:pt idx="6">
                        <c:v>2.1401E-2</c:v>
                      </c:pt>
                      <c:pt idx="7">
                        <c:v>2.1401E-2</c:v>
                      </c:pt>
                      <c:pt idx="8">
                        <c:v>2.2013000000000001E-2</c:v>
                      </c:pt>
                      <c:pt idx="9">
                        <c:v>2.3233E-2</c:v>
                      </c:pt>
                      <c:pt idx="10">
                        <c:v>2.3841999999999999E-2</c:v>
                      </c:pt>
                      <c:pt idx="11">
                        <c:v>2.5056999999999999E-2</c:v>
                      </c:pt>
                      <c:pt idx="12">
                        <c:v>2.5662999999999998E-2</c:v>
                      </c:pt>
                      <c:pt idx="13">
                        <c:v>2.6268E-2</c:v>
                      </c:pt>
                      <c:pt idx="14">
                        <c:v>2.928E-2</c:v>
                      </c:pt>
                      <c:pt idx="15">
                        <c:v>3.0481000000000001E-2</c:v>
                      </c:pt>
                      <c:pt idx="16">
                        <c:v>3.1682000000000002E-2</c:v>
                      </c:pt>
                      <c:pt idx="17">
                        <c:v>3.1682000000000002E-2</c:v>
                      </c:pt>
                      <c:pt idx="18">
                        <c:v>3.2281999999999998E-2</c:v>
                      </c:pt>
                      <c:pt idx="19">
                        <c:v>3.2281999999999998E-2</c:v>
                      </c:pt>
                      <c:pt idx="20">
                        <c:v>3.2281999999999998E-2</c:v>
                      </c:pt>
                      <c:pt idx="21">
                        <c:v>3.2281999999999998E-2</c:v>
                      </c:pt>
                      <c:pt idx="22">
                        <c:v>3.2883999999999997E-2</c:v>
                      </c:pt>
                      <c:pt idx="23">
                        <c:v>3.2883999999999997E-2</c:v>
                      </c:pt>
                      <c:pt idx="24">
                        <c:v>3.2883999999999997E-2</c:v>
                      </c:pt>
                      <c:pt idx="25">
                        <c:v>3.2883999999999997E-2</c:v>
                      </c:pt>
                      <c:pt idx="26">
                        <c:v>3.3487999999999997E-2</c:v>
                      </c:pt>
                      <c:pt idx="27">
                        <c:v>3.3487999999999997E-2</c:v>
                      </c:pt>
                      <c:pt idx="28">
                        <c:v>3.4091000000000003E-2</c:v>
                      </c:pt>
                      <c:pt idx="29">
                        <c:v>3.4694000000000003E-2</c:v>
                      </c:pt>
                      <c:pt idx="30">
                        <c:v>3.5297000000000002E-2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(M)</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8.0180000000000008E-3</c:v>
                      </c:pt>
                      <c:pt idx="2">
                        <c:v>8.5120000000000005E-3</c:v>
                      </c:pt>
                      <c:pt idx="3">
                        <c:v>1.0932000000000001E-2</c:v>
                      </c:pt>
                      <c:pt idx="4">
                        <c:v>1.0932000000000001E-2</c:v>
                      </c:pt>
                      <c:pt idx="5">
                        <c:v>1.0932000000000001E-2</c:v>
                      </c:pt>
                      <c:pt idx="6">
                        <c:v>1.141E-2</c:v>
                      </c:pt>
                      <c:pt idx="7">
                        <c:v>1.2359E-2</c:v>
                      </c:pt>
                      <c:pt idx="8">
                        <c:v>1.3769999999999999E-2</c:v>
                      </c:pt>
                      <c:pt idx="9">
                        <c:v>1.4704E-2</c:v>
                      </c:pt>
                      <c:pt idx="10">
                        <c:v>1.6097E-2</c:v>
                      </c:pt>
                      <c:pt idx="11">
                        <c:v>1.7479999999999999E-2</c:v>
                      </c:pt>
                      <c:pt idx="12">
                        <c:v>1.8856999999999999E-2</c:v>
                      </c:pt>
                      <c:pt idx="13">
                        <c:v>1.9772000000000001E-2</c:v>
                      </c:pt>
                      <c:pt idx="14">
                        <c:v>2.0227999999999999E-2</c:v>
                      </c:pt>
                      <c:pt idx="15">
                        <c:v>2.1593000000000001E-2</c:v>
                      </c:pt>
                      <c:pt idx="16">
                        <c:v>2.3406E-2</c:v>
                      </c:pt>
                      <c:pt idx="17">
                        <c:v>2.4309999999999998E-2</c:v>
                      </c:pt>
                      <c:pt idx="18">
                        <c:v>2.4760999999999998E-2</c:v>
                      </c:pt>
                      <c:pt idx="19">
                        <c:v>2.4760999999999998E-2</c:v>
                      </c:pt>
                      <c:pt idx="20">
                        <c:v>2.5211999999999998E-2</c:v>
                      </c:pt>
                      <c:pt idx="21">
                        <c:v>2.6114999999999999E-2</c:v>
                      </c:pt>
                      <c:pt idx="22">
                        <c:v>2.6114999999999999E-2</c:v>
                      </c:pt>
                      <c:pt idx="23">
                        <c:v>2.6565999999999999E-2</c:v>
                      </c:pt>
                      <c:pt idx="24">
                        <c:v>2.6565999999999999E-2</c:v>
                      </c:pt>
                      <c:pt idx="25">
                        <c:v>2.6565999999999999E-2</c:v>
                      </c:pt>
                      <c:pt idx="26">
                        <c:v>2.6565999999999999E-2</c:v>
                      </c:pt>
                      <c:pt idx="27">
                        <c:v>2.7019000000000001E-2</c:v>
                      </c:pt>
                      <c:pt idx="28">
                        <c:v>2.7019000000000001E-2</c:v>
                      </c:pt>
                      <c:pt idx="29">
                        <c:v>2.7019000000000001E-2</c:v>
                      </c:pt>
                      <c:pt idx="30">
                        <c:v>2.7472E-2</c:v>
                      </c:pt>
                    </c:numCache>
                  </c:numRef>
                </c:yVal>
                <c:smooth val="0"/>
              </c15:ser>
            </c15:filteredScatterSeries>
          </c:ext>
        </c:extLst>
      </c:scatterChart>
      <c:valAx>
        <c:axId val="813790456"/>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790848"/>
        <c:crosses val="autoZero"/>
        <c:crossBetween val="midCat"/>
        <c:majorUnit val="2"/>
      </c:valAx>
      <c:valAx>
        <c:axId val="813790848"/>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13790456"/>
        <c:crosses val="autoZero"/>
        <c:crossBetween val="midCat"/>
      </c:valAx>
      <c:spPr>
        <a:solidFill>
          <a:schemeClr val="bg2"/>
        </a:solidFill>
        <a:ln>
          <a:solidFill>
            <a:schemeClr val="tx1"/>
          </a:solidFill>
        </a:ln>
      </c:spPr>
    </c:plotArea>
    <c:legend>
      <c:legendPos val="r"/>
      <c:layout>
        <c:manualLayout>
          <c:xMode val="edge"/>
          <c:yMode val="edge"/>
          <c:x val="0.13265463498478619"/>
          <c:y val="7.7623864324651723E-2"/>
          <c:w val="0.53730134949945418"/>
          <c:h val="0.1158578639208560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6287250598100018"/>
          <c:h val="0.81644145288290582"/>
        </c:manualLayout>
      </c:layout>
      <c:scatterChart>
        <c:scatterStyle val="lineMarker"/>
        <c:varyColors val="0"/>
        <c:ser>
          <c:idx val="0"/>
          <c:order val="0"/>
          <c:tx>
            <c:strRef>
              <c:f>Sheet1!$B$1</c:f>
              <c:strCache>
                <c:ptCount val="1"/>
                <c:pt idx="0">
                  <c:v>&lt;1 year (N=846)</c:v>
                </c:pt>
              </c:strCache>
            </c:strRef>
          </c:tx>
          <c:spPr>
            <a:ln w="47625">
              <a:solidFill>
                <a:schemeClr val="bg1">
                  <a:lumMod val="50000"/>
                  <a:lumOff val="50000"/>
                </a:schemeClr>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1.1820000000000001E-3</c:v>
                </c:pt>
                <c:pt idx="2">
                  <c:v>2.3640000000000002E-3</c:v>
                </c:pt>
                <c:pt idx="3">
                  <c:v>3.5460000000000001E-3</c:v>
                </c:pt>
                <c:pt idx="4">
                  <c:v>3.5460000000000001E-3</c:v>
                </c:pt>
                <c:pt idx="5">
                  <c:v>4.7280000000000004E-3</c:v>
                </c:pt>
                <c:pt idx="6">
                  <c:v>7.0920000000000002E-3</c:v>
                </c:pt>
                <c:pt idx="7">
                  <c:v>9.4560000000000009E-3</c:v>
                </c:pt>
                <c:pt idx="8">
                  <c:v>1.0638E-2</c:v>
                </c:pt>
                <c:pt idx="9">
                  <c:v>1.1820000000000001E-2</c:v>
                </c:pt>
                <c:pt idx="10">
                  <c:v>1.3002E-2</c:v>
                </c:pt>
                <c:pt idx="11">
                  <c:v>1.4184E-2</c:v>
                </c:pt>
                <c:pt idx="12">
                  <c:v>1.5365999999999999E-2</c:v>
                </c:pt>
                <c:pt idx="13">
                  <c:v>1.8912999999999999E-2</c:v>
                </c:pt>
                <c:pt idx="14">
                  <c:v>2.0094999999999998E-2</c:v>
                </c:pt>
                <c:pt idx="15">
                  <c:v>2.1277000000000001E-2</c:v>
                </c:pt>
                <c:pt idx="16">
                  <c:v>2.7200999999999999E-2</c:v>
                </c:pt>
                <c:pt idx="17">
                  <c:v>2.8386000000000002E-2</c:v>
                </c:pt>
                <c:pt idx="18">
                  <c:v>2.9571E-2</c:v>
                </c:pt>
                <c:pt idx="19">
                  <c:v>2.9571E-2</c:v>
                </c:pt>
                <c:pt idx="20">
                  <c:v>3.0755999999999999E-2</c:v>
                </c:pt>
                <c:pt idx="21">
                  <c:v>3.1940999999999997E-2</c:v>
                </c:pt>
                <c:pt idx="22">
                  <c:v>3.3126000000000003E-2</c:v>
                </c:pt>
                <c:pt idx="23">
                  <c:v>3.4311000000000001E-2</c:v>
                </c:pt>
                <c:pt idx="24">
                  <c:v>3.4311000000000001E-2</c:v>
                </c:pt>
                <c:pt idx="25">
                  <c:v>3.4311000000000001E-2</c:v>
                </c:pt>
                <c:pt idx="26">
                  <c:v>3.5499999999999997E-2</c:v>
                </c:pt>
                <c:pt idx="27">
                  <c:v>3.5499999999999997E-2</c:v>
                </c:pt>
                <c:pt idx="28">
                  <c:v>3.6693000000000003E-2</c:v>
                </c:pt>
                <c:pt idx="29">
                  <c:v>3.7885000000000002E-2</c:v>
                </c:pt>
                <c:pt idx="30">
                  <c:v>3.9078000000000002E-2</c:v>
                </c:pt>
              </c:numCache>
            </c:numRef>
          </c:yVal>
          <c:smooth val="0"/>
        </c:ser>
        <c:ser>
          <c:idx val="1"/>
          <c:order val="1"/>
          <c:tx>
            <c:strRef>
              <c:f>Sheet1!$C$1</c:f>
              <c:strCache>
                <c:ptCount val="1"/>
                <c:pt idx="0">
                  <c:v>1-10 years (N=1,748)</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6.293E-3</c:v>
                </c:pt>
                <c:pt idx="2">
                  <c:v>6.8649999999999996E-3</c:v>
                </c:pt>
                <c:pt idx="3">
                  <c:v>9.1529999999999997E-3</c:v>
                </c:pt>
                <c:pt idx="4">
                  <c:v>1.0297000000000001E-2</c:v>
                </c:pt>
                <c:pt idx="5">
                  <c:v>1.0297000000000001E-2</c:v>
                </c:pt>
                <c:pt idx="6">
                  <c:v>1.0297000000000001E-2</c:v>
                </c:pt>
                <c:pt idx="7">
                  <c:v>1.0297000000000001E-2</c:v>
                </c:pt>
                <c:pt idx="8">
                  <c:v>1.0871E-2</c:v>
                </c:pt>
                <c:pt idx="9">
                  <c:v>1.0871E-2</c:v>
                </c:pt>
                <c:pt idx="10">
                  <c:v>1.2021E-2</c:v>
                </c:pt>
                <c:pt idx="11">
                  <c:v>1.3746E-2</c:v>
                </c:pt>
                <c:pt idx="12">
                  <c:v>1.4898E-2</c:v>
                </c:pt>
                <c:pt idx="13">
                  <c:v>1.4898E-2</c:v>
                </c:pt>
                <c:pt idx="14">
                  <c:v>1.6053000000000001E-2</c:v>
                </c:pt>
                <c:pt idx="15">
                  <c:v>1.6631E-2</c:v>
                </c:pt>
                <c:pt idx="16">
                  <c:v>1.6631E-2</c:v>
                </c:pt>
                <c:pt idx="17">
                  <c:v>1.6631E-2</c:v>
                </c:pt>
                <c:pt idx="18">
                  <c:v>1.6631E-2</c:v>
                </c:pt>
                <c:pt idx="19">
                  <c:v>1.6631E-2</c:v>
                </c:pt>
                <c:pt idx="20">
                  <c:v>1.6631E-2</c:v>
                </c:pt>
                <c:pt idx="21">
                  <c:v>1.7215000000000001E-2</c:v>
                </c:pt>
                <c:pt idx="22">
                  <c:v>1.7215000000000001E-2</c:v>
                </c:pt>
                <c:pt idx="23">
                  <c:v>1.7215000000000001E-2</c:v>
                </c:pt>
                <c:pt idx="24">
                  <c:v>1.7215000000000001E-2</c:v>
                </c:pt>
                <c:pt idx="25">
                  <c:v>1.7215000000000001E-2</c:v>
                </c:pt>
                <c:pt idx="26">
                  <c:v>1.7215000000000001E-2</c:v>
                </c:pt>
                <c:pt idx="27">
                  <c:v>1.7802999999999999E-2</c:v>
                </c:pt>
                <c:pt idx="28">
                  <c:v>1.7802999999999999E-2</c:v>
                </c:pt>
                <c:pt idx="29">
                  <c:v>1.7802999999999999E-2</c:v>
                </c:pt>
                <c:pt idx="30">
                  <c:v>1.8393E-2</c:v>
                </c:pt>
              </c:numCache>
            </c:numRef>
          </c:yVal>
          <c:smooth val="0"/>
        </c:ser>
        <c:ser>
          <c:idx val="2"/>
          <c:order val="2"/>
          <c:tx>
            <c:strRef>
              <c:f>Sheet1!$D$1</c:f>
              <c:strCache>
                <c:ptCount val="1"/>
                <c:pt idx="0">
                  <c:v>11-17 years (N=1,006)</c:v>
                </c:pt>
              </c:strCache>
            </c:strRef>
          </c:tx>
          <c:spPr>
            <a:ln w="47625">
              <a:solidFill>
                <a:srgbClr val="FF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1.9880000000000002E-3</c:v>
                </c:pt>
                <c:pt idx="2">
                  <c:v>2.9819999999999998E-3</c:v>
                </c:pt>
                <c:pt idx="3">
                  <c:v>3.9760000000000004E-3</c:v>
                </c:pt>
                <c:pt idx="4">
                  <c:v>3.9760000000000004E-3</c:v>
                </c:pt>
                <c:pt idx="5">
                  <c:v>3.9760000000000004E-3</c:v>
                </c:pt>
                <c:pt idx="6">
                  <c:v>5.9659999999999999E-3</c:v>
                </c:pt>
                <c:pt idx="7">
                  <c:v>5.9659999999999999E-3</c:v>
                </c:pt>
                <c:pt idx="8">
                  <c:v>6.9629999999999996E-3</c:v>
                </c:pt>
                <c:pt idx="9">
                  <c:v>8.9569999999999997E-3</c:v>
                </c:pt>
                <c:pt idx="10">
                  <c:v>9.9539999999999993E-3</c:v>
                </c:pt>
                <c:pt idx="11">
                  <c:v>9.9539999999999993E-3</c:v>
                </c:pt>
                <c:pt idx="12">
                  <c:v>9.9539999999999993E-3</c:v>
                </c:pt>
                <c:pt idx="13">
                  <c:v>9.9539999999999993E-3</c:v>
                </c:pt>
                <c:pt idx="14">
                  <c:v>1.0958000000000001E-2</c:v>
                </c:pt>
                <c:pt idx="15">
                  <c:v>1.0958000000000001E-2</c:v>
                </c:pt>
                <c:pt idx="16">
                  <c:v>1.0958000000000001E-2</c:v>
                </c:pt>
                <c:pt idx="17">
                  <c:v>1.0958000000000001E-2</c:v>
                </c:pt>
                <c:pt idx="18">
                  <c:v>1.0958000000000001E-2</c:v>
                </c:pt>
                <c:pt idx="19">
                  <c:v>1.0958000000000001E-2</c:v>
                </c:pt>
                <c:pt idx="20">
                  <c:v>1.0958000000000001E-2</c:v>
                </c:pt>
                <c:pt idx="21">
                  <c:v>1.0958000000000001E-2</c:v>
                </c:pt>
                <c:pt idx="22">
                  <c:v>1.0958000000000001E-2</c:v>
                </c:pt>
                <c:pt idx="23">
                  <c:v>1.0958000000000001E-2</c:v>
                </c:pt>
                <c:pt idx="24">
                  <c:v>1.0958000000000001E-2</c:v>
                </c:pt>
                <c:pt idx="25">
                  <c:v>1.0958000000000001E-2</c:v>
                </c:pt>
                <c:pt idx="26">
                  <c:v>1.0958000000000001E-2</c:v>
                </c:pt>
                <c:pt idx="27">
                  <c:v>1.0958000000000001E-2</c:v>
                </c:pt>
                <c:pt idx="28">
                  <c:v>1.0958000000000001E-2</c:v>
                </c:pt>
                <c:pt idx="29">
                  <c:v>1.0958000000000001E-2</c:v>
                </c:pt>
                <c:pt idx="30">
                  <c:v>1.0958000000000001E-2</c:v>
                </c:pt>
              </c:numCache>
            </c:numRef>
          </c:yVal>
          <c:smooth val="0"/>
        </c:ser>
        <c:ser>
          <c:idx val="3"/>
          <c:order val="3"/>
          <c:tx>
            <c:strRef>
              <c:f>Sheet1!$E$1</c:f>
              <c:strCache>
                <c:ptCount val="1"/>
                <c:pt idx="0">
                  <c:v>18-34 years (N=798)</c:v>
                </c:pt>
              </c:strCache>
            </c:strRef>
          </c:tx>
          <c:spPr>
            <a:ln w="47625">
              <a:solidFill>
                <a:srgbClr val="00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8.7720000000000003E-3</c:v>
                </c:pt>
                <c:pt idx="2">
                  <c:v>8.7720000000000003E-3</c:v>
                </c:pt>
                <c:pt idx="3">
                  <c:v>1.0026999999999999E-2</c:v>
                </c:pt>
                <c:pt idx="4">
                  <c:v>1.0026999999999999E-2</c:v>
                </c:pt>
                <c:pt idx="5">
                  <c:v>1.1283E-2</c:v>
                </c:pt>
                <c:pt idx="6">
                  <c:v>1.2541E-2</c:v>
                </c:pt>
                <c:pt idx="7">
                  <c:v>1.2541E-2</c:v>
                </c:pt>
                <c:pt idx="8">
                  <c:v>1.3799000000000001E-2</c:v>
                </c:pt>
                <c:pt idx="9">
                  <c:v>1.3799000000000001E-2</c:v>
                </c:pt>
                <c:pt idx="10">
                  <c:v>1.506E-2</c:v>
                </c:pt>
                <c:pt idx="11">
                  <c:v>1.6323000000000001E-2</c:v>
                </c:pt>
                <c:pt idx="12">
                  <c:v>1.7586999999999998E-2</c:v>
                </c:pt>
                <c:pt idx="13">
                  <c:v>1.7586999999999998E-2</c:v>
                </c:pt>
                <c:pt idx="14">
                  <c:v>2.0119999999999999E-2</c:v>
                </c:pt>
                <c:pt idx="15">
                  <c:v>2.3923E-2</c:v>
                </c:pt>
                <c:pt idx="16">
                  <c:v>2.3923E-2</c:v>
                </c:pt>
                <c:pt idx="17">
                  <c:v>2.3923E-2</c:v>
                </c:pt>
                <c:pt idx="18">
                  <c:v>2.5194000000000001E-2</c:v>
                </c:pt>
                <c:pt idx="19">
                  <c:v>2.5194000000000001E-2</c:v>
                </c:pt>
                <c:pt idx="20">
                  <c:v>2.5194000000000001E-2</c:v>
                </c:pt>
                <c:pt idx="21">
                  <c:v>2.5194000000000001E-2</c:v>
                </c:pt>
                <c:pt idx="22">
                  <c:v>2.5194000000000001E-2</c:v>
                </c:pt>
                <c:pt idx="23">
                  <c:v>2.5194000000000001E-2</c:v>
                </c:pt>
                <c:pt idx="24">
                  <c:v>2.5194000000000001E-2</c:v>
                </c:pt>
                <c:pt idx="25">
                  <c:v>2.5194000000000001E-2</c:v>
                </c:pt>
                <c:pt idx="26">
                  <c:v>2.5194000000000001E-2</c:v>
                </c:pt>
                <c:pt idx="27">
                  <c:v>2.5194000000000001E-2</c:v>
                </c:pt>
                <c:pt idx="28">
                  <c:v>2.5194000000000001E-2</c:v>
                </c:pt>
                <c:pt idx="29">
                  <c:v>2.5194000000000001E-2</c:v>
                </c:pt>
                <c:pt idx="30">
                  <c:v>2.5194000000000001E-2</c:v>
                </c:pt>
              </c:numCache>
            </c:numRef>
          </c:yVal>
          <c:smooth val="0"/>
        </c:ser>
        <c:ser>
          <c:idx val="4"/>
          <c:order val="4"/>
          <c:tx>
            <c:strRef>
              <c:f>Sheet1!$F$1</c:f>
              <c:strCache>
                <c:ptCount val="1"/>
                <c:pt idx="0">
                  <c:v>35-49 years (N=264)</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Sheet1!$F$2:$F$32</c:f>
              <c:numCache>
                <c:formatCode>General</c:formatCode>
                <c:ptCount val="31"/>
                <c:pt idx="0">
                  <c:v>0</c:v>
                </c:pt>
                <c:pt idx="1">
                  <c:v>2.6515E-2</c:v>
                </c:pt>
                <c:pt idx="2">
                  <c:v>2.6515E-2</c:v>
                </c:pt>
                <c:pt idx="3">
                  <c:v>3.0303E-2</c:v>
                </c:pt>
                <c:pt idx="4">
                  <c:v>3.4091000000000003E-2</c:v>
                </c:pt>
                <c:pt idx="5">
                  <c:v>3.4091000000000003E-2</c:v>
                </c:pt>
                <c:pt idx="6">
                  <c:v>3.4091000000000003E-2</c:v>
                </c:pt>
                <c:pt idx="7">
                  <c:v>3.4091000000000003E-2</c:v>
                </c:pt>
                <c:pt idx="8">
                  <c:v>3.4091000000000003E-2</c:v>
                </c:pt>
                <c:pt idx="9">
                  <c:v>3.7893999999999997E-2</c:v>
                </c:pt>
                <c:pt idx="10">
                  <c:v>3.7893999999999997E-2</c:v>
                </c:pt>
                <c:pt idx="11">
                  <c:v>3.7893999999999997E-2</c:v>
                </c:pt>
                <c:pt idx="12">
                  <c:v>3.7893999999999997E-2</c:v>
                </c:pt>
                <c:pt idx="13">
                  <c:v>3.7893999999999997E-2</c:v>
                </c:pt>
                <c:pt idx="14">
                  <c:v>3.7893999999999997E-2</c:v>
                </c:pt>
                <c:pt idx="15">
                  <c:v>3.7893999999999997E-2</c:v>
                </c:pt>
                <c:pt idx="16">
                  <c:v>4.1711999999999999E-2</c:v>
                </c:pt>
                <c:pt idx="17">
                  <c:v>4.1711999999999999E-2</c:v>
                </c:pt>
                <c:pt idx="18">
                  <c:v>4.1711999999999999E-2</c:v>
                </c:pt>
                <c:pt idx="19">
                  <c:v>4.1711999999999999E-2</c:v>
                </c:pt>
                <c:pt idx="20">
                  <c:v>4.1711999999999999E-2</c:v>
                </c:pt>
                <c:pt idx="21">
                  <c:v>4.1711999999999999E-2</c:v>
                </c:pt>
                <c:pt idx="22">
                  <c:v>4.1711999999999999E-2</c:v>
                </c:pt>
                <c:pt idx="23">
                  <c:v>4.1711999999999999E-2</c:v>
                </c:pt>
                <c:pt idx="24">
                  <c:v>4.1711999999999999E-2</c:v>
                </c:pt>
                <c:pt idx="25">
                  <c:v>4.1711999999999999E-2</c:v>
                </c:pt>
                <c:pt idx="26">
                  <c:v>4.1711999999999999E-2</c:v>
                </c:pt>
                <c:pt idx="27">
                  <c:v>4.1711999999999999E-2</c:v>
                </c:pt>
                <c:pt idx="28">
                  <c:v>4.1711999999999999E-2</c:v>
                </c:pt>
                <c:pt idx="29">
                  <c:v>4.1711999999999999E-2</c:v>
                </c:pt>
                <c:pt idx="30">
                  <c:v>4.1711999999999999E-2</c:v>
                </c:pt>
              </c:numCache>
            </c:numRef>
          </c:yVal>
          <c:smooth val="0"/>
        </c:ser>
        <c:dLbls>
          <c:showLegendKey val="0"/>
          <c:showVal val="0"/>
          <c:showCatName val="0"/>
          <c:showSerName val="0"/>
          <c:showPercent val="0"/>
          <c:showBubbleSize val="0"/>
        </c:dLbls>
        <c:axId val="813791632"/>
        <c:axId val="813792024"/>
        <c:extLst>
          <c:ext xmlns:c15="http://schemas.microsoft.com/office/drawing/2012/chart" uri="{02D57815-91ED-43cb-92C2-25804820EDAC}">
            <c15:filteredScatterSeries>
              <c15:ser>
                <c:idx val="5"/>
                <c:order val="5"/>
                <c:tx>
                  <c:strRef>
                    <c:extLst>
                      <c:ext uri="{02D57815-91ED-43cb-92C2-25804820EDAC}">
                        <c15:formulaRef>
                          <c15:sqref>Sheet1!$G$1</c15:sqref>
                        </c15:formulaRef>
                      </c:ext>
                    </c:extLst>
                    <c:strCache>
                      <c:ptCount val="1"/>
                      <c:pt idx="0">
                        <c:v>LCL (&lt;1 year)</c:v>
                      </c:pt>
                    </c:strCache>
                  </c:strRef>
                </c:tx>
                <c:spPr>
                  <a:ln w="47625">
                    <a:solidFill>
                      <a:schemeClr val="bg1">
                        <a:lumMod val="50000"/>
                        <a:lumOff val="50000"/>
                      </a:schemeClr>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Sheet1!$G$2:$G$32</c15:sqref>
                        </c15:formulaRef>
                      </c:ext>
                    </c:extLst>
                    <c:numCache>
                      <c:formatCode>General</c:formatCode>
                      <c:ptCount val="31"/>
                      <c:pt idx="0">
                        <c:v>0</c:v>
                      </c:pt>
                      <c:pt idx="1">
                        <c:v>1.2300000000000001E-4</c:v>
                      </c:pt>
                      <c:pt idx="2">
                        <c:v>5.0199999999999995E-4</c:v>
                      </c:pt>
                      <c:pt idx="3">
                        <c:v>1.0189999999999999E-3</c:v>
                      </c:pt>
                      <c:pt idx="4">
                        <c:v>1.0189999999999999E-3</c:v>
                      </c:pt>
                      <c:pt idx="5">
                        <c:v>1.622E-3</c:v>
                      </c:pt>
                      <c:pt idx="6">
                        <c:v>2.9940000000000001E-3</c:v>
                      </c:pt>
                      <c:pt idx="7">
                        <c:v>4.5059999999999996E-3</c:v>
                      </c:pt>
                      <c:pt idx="8">
                        <c:v>5.3E-3</c:v>
                      </c:pt>
                      <c:pt idx="9">
                        <c:v>6.1139999999999996E-3</c:v>
                      </c:pt>
                      <c:pt idx="10">
                        <c:v>6.9439999999999997E-3</c:v>
                      </c:pt>
                      <c:pt idx="11">
                        <c:v>7.7910000000000002E-3</c:v>
                      </c:pt>
                      <c:pt idx="12">
                        <c:v>8.6499999999999997E-3</c:v>
                      </c:pt>
                      <c:pt idx="13">
                        <c:v>1.1299E-2</c:v>
                      </c:pt>
                      <c:pt idx="14">
                        <c:v>1.2200000000000001E-2</c:v>
                      </c:pt>
                      <c:pt idx="15">
                        <c:v>1.311E-2</c:v>
                      </c:pt>
                      <c:pt idx="16">
                        <c:v>1.7784000000000001E-2</c:v>
                      </c:pt>
                      <c:pt idx="17">
                        <c:v>1.8735000000000002E-2</c:v>
                      </c:pt>
                      <c:pt idx="18">
                        <c:v>1.9689999999999999E-2</c:v>
                      </c:pt>
                      <c:pt idx="19">
                        <c:v>1.9689999999999999E-2</c:v>
                      </c:pt>
                      <c:pt idx="20">
                        <c:v>2.0650000000000002E-2</c:v>
                      </c:pt>
                      <c:pt idx="21">
                        <c:v>2.1614000000000001E-2</c:v>
                      </c:pt>
                      <c:pt idx="22">
                        <c:v>2.2582999999999999E-2</c:v>
                      </c:pt>
                      <c:pt idx="23">
                        <c:v>2.3556000000000001E-2</c:v>
                      </c:pt>
                      <c:pt idx="24">
                        <c:v>2.3556000000000001E-2</c:v>
                      </c:pt>
                      <c:pt idx="25">
                        <c:v>2.3556000000000001E-2</c:v>
                      </c:pt>
                      <c:pt idx="26">
                        <c:v>2.4535999999999999E-2</c:v>
                      </c:pt>
                      <c:pt idx="27">
                        <c:v>2.4535999999999999E-2</c:v>
                      </c:pt>
                      <c:pt idx="28">
                        <c:v>2.5522E-2</c:v>
                      </c:pt>
                      <c:pt idx="29">
                        <c:v>2.6511E-2</c:v>
                      </c:pt>
                      <c:pt idx="30">
                        <c:v>2.7504000000000001E-2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(1-10 years)</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3.3790000000000001E-3</c:v>
                      </c:pt>
                      <c:pt idx="2">
                        <c:v>3.79E-3</c:v>
                      </c:pt>
                      <c:pt idx="3">
                        <c:v>5.4869999999999997E-3</c:v>
                      </c:pt>
                      <c:pt idx="4">
                        <c:v>6.3629999999999997E-3</c:v>
                      </c:pt>
                      <c:pt idx="5">
                        <c:v>6.3629999999999997E-3</c:v>
                      </c:pt>
                      <c:pt idx="6">
                        <c:v>6.3629999999999997E-3</c:v>
                      </c:pt>
                      <c:pt idx="7">
                        <c:v>6.3629999999999997E-3</c:v>
                      </c:pt>
                      <c:pt idx="8">
                        <c:v>6.8060000000000004E-3</c:v>
                      </c:pt>
                      <c:pt idx="9">
                        <c:v>6.8060000000000004E-3</c:v>
                      </c:pt>
                      <c:pt idx="10">
                        <c:v>7.7060000000000002E-3</c:v>
                      </c:pt>
                      <c:pt idx="11">
                        <c:v>9.0779999999999993E-3</c:v>
                      </c:pt>
                      <c:pt idx="12">
                        <c:v>1.0007E-2</c:v>
                      </c:pt>
                      <c:pt idx="13">
                        <c:v>1.0007E-2</c:v>
                      </c:pt>
                      <c:pt idx="14">
                        <c:v>1.0945E-2</c:v>
                      </c:pt>
                      <c:pt idx="15">
                        <c:v>1.1417999999999999E-2</c:v>
                      </c:pt>
                      <c:pt idx="16">
                        <c:v>1.1417999999999999E-2</c:v>
                      </c:pt>
                      <c:pt idx="17">
                        <c:v>1.1417999999999999E-2</c:v>
                      </c:pt>
                      <c:pt idx="18">
                        <c:v>1.1417999999999999E-2</c:v>
                      </c:pt>
                      <c:pt idx="19">
                        <c:v>1.1417999999999999E-2</c:v>
                      </c:pt>
                      <c:pt idx="20">
                        <c:v>1.1417999999999999E-2</c:v>
                      </c:pt>
                      <c:pt idx="21">
                        <c:v>1.1896E-2</c:v>
                      </c:pt>
                      <c:pt idx="22">
                        <c:v>1.1896E-2</c:v>
                      </c:pt>
                      <c:pt idx="23">
                        <c:v>1.1896E-2</c:v>
                      </c:pt>
                      <c:pt idx="24">
                        <c:v>1.1896E-2</c:v>
                      </c:pt>
                      <c:pt idx="25">
                        <c:v>1.1896E-2</c:v>
                      </c:pt>
                      <c:pt idx="26">
                        <c:v>1.1896E-2</c:v>
                      </c:pt>
                      <c:pt idx="27">
                        <c:v>1.238E-2</c:v>
                      </c:pt>
                      <c:pt idx="28">
                        <c:v>1.238E-2</c:v>
                      </c:pt>
                      <c:pt idx="29">
                        <c:v>1.238E-2</c:v>
                      </c:pt>
                      <c:pt idx="30">
                        <c:v>1.2865E-2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(11-17 years)</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4.26E-4</c:v>
                      </c:pt>
                      <c:pt idx="2">
                        <c:v>8.6200000000000003E-4</c:v>
                      </c:pt>
                      <c:pt idx="3">
                        <c:v>1.3699999999999999E-3</c:v>
                      </c:pt>
                      <c:pt idx="4">
                        <c:v>1.3699999999999999E-3</c:v>
                      </c:pt>
                      <c:pt idx="5">
                        <c:v>1.3699999999999999E-3</c:v>
                      </c:pt>
                      <c:pt idx="6">
                        <c:v>2.5240000000000002E-3</c:v>
                      </c:pt>
                      <c:pt idx="7">
                        <c:v>2.5240000000000002E-3</c:v>
                      </c:pt>
                      <c:pt idx="8">
                        <c:v>3.15E-3</c:v>
                      </c:pt>
                      <c:pt idx="9">
                        <c:v>4.47E-3</c:v>
                      </c:pt>
                      <c:pt idx="10">
                        <c:v>5.156E-3</c:v>
                      </c:pt>
                      <c:pt idx="11">
                        <c:v>5.156E-3</c:v>
                      </c:pt>
                      <c:pt idx="12">
                        <c:v>5.156E-3</c:v>
                      </c:pt>
                      <c:pt idx="13">
                        <c:v>5.156E-3</c:v>
                      </c:pt>
                      <c:pt idx="14">
                        <c:v>5.8599999999999998E-3</c:v>
                      </c:pt>
                      <c:pt idx="15">
                        <c:v>5.8599999999999998E-3</c:v>
                      </c:pt>
                      <c:pt idx="16">
                        <c:v>5.8599999999999998E-3</c:v>
                      </c:pt>
                      <c:pt idx="17">
                        <c:v>5.8599999999999998E-3</c:v>
                      </c:pt>
                      <c:pt idx="18">
                        <c:v>5.8599999999999998E-3</c:v>
                      </c:pt>
                      <c:pt idx="19">
                        <c:v>5.8599999999999998E-3</c:v>
                      </c:pt>
                      <c:pt idx="20">
                        <c:v>5.8599999999999998E-3</c:v>
                      </c:pt>
                      <c:pt idx="21">
                        <c:v>5.8599999999999998E-3</c:v>
                      </c:pt>
                      <c:pt idx="22">
                        <c:v>5.8599999999999998E-3</c:v>
                      </c:pt>
                      <c:pt idx="23">
                        <c:v>5.8599999999999998E-3</c:v>
                      </c:pt>
                      <c:pt idx="24">
                        <c:v>5.8599999999999998E-3</c:v>
                      </c:pt>
                      <c:pt idx="25">
                        <c:v>5.8599999999999998E-3</c:v>
                      </c:pt>
                      <c:pt idx="26">
                        <c:v>5.8599999999999998E-3</c:v>
                      </c:pt>
                      <c:pt idx="27">
                        <c:v>5.8599999999999998E-3</c:v>
                      </c:pt>
                      <c:pt idx="28">
                        <c:v>5.8599999999999998E-3</c:v>
                      </c:pt>
                      <c:pt idx="29">
                        <c:v>5.8599999999999998E-3</c:v>
                      </c:pt>
                      <c:pt idx="30">
                        <c:v>5.8599999999999998E-3</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LCL (18-34 years)</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3.9719999999999998E-3</c:v>
                      </c:pt>
                      <c:pt idx="2">
                        <c:v>3.9719999999999998E-3</c:v>
                      </c:pt>
                      <c:pt idx="3">
                        <c:v>4.7879999999999997E-3</c:v>
                      </c:pt>
                      <c:pt idx="4">
                        <c:v>4.7879999999999997E-3</c:v>
                      </c:pt>
                      <c:pt idx="5">
                        <c:v>5.6309999999999997E-3</c:v>
                      </c:pt>
                      <c:pt idx="6">
                        <c:v>6.4949999999999999E-3</c:v>
                      </c:pt>
                      <c:pt idx="7">
                        <c:v>6.4949999999999999E-3</c:v>
                      </c:pt>
                      <c:pt idx="8">
                        <c:v>7.3790000000000001E-3</c:v>
                      </c:pt>
                      <c:pt idx="9">
                        <c:v>7.3790000000000001E-3</c:v>
                      </c:pt>
                      <c:pt idx="10">
                        <c:v>8.2810000000000002E-3</c:v>
                      </c:pt>
                      <c:pt idx="11">
                        <c:v>9.1990000000000006E-3</c:v>
                      </c:pt>
                      <c:pt idx="12">
                        <c:v>1.0129000000000001E-2</c:v>
                      </c:pt>
                      <c:pt idx="13">
                        <c:v>1.0129000000000001E-2</c:v>
                      </c:pt>
                      <c:pt idx="14">
                        <c:v>1.2029E-2</c:v>
                      </c:pt>
                      <c:pt idx="15">
                        <c:v>1.4954E-2</c:v>
                      </c:pt>
                      <c:pt idx="16">
                        <c:v>1.4954E-2</c:v>
                      </c:pt>
                      <c:pt idx="17">
                        <c:v>1.4954E-2</c:v>
                      </c:pt>
                      <c:pt idx="18">
                        <c:v>1.5945999999999998E-2</c:v>
                      </c:pt>
                      <c:pt idx="19">
                        <c:v>1.5945999999999998E-2</c:v>
                      </c:pt>
                      <c:pt idx="20">
                        <c:v>1.5945999999999998E-2</c:v>
                      </c:pt>
                      <c:pt idx="21">
                        <c:v>1.5945999999999998E-2</c:v>
                      </c:pt>
                      <c:pt idx="22">
                        <c:v>1.5945999999999998E-2</c:v>
                      </c:pt>
                      <c:pt idx="23">
                        <c:v>1.5945999999999998E-2</c:v>
                      </c:pt>
                      <c:pt idx="24">
                        <c:v>1.5945999999999998E-2</c:v>
                      </c:pt>
                      <c:pt idx="25">
                        <c:v>1.5945999999999998E-2</c:v>
                      </c:pt>
                      <c:pt idx="26">
                        <c:v>1.5945999999999998E-2</c:v>
                      </c:pt>
                      <c:pt idx="27">
                        <c:v>1.5945999999999998E-2</c:v>
                      </c:pt>
                      <c:pt idx="28">
                        <c:v>1.5945999999999998E-2</c:v>
                      </c:pt>
                      <c:pt idx="29">
                        <c:v>1.5945999999999998E-2</c:v>
                      </c:pt>
                      <c:pt idx="30">
                        <c:v>1.5945999999999998E-2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LCL (35-49)</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1.1977E-2</c:v>
                      </c:pt>
                      <c:pt idx="2">
                        <c:v>1.1977E-2</c:v>
                      </c:pt>
                      <c:pt idx="3">
                        <c:v>1.4441000000000001E-2</c:v>
                      </c:pt>
                      <c:pt idx="4">
                        <c:v>1.6997000000000002E-2</c:v>
                      </c:pt>
                      <c:pt idx="5">
                        <c:v>1.6997000000000002E-2</c:v>
                      </c:pt>
                      <c:pt idx="6">
                        <c:v>1.6997000000000002E-2</c:v>
                      </c:pt>
                      <c:pt idx="7">
                        <c:v>1.6997000000000002E-2</c:v>
                      </c:pt>
                      <c:pt idx="8">
                        <c:v>1.6997000000000002E-2</c:v>
                      </c:pt>
                      <c:pt idx="9">
                        <c:v>1.9622000000000001E-2</c:v>
                      </c:pt>
                      <c:pt idx="10">
                        <c:v>1.9622000000000001E-2</c:v>
                      </c:pt>
                      <c:pt idx="11">
                        <c:v>1.9622000000000001E-2</c:v>
                      </c:pt>
                      <c:pt idx="12">
                        <c:v>1.9622000000000001E-2</c:v>
                      </c:pt>
                      <c:pt idx="13">
                        <c:v>1.9622000000000001E-2</c:v>
                      </c:pt>
                      <c:pt idx="14">
                        <c:v>1.9622000000000001E-2</c:v>
                      </c:pt>
                      <c:pt idx="15">
                        <c:v>1.9622000000000001E-2</c:v>
                      </c:pt>
                      <c:pt idx="16">
                        <c:v>2.2308000000000001E-2</c:v>
                      </c:pt>
                      <c:pt idx="17">
                        <c:v>2.2308000000000001E-2</c:v>
                      </c:pt>
                      <c:pt idx="18">
                        <c:v>2.2308000000000001E-2</c:v>
                      </c:pt>
                      <c:pt idx="19">
                        <c:v>2.2308000000000001E-2</c:v>
                      </c:pt>
                      <c:pt idx="20">
                        <c:v>2.2308000000000001E-2</c:v>
                      </c:pt>
                      <c:pt idx="21">
                        <c:v>2.2308000000000001E-2</c:v>
                      </c:pt>
                      <c:pt idx="22">
                        <c:v>2.2308000000000001E-2</c:v>
                      </c:pt>
                      <c:pt idx="23">
                        <c:v>2.2308000000000001E-2</c:v>
                      </c:pt>
                      <c:pt idx="24">
                        <c:v>2.2308000000000001E-2</c:v>
                      </c:pt>
                      <c:pt idx="25">
                        <c:v>2.2308000000000001E-2</c:v>
                      </c:pt>
                      <c:pt idx="26">
                        <c:v>2.2308000000000001E-2</c:v>
                      </c:pt>
                      <c:pt idx="27">
                        <c:v>2.2308000000000001E-2</c:v>
                      </c:pt>
                      <c:pt idx="28">
                        <c:v>2.2308000000000001E-2</c:v>
                      </c:pt>
                      <c:pt idx="29">
                        <c:v>2.2308000000000001E-2</c:v>
                      </c:pt>
                      <c:pt idx="30">
                        <c:v>2.2308000000000001E-2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(&lt;1 year)</c:v>
                      </c:pt>
                    </c:strCache>
                  </c:strRef>
                </c:tx>
                <c:spPr>
                  <a:ln w="47625">
                    <a:solidFill>
                      <a:schemeClr val="bg1">
                        <a:lumMod val="50000"/>
                        <a:lumOff val="50000"/>
                      </a:schemeClr>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6.4419999999999998E-3</c:v>
                      </c:pt>
                      <c:pt idx="2">
                        <c:v>8.1150000000000007E-3</c:v>
                      </c:pt>
                      <c:pt idx="3">
                        <c:v>9.8469999999999999E-3</c:v>
                      </c:pt>
                      <c:pt idx="4">
                        <c:v>9.8469999999999999E-3</c:v>
                      </c:pt>
                      <c:pt idx="5">
                        <c:v>1.1535999999999999E-2</c:v>
                      </c:pt>
                      <c:pt idx="6">
                        <c:v>1.4782999999999999E-2</c:v>
                      </c:pt>
                      <c:pt idx="7">
                        <c:v>1.7926000000000001E-2</c:v>
                      </c:pt>
                      <c:pt idx="8">
                        <c:v>1.9463999999999999E-2</c:v>
                      </c:pt>
                      <c:pt idx="9">
                        <c:v>2.0986000000000001E-2</c:v>
                      </c:pt>
                      <c:pt idx="10">
                        <c:v>2.2492000000000002E-2</c:v>
                      </c:pt>
                      <c:pt idx="11">
                        <c:v>2.3984999999999999E-2</c:v>
                      </c:pt>
                      <c:pt idx="12">
                        <c:v>2.5465000000000002E-2</c:v>
                      </c:pt>
                      <c:pt idx="13">
                        <c:v>2.9836999999999999E-2</c:v>
                      </c:pt>
                      <c:pt idx="14">
                        <c:v>3.1278E-2</c:v>
                      </c:pt>
                      <c:pt idx="15">
                        <c:v>3.2710999999999997E-2</c:v>
                      </c:pt>
                      <c:pt idx="16">
                        <c:v>3.9781999999999998E-2</c:v>
                      </c:pt>
                      <c:pt idx="17">
                        <c:v>4.1182000000000003E-2</c:v>
                      </c:pt>
                      <c:pt idx="18">
                        <c:v>4.2578999999999999E-2</c:v>
                      </c:pt>
                      <c:pt idx="19">
                        <c:v>4.2578999999999999E-2</c:v>
                      </c:pt>
                      <c:pt idx="20">
                        <c:v>4.3972999999999998E-2</c:v>
                      </c:pt>
                      <c:pt idx="21">
                        <c:v>4.5360999999999999E-2</c:v>
                      </c:pt>
                      <c:pt idx="22">
                        <c:v>4.6746000000000003E-2</c:v>
                      </c:pt>
                      <c:pt idx="23">
                        <c:v>4.8125000000000001E-2</c:v>
                      </c:pt>
                      <c:pt idx="24">
                        <c:v>4.8125000000000001E-2</c:v>
                      </c:pt>
                      <c:pt idx="25">
                        <c:v>4.8125000000000001E-2</c:v>
                      </c:pt>
                      <c:pt idx="26">
                        <c:v>4.9508000000000003E-2</c:v>
                      </c:pt>
                      <c:pt idx="27">
                        <c:v>4.9508000000000003E-2</c:v>
                      </c:pt>
                      <c:pt idx="28">
                        <c:v>5.0892E-2</c:v>
                      </c:pt>
                      <c:pt idx="29">
                        <c:v>5.2271999999999999E-2</c:v>
                      </c:pt>
                      <c:pt idx="30">
                        <c:v>5.3648000000000001E-2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UCL (1-10 years)</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1.0947999999999999E-2</c:v>
                      </c:pt>
                      <c:pt idx="2">
                        <c:v>1.1672999999999999E-2</c:v>
                      </c:pt>
                      <c:pt idx="3">
                        <c:v>1.452E-2</c:v>
                      </c:pt>
                      <c:pt idx="4">
                        <c:v>1.5918999999999999E-2</c:v>
                      </c:pt>
                      <c:pt idx="5">
                        <c:v>1.5918999999999999E-2</c:v>
                      </c:pt>
                      <c:pt idx="6">
                        <c:v>1.5918999999999999E-2</c:v>
                      </c:pt>
                      <c:pt idx="7">
                        <c:v>1.5918999999999999E-2</c:v>
                      </c:pt>
                      <c:pt idx="8">
                        <c:v>1.6615000000000001E-2</c:v>
                      </c:pt>
                      <c:pt idx="9">
                        <c:v>1.6615000000000001E-2</c:v>
                      </c:pt>
                      <c:pt idx="10">
                        <c:v>1.8003999999999999E-2</c:v>
                      </c:pt>
                      <c:pt idx="11">
                        <c:v>2.0066000000000001E-2</c:v>
                      </c:pt>
                      <c:pt idx="12">
                        <c:v>2.1430999999999999E-2</c:v>
                      </c:pt>
                      <c:pt idx="13">
                        <c:v>2.1430999999999999E-2</c:v>
                      </c:pt>
                      <c:pt idx="14">
                        <c:v>2.2792E-2</c:v>
                      </c:pt>
                      <c:pt idx="15">
                        <c:v>2.3470999999999999E-2</c:v>
                      </c:pt>
                      <c:pt idx="16">
                        <c:v>2.3470999999999999E-2</c:v>
                      </c:pt>
                      <c:pt idx="17">
                        <c:v>2.3470999999999999E-2</c:v>
                      </c:pt>
                      <c:pt idx="18">
                        <c:v>2.3470999999999999E-2</c:v>
                      </c:pt>
                      <c:pt idx="19">
                        <c:v>2.3470999999999999E-2</c:v>
                      </c:pt>
                      <c:pt idx="20">
                        <c:v>2.3470999999999999E-2</c:v>
                      </c:pt>
                      <c:pt idx="21">
                        <c:v>2.4156E-2</c:v>
                      </c:pt>
                      <c:pt idx="22">
                        <c:v>2.4156E-2</c:v>
                      </c:pt>
                      <c:pt idx="23">
                        <c:v>2.4156E-2</c:v>
                      </c:pt>
                      <c:pt idx="24">
                        <c:v>2.4156E-2</c:v>
                      </c:pt>
                      <c:pt idx="25">
                        <c:v>2.4156E-2</c:v>
                      </c:pt>
                      <c:pt idx="26">
                        <c:v>2.4156E-2</c:v>
                      </c:pt>
                      <c:pt idx="27">
                        <c:v>2.4844999999999999E-2</c:v>
                      </c:pt>
                      <c:pt idx="28">
                        <c:v>2.4844999999999999E-2</c:v>
                      </c:pt>
                      <c:pt idx="29">
                        <c:v>2.4844999999999999E-2</c:v>
                      </c:pt>
                      <c:pt idx="30">
                        <c:v>2.5534000000000001E-2</c:v>
                      </c:pt>
                    </c:numCache>
                  </c:numRef>
                </c:yVal>
                <c:smooth val="0"/>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Sheet1!$N$1</c15:sqref>
                        </c15:formulaRef>
                      </c:ext>
                    </c:extLst>
                    <c:strCache>
                      <c:ptCount val="1"/>
                      <c:pt idx="0">
                        <c:v>UCL (11-17 years)</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Sheet1!$N$2:$N$32</c15:sqref>
                        </c15:formulaRef>
                      </c:ext>
                    </c:extLst>
                    <c:numCache>
                      <c:formatCode>General</c:formatCode>
                      <c:ptCount val="31"/>
                      <c:pt idx="0">
                        <c:v>0</c:v>
                      </c:pt>
                      <c:pt idx="1">
                        <c:v>6.8370000000000002E-3</c:v>
                      </c:pt>
                      <c:pt idx="2">
                        <c:v>8.2950000000000003E-3</c:v>
                      </c:pt>
                      <c:pt idx="3">
                        <c:v>9.7149999999999997E-3</c:v>
                      </c:pt>
                      <c:pt idx="4">
                        <c:v>9.7149999999999997E-3</c:v>
                      </c:pt>
                      <c:pt idx="5">
                        <c:v>9.7149999999999997E-3</c:v>
                      </c:pt>
                      <c:pt idx="6">
                        <c:v>1.2460000000000001E-2</c:v>
                      </c:pt>
                      <c:pt idx="7">
                        <c:v>1.2460000000000001E-2</c:v>
                      </c:pt>
                      <c:pt idx="8">
                        <c:v>1.38E-2</c:v>
                      </c:pt>
                      <c:pt idx="9">
                        <c:v>1.6417000000000001E-2</c:v>
                      </c:pt>
                      <c:pt idx="10">
                        <c:v>1.7703E-2</c:v>
                      </c:pt>
                      <c:pt idx="11">
                        <c:v>1.7703E-2</c:v>
                      </c:pt>
                      <c:pt idx="12">
                        <c:v>1.7703E-2</c:v>
                      </c:pt>
                      <c:pt idx="13">
                        <c:v>1.7703E-2</c:v>
                      </c:pt>
                      <c:pt idx="14">
                        <c:v>1.8987E-2</c:v>
                      </c:pt>
                      <c:pt idx="15">
                        <c:v>1.8987E-2</c:v>
                      </c:pt>
                      <c:pt idx="16">
                        <c:v>1.8987E-2</c:v>
                      </c:pt>
                      <c:pt idx="17">
                        <c:v>1.8987E-2</c:v>
                      </c:pt>
                      <c:pt idx="18">
                        <c:v>1.8987E-2</c:v>
                      </c:pt>
                      <c:pt idx="19">
                        <c:v>1.8987E-2</c:v>
                      </c:pt>
                      <c:pt idx="20">
                        <c:v>1.8987E-2</c:v>
                      </c:pt>
                      <c:pt idx="21">
                        <c:v>1.8987E-2</c:v>
                      </c:pt>
                      <c:pt idx="22">
                        <c:v>1.8987E-2</c:v>
                      </c:pt>
                      <c:pt idx="23">
                        <c:v>1.8987E-2</c:v>
                      </c:pt>
                      <c:pt idx="24">
                        <c:v>1.8987E-2</c:v>
                      </c:pt>
                      <c:pt idx="25">
                        <c:v>1.8987E-2</c:v>
                      </c:pt>
                      <c:pt idx="26">
                        <c:v>1.8987E-2</c:v>
                      </c:pt>
                      <c:pt idx="27">
                        <c:v>1.8987E-2</c:v>
                      </c:pt>
                      <c:pt idx="28">
                        <c:v>1.8987E-2</c:v>
                      </c:pt>
                      <c:pt idx="29">
                        <c:v>1.8987E-2</c:v>
                      </c:pt>
                      <c:pt idx="30">
                        <c:v>1.8987E-2</c:v>
                      </c:pt>
                    </c:numCache>
                  </c:numRef>
                </c:yVal>
                <c:smooth val="0"/>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Sheet1!$O$1</c15:sqref>
                        </c15:formulaRef>
                      </c:ext>
                    </c:extLst>
                    <c:strCache>
                      <c:ptCount val="1"/>
                      <c:pt idx="0">
                        <c:v>ULC (18-34)</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Sheet1!$O$2:$O$32</c15:sqref>
                        </c15:formulaRef>
                      </c:ext>
                    </c:extLst>
                    <c:numCache>
                      <c:formatCode>General</c:formatCode>
                      <c:ptCount val="31"/>
                      <c:pt idx="0">
                        <c:v>0</c:v>
                      </c:pt>
                      <c:pt idx="1">
                        <c:v>1.7294E-2</c:v>
                      </c:pt>
                      <c:pt idx="2">
                        <c:v>1.7294E-2</c:v>
                      </c:pt>
                      <c:pt idx="3">
                        <c:v>1.8955E-2</c:v>
                      </c:pt>
                      <c:pt idx="4">
                        <c:v>1.8955E-2</c:v>
                      </c:pt>
                      <c:pt idx="5">
                        <c:v>2.0596E-2</c:v>
                      </c:pt>
                      <c:pt idx="6">
                        <c:v>2.222E-2</c:v>
                      </c:pt>
                      <c:pt idx="7">
                        <c:v>2.222E-2</c:v>
                      </c:pt>
                      <c:pt idx="8">
                        <c:v>2.3826E-2</c:v>
                      </c:pt>
                      <c:pt idx="9">
                        <c:v>2.3826E-2</c:v>
                      </c:pt>
                      <c:pt idx="10">
                        <c:v>2.5420000000000002E-2</c:v>
                      </c:pt>
                      <c:pt idx="11">
                        <c:v>2.7002999999999999E-2</c:v>
                      </c:pt>
                      <c:pt idx="12">
                        <c:v>2.8577999999999999E-2</c:v>
                      </c:pt>
                      <c:pt idx="13">
                        <c:v>2.8577999999999999E-2</c:v>
                      </c:pt>
                      <c:pt idx="14">
                        <c:v>3.1696000000000002E-2</c:v>
                      </c:pt>
                      <c:pt idx="15">
                        <c:v>3.6313999999999999E-2</c:v>
                      </c:pt>
                      <c:pt idx="16">
                        <c:v>3.6313999999999999E-2</c:v>
                      </c:pt>
                      <c:pt idx="17">
                        <c:v>3.6313999999999999E-2</c:v>
                      </c:pt>
                      <c:pt idx="18">
                        <c:v>3.7844999999999997E-2</c:v>
                      </c:pt>
                      <c:pt idx="19">
                        <c:v>3.7844999999999997E-2</c:v>
                      </c:pt>
                      <c:pt idx="20">
                        <c:v>3.7844999999999997E-2</c:v>
                      </c:pt>
                      <c:pt idx="21">
                        <c:v>3.7844999999999997E-2</c:v>
                      </c:pt>
                      <c:pt idx="22">
                        <c:v>3.7844999999999997E-2</c:v>
                      </c:pt>
                      <c:pt idx="23">
                        <c:v>3.7844999999999997E-2</c:v>
                      </c:pt>
                      <c:pt idx="24">
                        <c:v>3.7844999999999997E-2</c:v>
                      </c:pt>
                      <c:pt idx="25">
                        <c:v>3.7844999999999997E-2</c:v>
                      </c:pt>
                      <c:pt idx="26">
                        <c:v>3.7844999999999997E-2</c:v>
                      </c:pt>
                      <c:pt idx="27">
                        <c:v>3.7844999999999997E-2</c:v>
                      </c:pt>
                      <c:pt idx="28">
                        <c:v>3.7844999999999997E-2</c:v>
                      </c:pt>
                      <c:pt idx="29">
                        <c:v>3.7844999999999997E-2</c:v>
                      </c:pt>
                      <c:pt idx="30">
                        <c:v>3.7844999999999997E-2</c:v>
                      </c:pt>
                    </c:numCache>
                  </c:numRef>
                </c:yVal>
                <c:smooth val="0"/>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Sheet1!$P$1</c15:sqref>
                        </c15:formulaRef>
                      </c:ext>
                    </c:extLst>
                    <c:strCache>
                      <c:ptCount val="1"/>
                      <c:pt idx="0">
                        <c:v>UCL (35-49)</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Sheet1!$P$2:$P$32</c15:sqref>
                        </c15:formulaRef>
                      </c:ext>
                    </c:extLst>
                    <c:numCache>
                      <c:formatCode>General</c:formatCode>
                      <c:ptCount val="31"/>
                      <c:pt idx="0">
                        <c:v>0</c:v>
                      </c:pt>
                      <c:pt idx="1">
                        <c:v>5.0892E-2</c:v>
                      </c:pt>
                      <c:pt idx="2">
                        <c:v>5.0892E-2</c:v>
                      </c:pt>
                      <c:pt idx="3">
                        <c:v>5.5856000000000003E-2</c:v>
                      </c:pt>
                      <c:pt idx="4">
                        <c:v>6.0712000000000002E-2</c:v>
                      </c:pt>
                      <c:pt idx="5">
                        <c:v>6.0712000000000002E-2</c:v>
                      </c:pt>
                      <c:pt idx="6">
                        <c:v>6.0712000000000002E-2</c:v>
                      </c:pt>
                      <c:pt idx="7">
                        <c:v>6.0712000000000002E-2</c:v>
                      </c:pt>
                      <c:pt idx="8">
                        <c:v>6.0712000000000002E-2</c:v>
                      </c:pt>
                      <c:pt idx="9">
                        <c:v>6.5545999999999993E-2</c:v>
                      </c:pt>
                      <c:pt idx="10">
                        <c:v>6.5545999999999993E-2</c:v>
                      </c:pt>
                      <c:pt idx="11">
                        <c:v>6.5545999999999993E-2</c:v>
                      </c:pt>
                      <c:pt idx="12">
                        <c:v>6.5545999999999993E-2</c:v>
                      </c:pt>
                      <c:pt idx="13">
                        <c:v>6.5545999999999993E-2</c:v>
                      </c:pt>
                      <c:pt idx="14">
                        <c:v>6.5545999999999993E-2</c:v>
                      </c:pt>
                      <c:pt idx="15">
                        <c:v>6.5545999999999993E-2</c:v>
                      </c:pt>
                      <c:pt idx="16">
                        <c:v>7.0361000000000007E-2</c:v>
                      </c:pt>
                      <c:pt idx="17">
                        <c:v>7.0361000000000007E-2</c:v>
                      </c:pt>
                      <c:pt idx="18">
                        <c:v>7.0361000000000007E-2</c:v>
                      </c:pt>
                      <c:pt idx="19">
                        <c:v>7.0361000000000007E-2</c:v>
                      </c:pt>
                      <c:pt idx="20">
                        <c:v>7.0361000000000007E-2</c:v>
                      </c:pt>
                      <c:pt idx="21">
                        <c:v>7.0361000000000007E-2</c:v>
                      </c:pt>
                      <c:pt idx="22">
                        <c:v>7.0361000000000007E-2</c:v>
                      </c:pt>
                      <c:pt idx="23">
                        <c:v>7.0361000000000007E-2</c:v>
                      </c:pt>
                      <c:pt idx="24">
                        <c:v>7.0361000000000007E-2</c:v>
                      </c:pt>
                      <c:pt idx="25">
                        <c:v>7.0361000000000007E-2</c:v>
                      </c:pt>
                      <c:pt idx="26">
                        <c:v>7.0361000000000007E-2</c:v>
                      </c:pt>
                      <c:pt idx="27">
                        <c:v>7.0361000000000007E-2</c:v>
                      </c:pt>
                      <c:pt idx="28">
                        <c:v>7.0361000000000007E-2</c:v>
                      </c:pt>
                      <c:pt idx="29">
                        <c:v>7.0361000000000007E-2</c:v>
                      </c:pt>
                      <c:pt idx="30">
                        <c:v>7.0361000000000007E-2</c:v>
                      </c:pt>
                    </c:numCache>
                  </c:numRef>
                </c:yVal>
                <c:smooth val="0"/>
              </c15:ser>
            </c15:filteredScatterSeries>
          </c:ext>
        </c:extLst>
      </c:scatterChart>
      <c:valAx>
        <c:axId val="81379163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792024"/>
        <c:crosses val="autoZero"/>
        <c:crossBetween val="midCat"/>
        <c:majorUnit val="2"/>
      </c:valAx>
      <c:valAx>
        <c:axId val="813792024"/>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13791632"/>
        <c:crosses val="autoZero"/>
        <c:crossBetween val="midCat"/>
      </c:valAx>
      <c:spPr>
        <a:solidFill>
          <a:schemeClr val="bg2"/>
        </a:solidFill>
        <a:ln>
          <a:solidFill>
            <a:schemeClr val="tx1"/>
          </a:solidFill>
        </a:ln>
      </c:spPr>
    </c:plotArea>
    <c:legend>
      <c:legendPos val="r"/>
      <c:layout>
        <c:manualLayout>
          <c:xMode val="edge"/>
          <c:yMode val="edge"/>
          <c:x val="0.11122395651870949"/>
          <c:y val="6.2122350090854025E-2"/>
          <c:w val="0.81709485982393792"/>
          <c:h val="0.15374722390470424"/>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489E-2"/>
          <c:y val="6.1607174103237093E-2"/>
          <c:w val="0.89090800072404741"/>
          <c:h val="0.62493613298339445"/>
        </c:manualLayout>
      </c:layout>
      <c:lineChart>
        <c:grouping val="standard"/>
        <c:varyColors val="0"/>
        <c:ser>
          <c:idx val="0"/>
          <c:order val="0"/>
          <c:tx>
            <c:strRef>
              <c:f>Sheet1!$B$1</c:f>
              <c:strCache>
                <c:ptCount val="1"/>
                <c:pt idx="0">
                  <c:v>Cardiomyopathy</c:v>
                </c:pt>
              </c:strCache>
            </c:strRef>
          </c:tx>
          <c:spPr>
            <a:ln w="41275">
              <a:solidFill>
                <a:srgbClr val="FFFF00"/>
              </a:solidFill>
            </a:ln>
          </c:spPr>
          <c:marker>
            <c:symbol val="none"/>
          </c:marker>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20</c:v>
                </c:pt>
                <c:pt idx="1">
                  <c:v>13.0435</c:v>
                </c:pt>
                <c:pt idx="2">
                  <c:v>26.1905</c:v>
                </c:pt>
                <c:pt idx="3">
                  <c:v>11.9048</c:v>
                </c:pt>
                <c:pt idx="4">
                  <c:v>11.764699999999999</c:v>
                </c:pt>
                <c:pt idx="5">
                  <c:v>13.2867</c:v>
                </c:pt>
                <c:pt idx="6">
                  <c:v>16.666699999999999</c:v>
                </c:pt>
                <c:pt idx="7">
                  <c:v>14.875999999999999</c:v>
                </c:pt>
                <c:pt idx="8">
                  <c:v>23.584900000000001</c:v>
                </c:pt>
                <c:pt idx="9">
                  <c:v>22.1053</c:v>
                </c:pt>
                <c:pt idx="10">
                  <c:v>26.136399999999998</c:v>
                </c:pt>
                <c:pt idx="11">
                  <c:v>21.4953</c:v>
                </c:pt>
                <c:pt idx="12">
                  <c:v>26.5306</c:v>
                </c:pt>
                <c:pt idx="13">
                  <c:v>39.285699999999999</c:v>
                </c:pt>
                <c:pt idx="14">
                  <c:v>37.777799999999999</c:v>
                </c:pt>
                <c:pt idx="15">
                  <c:v>40.909100000000002</c:v>
                </c:pt>
                <c:pt idx="16">
                  <c:v>34.065899999999999</c:v>
                </c:pt>
                <c:pt idx="17">
                  <c:v>31.132100000000001</c:v>
                </c:pt>
                <c:pt idx="18">
                  <c:v>33.684199999999997</c:v>
                </c:pt>
                <c:pt idx="19">
                  <c:v>35.652200000000001</c:v>
                </c:pt>
                <c:pt idx="20">
                  <c:v>43.548400000000001</c:v>
                </c:pt>
                <c:pt idx="21">
                  <c:v>28.282800000000002</c:v>
                </c:pt>
                <c:pt idx="22">
                  <c:v>41.379300000000001</c:v>
                </c:pt>
                <c:pt idx="23">
                  <c:v>49.3506</c:v>
                </c:pt>
                <c:pt idx="24">
                  <c:v>41.353400000000001</c:v>
                </c:pt>
                <c:pt idx="25">
                  <c:v>41.984699999999997</c:v>
                </c:pt>
                <c:pt idx="26">
                  <c:v>42.622999999999998</c:v>
                </c:pt>
                <c:pt idx="27">
                  <c:v>44.615400000000001</c:v>
                </c:pt>
              </c:numCache>
            </c:numRef>
          </c:val>
          <c:smooth val="0"/>
        </c:ser>
        <c:ser>
          <c:idx val="1"/>
          <c:order val="1"/>
          <c:tx>
            <c:strRef>
              <c:f>Sheet1!$C$1</c:f>
              <c:strCache>
                <c:ptCount val="1"/>
                <c:pt idx="0">
                  <c:v>Congenital</c:v>
                </c:pt>
              </c:strCache>
            </c:strRef>
          </c:tx>
          <c:spPr>
            <a:ln w="41275">
              <a:solidFill>
                <a:srgbClr val="00FF00"/>
              </a:solidFill>
            </a:ln>
          </c:spPr>
          <c:marker>
            <c:symbol val="none"/>
          </c:marker>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80</c:v>
                </c:pt>
                <c:pt idx="1">
                  <c:v>78.260900000000007</c:v>
                </c:pt>
                <c:pt idx="2">
                  <c:v>71.428600000000003</c:v>
                </c:pt>
                <c:pt idx="3">
                  <c:v>86.904799999999994</c:v>
                </c:pt>
                <c:pt idx="4">
                  <c:v>83.333299999999994</c:v>
                </c:pt>
                <c:pt idx="5">
                  <c:v>84.615399999999994</c:v>
                </c:pt>
                <c:pt idx="6">
                  <c:v>82.352900000000005</c:v>
                </c:pt>
                <c:pt idx="7">
                  <c:v>80.991699999999994</c:v>
                </c:pt>
                <c:pt idx="8">
                  <c:v>74.528300000000002</c:v>
                </c:pt>
                <c:pt idx="9">
                  <c:v>76.842100000000002</c:v>
                </c:pt>
                <c:pt idx="10">
                  <c:v>71.590900000000005</c:v>
                </c:pt>
                <c:pt idx="11">
                  <c:v>76.635499999999993</c:v>
                </c:pt>
                <c:pt idx="12">
                  <c:v>71.428600000000003</c:v>
                </c:pt>
                <c:pt idx="13">
                  <c:v>57.142899999999997</c:v>
                </c:pt>
                <c:pt idx="14">
                  <c:v>60</c:v>
                </c:pt>
                <c:pt idx="15">
                  <c:v>56.818199999999997</c:v>
                </c:pt>
                <c:pt idx="16">
                  <c:v>63.7363</c:v>
                </c:pt>
                <c:pt idx="17">
                  <c:v>66.037700000000001</c:v>
                </c:pt>
                <c:pt idx="18">
                  <c:v>64.210499999999996</c:v>
                </c:pt>
                <c:pt idx="19">
                  <c:v>60</c:v>
                </c:pt>
                <c:pt idx="20">
                  <c:v>53.2258</c:v>
                </c:pt>
                <c:pt idx="21">
                  <c:v>67.6768</c:v>
                </c:pt>
                <c:pt idx="22">
                  <c:v>56.034500000000001</c:v>
                </c:pt>
                <c:pt idx="23">
                  <c:v>48.701300000000003</c:v>
                </c:pt>
                <c:pt idx="24">
                  <c:v>54.8872</c:v>
                </c:pt>
                <c:pt idx="25">
                  <c:v>51.9084</c:v>
                </c:pt>
                <c:pt idx="26">
                  <c:v>54.098399999999998</c:v>
                </c:pt>
                <c:pt idx="27">
                  <c:v>54.615400000000001</c:v>
                </c:pt>
              </c:numCache>
            </c:numRef>
          </c:val>
          <c:smooth val="0"/>
        </c:ser>
        <c:dLbls>
          <c:showLegendKey val="0"/>
          <c:showVal val="0"/>
          <c:showCatName val="0"/>
          <c:showSerName val="0"/>
          <c:showPercent val="0"/>
          <c:showBubbleSize val="0"/>
        </c:dLbls>
        <c:smooth val="0"/>
        <c:axId val="757930552"/>
        <c:axId val="757930944"/>
      </c:lineChart>
      <c:catAx>
        <c:axId val="757930552"/>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757930944"/>
        <c:crosses val="autoZero"/>
        <c:auto val="1"/>
        <c:lblAlgn val="ctr"/>
        <c:lblOffset val="100"/>
        <c:noMultiLvlLbl val="0"/>
      </c:catAx>
      <c:valAx>
        <c:axId val="757930944"/>
        <c:scaling>
          <c:orientation val="minMax"/>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57930552"/>
        <c:crosses val="autoZero"/>
        <c:crossBetween val="midCat"/>
        <c:majorUnit val="25"/>
      </c:valAx>
      <c:spPr>
        <a:solidFill>
          <a:schemeClr val="bg2"/>
        </a:solidFill>
        <a:ln>
          <a:solidFill>
            <a:schemeClr val="tx1"/>
          </a:solidFill>
        </a:ln>
      </c:spPr>
    </c:plotArea>
    <c:legend>
      <c:legendPos val="t"/>
      <c:layout>
        <c:manualLayout>
          <c:xMode val="edge"/>
          <c:yMode val="edge"/>
          <c:x val="0.5767248167254978"/>
          <c:y val="0.1"/>
          <c:w val="0.38161779346547275"/>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No MCS (N=2,467)</c:v>
                </c:pt>
              </c:strCache>
            </c:strRef>
          </c:tx>
          <c:spPr>
            <a:ln w="47625">
              <a:solidFill>
                <a:srgbClr val="FF66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1.621E-3</c:v>
                </c:pt>
                <c:pt idx="2">
                  <c:v>1.621E-3</c:v>
                </c:pt>
                <c:pt idx="3">
                  <c:v>1.621E-3</c:v>
                </c:pt>
                <c:pt idx="4">
                  <c:v>1.621E-3</c:v>
                </c:pt>
                <c:pt idx="5">
                  <c:v>2.0270000000000002E-3</c:v>
                </c:pt>
                <c:pt idx="6">
                  <c:v>2.4320000000000001E-3</c:v>
                </c:pt>
                <c:pt idx="7">
                  <c:v>2.4320000000000001E-3</c:v>
                </c:pt>
                <c:pt idx="8">
                  <c:v>3.2429999999999998E-3</c:v>
                </c:pt>
                <c:pt idx="9">
                  <c:v>3.6480000000000002E-3</c:v>
                </c:pt>
                <c:pt idx="10">
                  <c:v>4.0540000000000003E-3</c:v>
                </c:pt>
                <c:pt idx="11">
                  <c:v>4.4590000000000003E-3</c:v>
                </c:pt>
                <c:pt idx="12">
                  <c:v>4.8640000000000003E-3</c:v>
                </c:pt>
                <c:pt idx="13">
                  <c:v>5.6750000000000004E-3</c:v>
                </c:pt>
                <c:pt idx="14">
                  <c:v>6.4869999999999997E-3</c:v>
                </c:pt>
                <c:pt idx="15">
                  <c:v>7.7039999999999999E-3</c:v>
                </c:pt>
                <c:pt idx="16">
                  <c:v>8.515E-3</c:v>
                </c:pt>
                <c:pt idx="17">
                  <c:v>8.9210000000000001E-3</c:v>
                </c:pt>
                <c:pt idx="18">
                  <c:v>8.9210000000000001E-3</c:v>
                </c:pt>
                <c:pt idx="19">
                  <c:v>8.9210000000000001E-3</c:v>
                </c:pt>
                <c:pt idx="20">
                  <c:v>9.3270000000000002E-3</c:v>
                </c:pt>
                <c:pt idx="21">
                  <c:v>9.7319999999999993E-3</c:v>
                </c:pt>
                <c:pt idx="22">
                  <c:v>1.0137999999999999E-2</c:v>
                </c:pt>
                <c:pt idx="23">
                  <c:v>1.0544E-2</c:v>
                </c:pt>
                <c:pt idx="24">
                  <c:v>1.0544E-2</c:v>
                </c:pt>
                <c:pt idx="25">
                  <c:v>1.0544E-2</c:v>
                </c:pt>
                <c:pt idx="26">
                  <c:v>1.0544E-2</c:v>
                </c:pt>
                <c:pt idx="27">
                  <c:v>1.0544E-2</c:v>
                </c:pt>
                <c:pt idx="28">
                  <c:v>1.095E-2</c:v>
                </c:pt>
                <c:pt idx="29">
                  <c:v>1.095E-2</c:v>
                </c:pt>
                <c:pt idx="30">
                  <c:v>1.095E-2</c:v>
                </c:pt>
              </c:numCache>
            </c:numRef>
          </c:yVal>
          <c:smooth val="0"/>
        </c:ser>
        <c:ser>
          <c:idx val="1"/>
          <c:order val="1"/>
          <c:tx>
            <c:strRef>
              <c:f>Sheet1!$C$1</c:f>
              <c:strCache>
                <c:ptCount val="1"/>
                <c:pt idx="0">
                  <c:v>ECMO (N=198)</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1.5152000000000001E-2</c:v>
                </c:pt>
                <c:pt idx="2">
                  <c:v>2.0202000000000001E-2</c:v>
                </c:pt>
                <c:pt idx="3">
                  <c:v>3.5353999999999997E-2</c:v>
                </c:pt>
                <c:pt idx="4">
                  <c:v>3.5353999999999997E-2</c:v>
                </c:pt>
                <c:pt idx="5">
                  <c:v>4.0404000000000002E-2</c:v>
                </c:pt>
                <c:pt idx="6">
                  <c:v>5.0505000000000001E-2</c:v>
                </c:pt>
                <c:pt idx="7">
                  <c:v>6.0606E-2</c:v>
                </c:pt>
                <c:pt idx="8">
                  <c:v>6.5656999999999993E-2</c:v>
                </c:pt>
                <c:pt idx="9">
                  <c:v>7.0707000000000006E-2</c:v>
                </c:pt>
                <c:pt idx="10">
                  <c:v>7.5786999999999993E-2</c:v>
                </c:pt>
                <c:pt idx="11">
                  <c:v>7.5786999999999993E-2</c:v>
                </c:pt>
                <c:pt idx="12">
                  <c:v>8.0865999999999993E-2</c:v>
                </c:pt>
                <c:pt idx="13">
                  <c:v>8.5945999999999995E-2</c:v>
                </c:pt>
                <c:pt idx="14">
                  <c:v>8.5945999999999995E-2</c:v>
                </c:pt>
                <c:pt idx="15">
                  <c:v>8.5945999999999995E-2</c:v>
                </c:pt>
                <c:pt idx="16">
                  <c:v>9.1025999999999996E-2</c:v>
                </c:pt>
                <c:pt idx="17">
                  <c:v>9.1025999999999996E-2</c:v>
                </c:pt>
                <c:pt idx="18">
                  <c:v>9.1025999999999996E-2</c:v>
                </c:pt>
                <c:pt idx="19">
                  <c:v>9.1025999999999996E-2</c:v>
                </c:pt>
                <c:pt idx="20">
                  <c:v>9.1025999999999996E-2</c:v>
                </c:pt>
                <c:pt idx="21">
                  <c:v>9.1025999999999996E-2</c:v>
                </c:pt>
                <c:pt idx="22">
                  <c:v>9.1025999999999996E-2</c:v>
                </c:pt>
                <c:pt idx="23">
                  <c:v>9.1025999999999996E-2</c:v>
                </c:pt>
                <c:pt idx="24">
                  <c:v>9.1025999999999996E-2</c:v>
                </c:pt>
                <c:pt idx="25">
                  <c:v>9.1025999999999996E-2</c:v>
                </c:pt>
                <c:pt idx="26">
                  <c:v>9.1025999999999996E-2</c:v>
                </c:pt>
                <c:pt idx="27">
                  <c:v>9.1025999999999996E-2</c:v>
                </c:pt>
                <c:pt idx="28">
                  <c:v>9.1025999999999996E-2</c:v>
                </c:pt>
                <c:pt idx="29">
                  <c:v>9.6105999999999997E-2</c:v>
                </c:pt>
                <c:pt idx="30">
                  <c:v>9.6105999999999997E-2</c:v>
                </c:pt>
              </c:numCache>
            </c:numRef>
          </c:yVal>
          <c:smooth val="0"/>
        </c:ser>
        <c:ser>
          <c:idx val="2"/>
          <c:order val="2"/>
          <c:tx>
            <c:strRef>
              <c:f>Sheet1!$D$1</c:f>
              <c:strCache>
                <c:ptCount val="1"/>
                <c:pt idx="0">
                  <c:v>VAD or TAH (N=624)</c:v>
                </c:pt>
              </c:strCache>
            </c:strRef>
          </c:tx>
          <c:spPr>
            <a:ln w="47625">
              <a:solidFill>
                <a:srgbClr val="00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3.2049999999999999E-3</c:v>
                </c:pt>
                <c:pt idx="2">
                  <c:v>3.2049999999999999E-3</c:v>
                </c:pt>
                <c:pt idx="3">
                  <c:v>3.2049999999999999E-3</c:v>
                </c:pt>
                <c:pt idx="4">
                  <c:v>3.2049999999999999E-3</c:v>
                </c:pt>
                <c:pt idx="5">
                  <c:v>3.2049999999999999E-3</c:v>
                </c:pt>
                <c:pt idx="6">
                  <c:v>6.4260000000000003E-3</c:v>
                </c:pt>
                <c:pt idx="7">
                  <c:v>6.4260000000000003E-3</c:v>
                </c:pt>
                <c:pt idx="8">
                  <c:v>8.0359999999999997E-3</c:v>
                </c:pt>
                <c:pt idx="9">
                  <c:v>9.6489999999999996E-3</c:v>
                </c:pt>
                <c:pt idx="10">
                  <c:v>9.6489999999999996E-3</c:v>
                </c:pt>
                <c:pt idx="11">
                  <c:v>1.1270000000000001E-2</c:v>
                </c:pt>
                <c:pt idx="12">
                  <c:v>1.1270000000000001E-2</c:v>
                </c:pt>
                <c:pt idx="13">
                  <c:v>1.1270000000000001E-2</c:v>
                </c:pt>
                <c:pt idx="14">
                  <c:v>1.2897E-2</c:v>
                </c:pt>
                <c:pt idx="15">
                  <c:v>1.4529E-2</c:v>
                </c:pt>
                <c:pt idx="16">
                  <c:v>1.4529E-2</c:v>
                </c:pt>
                <c:pt idx="17">
                  <c:v>1.4529E-2</c:v>
                </c:pt>
                <c:pt idx="18">
                  <c:v>1.4529E-2</c:v>
                </c:pt>
                <c:pt idx="19">
                  <c:v>1.4529E-2</c:v>
                </c:pt>
                <c:pt idx="20">
                  <c:v>1.4529E-2</c:v>
                </c:pt>
                <c:pt idx="21">
                  <c:v>1.4529E-2</c:v>
                </c:pt>
                <c:pt idx="22">
                  <c:v>1.4529E-2</c:v>
                </c:pt>
                <c:pt idx="23">
                  <c:v>1.4529E-2</c:v>
                </c:pt>
                <c:pt idx="24">
                  <c:v>1.4529E-2</c:v>
                </c:pt>
                <c:pt idx="25">
                  <c:v>1.4529E-2</c:v>
                </c:pt>
                <c:pt idx="26">
                  <c:v>1.4529E-2</c:v>
                </c:pt>
                <c:pt idx="27">
                  <c:v>1.4529E-2</c:v>
                </c:pt>
                <c:pt idx="28">
                  <c:v>1.4529E-2</c:v>
                </c:pt>
                <c:pt idx="29">
                  <c:v>1.4529E-2</c:v>
                </c:pt>
                <c:pt idx="30">
                  <c:v>1.4529E-2</c:v>
                </c:pt>
              </c:numCache>
            </c:numRef>
          </c:yVal>
          <c:smooth val="0"/>
        </c:ser>
        <c:dLbls>
          <c:showLegendKey val="0"/>
          <c:showVal val="0"/>
          <c:showCatName val="0"/>
          <c:showSerName val="0"/>
          <c:showPercent val="0"/>
          <c:showBubbleSize val="0"/>
        </c:dLbls>
        <c:axId val="813792808"/>
        <c:axId val="813793200"/>
        <c:extLst/>
      </c:scatterChart>
      <c:valAx>
        <c:axId val="81379280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793200"/>
        <c:crosses val="autoZero"/>
        <c:crossBetween val="midCat"/>
        <c:majorUnit val="2"/>
      </c:valAx>
      <c:valAx>
        <c:axId val="813793200"/>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13792808"/>
        <c:crosses val="autoZero"/>
        <c:crossBetween val="midCat"/>
      </c:valAx>
      <c:spPr>
        <a:solidFill>
          <a:schemeClr val="bg2"/>
        </a:solidFill>
        <a:ln>
          <a:solidFill>
            <a:schemeClr val="tx1"/>
          </a:solidFill>
        </a:ln>
      </c:spPr>
    </c:plotArea>
    <c:legend>
      <c:legendPos val="r"/>
      <c:layout>
        <c:manualLayout>
          <c:xMode val="edge"/>
          <c:yMode val="edge"/>
          <c:x val="0.10758088867210183"/>
          <c:y val="4.0962541401476635E-2"/>
          <c:w val="0.25753768610782057"/>
          <c:h val="0.1802578828243974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invertIfNegative val="0"/>
          <c:cat>
            <c:strRef>
              <c:f>Sheet1!$A$2:$A$9</c:f>
              <c:strCache>
                <c:ptCount val="8"/>
                <c:pt idx="0">
                  <c:v>2005-2008
(N=442)</c:v>
                </c:pt>
                <c:pt idx="1">
                  <c:v>2009-2013
(N=625)</c:v>
                </c:pt>
                <c:pt idx="3">
                  <c:v>2005-2008
(N=1,317)</c:v>
                </c:pt>
                <c:pt idx="4">
                  <c:v>2009-2013
(N=1,855)</c:v>
                </c:pt>
                <c:pt idx="6">
                  <c:v>2005-2008
(N=97)</c:v>
                </c:pt>
                <c:pt idx="7">
                  <c:v>2009-2013
(N=130)</c:v>
                </c:pt>
              </c:strCache>
            </c:strRef>
          </c:cat>
          <c:val>
            <c:numRef>
              <c:f>Sheet1!$B$2:$B$9</c:f>
              <c:numCache>
                <c:formatCode>General</c:formatCode>
                <c:ptCount val="8"/>
                <c:pt idx="0">
                  <c:v>4.0766999999999998E-2</c:v>
                </c:pt>
                <c:pt idx="1">
                  <c:v>2.5677999999999999E-2</c:v>
                </c:pt>
                <c:pt idx="3">
                  <c:v>2.283E-2</c:v>
                </c:pt>
                <c:pt idx="4">
                  <c:v>1.5748999999999999E-2</c:v>
                </c:pt>
                <c:pt idx="6">
                  <c:v>7.3793999999999998E-2</c:v>
                </c:pt>
                <c:pt idx="7">
                  <c:v>4.6154000000000001E-2</c:v>
                </c:pt>
              </c:numCache>
            </c:numRef>
          </c:val>
        </c:ser>
        <c:dLbls>
          <c:showLegendKey val="0"/>
          <c:showVal val="0"/>
          <c:showCatName val="0"/>
          <c:showSerName val="0"/>
          <c:showPercent val="0"/>
          <c:showBubbleSize val="0"/>
        </c:dLbls>
        <c:gapWidth val="35"/>
        <c:overlap val="100"/>
        <c:axId val="813793984"/>
        <c:axId val="813794376"/>
      </c:barChart>
      <c:catAx>
        <c:axId val="813793984"/>
        <c:scaling>
          <c:orientation val="minMax"/>
        </c:scaling>
        <c:delete val="0"/>
        <c:axPos val="b"/>
        <c:numFmt formatCode="General" sourceLinked="1"/>
        <c:majorTickMark val="out"/>
        <c:minorTickMark val="none"/>
        <c:tickLblPos val="nextTo"/>
        <c:txPr>
          <a:bodyPr rot="0"/>
          <a:lstStyle/>
          <a:p>
            <a:pPr>
              <a:defRPr sz="1400" b="1"/>
            </a:pPr>
            <a:endParaRPr lang="en-US"/>
          </a:p>
        </c:txPr>
        <c:crossAx val="813794376"/>
        <c:crosses val="autoZero"/>
        <c:auto val="1"/>
        <c:lblAlgn val="ctr"/>
        <c:lblOffset val="100"/>
        <c:noMultiLvlLbl val="0"/>
      </c:catAx>
      <c:valAx>
        <c:axId val="813794376"/>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813793984"/>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0155389868302"/>
          <c:y val="4.9969665677036264E-2"/>
          <c:w val="0.8810742573107565"/>
          <c:h val="0.81461167763865583"/>
        </c:manualLayout>
      </c:layout>
      <c:barChart>
        <c:barDir val="col"/>
        <c:grouping val="stacked"/>
        <c:varyColors val="0"/>
        <c:ser>
          <c:idx val="0"/>
          <c:order val="0"/>
          <c:tx>
            <c:strRef>
              <c:f>Sheet1!$B$1</c:f>
              <c:strCache>
                <c:ptCount val="1"/>
                <c:pt idx="0">
                  <c:v>EGF</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invertIfNegative val="0"/>
          <c:cat>
            <c:strRef>
              <c:f>Sheet1!$A$2:$A$9</c:f>
              <c:strCache>
                <c:ptCount val="8"/>
                <c:pt idx="0">
                  <c:v>2005-2008
(N=442)</c:v>
                </c:pt>
                <c:pt idx="1">
                  <c:v>2009-2013
(N=625)</c:v>
                </c:pt>
                <c:pt idx="3">
                  <c:v>2005-2008
(N=1,317)</c:v>
                </c:pt>
                <c:pt idx="4">
                  <c:v>2009-2013
(N=1,855)</c:v>
                </c:pt>
                <c:pt idx="6">
                  <c:v>2005-2008
(N=97)</c:v>
                </c:pt>
                <c:pt idx="7">
                  <c:v>2009-2013
(N=130)</c:v>
                </c:pt>
              </c:strCache>
            </c:strRef>
          </c:cat>
          <c:val>
            <c:numRef>
              <c:f>Sheet1!$B$2:$B$9</c:f>
              <c:numCache>
                <c:formatCode>General</c:formatCode>
                <c:ptCount val="8"/>
                <c:pt idx="0">
                  <c:v>4.0766999999999998E-2</c:v>
                </c:pt>
                <c:pt idx="1">
                  <c:v>2.5677999999999999E-2</c:v>
                </c:pt>
                <c:pt idx="3">
                  <c:v>2.283E-2</c:v>
                </c:pt>
                <c:pt idx="4">
                  <c:v>1.5748999999999999E-2</c:v>
                </c:pt>
                <c:pt idx="6">
                  <c:v>7.3793999999999998E-2</c:v>
                </c:pt>
                <c:pt idx="7">
                  <c:v>4.6154000000000001E-2</c:v>
                </c:pt>
              </c:numCache>
            </c:numRef>
          </c:val>
        </c:ser>
        <c:ser>
          <c:idx val="1"/>
          <c:order val="1"/>
          <c:tx>
            <c:strRef>
              <c:f>Sheet1!$C$1</c:f>
              <c:strCache>
                <c:ptCount val="1"/>
                <c:pt idx="0">
                  <c:v>non-EGF early failures*</c:v>
                </c:pt>
              </c:strCache>
            </c:strRef>
          </c:tx>
          <c:spPr>
            <a:gradFill flip="none" rotWithShape="1">
              <a:gsLst>
                <a:gs pos="50000">
                  <a:srgbClr val="00CCFF"/>
                </a:gs>
                <a:gs pos="0">
                  <a:srgbClr val="0099FF"/>
                </a:gs>
                <a:gs pos="100000">
                  <a:srgbClr val="0099FF"/>
                </a:gs>
              </a:gsLst>
              <a:lin ang="10800000" scaled="1"/>
              <a:tileRect/>
            </a:gradFill>
            <a:ln>
              <a:solidFill>
                <a:schemeClr val="bg2"/>
              </a:solidFill>
            </a:ln>
          </c:spPr>
          <c:invertIfNegative val="0"/>
          <c:cat>
            <c:strRef>
              <c:f>Sheet1!$A$2:$A$9</c:f>
              <c:strCache>
                <c:ptCount val="8"/>
                <c:pt idx="0">
                  <c:v>2005-2008
(N=442)</c:v>
                </c:pt>
                <c:pt idx="1">
                  <c:v>2009-2013
(N=625)</c:v>
                </c:pt>
                <c:pt idx="3">
                  <c:v>2005-2008
(N=1,317)</c:v>
                </c:pt>
                <c:pt idx="4">
                  <c:v>2009-2013
(N=1,855)</c:v>
                </c:pt>
                <c:pt idx="6">
                  <c:v>2005-2008
(N=97)</c:v>
                </c:pt>
                <c:pt idx="7">
                  <c:v>2009-2013
(N=130)</c:v>
                </c:pt>
              </c:strCache>
            </c:strRef>
          </c:cat>
          <c:val>
            <c:numRef>
              <c:f>Sheet1!$C$2:$C$9</c:f>
              <c:numCache>
                <c:formatCode>General</c:formatCode>
                <c:ptCount val="8"/>
                <c:pt idx="0">
                  <c:v>2.4919E-2</c:v>
                </c:pt>
                <c:pt idx="1">
                  <c:v>2.8927999999999999E-2</c:v>
                </c:pt>
                <c:pt idx="3">
                  <c:v>2.8185000000000002E-2</c:v>
                </c:pt>
                <c:pt idx="4">
                  <c:v>1.7954000000000001E-2</c:v>
                </c:pt>
                <c:pt idx="6">
                  <c:v>8.6752999999999997E-2</c:v>
                </c:pt>
                <c:pt idx="7">
                  <c:v>1.5448E-2</c:v>
                </c:pt>
              </c:numCache>
            </c:numRef>
          </c:val>
        </c:ser>
        <c:dLbls>
          <c:showLegendKey val="0"/>
          <c:showVal val="0"/>
          <c:showCatName val="0"/>
          <c:showSerName val="0"/>
          <c:showPercent val="0"/>
          <c:showBubbleSize val="0"/>
        </c:dLbls>
        <c:gapWidth val="35"/>
        <c:overlap val="100"/>
        <c:axId val="813795160"/>
        <c:axId val="813795552"/>
      </c:barChart>
      <c:catAx>
        <c:axId val="813795160"/>
        <c:scaling>
          <c:orientation val="minMax"/>
        </c:scaling>
        <c:delete val="0"/>
        <c:axPos val="b"/>
        <c:numFmt formatCode="General" sourceLinked="1"/>
        <c:majorTickMark val="out"/>
        <c:minorTickMark val="none"/>
        <c:tickLblPos val="nextTo"/>
        <c:txPr>
          <a:bodyPr rot="0"/>
          <a:lstStyle/>
          <a:p>
            <a:pPr>
              <a:defRPr sz="1400" b="1"/>
            </a:pPr>
            <a:endParaRPr lang="en-US"/>
          </a:p>
        </c:txPr>
        <c:crossAx val="813795552"/>
        <c:crosses val="autoZero"/>
        <c:auto val="1"/>
        <c:lblAlgn val="ctr"/>
        <c:lblOffset val="100"/>
        <c:noMultiLvlLbl val="0"/>
      </c:catAx>
      <c:valAx>
        <c:axId val="813795552"/>
        <c:scaling>
          <c:orientation val="minMax"/>
          <c:max val="0.18000000000000002"/>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813795160"/>
        <c:crosses val="autoZero"/>
        <c:crossBetween val="between"/>
      </c:valAx>
      <c:spPr>
        <a:solidFill>
          <a:schemeClr val="bg2"/>
        </a:solidFill>
        <a:ln>
          <a:solidFill>
            <a:schemeClr val="tx1"/>
          </a:solidFill>
        </a:ln>
      </c:spPr>
    </c:plotArea>
    <c:legend>
      <c:legendPos val="t"/>
      <c:layout>
        <c:manualLayout>
          <c:xMode val="edge"/>
          <c:yMode val="edge"/>
          <c:x val="0.31691601049868767"/>
          <c:y val="6.5573770491803282E-2"/>
          <c:w val="0.46048057045966601"/>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Sheet1!$A$2:$A$4</c:f>
              <c:strCache>
                <c:ptCount val="3"/>
                <c:pt idx="0">
                  <c:v>1-4 (N=1,215)</c:v>
                </c:pt>
                <c:pt idx="1">
                  <c:v>5-9 (N=974)</c:v>
                </c:pt>
                <c:pt idx="2">
                  <c:v>10+ (N=2,277)</c:v>
                </c:pt>
              </c:strCache>
            </c:strRef>
          </c:cat>
          <c:val>
            <c:numRef>
              <c:f>Sheet1!$B$2:$B$4</c:f>
              <c:numCache>
                <c:formatCode>General</c:formatCode>
                <c:ptCount val="3"/>
                <c:pt idx="0">
                  <c:v>3.4708999999999997E-2</c:v>
                </c:pt>
                <c:pt idx="1">
                  <c:v>2.0735E-2</c:v>
                </c:pt>
                <c:pt idx="2">
                  <c:v>1.3676000000000001E-2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Sheet1!$A$2:$A$4</c:f>
              <c:strCache>
                <c:ptCount val="3"/>
                <c:pt idx="0">
                  <c:v>1-4 (N=1,215)</c:v>
                </c:pt>
                <c:pt idx="1">
                  <c:v>5-9 (N=974)</c:v>
                </c:pt>
                <c:pt idx="2">
                  <c:v>10+ (N=2,277)</c:v>
                </c:pt>
              </c:strCache>
            </c:strRef>
          </c:cat>
          <c:val>
            <c:numRef>
              <c:f>Sheet1!$C$2:$C$4</c:f>
              <c:numCache>
                <c:formatCode>General</c:formatCode>
                <c:ptCount val="3"/>
                <c:pt idx="0">
                  <c:v>3.3089170000000002E-3</c:v>
                </c:pt>
                <c:pt idx="1">
                  <c:v>2.0718889999999999E-3</c:v>
                </c:pt>
                <c:pt idx="2">
                  <c:v>3.085684E-3</c:v>
                </c:pt>
              </c:numCache>
            </c:numRef>
          </c:val>
        </c:ser>
        <c:dLbls>
          <c:showLegendKey val="0"/>
          <c:showVal val="0"/>
          <c:showCatName val="0"/>
          <c:showSerName val="0"/>
          <c:showPercent val="0"/>
          <c:showBubbleSize val="0"/>
        </c:dLbls>
        <c:gapWidth val="35"/>
        <c:overlap val="100"/>
        <c:axId val="813796728"/>
        <c:axId val="813797120"/>
      </c:barChart>
      <c:catAx>
        <c:axId val="813796728"/>
        <c:scaling>
          <c:orientation val="minMax"/>
        </c:scaling>
        <c:delete val="0"/>
        <c:axPos val="b"/>
        <c:title>
          <c:tx>
            <c:rich>
              <a:bodyPr/>
              <a:lstStyle/>
              <a:p>
                <a:pPr>
                  <a:defRPr sz="1700"/>
                </a:pPr>
                <a:r>
                  <a:rPr lang="en-US" sz="1700" b="1" i="0" baseline="0" dirty="0" smtClean="0">
                    <a:effectLst/>
                  </a:rPr>
                  <a:t>Average number of pediatric heart transplants per year</a:t>
                </a:r>
                <a:endParaRPr lang="en-US" sz="1700" dirty="0">
                  <a:effectLst/>
                </a:endParaRPr>
              </a:p>
            </c:rich>
          </c:tx>
          <c:layout/>
          <c:overlay val="0"/>
        </c:title>
        <c:numFmt formatCode="General" sourceLinked="1"/>
        <c:majorTickMark val="out"/>
        <c:minorTickMark val="none"/>
        <c:tickLblPos val="nextTo"/>
        <c:txPr>
          <a:bodyPr rot="0"/>
          <a:lstStyle/>
          <a:p>
            <a:pPr>
              <a:defRPr sz="1500" b="1"/>
            </a:pPr>
            <a:endParaRPr lang="en-US"/>
          </a:p>
        </c:txPr>
        <c:crossAx val="813797120"/>
        <c:crosses val="autoZero"/>
        <c:auto val="1"/>
        <c:lblAlgn val="ctr"/>
        <c:lblOffset val="100"/>
        <c:noMultiLvlLbl val="0"/>
      </c:catAx>
      <c:valAx>
        <c:axId val="813797120"/>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813796728"/>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Sheet1!$A$2:$A$6</c:f>
              <c:strCache>
                <c:ptCount val="5"/>
                <c:pt idx="0">
                  <c:v>0-9%
(N=2,098)</c:v>
                </c:pt>
                <c:pt idx="1">
                  <c:v>10-39%
(N=292)</c:v>
                </c:pt>
                <c:pt idx="2">
                  <c:v>40-79%
(N=188)</c:v>
                </c:pt>
                <c:pt idx="3">
                  <c:v>80%+
(N=146)</c:v>
                </c:pt>
                <c:pt idx="4">
                  <c:v>Not reported
(N=1,742)</c:v>
                </c:pt>
              </c:strCache>
            </c:strRef>
          </c:cat>
          <c:val>
            <c:numRef>
              <c:f>Sheet1!$B$2:$B$6</c:f>
              <c:numCache>
                <c:formatCode>General</c:formatCode>
                <c:ptCount val="5"/>
                <c:pt idx="0">
                  <c:v>1.5778E-2</c:v>
                </c:pt>
                <c:pt idx="1">
                  <c:v>1.0286E-2</c:v>
                </c:pt>
                <c:pt idx="2">
                  <c:v>2.1277000000000001E-2</c:v>
                </c:pt>
                <c:pt idx="3">
                  <c:v>2.0598999999999999E-2</c:v>
                </c:pt>
                <c:pt idx="4">
                  <c:v>2.8936E-2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Sheet1!$A$2:$A$6</c:f>
              <c:strCache>
                <c:ptCount val="5"/>
                <c:pt idx="0">
                  <c:v>0-9%
(N=2,098)</c:v>
                </c:pt>
                <c:pt idx="1">
                  <c:v>10-39%
(N=292)</c:v>
                </c:pt>
                <c:pt idx="2">
                  <c:v>40-79%
(N=188)</c:v>
                </c:pt>
                <c:pt idx="3">
                  <c:v>80%+
(N=146)</c:v>
                </c:pt>
                <c:pt idx="4">
                  <c:v>Not reported
(N=1,742)</c:v>
                </c:pt>
              </c:strCache>
            </c:strRef>
          </c:cat>
          <c:val>
            <c:numRef>
              <c:f>Sheet1!$C$2:$C$6</c:f>
              <c:numCache>
                <c:formatCode>General</c:formatCode>
                <c:ptCount val="5"/>
                <c:pt idx="0">
                  <c:v>3.3509999999999998E-3</c:v>
                </c:pt>
                <c:pt idx="1">
                  <c:v>3.4250000000000001E-3</c:v>
                </c:pt>
                <c:pt idx="2">
                  <c:v>1.0638E-2</c:v>
                </c:pt>
                <c:pt idx="3">
                  <c:v>0</c:v>
                </c:pt>
                <c:pt idx="4">
                  <c:v>1.7290000000000001E-3</c:v>
                </c:pt>
              </c:numCache>
            </c:numRef>
          </c:val>
        </c:ser>
        <c:dLbls>
          <c:showLegendKey val="0"/>
          <c:showVal val="0"/>
          <c:showCatName val="0"/>
          <c:showSerName val="0"/>
          <c:showPercent val="0"/>
          <c:showBubbleSize val="0"/>
        </c:dLbls>
        <c:gapWidth val="35"/>
        <c:overlap val="100"/>
        <c:axId val="813797904"/>
        <c:axId val="813798296"/>
      </c:barChart>
      <c:catAx>
        <c:axId val="813797904"/>
        <c:scaling>
          <c:orientation val="minMax"/>
        </c:scaling>
        <c:delete val="0"/>
        <c:axPos val="b"/>
        <c:title>
          <c:tx>
            <c:rich>
              <a:bodyPr/>
              <a:lstStyle/>
              <a:p>
                <a:pPr>
                  <a:defRPr sz="1700"/>
                </a:pPr>
                <a:r>
                  <a:rPr lang="en-US" sz="1700" dirty="0" smtClean="0"/>
                  <a:t>PRA</a:t>
                </a:r>
                <a:r>
                  <a:rPr lang="en-US" sz="1700" baseline="0" dirty="0" smtClean="0"/>
                  <a:t> group</a:t>
                </a:r>
                <a:endParaRPr lang="en-US" sz="1700" dirty="0"/>
              </a:p>
            </c:rich>
          </c:tx>
          <c:layout>
            <c:manualLayout>
              <c:xMode val="edge"/>
              <c:yMode val="edge"/>
              <c:x val="0.47996434627087536"/>
              <c:y val="0.93292349726775958"/>
            </c:manualLayout>
          </c:layout>
          <c:overlay val="0"/>
        </c:title>
        <c:numFmt formatCode="General" sourceLinked="1"/>
        <c:majorTickMark val="out"/>
        <c:minorTickMark val="none"/>
        <c:tickLblPos val="nextTo"/>
        <c:txPr>
          <a:bodyPr rot="0"/>
          <a:lstStyle/>
          <a:p>
            <a:pPr>
              <a:defRPr sz="1500" b="1"/>
            </a:pPr>
            <a:endParaRPr lang="en-US"/>
          </a:p>
        </c:txPr>
        <c:crossAx val="813798296"/>
        <c:crosses val="autoZero"/>
        <c:auto val="1"/>
        <c:lblAlgn val="ctr"/>
        <c:lblOffset val="100"/>
        <c:noMultiLvlLbl val="0"/>
      </c:catAx>
      <c:valAx>
        <c:axId val="813798296"/>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813797904"/>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4564646810452"/>
          <c:y val="3.1249949525540076E-2"/>
          <c:w val="0.86031108068013251"/>
          <c:h val="0.81644145288290582"/>
        </c:manualLayout>
      </c:layout>
      <c:scatterChart>
        <c:scatterStyle val="lineMarker"/>
        <c:varyColors val="0"/>
        <c:ser>
          <c:idx val="0"/>
          <c:order val="0"/>
          <c:tx>
            <c:strRef>
              <c:f>Sheet1!$B$1</c:f>
              <c:strCache>
                <c:ptCount val="1"/>
                <c:pt idx="0">
                  <c:v>&lt;2 hours (N=296)</c:v>
                </c:pt>
              </c:strCache>
            </c:strRef>
          </c:tx>
          <c:spPr>
            <a:ln w="47625">
              <a:solidFill>
                <a:srgbClr val="00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6.757E-3</c:v>
                </c:pt>
                <c:pt idx="2">
                  <c:v>6.757E-3</c:v>
                </c:pt>
                <c:pt idx="3">
                  <c:v>6.757E-3</c:v>
                </c:pt>
                <c:pt idx="4">
                  <c:v>6.757E-3</c:v>
                </c:pt>
                <c:pt idx="5">
                  <c:v>6.757E-3</c:v>
                </c:pt>
                <c:pt idx="6">
                  <c:v>6.757E-3</c:v>
                </c:pt>
                <c:pt idx="7">
                  <c:v>6.757E-3</c:v>
                </c:pt>
                <c:pt idx="8">
                  <c:v>6.757E-3</c:v>
                </c:pt>
                <c:pt idx="9">
                  <c:v>1.0159E-2</c:v>
                </c:pt>
                <c:pt idx="10">
                  <c:v>1.0159E-2</c:v>
                </c:pt>
                <c:pt idx="11">
                  <c:v>1.0159E-2</c:v>
                </c:pt>
                <c:pt idx="12">
                  <c:v>1.0159E-2</c:v>
                </c:pt>
                <c:pt idx="13">
                  <c:v>1.0159E-2</c:v>
                </c:pt>
                <c:pt idx="14">
                  <c:v>1.3608E-2</c:v>
                </c:pt>
                <c:pt idx="15">
                  <c:v>1.3608E-2</c:v>
                </c:pt>
                <c:pt idx="16">
                  <c:v>1.3608E-2</c:v>
                </c:pt>
                <c:pt idx="17">
                  <c:v>1.3608E-2</c:v>
                </c:pt>
                <c:pt idx="18">
                  <c:v>1.3608E-2</c:v>
                </c:pt>
                <c:pt idx="19">
                  <c:v>1.3608E-2</c:v>
                </c:pt>
                <c:pt idx="20">
                  <c:v>1.3608E-2</c:v>
                </c:pt>
                <c:pt idx="21">
                  <c:v>1.3608E-2</c:v>
                </c:pt>
                <c:pt idx="22">
                  <c:v>1.3608E-2</c:v>
                </c:pt>
                <c:pt idx="23">
                  <c:v>1.3608E-2</c:v>
                </c:pt>
                <c:pt idx="24">
                  <c:v>1.3608E-2</c:v>
                </c:pt>
                <c:pt idx="25">
                  <c:v>1.3608E-2</c:v>
                </c:pt>
                <c:pt idx="26">
                  <c:v>1.3608E-2</c:v>
                </c:pt>
                <c:pt idx="27">
                  <c:v>1.3608E-2</c:v>
                </c:pt>
                <c:pt idx="28">
                  <c:v>1.3608E-2</c:v>
                </c:pt>
                <c:pt idx="29">
                  <c:v>1.3608E-2</c:v>
                </c:pt>
                <c:pt idx="30">
                  <c:v>1.3608E-2</c:v>
                </c:pt>
              </c:numCache>
            </c:numRef>
          </c:yVal>
          <c:smooth val="0"/>
        </c:ser>
        <c:ser>
          <c:idx val="1"/>
          <c:order val="1"/>
          <c:tx>
            <c:strRef>
              <c:f>Sheet1!$C$1</c:f>
              <c:strCache>
                <c:ptCount val="1"/>
                <c:pt idx="0">
                  <c:v>2-&lt;4 hours (N=2,027)</c:v>
                </c:pt>
              </c:strCache>
            </c:strRef>
          </c:tx>
          <c:spPr>
            <a:ln w="47625">
              <a:solidFill>
                <a:srgbClr val="9966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3.4529999999999999E-3</c:v>
                </c:pt>
                <c:pt idx="2">
                  <c:v>3.947E-3</c:v>
                </c:pt>
                <c:pt idx="3">
                  <c:v>4.9329999999999999E-3</c:v>
                </c:pt>
                <c:pt idx="4">
                  <c:v>4.9329999999999999E-3</c:v>
                </c:pt>
                <c:pt idx="5">
                  <c:v>5.921E-3</c:v>
                </c:pt>
                <c:pt idx="6">
                  <c:v>6.9080000000000001E-3</c:v>
                </c:pt>
                <c:pt idx="7">
                  <c:v>7.8949999999999992E-3</c:v>
                </c:pt>
                <c:pt idx="8">
                  <c:v>8.3890000000000006E-3</c:v>
                </c:pt>
                <c:pt idx="9">
                  <c:v>8.3890000000000006E-3</c:v>
                </c:pt>
                <c:pt idx="10">
                  <c:v>8.8830000000000003E-3</c:v>
                </c:pt>
                <c:pt idx="11">
                  <c:v>9.3769999999999999E-3</c:v>
                </c:pt>
                <c:pt idx="12">
                  <c:v>9.8720000000000006E-3</c:v>
                </c:pt>
                <c:pt idx="13">
                  <c:v>1.0366999999999999E-2</c:v>
                </c:pt>
                <c:pt idx="14">
                  <c:v>1.1852E-2</c:v>
                </c:pt>
                <c:pt idx="15">
                  <c:v>1.2347E-2</c:v>
                </c:pt>
                <c:pt idx="16">
                  <c:v>1.2841999999999999E-2</c:v>
                </c:pt>
                <c:pt idx="17">
                  <c:v>1.2841999999999999E-2</c:v>
                </c:pt>
                <c:pt idx="18">
                  <c:v>1.2841999999999999E-2</c:v>
                </c:pt>
                <c:pt idx="19">
                  <c:v>1.2841999999999999E-2</c:v>
                </c:pt>
                <c:pt idx="20">
                  <c:v>1.2841999999999999E-2</c:v>
                </c:pt>
                <c:pt idx="21">
                  <c:v>1.3339E-2</c:v>
                </c:pt>
                <c:pt idx="22">
                  <c:v>1.3339E-2</c:v>
                </c:pt>
                <c:pt idx="23">
                  <c:v>1.3339E-2</c:v>
                </c:pt>
                <c:pt idx="24">
                  <c:v>1.3339E-2</c:v>
                </c:pt>
                <c:pt idx="25">
                  <c:v>1.3339E-2</c:v>
                </c:pt>
                <c:pt idx="26">
                  <c:v>1.3339E-2</c:v>
                </c:pt>
                <c:pt idx="27">
                  <c:v>1.3339E-2</c:v>
                </c:pt>
                <c:pt idx="28">
                  <c:v>1.3837E-2</c:v>
                </c:pt>
                <c:pt idx="29">
                  <c:v>1.3837E-2</c:v>
                </c:pt>
                <c:pt idx="30">
                  <c:v>1.4335000000000001E-2</c:v>
                </c:pt>
              </c:numCache>
            </c:numRef>
          </c:yVal>
          <c:smooth val="0"/>
        </c:ser>
        <c:ser>
          <c:idx val="2"/>
          <c:order val="2"/>
          <c:tx>
            <c:strRef>
              <c:f>Sheet1!$D$1</c:f>
              <c:strCache>
                <c:ptCount val="1"/>
                <c:pt idx="0">
                  <c:v>4+ hours (N=1,336)</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5.2399999999999999E-3</c:v>
                </c:pt>
                <c:pt idx="2">
                  <c:v>5.2399999999999999E-3</c:v>
                </c:pt>
                <c:pt idx="3">
                  <c:v>7.4869999999999997E-3</c:v>
                </c:pt>
                <c:pt idx="4">
                  <c:v>7.4869999999999997E-3</c:v>
                </c:pt>
                <c:pt idx="5">
                  <c:v>7.4869999999999997E-3</c:v>
                </c:pt>
                <c:pt idx="6">
                  <c:v>9.7359999999999999E-3</c:v>
                </c:pt>
                <c:pt idx="7">
                  <c:v>9.7359999999999999E-3</c:v>
                </c:pt>
                <c:pt idx="8">
                  <c:v>1.1985000000000001E-2</c:v>
                </c:pt>
                <c:pt idx="9">
                  <c:v>1.3483999999999999E-2</c:v>
                </c:pt>
                <c:pt idx="10">
                  <c:v>1.4983E-2</c:v>
                </c:pt>
                <c:pt idx="11">
                  <c:v>1.6483999999999999E-2</c:v>
                </c:pt>
                <c:pt idx="12">
                  <c:v>1.7985999999999999E-2</c:v>
                </c:pt>
                <c:pt idx="13">
                  <c:v>1.9488999999999999E-2</c:v>
                </c:pt>
                <c:pt idx="14">
                  <c:v>2.0242E-2</c:v>
                </c:pt>
                <c:pt idx="15">
                  <c:v>2.2506999999999999E-2</c:v>
                </c:pt>
                <c:pt idx="16">
                  <c:v>2.4024E-2</c:v>
                </c:pt>
                <c:pt idx="17">
                  <c:v>2.4782999999999999E-2</c:v>
                </c:pt>
                <c:pt idx="18">
                  <c:v>2.4782999999999999E-2</c:v>
                </c:pt>
                <c:pt idx="19">
                  <c:v>2.4782999999999999E-2</c:v>
                </c:pt>
                <c:pt idx="20">
                  <c:v>2.5545000000000002E-2</c:v>
                </c:pt>
                <c:pt idx="21">
                  <c:v>2.5545000000000002E-2</c:v>
                </c:pt>
                <c:pt idx="22">
                  <c:v>2.6308999999999999E-2</c:v>
                </c:pt>
                <c:pt idx="23">
                  <c:v>2.7077E-2</c:v>
                </c:pt>
                <c:pt idx="24">
                  <c:v>2.7077E-2</c:v>
                </c:pt>
                <c:pt idx="25">
                  <c:v>2.7077E-2</c:v>
                </c:pt>
                <c:pt idx="26">
                  <c:v>2.7077E-2</c:v>
                </c:pt>
                <c:pt idx="27">
                  <c:v>2.7847E-2</c:v>
                </c:pt>
                <c:pt idx="28">
                  <c:v>2.7847E-2</c:v>
                </c:pt>
                <c:pt idx="29">
                  <c:v>2.8621000000000001E-2</c:v>
                </c:pt>
                <c:pt idx="30">
                  <c:v>2.8621000000000001E-2</c:v>
                </c:pt>
              </c:numCache>
            </c:numRef>
          </c:yVal>
          <c:smooth val="0"/>
        </c:ser>
        <c:dLbls>
          <c:showLegendKey val="0"/>
          <c:showVal val="0"/>
          <c:showCatName val="0"/>
          <c:showSerName val="0"/>
          <c:showPercent val="0"/>
          <c:showBubbleSize val="0"/>
        </c:dLbls>
        <c:axId val="813799080"/>
        <c:axId val="813799472"/>
        <c:extLst>
          <c:ext xmlns:c15="http://schemas.microsoft.com/office/drawing/2012/chart" uri="{02D57815-91ED-43cb-92C2-25804820EDAC}">
            <c15:filteredScatterSeries>
              <c15:ser>
                <c:idx val="3"/>
                <c:order val="3"/>
                <c:tx>
                  <c:strRef>
                    <c:extLst>
                      <c:ext uri="{02D57815-91ED-43cb-92C2-25804820EDAC}">
                        <c15:formulaRef>
                          <c15:sqref>Sheet1!$E$1</c15:sqref>
                        </c15:formulaRef>
                      </c:ext>
                    </c:extLst>
                    <c:strCache>
                      <c:ptCount val="1"/>
                      <c:pt idx="0">
                        <c:v>LCL (&lt;2)</c:v>
                      </c:pt>
                    </c:strCache>
                  </c:strRef>
                </c:tx>
                <c:spPr>
                  <a:ln w="47625">
                    <a:solidFill>
                      <a:srgbClr val="00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Sheet1!$E$2:$E$32</c15:sqref>
                        </c15:formulaRef>
                      </c:ext>
                    </c:extLst>
                    <c:numCache>
                      <c:formatCode>General</c:formatCode>
                      <c:ptCount val="31"/>
                      <c:pt idx="0">
                        <c:v>0</c:v>
                      </c:pt>
                      <c:pt idx="1">
                        <c:v>1.3849999999999999E-3</c:v>
                      </c:pt>
                      <c:pt idx="2">
                        <c:v>1.3849999999999999E-3</c:v>
                      </c:pt>
                      <c:pt idx="3">
                        <c:v>1.3849999999999999E-3</c:v>
                      </c:pt>
                      <c:pt idx="4">
                        <c:v>1.3849999999999999E-3</c:v>
                      </c:pt>
                      <c:pt idx="5">
                        <c:v>1.3849999999999999E-3</c:v>
                      </c:pt>
                      <c:pt idx="6">
                        <c:v>1.3849999999999999E-3</c:v>
                      </c:pt>
                      <c:pt idx="7">
                        <c:v>1.3849999999999999E-3</c:v>
                      </c:pt>
                      <c:pt idx="8">
                        <c:v>1.3849999999999999E-3</c:v>
                      </c:pt>
                      <c:pt idx="9">
                        <c:v>2.8479999999999998E-3</c:v>
                      </c:pt>
                      <c:pt idx="10">
                        <c:v>2.8479999999999998E-3</c:v>
                      </c:pt>
                      <c:pt idx="11">
                        <c:v>2.8479999999999998E-3</c:v>
                      </c:pt>
                      <c:pt idx="12">
                        <c:v>2.8479999999999998E-3</c:v>
                      </c:pt>
                      <c:pt idx="13">
                        <c:v>2.8479999999999998E-3</c:v>
                      </c:pt>
                      <c:pt idx="14">
                        <c:v>4.5789999999999997E-3</c:v>
                      </c:pt>
                      <c:pt idx="15">
                        <c:v>4.5789999999999997E-3</c:v>
                      </c:pt>
                      <c:pt idx="16">
                        <c:v>4.5789999999999997E-3</c:v>
                      </c:pt>
                      <c:pt idx="17">
                        <c:v>4.5789999999999997E-3</c:v>
                      </c:pt>
                      <c:pt idx="18">
                        <c:v>4.5789999999999997E-3</c:v>
                      </c:pt>
                      <c:pt idx="19">
                        <c:v>4.5789999999999997E-3</c:v>
                      </c:pt>
                      <c:pt idx="20">
                        <c:v>4.5789999999999997E-3</c:v>
                      </c:pt>
                      <c:pt idx="21">
                        <c:v>4.5789999999999997E-3</c:v>
                      </c:pt>
                      <c:pt idx="22">
                        <c:v>4.5789999999999997E-3</c:v>
                      </c:pt>
                      <c:pt idx="23">
                        <c:v>4.5789999999999997E-3</c:v>
                      </c:pt>
                      <c:pt idx="24">
                        <c:v>4.5789999999999997E-3</c:v>
                      </c:pt>
                      <c:pt idx="25">
                        <c:v>4.5789999999999997E-3</c:v>
                      </c:pt>
                      <c:pt idx="26">
                        <c:v>4.5789999999999997E-3</c:v>
                      </c:pt>
                      <c:pt idx="27">
                        <c:v>4.5789999999999997E-3</c:v>
                      </c:pt>
                      <c:pt idx="28">
                        <c:v>4.5789999999999997E-3</c:v>
                      </c:pt>
                      <c:pt idx="29">
                        <c:v>4.5789999999999997E-3</c:v>
                      </c:pt>
                      <c:pt idx="30">
                        <c:v>4.5789999999999997E-3</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LCL (2-&lt;4)</c:v>
                      </c:pt>
                    </c:strCache>
                  </c:strRef>
                </c:tx>
                <c:spPr>
                  <a:ln w="47625">
                    <a:solidFill>
                      <a:srgbClr val="99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1.57E-3</c:v>
                      </c:pt>
                      <c:pt idx="2">
                        <c:v>1.892E-3</c:v>
                      </c:pt>
                      <c:pt idx="3">
                        <c:v>2.5639999999999999E-3</c:v>
                      </c:pt>
                      <c:pt idx="4">
                        <c:v>2.5639999999999999E-3</c:v>
                      </c:pt>
                      <c:pt idx="5">
                        <c:v>3.2650000000000001E-3</c:v>
                      </c:pt>
                      <c:pt idx="6">
                        <c:v>3.9870000000000001E-3</c:v>
                      </c:pt>
                      <c:pt idx="7">
                        <c:v>4.7280000000000004E-3</c:v>
                      </c:pt>
                      <c:pt idx="8">
                        <c:v>5.104E-3</c:v>
                      </c:pt>
                      <c:pt idx="9">
                        <c:v>5.104E-3</c:v>
                      </c:pt>
                      <c:pt idx="10">
                        <c:v>5.4840000000000002E-3</c:v>
                      </c:pt>
                      <c:pt idx="11">
                        <c:v>5.8659999999999997E-3</c:v>
                      </c:pt>
                      <c:pt idx="12">
                        <c:v>6.2519999999999997E-3</c:v>
                      </c:pt>
                      <c:pt idx="13">
                        <c:v>6.6410000000000002E-3</c:v>
                      </c:pt>
                      <c:pt idx="14">
                        <c:v>7.8230000000000001E-3</c:v>
                      </c:pt>
                      <c:pt idx="15">
                        <c:v>8.2209999999999991E-3</c:v>
                      </c:pt>
                      <c:pt idx="16">
                        <c:v>8.6210000000000002E-3</c:v>
                      </c:pt>
                      <c:pt idx="17">
                        <c:v>8.6210000000000002E-3</c:v>
                      </c:pt>
                      <c:pt idx="18">
                        <c:v>8.6210000000000002E-3</c:v>
                      </c:pt>
                      <c:pt idx="19">
                        <c:v>8.6210000000000002E-3</c:v>
                      </c:pt>
                      <c:pt idx="20">
                        <c:v>8.6210000000000002E-3</c:v>
                      </c:pt>
                      <c:pt idx="21">
                        <c:v>9.0229999999999998E-3</c:v>
                      </c:pt>
                      <c:pt idx="22">
                        <c:v>9.0229999999999998E-3</c:v>
                      </c:pt>
                      <c:pt idx="23">
                        <c:v>9.0229999999999998E-3</c:v>
                      </c:pt>
                      <c:pt idx="24">
                        <c:v>9.0229999999999998E-3</c:v>
                      </c:pt>
                      <c:pt idx="25">
                        <c:v>9.0229999999999998E-3</c:v>
                      </c:pt>
                      <c:pt idx="26">
                        <c:v>9.0229999999999998E-3</c:v>
                      </c:pt>
                      <c:pt idx="27">
                        <c:v>9.0229999999999998E-3</c:v>
                      </c:pt>
                      <c:pt idx="28">
                        <c:v>9.4289999999999999E-3</c:v>
                      </c:pt>
                      <c:pt idx="29">
                        <c:v>9.4289999999999999E-3</c:v>
                      </c:pt>
                      <c:pt idx="30">
                        <c:v>9.8359999999999993E-3</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(4+ )</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2.3809999999999999E-3</c:v>
                      </c:pt>
                      <c:pt idx="2">
                        <c:v>2.3809999999999999E-3</c:v>
                      </c:pt>
                      <c:pt idx="3">
                        <c:v>3.8899999999999998E-3</c:v>
                      </c:pt>
                      <c:pt idx="4">
                        <c:v>3.8899999999999998E-3</c:v>
                      </c:pt>
                      <c:pt idx="5">
                        <c:v>3.8899999999999998E-3</c:v>
                      </c:pt>
                      <c:pt idx="6">
                        <c:v>5.4999999999999997E-3</c:v>
                      </c:pt>
                      <c:pt idx="7">
                        <c:v>5.4999999999999997E-3</c:v>
                      </c:pt>
                      <c:pt idx="8">
                        <c:v>7.1770000000000002E-3</c:v>
                      </c:pt>
                      <c:pt idx="9">
                        <c:v>8.3250000000000008E-3</c:v>
                      </c:pt>
                      <c:pt idx="10">
                        <c:v>9.4920000000000004E-3</c:v>
                      </c:pt>
                      <c:pt idx="11">
                        <c:v>1.0676E-2</c:v>
                      </c:pt>
                      <c:pt idx="12">
                        <c:v>1.1875999999999999E-2</c:v>
                      </c:pt>
                      <c:pt idx="13">
                        <c:v>1.3087E-2</c:v>
                      </c:pt>
                      <c:pt idx="14">
                        <c:v>1.3698E-2</c:v>
                      </c:pt>
                      <c:pt idx="15">
                        <c:v>1.5553000000000001E-2</c:v>
                      </c:pt>
                      <c:pt idx="16">
                        <c:v>1.6806000000000001E-2</c:v>
                      </c:pt>
                      <c:pt idx="17">
                        <c:v>1.7436E-2</c:v>
                      </c:pt>
                      <c:pt idx="18">
                        <c:v>1.7436E-2</c:v>
                      </c:pt>
                      <c:pt idx="19">
                        <c:v>1.7436E-2</c:v>
                      </c:pt>
                      <c:pt idx="20">
                        <c:v>1.8069999999999999E-2</c:v>
                      </c:pt>
                      <c:pt idx="21">
                        <c:v>1.8069999999999999E-2</c:v>
                      </c:pt>
                      <c:pt idx="22">
                        <c:v>1.8707000000000001E-2</c:v>
                      </c:pt>
                      <c:pt idx="23">
                        <c:v>1.9349000000000002E-2</c:v>
                      </c:pt>
                      <c:pt idx="24">
                        <c:v>1.9349000000000002E-2</c:v>
                      </c:pt>
                      <c:pt idx="25">
                        <c:v>1.9349000000000002E-2</c:v>
                      </c:pt>
                      <c:pt idx="26">
                        <c:v>1.9349000000000002E-2</c:v>
                      </c:pt>
                      <c:pt idx="27">
                        <c:v>1.9994999999999999E-2</c:v>
                      </c:pt>
                      <c:pt idx="28">
                        <c:v>1.9994999999999999E-2</c:v>
                      </c:pt>
                      <c:pt idx="29">
                        <c:v>2.0645E-2</c:v>
                      </c:pt>
                      <c:pt idx="30">
                        <c:v>2.0645E-2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UCL (&lt;2)</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2.2505000000000001E-2</c:v>
                      </c:pt>
                      <c:pt idx="2">
                        <c:v>2.2505000000000001E-2</c:v>
                      </c:pt>
                      <c:pt idx="3">
                        <c:v>2.2505000000000001E-2</c:v>
                      </c:pt>
                      <c:pt idx="4">
                        <c:v>2.2505000000000001E-2</c:v>
                      </c:pt>
                      <c:pt idx="5">
                        <c:v>2.2505000000000001E-2</c:v>
                      </c:pt>
                      <c:pt idx="6">
                        <c:v>2.2505000000000001E-2</c:v>
                      </c:pt>
                      <c:pt idx="7">
                        <c:v>2.2505000000000001E-2</c:v>
                      </c:pt>
                      <c:pt idx="8">
                        <c:v>2.2505000000000001E-2</c:v>
                      </c:pt>
                      <c:pt idx="9">
                        <c:v>2.75E-2</c:v>
                      </c:pt>
                      <c:pt idx="10">
                        <c:v>2.75E-2</c:v>
                      </c:pt>
                      <c:pt idx="11">
                        <c:v>2.75E-2</c:v>
                      </c:pt>
                      <c:pt idx="12">
                        <c:v>2.75E-2</c:v>
                      </c:pt>
                      <c:pt idx="13">
                        <c:v>2.75E-2</c:v>
                      </c:pt>
                      <c:pt idx="14">
                        <c:v>3.2448999999999999E-2</c:v>
                      </c:pt>
                      <c:pt idx="15">
                        <c:v>3.2448999999999999E-2</c:v>
                      </c:pt>
                      <c:pt idx="16">
                        <c:v>3.2448999999999999E-2</c:v>
                      </c:pt>
                      <c:pt idx="17">
                        <c:v>3.2448999999999999E-2</c:v>
                      </c:pt>
                      <c:pt idx="18">
                        <c:v>3.2448999999999999E-2</c:v>
                      </c:pt>
                      <c:pt idx="19">
                        <c:v>3.2448999999999999E-2</c:v>
                      </c:pt>
                      <c:pt idx="20">
                        <c:v>3.2448999999999999E-2</c:v>
                      </c:pt>
                      <c:pt idx="21">
                        <c:v>3.2448999999999999E-2</c:v>
                      </c:pt>
                      <c:pt idx="22">
                        <c:v>3.2448999999999999E-2</c:v>
                      </c:pt>
                      <c:pt idx="23">
                        <c:v>3.2448999999999999E-2</c:v>
                      </c:pt>
                      <c:pt idx="24">
                        <c:v>3.2448999999999999E-2</c:v>
                      </c:pt>
                      <c:pt idx="25">
                        <c:v>3.2448999999999999E-2</c:v>
                      </c:pt>
                      <c:pt idx="26">
                        <c:v>3.2448999999999999E-2</c:v>
                      </c:pt>
                      <c:pt idx="27">
                        <c:v>3.2448999999999999E-2</c:v>
                      </c:pt>
                      <c:pt idx="28">
                        <c:v>3.2448999999999999E-2</c:v>
                      </c:pt>
                      <c:pt idx="29">
                        <c:v>3.2448999999999999E-2</c:v>
                      </c:pt>
                      <c:pt idx="30">
                        <c:v>3.2448999999999999E-2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ULC (2-&lt;4)</c:v>
                      </c:pt>
                    </c:strCache>
                  </c:strRef>
                </c:tx>
                <c:spPr>
                  <a:ln w="47625">
                    <a:solidFill>
                      <a:srgbClr val="99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6.8989999999999998E-3</c:v>
                      </c:pt>
                      <c:pt idx="2">
                        <c:v>7.5519999999999997E-3</c:v>
                      </c:pt>
                      <c:pt idx="3">
                        <c:v>8.8350000000000008E-3</c:v>
                      </c:pt>
                      <c:pt idx="4">
                        <c:v>8.8350000000000008E-3</c:v>
                      </c:pt>
                      <c:pt idx="5">
                        <c:v>1.0093E-2</c:v>
                      </c:pt>
                      <c:pt idx="6">
                        <c:v>1.1331000000000001E-2</c:v>
                      </c:pt>
                      <c:pt idx="7">
                        <c:v>1.2552000000000001E-2</c:v>
                      </c:pt>
                      <c:pt idx="8">
                        <c:v>1.3157E-2</c:v>
                      </c:pt>
                      <c:pt idx="9">
                        <c:v>1.3157E-2</c:v>
                      </c:pt>
                      <c:pt idx="10">
                        <c:v>1.3761000000000001E-2</c:v>
                      </c:pt>
                      <c:pt idx="11">
                        <c:v>1.4361000000000001E-2</c:v>
                      </c:pt>
                      <c:pt idx="12">
                        <c:v>1.4959999999999999E-2</c:v>
                      </c:pt>
                      <c:pt idx="13">
                        <c:v>1.5556E-2</c:v>
                      </c:pt>
                      <c:pt idx="14">
                        <c:v>1.7329000000000001E-2</c:v>
                      </c:pt>
                      <c:pt idx="15">
                        <c:v>1.7916999999999999E-2</c:v>
                      </c:pt>
                      <c:pt idx="16">
                        <c:v>1.8502999999999999E-2</c:v>
                      </c:pt>
                      <c:pt idx="17">
                        <c:v>1.8502999999999999E-2</c:v>
                      </c:pt>
                      <c:pt idx="18">
                        <c:v>1.8502999999999999E-2</c:v>
                      </c:pt>
                      <c:pt idx="19">
                        <c:v>1.8502999999999999E-2</c:v>
                      </c:pt>
                      <c:pt idx="20">
                        <c:v>1.8502999999999999E-2</c:v>
                      </c:pt>
                      <c:pt idx="21">
                        <c:v>1.9088000000000001E-2</c:v>
                      </c:pt>
                      <c:pt idx="22">
                        <c:v>1.9088000000000001E-2</c:v>
                      </c:pt>
                      <c:pt idx="23">
                        <c:v>1.9088000000000001E-2</c:v>
                      </c:pt>
                      <c:pt idx="24">
                        <c:v>1.9088000000000001E-2</c:v>
                      </c:pt>
                      <c:pt idx="25">
                        <c:v>1.9088000000000001E-2</c:v>
                      </c:pt>
                      <c:pt idx="26">
                        <c:v>1.9088000000000001E-2</c:v>
                      </c:pt>
                      <c:pt idx="27">
                        <c:v>1.9088000000000001E-2</c:v>
                      </c:pt>
                      <c:pt idx="28">
                        <c:v>1.9675000000000002E-2</c:v>
                      </c:pt>
                      <c:pt idx="29">
                        <c:v>1.9675000000000002E-2</c:v>
                      </c:pt>
                      <c:pt idx="30">
                        <c:v>2.026E-2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(4+ )</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1.04E-2</c:v>
                      </c:pt>
                      <c:pt idx="2">
                        <c:v>1.04E-2</c:v>
                      </c:pt>
                      <c:pt idx="3">
                        <c:v>1.3337999999999999E-2</c:v>
                      </c:pt>
                      <c:pt idx="4">
                        <c:v>1.3337999999999999E-2</c:v>
                      </c:pt>
                      <c:pt idx="5">
                        <c:v>1.3337999999999999E-2</c:v>
                      </c:pt>
                      <c:pt idx="6">
                        <c:v>1.6187E-2</c:v>
                      </c:pt>
                      <c:pt idx="7">
                        <c:v>1.6187E-2</c:v>
                      </c:pt>
                      <c:pt idx="8">
                        <c:v>1.8974000000000001E-2</c:v>
                      </c:pt>
                      <c:pt idx="9">
                        <c:v>2.0804E-2</c:v>
                      </c:pt>
                      <c:pt idx="10">
                        <c:v>2.2617000000000002E-2</c:v>
                      </c:pt>
                      <c:pt idx="11">
                        <c:v>2.4414999999999999E-2</c:v>
                      </c:pt>
                      <c:pt idx="12">
                        <c:v>2.6203000000000001E-2</c:v>
                      </c:pt>
                      <c:pt idx="13">
                        <c:v>2.7980999999999999E-2</c:v>
                      </c:pt>
                      <c:pt idx="14">
                        <c:v>2.8867E-2</c:v>
                      </c:pt>
                      <c:pt idx="15">
                        <c:v>3.1518999999999998E-2</c:v>
                      </c:pt>
                      <c:pt idx="16">
                        <c:v>3.3286000000000003E-2</c:v>
                      </c:pt>
                      <c:pt idx="17">
                        <c:v>3.4167000000000003E-2</c:v>
                      </c:pt>
                      <c:pt idx="18">
                        <c:v>3.4167000000000003E-2</c:v>
                      </c:pt>
                      <c:pt idx="19">
                        <c:v>3.4167000000000003E-2</c:v>
                      </c:pt>
                      <c:pt idx="20">
                        <c:v>3.5050999999999999E-2</c:v>
                      </c:pt>
                      <c:pt idx="21">
                        <c:v>3.5050999999999999E-2</c:v>
                      </c:pt>
                      <c:pt idx="22">
                        <c:v>3.5935000000000002E-2</c:v>
                      </c:pt>
                      <c:pt idx="23">
                        <c:v>3.6821E-2</c:v>
                      </c:pt>
                      <c:pt idx="24">
                        <c:v>3.6821E-2</c:v>
                      </c:pt>
                      <c:pt idx="25">
                        <c:v>3.6821E-2</c:v>
                      </c:pt>
                      <c:pt idx="26">
                        <c:v>3.6821E-2</c:v>
                      </c:pt>
                      <c:pt idx="27">
                        <c:v>3.771E-2</c:v>
                      </c:pt>
                      <c:pt idx="28">
                        <c:v>3.771E-2</c:v>
                      </c:pt>
                      <c:pt idx="29">
                        <c:v>3.8601999999999997E-2</c:v>
                      </c:pt>
                      <c:pt idx="30">
                        <c:v>3.8601999999999997E-2</c:v>
                      </c:pt>
                    </c:numCache>
                  </c:numRef>
                </c:yVal>
                <c:smooth val="0"/>
              </c15:ser>
            </c15:filteredScatterSeries>
          </c:ext>
        </c:extLst>
      </c:scatterChart>
      <c:valAx>
        <c:axId val="813799080"/>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799472"/>
        <c:crosses val="autoZero"/>
        <c:crossBetween val="midCat"/>
        <c:majorUnit val="2"/>
      </c:valAx>
      <c:valAx>
        <c:axId val="813799472"/>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13799080"/>
        <c:crosses val="autoZero"/>
        <c:crossBetween val="midCat"/>
      </c:valAx>
      <c:spPr>
        <a:solidFill>
          <a:schemeClr val="bg2"/>
        </a:solidFill>
        <a:ln>
          <a:solidFill>
            <a:schemeClr val="tx1"/>
          </a:solidFill>
        </a:ln>
      </c:spPr>
    </c:plotArea>
    <c:legend>
      <c:legendPos val="r"/>
      <c:layout>
        <c:manualLayout>
          <c:xMode val="edge"/>
          <c:yMode val="edge"/>
          <c:x val="0.12160846741983339"/>
          <c:y val="7.727336967494447E-2"/>
          <c:w val="0.63267454068241458"/>
          <c:h val="0.12250474459923281"/>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7172206350312409"/>
          <c:h val="0.81644145288290582"/>
        </c:manualLayout>
      </c:layout>
      <c:scatterChart>
        <c:scatterStyle val="lineMarker"/>
        <c:varyColors val="0"/>
        <c:ser>
          <c:idx val="0"/>
          <c:order val="0"/>
          <c:tx>
            <c:strRef>
              <c:f>Sheet1!$B$1</c:f>
              <c:strCache>
                <c:ptCount val="1"/>
                <c:pt idx="0">
                  <c:v>&lt;0.85 (N=404)</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0</c:v>
                </c:pt>
                <c:pt idx="2">
                  <c:v>0</c:v>
                </c:pt>
                <c:pt idx="3">
                  <c:v>2.4750000000000002E-3</c:v>
                </c:pt>
                <c:pt idx="4">
                  <c:v>2.4750000000000002E-3</c:v>
                </c:pt>
                <c:pt idx="5">
                  <c:v>4.9500000000000004E-3</c:v>
                </c:pt>
                <c:pt idx="6">
                  <c:v>1.2376E-2</c:v>
                </c:pt>
                <c:pt idx="7">
                  <c:v>1.2376E-2</c:v>
                </c:pt>
                <c:pt idx="8">
                  <c:v>1.4851E-2</c:v>
                </c:pt>
                <c:pt idx="9">
                  <c:v>1.4851E-2</c:v>
                </c:pt>
                <c:pt idx="10">
                  <c:v>1.4851E-2</c:v>
                </c:pt>
                <c:pt idx="11">
                  <c:v>1.4851E-2</c:v>
                </c:pt>
                <c:pt idx="12">
                  <c:v>1.4851E-2</c:v>
                </c:pt>
                <c:pt idx="13">
                  <c:v>1.7326999999999999E-2</c:v>
                </c:pt>
                <c:pt idx="14">
                  <c:v>1.7326999999999999E-2</c:v>
                </c:pt>
                <c:pt idx="15">
                  <c:v>1.7326999999999999E-2</c:v>
                </c:pt>
                <c:pt idx="16">
                  <c:v>1.7326999999999999E-2</c:v>
                </c:pt>
                <c:pt idx="17">
                  <c:v>1.7326999999999999E-2</c:v>
                </c:pt>
                <c:pt idx="18">
                  <c:v>1.7326999999999999E-2</c:v>
                </c:pt>
                <c:pt idx="19">
                  <c:v>1.7326999999999999E-2</c:v>
                </c:pt>
                <c:pt idx="20">
                  <c:v>1.7326999999999999E-2</c:v>
                </c:pt>
                <c:pt idx="21">
                  <c:v>1.7326999999999999E-2</c:v>
                </c:pt>
                <c:pt idx="22">
                  <c:v>1.7326999999999999E-2</c:v>
                </c:pt>
                <c:pt idx="23">
                  <c:v>1.7326999999999999E-2</c:v>
                </c:pt>
                <c:pt idx="24">
                  <c:v>1.7326999999999999E-2</c:v>
                </c:pt>
                <c:pt idx="25">
                  <c:v>1.7326999999999999E-2</c:v>
                </c:pt>
                <c:pt idx="26">
                  <c:v>1.7326999999999999E-2</c:v>
                </c:pt>
                <c:pt idx="27">
                  <c:v>1.7326999999999999E-2</c:v>
                </c:pt>
                <c:pt idx="28">
                  <c:v>1.7326999999999999E-2</c:v>
                </c:pt>
                <c:pt idx="29">
                  <c:v>1.7326999999999999E-2</c:v>
                </c:pt>
                <c:pt idx="30">
                  <c:v>1.7326999999999999E-2</c:v>
                </c:pt>
              </c:numCache>
            </c:numRef>
          </c:yVal>
          <c:smooth val="0"/>
        </c:ser>
        <c:ser>
          <c:idx val="1"/>
          <c:order val="1"/>
          <c:tx>
            <c:strRef>
              <c:f>Sheet1!$C$1</c:f>
              <c:strCache>
                <c:ptCount val="1"/>
                <c:pt idx="0">
                  <c:v>0.85-&lt;1.15 (N=1,616)</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1.856E-3</c:v>
                </c:pt>
                <c:pt idx="2">
                  <c:v>1.856E-3</c:v>
                </c:pt>
                <c:pt idx="3">
                  <c:v>3.094E-3</c:v>
                </c:pt>
                <c:pt idx="4">
                  <c:v>3.7130000000000002E-3</c:v>
                </c:pt>
                <c:pt idx="5">
                  <c:v>4.3319999999999999E-3</c:v>
                </c:pt>
                <c:pt idx="6">
                  <c:v>4.3319999999999999E-3</c:v>
                </c:pt>
                <c:pt idx="7">
                  <c:v>4.9500000000000004E-3</c:v>
                </c:pt>
                <c:pt idx="8">
                  <c:v>6.1879999999999999E-3</c:v>
                </c:pt>
                <c:pt idx="9">
                  <c:v>7.4260000000000003E-3</c:v>
                </c:pt>
                <c:pt idx="10">
                  <c:v>8.6650000000000008E-3</c:v>
                </c:pt>
                <c:pt idx="11">
                  <c:v>9.9039999999999996E-3</c:v>
                </c:pt>
                <c:pt idx="12">
                  <c:v>1.0524E-2</c:v>
                </c:pt>
                <c:pt idx="13">
                  <c:v>1.1143E-2</c:v>
                </c:pt>
                <c:pt idx="14">
                  <c:v>1.1762999999999999E-2</c:v>
                </c:pt>
                <c:pt idx="15">
                  <c:v>1.3004E-2</c:v>
                </c:pt>
                <c:pt idx="16">
                  <c:v>1.4866000000000001E-2</c:v>
                </c:pt>
                <c:pt idx="17">
                  <c:v>1.4866000000000001E-2</c:v>
                </c:pt>
                <c:pt idx="18">
                  <c:v>1.5488E-2</c:v>
                </c:pt>
                <c:pt idx="19">
                  <c:v>1.5488E-2</c:v>
                </c:pt>
                <c:pt idx="20">
                  <c:v>1.5488E-2</c:v>
                </c:pt>
                <c:pt idx="21">
                  <c:v>1.6109999999999999E-2</c:v>
                </c:pt>
                <c:pt idx="22">
                  <c:v>1.6109999999999999E-2</c:v>
                </c:pt>
                <c:pt idx="23">
                  <c:v>1.6733999999999999E-2</c:v>
                </c:pt>
                <c:pt idx="24">
                  <c:v>1.6733999999999999E-2</c:v>
                </c:pt>
                <c:pt idx="25">
                  <c:v>1.6733999999999999E-2</c:v>
                </c:pt>
                <c:pt idx="26">
                  <c:v>1.6733999999999999E-2</c:v>
                </c:pt>
                <c:pt idx="27">
                  <c:v>1.7358999999999999E-2</c:v>
                </c:pt>
                <c:pt idx="28">
                  <c:v>1.7985000000000001E-2</c:v>
                </c:pt>
                <c:pt idx="29">
                  <c:v>1.7985000000000001E-2</c:v>
                </c:pt>
                <c:pt idx="30">
                  <c:v>1.8610999999999999E-2</c:v>
                </c:pt>
              </c:numCache>
            </c:numRef>
          </c:yVal>
          <c:smooth val="0"/>
        </c:ser>
        <c:ser>
          <c:idx val="2"/>
          <c:order val="2"/>
          <c:tx>
            <c:strRef>
              <c:f>Sheet1!$D$1</c:f>
              <c:strCache>
                <c:ptCount val="1"/>
                <c:pt idx="0">
                  <c:v>1.15+ (N=1,466)</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7.5030000000000001E-3</c:v>
                </c:pt>
                <c:pt idx="2">
                  <c:v>8.1860000000000006E-3</c:v>
                </c:pt>
                <c:pt idx="3">
                  <c:v>9.5510000000000005E-3</c:v>
                </c:pt>
                <c:pt idx="4">
                  <c:v>9.5510000000000005E-3</c:v>
                </c:pt>
                <c:pt idx="5">
                  <c:v>9.5510000000000005E-3</c:v>
                </c:pt>
                <c:pt idx="6">
                  <c:v>9.5510000000000005E-3</c:v>
                </c:pt>
                <c:pt idx="7">
                  <c:v>9.5510000000000005E-3</c:v>
                </c:pt>
                <c:pt idx="8">
                  <c:v>9.5510000000000005E-3</c:v>
                </c:pt>
                <c:pt idx="9">
                  <c:v>1.0234E-2</c:v>
                </c:pt>
                <c:pt idx="10">
                  <c:v>1.0917E-2</c:v>
                </c:pt>
                <c:pt idx="11">
                  <c:v>1.0917E-2</c:v>
                </c:pt>
                <c:pt idx="12">
                  <c:v>1.2973999999999999E-2</c:v>
                </c:pt>
                <c:pt idx="13">
                  <c:v>1.2973999999999999E-2</c:v>
                </c:pt>
                <c:pt idx="14">
                  <c:v>1.4345E-2</c:v>
                </c:pt>
                <c:pt idx="15">
                  <c:v>1.5032E-2</c:v>
                </c:pt>
                <c:pt idx="16">
                  <c:v>1.5032E-2</c:v>
                </c:pt>
                <c:pt idx="17">
                  <c:v>1.5720999999999999E-2</c:v>
                </c:pt>
                <c:pt idx="18">
                  <c:v>1.5720999999999999E-2</c:v>
                </c:pt>
                <c:pt idx="19">
                  <c:v>1.5720999999999999E-2</c:v>
                </c:pt>
                <c:pt idx="20">
                  <c:v>1.5720999999999999E-2</c:v>
                </c:pt>
                <c:pt idx="21">
                  <c:v>1.5720999999999999E-2</c:v>
                </c:pt>
                <c:pt idx="22">
                  <c:v>1.6414000000000002E-2</c:v>
                </c:pt>
                <c:pt idx="23">
                  <c:v>1.6414000000000002E-2</c:v>
                </c:pt>
                <c:pt idx="24">
                  <c:v>1.6414000000000002E-2</c:v>
                </c:pt>
                <c:pt idx="25">
                  <c:v>1.6414000000000002E-2</c:v>
                </c:pt>
                <c:pt idx="26">
                  <c:v>1.6414000000000002E-2</c:v>
                </c:pt>
                <c:pt idx="27">
                  <c:v>1.6414000000000002E-2</c:v>
                </c:pt>
                <c:pt idx="28">
                  <c:v>1.6414000000000002E-2</c:v>
                </c:pt>
                <c:pt idx="29">
                  <c:v>1.6414000000000002E-2</c:v>
                </c:pt>
                <c:pt idx="30">
                  <c:v>1.6414000000000002E-2</c:v>
                </c:pt>
              </c:numCache>
            </c:numRef>
          </c:yVal>
          <c:smooth val="0"/>
        </c:ser>
        <c:dLbls>
          <c:showLegendKey val="0"/>
          <c:showVal val="0"/>
          <c:showCatName val="0"/>
          <c:showSerName val="0"/>
          <c:showPercent val="0"/>
          <c:showBubbleSize val="0"/>
        </c:dLbls>
        <c:axId val="813800256"/>
        <c:axId val="813800648"/>
        <c:extLst/>
      </c:scatterChart>
      <c:valAx>
        <c:axId val="813800256"/>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800648"/>
        <c:crosses val="autoZero"/>
        <c:crossBetween val="midCat"/>
        <c:majorUnit val="2"/>
      </c:valAx>
      <c:valAx>
        <c:axId val="813800648"/>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13800256"/>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79641627761131628"/>
          <c:h val="9.173551383000201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7172206350312409"/>
          <c:h val="0.81644145288290582"/>
        </c:manualLayout>
      </c:layout>
      <c:scatterChart>
        <c:scatterStyle val="lineMarker"/>
        <c:varyColors val="0"/>
        <c:ser>
          <c:idx val="0"/>
          <c:order val="0"/>
          <c:tx>
            <c:strRef>
              <c:f>Sheet1!$B$1</c:f>
              <c:strCache>
                <c:ptCount val="1"/>
                <c:pt idx="0">
                  <c:v>Head trauma (N=1,907)</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3.1459999999999999E-3</c:v>
                </c:pt>
                <c:pt idx="2">
                  <c:v>3.6709999999999998E-3</c:v>
                </c:pt>
                <c:pt idx="3">
                  <c:v>4.7190000000000001E-3</c:v>
                </c:pt>
                <c:pt idx="4">
                  <c:v>4.7190000000000001E-3</c:v>
                </c:pt>
                <c:pt idx="5">
                  <c:v>5.7689999999999998E-3</c:v>
                </c:pt>
                <c:pt idx="6">
                  <c:v>6.2950000000000002E-3</c:v>
                </c:pt>
                <c:pt idx="7">
                  <c:v>6.2950000000000002E-3</c:v>
                </c:pt>
                <c:pt idx="8">
                  <c:v>7.8700000000000003E-3</c:v>
                </c:pt>
                <c:pt idx="9">
                  <c:v>7.8700000000000003E-3</c:v>
                </c:pt>
                <c:pt idx="10">
                  <c:v>8.3960000000000007E-3</c:v>
                </c:pt>
                <c:pt idx="11">
                  <c:v>9.4490000000000008E-3</c:v>
                </c:pt>
                <c:pt idx="12">
                  <c:v>9.9749999999999995E-3</c:v>
                </c:pt>
                <c:pt idx="13">
                  <c:v>9.9749999999999995E-3</c:v>
                </c:pt>
                <c:pt idx="14">
                  <c:v>1.1029000000000001E-2</c:v>
                </c:pt>
                <c:pt idx="15">
                  <c:v>1.3141999999999999E-2</c:v>
                </c:pt>
                <c:pt idx="16">
                  <c:v>1.4200000000000001E-2</c:v>
                </c:pt>
                <c:pt idx="17">
                  <c:v>1.4200000000000001E-2</c:v>
                </c:pt>
                <c:pt idx="18">
                  <c:v>1.4200000000000001E-2</c:v>
                </c:pt>
                <c:pt idx="19">
                  <c:v>1.4200000000000001E-2</c:v>
                </c:pt>
                <c:pt idx="20">
                  <c:v>1.4200000000000001E-2</c:v>
                </c:pt>
                <c:pt idx="21">
                  <c:v>1.4730999999999999E-2</c:v>
                </c:pt>
                <c:pt idx="22">
                  <c:v>1.4730999999999999E-2</c:v>
                </c:pt>
                <c:pt idx="23">
                  <c:v>1.5261E-2</c:v>
                </c:pt>
                <c:pt idx="24">
                  <c:v>1.5261E-2</c:v>
                </c:pt>
                <c:pt idx="25">
                  <c:v>1.5261E-2</c:v>
                </c:pt>
                <c:pt idx="26">
                  <c:v>1.5261E-2</c:v>
                </c:pt>
                <c:pt idx="27">
                  <c:v>1.5261E-2</c:v>
                </c:pt>
                <c:pt idx="28">
                  <c:v>1.5261E-2</c:v>
                </c:pt>
                <c:pt idx="29">
                  <c:v>1.5261E-2</c:v>
                </c:pt>
                <c:pt idx="30">
                  <c:v>1.5261E-2</c:v>
                </c:pt>
              </c:numCache>
            </c:numRef>
          </c:yVal>
          <c:smooth val="0"/>
        </c:ser>
        <c:ser>
          <c:idx val="1"/>
          <c:order val="1"/>
          <c:tx>
            <c:strRef>
              <c:f>Sheet1!$C$1</c:f>
              <c:strCache>
                <c:ptCount val="1"/>
                <c:pt idx="0">
                  <c:v>Stroke (N=318)</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3.1449999999999998E-3</c:v>
                </c:pt>
                <c:pt idx="2">
                  <c:v>3.1449999999999998E-3</c:v>
                </c:pt>
                <c:pt idx="3">
                  <c:v>3.1449999999999998E-3</c:v>
                </c:pt>
                <c:pt idx="4">
                  <c:v>6.2890000000000003E-3</c:v>
                </c:pt>
                <c:pt idx="5">
                  <c:v>6.2890000000000003E-3</c:v>
                </c:pt>
                <c:pt idx="6">
                  <c:v>9.4339999999999997E-3</c:v>
                </c:pt>
                <c:pt idx="7">
                  <c:v>9.4339999999999997E-3</c:v>
                </c:pt>
                <c:pt idx="8">
                  <c:v>9.4339999999999997E-3</c:v>
                </c:pt>
                <c:pt idx="9">
                  <c:v>1.2579E-2</c:v>
                </c:pt>
                <c:pt idx="10">
                  <c:v>1.2579E-2</c:v>
                </c:pt>
                <c:pt idx="11">
                  <c:v>1.2579E-2</c:v>
                </c:pt>
                <c:pt idx="12">
                  <c:v>1.2579E-2</c:v>
                </c:pt>
                <c:pt idx="13">
                  <c:v>1.2579E-2</c:v>
                </c:pt>
                <c:pt idx="14">
                  <c:v>1.5723000000000001E-2</c:v>
                </c:pt>
                <c:pt idx="15">
                  <c:v>1.5723000000000001E-2</c:v>
                </c:pt>
                <c:pt idx="16">
                  <c:v>1.8877999999999999E-2</c:v>
                </c:pt>
                <c:pt idx="17">
                  <c:v>1.8877999999999999E-2</c:v>
                </c:pt>
                <c:pt idx="18">
                  <c:v>1.8877999999999999E-2</c:v>
                </c:pt>
                <c:pt idx="19">
                  <c:v>1.8877999999999999E-2</c:v>
                </c:pt>
                <c:pt idx="20">
                  <c:v>1.8877999999999999E-2</c:v>
                </c:pt>
                <c:pt idx="21">
                  <c:v>1.8877999999999999E-2</c:v>
                </c:pt>
                <c:pt idx="22">
                  <c:v>1.8877999999999999E-2</c:v>
                </c:pt>
                <c:pt idx="23">
                  <c:v>1.8877999999999999E-2</c:v>
                </c:pt>
                <c:pt idx="24">
                  <c:v>1.8877999999999999E-2</c:v>
                </c:pt>
                <c:pt idx="25">
                  <c:v>1.8877999999999999E-2</c:v>
                </c:pt>
                <c:pt idx="26">
                  <c:v>1.8877999999999999E-2</c:v>
                </c:pt>
                <c:pt idx="27">
                  <c:v>1.8877999999999999E-2</c:v>
                </c:pt>
                <c:pt idx="28">
                  <c:v>1.8877999999999999E-2</c:v>
                </c:pt>
                <c:pt idx="29">
                  <c:v>1.8877999999999999E-2</c:v>
                </c:pt>
                <c:pt idx="30">
                  <c:v>1.8877999999999999E-2</c:v>
                </c:pt>
              </c:numCache>
            </c:numRef>
          </c:yVal>
          <c:smooth val="0"/>
        </c:ser>
        <c:ser>
          <c:idx val="2"/>
          <c:order val="2"/>
          <c:tx>
            <c:strRef>
              <c:f>Sheet1!$D$1</c:f>
              <c:strCache>
                <c:ptCount val="1"/>
                <c:pt idx="0">
                  <c:v>Other (N=1,910)</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6.2830000000000004E-3</c:v>
                </c:pt>
                <c:pt idx="2">
                  <c:v>6.2830000000000004E-3</c:v>
                </c:pt>
                <c:pt idx="3">
                  <c:v>7.8539999999999999E-3</c:v>
                </c:pt>
                <c:pt idx="4">
                  <c:v>8.9020000000000002E-3</c:v>
                </c:pt>
                <c:pt idx="5">
                  <c:v>8.9020000000000002E-3</c:v>
                </c:pt>
                <c:pt idx="6">
                  <c:v>1.0474000000000001E-2</c:v>
                </c:pt>
                <c:pt idx="7">
                  <c:v>1.1521999999999999E-2</c:v>
                </c:pt>
                <c:pt idx="8">
                  <c:v>1.2047E-2</c:v>
                </c:pt>
                <c:pt idx="9">
                  <c:v>1.3620999999999999E-2</c:v>
                </c:pt>
                <c:pt idx="10">
                  <c:v>1.4671E-2</c:v>
                </c:pt>
                <c:pt idx="11">
                  <c:v>1.5197E-2</c:v>
                </c:pt>
                <c:pt idx="12">
                  <c:v>1.6775000000000002E-2</c:v>
                </c:pt>
                <c:pt idx="13">
                  <c:v>1.8353000000000001E-2</c:v>
                </c:pt>
                <c:pt idx="14">
                  <c:v>1.8880000000000001E-2</c:v>
                </c:pt>
                <c:pt idx="15">
                  <c:v>1.8880000000000001E-2</c:v>
                </c:pt>
                <c:pt idx="16">
                  <c:v>1.9408000000000002E-2</c:v>
                </c:pt>
                <c:pt idx="17">
                  <c:v>2.0465000000000001E-2</c:v>
                </c:pt>
                <c:pt idx="18">
                  <c:v>2.0993999999999999E-2</c:v>
                </c:pt>
                <c:pt idx="19">
                  <c:v>2.0993999999999999E-2</c:v>
                </c:pt>
                <c:pt idx="20">
                  <c:v>2.1524000000000001E-2</c:v>
                </c:pt>
                <c:pt idx="21">
                  <c:v>2.1524000000000001E-2</c:v>
                </c:pt>
                <c:pt idx="22">
                  <c:v>2.2055999999999999E-2</c:v>
                </c:pt>
                <c:pt idx="23">
                  <c:v>2.2055999999999999E-2</c:v>
                </c:pt>
                <c:pt idx="24">
                  <c:v>2.2055999999999999E-2</c:v>
                </c:pt>
                <c:pt idx="25">
                  <c:v>2.2055999999999999E-2</c:v>
                </c:pt>
                <c:pt idx="26">
                  <c:v>2.2592999999999999E-2</c:v>
                </c:pt>
                <c:pt idx="27">
                  <c:v>2.3130000000000001E-2</c:v>
                </c:pt>
                <c:pt idx="28">
                  <c:v>2.3667000000000001E-2</c:v>
                </c:pt>
                <c:pt idx="29">
                  <c:v>2.4205000000000001E-2</c:v>
                </c:pt>
                <c:pt idx="30">
                  <c:v>2.4743000000000001E-2</c:v>
                </c:pt>
              </c:numCache>
            </c:numRef>
          </c:yVal>
          <c:smooth val="0"/>
        </c:ser>
        <c:dLbls>
          <c:showLegendKey val="0"/>
          <c:showVal val="0"/>
          <c:showCatName val="0"/>
          <c:showSerName val="0"/>
          <c:showPercent val="0"/>
          <c:showBubbleSize val="0"/>
        </c:dLbls>
        <c:axId val="813801432"/>
        <c:axId val="813801824"/>
        <c:extLst>
          <c:ext xmlns:c15="http://schemas.microsoft.com/office/drawing/2012/chart" uri="{02D57815-91ED-43cb-92C2-25804820EDAC}">
            <c15:filteredScatterSeries>
              <c15:ser>
                <c:idx val="3"/>
                <c:order val="3"/>
                <c:tx>
                  <c:strRef>
                    <c:extLst>
                      <c:ext uri="{02D57815-91ED-43cb-92C2-25804820EDAC}">
                        <c15:formulaRef>
                          <c15:sqref>Sheet1!$E$1</c15:sqref>
                        </c15:formulaRef>
                      </c:ext>
                    </c:extLst>
                    <c:strCache>
                      <c:ptCount val="1"/>
                      <c:pt idx="0">
                        <c:v>LCL (Head trauma)</c:v>
                      </c:pt>
                    </c:strCache>
                  </c:strRef>
                </c:tx>
                <c:spPr>
                  <a:ln w="47625">
                    <a:solidFill>
                      <a:srgbClr val="FF00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Sheet1!$E$2:$E$32</c15:sqref>
                        </c15:formulaRef>
                      </c:ext>
                    </c:extLst>
                    <c:numCache>
                      <c:formatCode>General</c:formatCode>
                      <c:ptCount val="31"/>
                      <c:pt idx="0">
                        <c:v>0</c:v>
                      </c:pt>
                      <c:pt idx="1">
                        <c:v>1.341E-3</c:v>
                      </c:pt>
                      <c:pt idx="2">
                        <c:v>1.671E-3</c:v>
                      </c:pt>
                      <c:pt idx="3">
                        <c:v>2.366E-3</c:v>
                      </c:pt>
                      <c:pt idx="4">
                        <c:v>2.366E-3</c:v>
                      </c:pt>
                      <c:pt idx="5">
                        <c:v>3.0969999999999999E-3</c:v>
                      </c:pt>
                      <c:pt idx="6">
                        <c:v>3.473E-3</c:v>
                      </c:pt>
                      <c:pt idx="7">
                        <c:v>3.473E-3</c:v>
                      </c:pt>
                      <c:pt idx="8">
                        <c:v>4.6340000000000001E-3</c:v>
                      </c:pt>
                      <c:pt idx="9">
                        <c:v>4.6340000000000001E-3</c:v>
                      </c:pt>
                      <c:pt idx="10">
                        <c:v>5.0299999999999997E-3</c:v>
                      </c:pt>
                      <c:pt idx="11">
                        <c:v>5.8349999999999999E-3</c:v>
                      </c:pt>
                      <c:pt idx="12">
                        <c:v>6.2430000000000003E-3</c:v>
                      </c:pt>
                      <c:pt idx="13">
                        <c:v>6.2430000000000003E-3</c:v>
                      </c:pt>
                      <c:pt idx="14">
                        <c:v>7.0679999999999996E-3</c:v>
                      </c:pt>
                      <c:pt idx="15">
                        <c:v>8.7530000000000004E-3</c:v>
                      </c:pt>
                      <c:pt idx="16">
                        <c:v>9.6089999999999995E-3</c:v>
                      </c:pt>
                      <c:pt idx="17">
                        <c:v>9.6089999999999995E-3</c:v>
                      </c:pt>
                      <c:pt idx="18">
                        <c:v>9.6089999999999995E-3</c:v>
                      </c:pt>
                      <c:pt idx="19">
                        <c:v>9.6089999999999995E-3</c:v>
                      </c:pt>
                      <c:pt idx="20">
                        <c:v>9.6089999999999995E-3</c:v>
                      </c:pt>
                      <c:pt idx="21">
                        <c:v>1.0041E-2</c:v>
                      </c:pt>
                      <c:pt idx="22">
                        <c:v>1.0041E-2</c:v>
                      </c:pt>
                      <c:pt idx="23">
                        <c:v>1.0475E-2</c:v>
                      </c:pt>
                      <c:pt idx="24">
                        <c:v>1.0475E-2</c:v>
                      </c:pt>
                      <c:pt idx="25">
                        <c:v>1.0475E-2</c:v>
                      </c:pt>
                      <c:pt idx="26">
                        <c:v>1.0475E-2</c:v>
                      </c:pt>
                      <c:pt idx="27">
                        <c:v>1.0475E-2</c:v>
                      </c:pt>
                      <c:pt idx="28">
                        <c:v>1.0475E-2</c:v>
                      </c:pt>
                      <c:pt idx="29">
                        <c:v>1.0475E-2</c:v>
                      </c:pt>
                      <c:pt idx="30">
                        <c:v>1.0475E-2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LCL (Stroke)</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3.0699999999999998E-4</c:v>
                      </c:pt>
                      <c:pt idx="2">
                        <c:v>3.0699999999999998E-4</c:v>
                      </c:pt>
                      <c:pt idx="3">
                        <c:v>3.0699999999999998E-4</c:v>
                      </c:pt>
                      <c:pt idx="4">
                        <c:v>1.292E-3</c:v>
                      </c:pt>
                      <c:pt idx="5">
                        <c:v>1.292E-3</c:v>
                      </c:pt>
                      <c:pt idx="6">
                        <c:v>2.6489999999999999E-3</c:v>
                      </c:pt>
                      <c:pt idx="7">
                        <c:v>2.6489999999999999E-3</c:v>
                      </c:pt>
                      <c:pt idx="8">
                        <c:v>2.6489999999999999E-3</c:v>
                      </c:pt>
                      <c:pt idx="9">
                        <c:v>4.2389999999999997E-3</c:v>
                      </c:pt>
                      <c:pt idx="10">
                        <c:v>4.2389999999999997E-3</c:v>
                      </c:pt>
                      <c:pt idx="11">
                        <c:v>4.2389999999999997E-3</c:v>
                      </c:pt>
                      <c:pt idx="12">
                        <c:v>4.2389999999999997E-3</c:v>
                      </c:pt>
                      <c:pt idx="13">
                        <c:v>4.2389999999999997E-3</c:v>
                      </c:pt>
                      <c:pt idx="14">
                        <c:v>5.9950000000000003E-3</c:v>
                      </c:pt>
                      <c:pt idx="15">
                        <c:v>5.9950000000000003E-3</c:v>
                      </c:pt>
                      <c:pt idx="16">
                        <c:v>7.8729999999999998E-3</c:v>
                      </c:pt>
                      <c:pt idx="17">
                        <c:v>7.8729999999999998E-3</c:v>
                      </c:pt>
                      <c:pt idx="18">
                        <c:v>7.8729999999999998E-3</c:v>
                      </c:pt>
                      <c:pt idx="19">
                        <c:v>7.8729999999999998E-3</c:v>
                      </c:pt>
                      <c:pt idx="20">
                        <c:v>7.8729999999999998E-3</c:v>
                      </c:pt>
                      <c:pt idx="21">
                        <c:v>7.8729999999999998E-3</c:v>
                      </c:pt>
                      <c:pt idx="22">
                        <c:v>7.8729999999999998E-3</c:v>
                      </c:pt>
                      <c:pt idx="23">
                        <c:v>7.8729999999999998E-3</c:v>
                      </c:pt>
                      <c:pt idx="24">
                        <c:v>7.8729999999999998E-3</c:v>
                      </c:pt>
                      <c:pt idx="25">
                        <c:v>7.8729999999999998E-3</c:v>
                      </c:pt>
                      <c:pt idx="26">
                        <c:v>7.8729999999999998E-3</c:v>
                      </c:pt>
                      <c:pt idx="27">
                        <c:v>7.8729999999999998E-3</c:v>
                      </c:pt>
                      <c:pt idx="28">
                        <c:v>7.8729999999999998E-3</c:v>
                      </c:pt>
                      <c:pt idx="29">
                        <c:v>7.8729999999999998E-3</c:v>
                      </c:pt>
                      <c:pt idx="30">
                        <c:v>7.8729999999999998E-3</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(1.15+)</c:v>
                      </c:pt>
                    </c:strCache>
                  </c:strRef>
                </c:tx>
                <c:spPr>
                  <a:ln w="47625">
                    <a:solidFill>
                      <a:srgbClr val="FFCCCC"/>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3.4689999999999999E-3</c:v>
                      </c:pt>
                      <c:pt idx="2">
                        <c:v>3.4689999999999999E-3</c:v>
                      </c:pt>
                      <c:pt idx="3">
                        <c:v>4.627E-3</c:v>
                      </c:pt>
                      <c:pt idx="4">
                        <c:v>5.4209999999999996E-3</c:v>
                      </c:pt>
                      <c:pt idx="5">
                        <c:v>5.4209999999999996E-3</c:v>
                      </c:pt>
                      <c:pt idx="6">
                        <c:v>6.6400000000000001E-3</c:v>
                      </c:pt>
                      <c:pt idx="7">
                        <c:v>7.4660000000000004E-3</c:v>
                      </c:pt>
                      <c:pt idx="8">
                        <c:v>7.8829999999999994E-3</c:v>
                      </c:pt>
                      <c:pt idx="9">
                        <c:v>9.1489999999999991E-3</c:v>
                      </c:pt>
                      <c:pt idx="10">
                        <c:v>1.0003E-2</c:v>
                      </c:pt>
                      <c:pt idx="11">
                        <c:v>1.0433E-2</c:v>
                      </c:pt>
                      <c:pt idx="12">
                        <c:v>1.1734E-2</c:v>
                      </c:pt>
                      <c:pt idx="13">
                        <c:v>1.3048000000000001E-2</c:v>
                      </c:pt>
                      <c:pt idx="14">
                        <c:v>1.3488999999999999E-2</c:v>
                      </c:pt>
                      <c:pt idx="15">
                        <c:v>1.3488999999999999E-2</c:v>
                      </c:pt>
                      <c:pt idx="16">
                        <c:v>1.3932E-2</c:v>
                      </c:pt>
                      <c:pt idx="17">
                        <c:v>1.4822999999999999E-2</c:v>
                      </c:pt>
                      <c:pt idx="18">
                        <c:v>1.5270000000000001E-2</c:v>
                      </c:pt>
                      <c:pt idx="19">
                        <c:v>1.5270000000000001E-2</c:v>
                      </c:pt>
                      <c:pt idx="20">
                        <c:v>1.5720000000000001E-2</c:v>
                      </c:pt>
                      <c:pt idx="21">
                        <c:v>1.5720000000000001E-2</c:v>
                      </c:pt>
                      <c:pt idx="22">
                        <c:v>1.6171000000000001E-2</c:v>
                      </c:pt>
                      <c:pt idx="23">
                        <c:v>1.6171000000000001E-2</c:v>
                      </c:pt>
                      <c:pt idx="24">
                        <c:v>1.6171000000000001E-2</c:v>
                      </c:pt>
                      <c:pt idx="25">
                        <c:v>1.6171000000000001E-2</c:v>
                      </c:pt>
                      <c:pt idx="26">
                        <c:v>1.6626999999999999E-2</c:v>
                      </c:pt>
                      <c:pt idx="27">
                        <c:v>1.7083999999999998E-2</c:v>
                      </c:pt>
                      <c:pt idx="28">
                        <c:v>1.7543E-2</c:v>
                      </c:pt>
                      <c:pt idx="29">
                        <c:v>1.8002000000000001E-2</c:v>
                      </c:pt>
                      <c:pt idx="30">
                        <c:v>1.8463E-2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UCL (Head trauma)</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6.6150000000000002E-3</c:v>
                      </c:pt>
                      <c:pt idx="2">
                        <c:v>7.319E-3</c:v>
                      </c:pt>
                      <c:pt idx="3">
                        <c:v>8.6999999999999994E-3</c:v>
                      </c:pt>
                      <c:pt idx="4">
                        <c:v>8.6999999999999994E-3</c:v>
                      </c:pt>
                      <c:pt idx="5">
                        <c:v>1.0050999999999999E-2</c:v>
                      </c:pt>
                      <c:pt idx="6">
                        <c:v>1.0718E-2</c:v>
                      </c:pt>
                      <c:pt idx="7">
                        <c:v>1.0718E-2</c:v>
                      </c:pt>
                      <c:pt idx="8">
                        <c:v>1.2687E-2</c:v>
                      </c:pt>
                      <c:pt idx="9">
                        <c:v>1.2687E-2</c:v>
                      </c:pt>
                      <c:pt idx="10">
                        <c:v>1.3336000000000001E-2</c:v>
                      </c:pt>
                      <c:pt idx="11">
                        <c:v>1.4624E-2</c:v>
                      </c:pt>
                      <c:pt idx="12">
                        <c:v>1.5264E-2</c:v>
                      </c:pt>
                      <c:pt idx="13">
                        <c:v>1.5264E-2</c:v>
                      </c:pt>
                      <c:pt idx="14">
                        <c:v>1.6535999999999999E-2</c:v>
                      </c:pt>
                      <c:pt idx="15">
                        <c:v>1.9054999999999999E-2</c:v>
                      </c:pt>
                      <c:pt idx="16">
                        <c:v>2.0306000000000001E-2</c:v>
                      </c:pt>
                      <c:pt idx="17">
                        <c:v>2.0306000000000001E-2</c:v>
                      </c:pt>
                      <c:pt idx="18">
                        <c:v>2.0306000000000001E-2</c:v>
                      </c:pt>
                      <c:pt idx="19">
                        <c:v>2.0306000000000001E-2</c:v>
                      </c:pt>
                      <c:pt idx="20">
                        <c:v>2.0306000000000001E-2</c:v>
                      </c:pt>
                      <c:pt idx="21">
                        <c:v>2.0931000000000002E-2</c:v>
                      </c:pt>
                      <c:pt idx="22">
                        <c:v>2.0931000000000002E-2</c:v>
                      </c:pt>
                      <c:pt idx="23">
                        <c:v>2.1554E-2</c:v>
                      </c:pt>
                      <c:pt idx="24">
                        <c:v>2.1554E-2</c:v>
                      </c:pt>
                      <c:pt idx="25">
                        <c:v>2.1554E-2</c:v>
                      </c:pt>
                      <c:pt idx="26">
                        <c:v>2.1554E-2</c:v>
                      </c:pt>
                      <c:pt idx="27">
                        <c:v>2.1554E-2</c:v>
                      </c:pt>
                      <c:pt idx="28">
                        <c:v>2.1554E-2</c:v>
                      </c:pt>
                      <c:pt idx="29">
                        <c:v>2.1554E-2</c:v>
                      </c:pt>
                      <c:pt idx="30">
                        <c:v>2.1554E-2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UCL (Stroke)</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1.6490000000000001E-2</c:v>
                      </c:pt>
                      <c:pt idx="2">
                        <c:v>1.6490000000000001E-2</c:v>
                      </c:pt>
                      <c:pt idx="3">
                        <c:v>1.6490000000000001E-2</c:v>
                      </c:pt>
                      <c:pt idx="4">
                        <c:v>2.1006E-2</c:v>
                      </c:pt>
                      <c:pt idx="5">
                        <c:v>2.1006E-2</c:v>
                      </c:pt>
                      <c:pt idx="6">
                        <c:v>2.5597999999999999E-2</c:v>
                      </c:pt>
                      <c:pt idx="7">
                        <c:v>2.5597999999999999E-2</c:v>
                      </c:pt>
                      <c:pt idx="8">
                        <c:v>2.5597999999999999E-2</c:v>
                      </c:pt>
                      <c:pt idx="9">
                        <c:v>3.006E-2</c:v>
                      </c:pt>
                      <c:pt idx="10">
                        <c:v>3.006E-2</c:v>
                      </c:pt>
                      <c:pt idx="11">
                        <c:v>3.006E-2</c:v>
                      </c:pt>
                      <c:pt idx="12">
                        <c:v>3.006E-2</c:v>
                      </c:pt>
                      <c:pt idx="13">
                        <c:v>3.006E-2</c:v>
                      </c:pt>
                      <c:pt idx="14">
                        <c:v>3.4387000000000001E-2</c:v>
                      </c:pt>
                      <c:pt idx="15">
                        <c:v>3.4387000000000001E-2</c:v>
                      </c:pt>
                      <c:pt idx="16">
                        <c:v>3.8656000000000003E-2</c:v>
                      </c:pt>
                      <c:pt idx="17">
                        <c:v>3.8656000000000003E-2</c:v>
                      </c:pt>
                      <c:pt idx="18">
                        <c:v>3.8656000000000003E-2</c:v>
                      </c:pt>
                      <c:pt idx="19">
                        <c:v>3.8656000000000003E-2</c:v>
                      </c:pt>
                      <c:pt idx="20">
                        <c:v>3.8656000000000003E-2</c:v>
                      </c:pt>
                      <c:pt idx="21">
                        <c:v>3.8656000000000003E-2</c:v>
                      </c:pt>
                      <c:pt idx="22">
                        <c:v>3.8656000000000003E-2</c:v>
                      </c:pt>
                      <c:pt idx="23">
                        <c:v>3.8656000000000003E-2</c:v>
                      </c:pt>
                      <c:pt idx="24">
                        <c:v>3.8656000000000003E-2</c:v>
                      </c:pt>
                      <c:pt idx="25">
                        <c:v>3.8656000000000003E-2</c:v>
                      </c:pt>
                      <c:pt idx="26">
                        <c:v>3.8656000000000003E-2</c:v>
                      </c:pt>
                      <c:pt idx="27">
                        <c:v>3.8656000000000003E-2</c:v>
                      </c:pt>
                      <c:pt idx="28">
                        <c:v>3.8656000000000003E-2</c:v>
                      </c:pt>
                      <c:pt idx="29">
                        <c:v>3.8656000000000003E-2</c:v>
                      </c:pt>
                      <c:pt idx="30">
                        <c:v>3.8656000000000003E-2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(Other)</c:v>
                      </c:pt>
                    </c:strCache>
                  </c:strRef>
                </c:tx>
                <c:spPr>
                  <a:ln w="47625">
                    <a:solidFill>
                      <a:srgbClr val="FFCCCC"/>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1.0692E-2</c:v>
                      </c:pt>
                      <c:pt idx="2">
                        <c:v>1.0692E-2</c:v>
                      </c:pt>
                      <c:pt idx="3">
                        <c:v>1.2656000000000001E-2</c:v>
                      </c:pt>
                      <c:pt idx="4">
                        <c:v>1.3944E-2</c:v>
                      </c:pt>
                      <c:pt idx="5">
                        <c:v>1.3944E-2</c:v>
                      </c:pt>
                      <c:pt idx="6">
                        <c:v>1.5852999999999999E-2</c:v>
                      </c:pt>
                      <c:pt idx="7">
                        <c:v>1.7113E-2</c:v>
                      </c:pt>
                      <c:pt idx="8">
                        <c:v>1.7739000000000001E-2</c:v>
                      </c:pt>
                      <c:pt idx="9">
                        <c:v>1.9605999999999998E-2</c:v>
                      </c:pt>
                      <c:pt idx="10">
                        <c:v>2.0844000000000001E-2</c:v>
                      </c:pt>
                      <c:pt idx="11">
                        <c:v>2.146E-2</c:v>
                      </c:pt>
                      <c:pt idx="12">
                        <c:v>2.3303000000000001E-2</c:v>
                      </c:pt>
                      <c:pt idx="13">
                        <c:v>2.5132999999999999E-2</c:v>
                      </c:pt>
                      <c:pt idx="14">
                        <c:v>2.5741E-2</c:v>
                      </c:pt>
                      <c:pt idx="15">
                        <c:v>2.5741E-2</c:v>
                      </c:pt>
                      <c:pt idx="16">
                        <c:v>2.6349999999999998E-2</c:v>
                      </c:pt>
                      <c:pt idx="17">
                        <c:v>2.7566E-2</c:v>
                      </c:pt>
                      <c:pt idx="18">
                        <c:v>2.8173E-2</c:v>
                      </c:pt>
                      <c:pt idx="19">
                        <c:v>2.8173E-2</c:v>
                      </c:pt>
                      <c:pt idx="20">
                        <c:v>2.878E-2</c:v>
                      </c:pt>
                      <c:pt idx="21">
                        <c:v>2.878E-2</c:v>
                      </c:pt>
                      <c:pt idx="22">
                        <c:v>2.9388999999999998E-2</c:v>
                      </c:pt>
                      <c:pt idx="23">
                        <c:v>2.9388999999999998E-2</c:v>
                      </c:pt>
                      <c:pt idx="24">
                        <c:v>2.9388999999999998E-2</c:v>
                      </c:pt>
                      <c:pt idx="25">
                        <c:v>2.9388999999999998E-2</c:v>
                      </c:pt>
                      <c:pt idx="26">
                        <c:v>3.0002999999999998E-2</c:v>
                      </c:pt>
                      <c:pt idx="27">
                        <c:v>3.0616000000000001E-2</c:v>
                      </c:pt>
                      <c:pt idx="28">
                        <c:v>3.1229E-2</c:v>
                      </c:pt>
                      <c:pt idx="29">
                        <c:v>3.1842000000000002E-2</c:v>
                      </c:pt>
                      <c:pt idx="30">
                        <c:v>3.2453999999999997E-2</c:v>
                      </c:pt>
                    </c:numCache>
                  </c:numRef>
                </c:yVal>
                <c:smooth val="0"/>
              </c15:ser>
            </c15:filteredScatterSeries>
          </c:ext>
        </c:extLst>
      </c:scatterChart>
      <c:valAx>
        <c:axId val="81380143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801824"/>
        <c:crosses val="autoZero"/>
        <c:crossBetween val="midCat"/>
        <c:majorUnit val="2"/>
      </c:valAx>
      <c:valAx>
        <c:axId val="813801824"/>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813801432"/>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79641627761131628"/>
          <c:h val="9.173551383000201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Microsoft_Excel_Worksheet1!$B$2:$B$10002</c:f>
              <c:numCache>
                <c:formatCode>General</c:formatCode>
                <c:ptCount val="10001"/>
                <c:pt idx="0">
                  <c:v>1.0005156148324399</c:v>
                </c:pt>
                <c:pt idx="1">
                  <c:v>0.99765139158254601</c:v>
                </c:pt>
                <c:pt idx="2">
                  <c:v>0.99479536787966705</c:v>
                </c:pt>
                <c:pt idx="3">
                  <c:v>0.99194752025057598</c:v>
                </c:pt>
                <c:pt idx="4">
                  <c:v>0.98910782528923902</c:v>
                </c:pt>
                <c:pt idx="5">
                  <c:v>0.98627625965663102</c:v>
                </c:pt>
                <c:pt idx="6">
                  <c:v>0.98345280008053804</c:v>
                </c:pt>
                <c:pt idx="7">
                  <c:v>0.98063742335537096</c:v>
                </c:pt>
                <c:pt idx="8">
                  <c:v>0.97783010634196998</c:v>
                </c:pt>
                <c:pt idx="9">
                  <c:v>0.97503082596741797</c:v>
                </c:pt>
                <c:pt idx="10">
                  <c:v>0.97223955922485095</c:v>
                </c:pt>
                <c:pt idx="11">
                  <c:v>0.96945628317326504</c:v>
                </c:pt>
                <c:pt idx="12">
                  <c:v>0.96668097493733396</c:v>
                </c:pt>
                <c:pt idx="13">
                  <c:v>0.96391361170721401</c:v>
                </c:pt>
                <c:pt idx="14">
                  <c:v>0.96115436820261901</c:v>
                </c:pt>
                <c:pt idx="15">
                  <c:v>0.95846983008239806</c:v>
                </c:pt>
                <c:pt idx="16">
                  <c:v>0.956088085560309</c:v>
                </c:pt>
                <c:pt idx="17">
                  <c:v>0.95425947386243104</c:v>
                </c:pt>
                <c:pt idx="18">
                  <c:v>0.95323313053908398</c:v>
                </c:pt>
                <c:pt idx="19">
                  <c:v>0.95325876879941596</c:v>
                </c:pt>
                <c:pt idx="20">
                  <c:v>0.95458912229533999</c:v>
                </c:pt>
                <c:pt idx="21">
                  <c:v>0.95748307069178895</c:v>
                </c:pt>
                <c:pt idx="22">
                  <c:v>0.96220949016121204</c:v>
                </c:pt>
                <c:pt idx="23">
                  <c:v>0.96905189742463305</c:v>
                </c:pt>
                <c:pt idx="24">
                  <c:v>0.97831398900168198</c:v>
                </c:pt>
                <c:pt idx="25">
                  <c:v>0.99032621825885603</c:v>
                </c:pt>
                <c:pt idx="26">
                  <c:v>1.00545227838463</c:v>
                </c:pt>
                <c:pt idx="27">
                  <c:v>1.02394096200135</c:v>
                </c:pt>
                <c:pt idx="28">
                  <c:v>1.0457697989150401</c:v>
                </c:pt>
                <c:pt idx="29">
                  <c:v>1.0708970049961799</c:v>
                </c:pt>
                <c:pt idx="30">
                  <c:v>1.09929043163814</c:v>
                </c:pt>
                <c:pt idx="31">
                  <c:v>1.13092299017836</c:v>
                </c:pt>
                <c:pt idx="32">
                  <c:v>1.16576809289279</c:v>
                </c:pt>
                <c:pt idx="33">
                  <c:v>1.2037950372183299</c:v>
                </c:pt>
                <c:pt idx="34">
                  <c:v>1.24496427894746</c:v>
                </c:pt>
                <c:pt idx="35">
                  <c:v>1.2892225593632201</c:v>
                </c:pt>
                <c:pt idx="36">
                  <c:v>1.3364978713597999</c:v>
                </c:pt>
                <c:pt idx="37">
                  <c:v>1.3866942710768599</c:v>
                </c:pt>
                <c:pt idx="38">
                  <c:v>1.4396865648464301</c:v>
                </c:pt>
                <c:pt idx="39">
                  <c:v>1.4953149264971599</c:v>
                </c:pt>
                <c:pt idx="40">
                  <c:v>1.55337984228033</c:v>
                </c:pt>
                <c:pt idx="41">
                  <c:v>1.6137332271087801</c:v>
                </c:pt>
                <c:pt idx="42">
                  <c:v>1.6764315188048899</c:v>
                </c:pt>
                <c:pt idx="43">
                  <c:v>1.74156582391113</c:v>
                </c:pt>
                <c:pt idx="44">
                  <c:v>1.80923078872764</c:v>
                </c:pt>
                <c:pt idx="45">
                  <c:v>1.8795247368422601</c:v>
                </c:pt>
                <c:pt idx="46">
                  <c:v>1.9525498120039899</c:v>
                </c:pt>
                <c:pt idx="47">
                  <c:v>2.0284121265474799</c:v>
                </c:pt>
                <c:pt idx="48">
                  <c:v>2.1072219155843301</c:v>
                </c:pt>
                <c:pt idx="49">
                  <c:v>2.1890936971850898</c:v>
                </c:pt>
                <c:pt idx="50">
                  <c:v>2.2741464387848498</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Microsoft_Excel_Worksheet1!$C$2:$C$10002</c:f>
              <c:numCache>
                <c:formatCode>General</c:formatCode>
                <c:ptCount val="10001"/>
                <c:pt idx="0">
                  <c:v>0.53955555571458602</c:v>
                </c:pt>
                <c:pt idx="1">
                  <c:v>0.55248163178105802</c:v>
                </c:pt>
                <c:pt idx="2">
                  <c:v>0.56571632443380004</c:v>
                </c:pt>
                <c:pt idx="3">
                  <c:v>0.57926681731402996</c:v>
                </c:pt>
                <c:pt idx="4">
                  <c:v>0.593140419023239</c:v>
                </c:pt>
                <c:pt idx="5">
                  <c:v>0.60734455278662203</c:v>
                </c:pt>
                <c:pt idx="6">
                  <c:v>0.62188674115065101</c:v>
                </c:pt>
                <c:pt idx="7">
                  <c:v>0.63677458354231098</c:v>
                </c:pt>
                <c:pt idx="8">
                  <c:v>0.65201572338223401</c:v>
                </c:pt>
                <c:pt idx="9">
                  <c:v>0.66761779959607404</c:v>
                </c:pt>
                <c:pt idx="10">
                  <c:v>0.6835883742744</c:v>
                </c:pt>
                <c:pt idx="11">
                  <c:v>0.69993482288292697</c:v>
                </c:pt>
                <c:pt idx="12">
                  <c:v>0.71666416383953102</c:v>
                </c:pt>
                <c:pt idx="13">
                  <c:v>0.733782786370485</c:v>
                </c:pt>
                <c:pt idx="14">
                  <c:v>0.75129602366383097</c:v>
                </c:pt>
                <c:pt idx="15">
                  <c:v>0.76921561017735396</c:v>
                </c:pt>
                <c:pt idx="16">
                  <c:v>0.78757356795722</c:v>
                </c:pt>
                <c:pt idx="17">
                  <c:v>0.80640887246104798</c:v>
                </c:pt>
                <c:pt idx="18">
                  <c:v>0.82576598161593795</c:v>
                </c:pt>
                <c:pt idx="19">
                  <c:v>0.84569663370613701</c:v>
                </c:pt>
                <c:pt idx="20">
                  <c:v>0.86626246336750401</c:v>
                </c:pt>
                <c:pt idx="21">
                  <c:v>0.887538912908584</c:v>
                </c:pt>
                <c:pt idx="22">
                  <c:v>0.909621235672601</c:v>
                </c:pt>
                <c:pt idx="23">
                  <c:v>0.93263394355524498</c:v>
                </c:pt>
                <c:pt idx="24">
                  <c:v>0.95674601466370102</c:v>
                </c:pt>
                <c:pt idx="25">
                  <c:v>0.98219580826981401</c:v>
                </c:pt>
                <c:pt idx="26">
                  <c:v>1.00158783728557</c:v>
                </c:pt>
                <c:pt idx="27">
                  <c:v>1.00949118819237</c:v>
                </c:pt>
                <c:pt idx="28">
                  <c:v>1.0216661310258599</c:v>
                </c:pt>
                <c:pt idx="29">
                  <c:v>1.0374917002050601</c:v>
                </c:pt>
                <c:pt idx="30">
                  <c:v>1.05635673629407</c:v>
                </c:pt>
                <c:pt idx="31">
                  <c:v>1.0776846016105399</c:v>
                </c:pt>
                <c:pt idx="32">
                  <c:v>1.1009645266633099</c:v>
                </c:pt>
                <c:pt idx="33">
                  <c:v>1.1257751636512301</c:v>
                </c:pt>
                <c:pt idx="34">
                  <c:v>1.15179143484451</c:v>
                </c:pt>
                <c:pt idx="35">
                  <c:v>1.1787754527491101</c:v>
                </c:pt>
                <c:pt idx="36">
                  <c:v>1.2065584759552701</c:v>
                </c:pt>
                <c:pt idx="37">
                  <c:v>1.2350211200927099</c:v>
                </c:pt>
                <c:pt idx="38">
                  <c:v>1.26407612418668</c:v>
                </c:pt>
                <c:pt idx="39">
                  <c:v>1.29365505652391</c:v>
                </c:pt>
                <c:pt idx="40">
                  <c:v>1.32369878669815</c:v>
                </c:pt>
                <c:pt idx="41">
                  <c:v>1.3541846839368099</c:v>
                </c:pt>
                <c:pt idx="42">
                  <c:v>1.3851638911220601</c:v>
                </c:pt>
                <c:pt idx="43">
                  <c:v>1.41668633211595</c:v>
                </c:pt>
                <c:pt idx="44">
                  <c:v>1.4487925980366501</c:v>
                </c:pt>
                <c:pt idx="45">
                  <c:v>1.48151697414648</c:v>
                </c:pt>
                <c:pt idx="46">
                  <c:v>1.51488941711619</c:v>
                </c:pt>
                <c:pt idx="47">
                  <c:v>1.5489368786262701</c:v>
                </c:pt>
                <c:pt idx="48">
                  <c:v>1.58368421196459</c:v>
                </c:pt>
                <c:pt idx="49">
                  <c:v>1.6191548064533501</c:v>
                </c:pt>
                <c:pt idx="50">
                  <c:v>1.6553710404135</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Microsoft_Excel_Worksheet1!$D$2:$D$10002</c:f>
              <c:numCache>
                <c:formatCode>General</c:formatCode>
                <c:ptCount val="10001"/>
                <c:pt idx="0">
                  <c:v>1.85528901504457</c:v>
                </c:pt>
                <c:pt idx="1">
                  <c:v>1.80152287763482</c:v>
                </c:pt>
                <c:pt idx="2">
                  <c:v>1.7493181320961599</c:v>
                </c:pt>
                <c:pt idx="3">
                  <c:v>1.6986298084425699</c:v>
                </c:pt>
                <c:pt idx="4">
                  <c:v>1.6494143016918199</c:v>
                </c:pt>
                <c:pt idx="5">
                  <c:v>1.6016293484466699</c:v>
                </c:pt>
                <c:pt idx="6">
                  <c:v>1.55523400964735</c:v>
                </c:pt>
                <c:pt idx="7">
                  <c:v>1.51018866163832</c:v>
                </c:pt>
                <c:pt idx="8">
                  <c:v>1.4664549988286399</c:v>
                </c:pt>
                <c:pt idx="9">
                  <c:v>1.42399605307392</c:v>
                </c:pt>
                <c:pt idx="10">
                  <c:v>1.38277623800299</c:v>
                </c:pt>
                <c:pt idx="11">
                  <c:v>1.3427614318616701</c:v>
                </c:pt>
                <c:pt idx="12">
                  <c:v>1.3039191220324999</c:v>
                </c:pt>
                <c:pt idx="13">
                  <c:v>1.2662186522938299</c:v>
                </c:pt>
                <c:pt idx="14">
                  <c:v>1.22963211625933</c:v>
                </c:pt>
                <c:pt idx="15">
                  <c:v>1.19428727527561</c:v>
                </c:pt>
                <c:pt idx="16">
                  <c:v>1.1606590984526699</c:v>
                </c:pt>
                <c:pt idx="17">
                  <c:v>1.12921766433093</c:v>
                </c:pt>
                <c:pt idx="18">
                  <c:v>1.1003764037108901</c:v>
                </c:pt>
                <c:pt idx="19">
                  <c:v>1.0745014749683099</c:v>
                </c:pt>
                <c:pt idx="20">
                  <c:v>1.05192182616598</c:v>
                </c:pt>
                <c:pt idx="21">
                  <c:v>1.0329393081560601</c:v>
                </c:pt>
                <c:pt idx="22">
                  <c:v>1.01783804802193</c:v>
                </c:pt>
                <c:pt idx="23">
                  <c:v>1.0068919176612099</c:v>
                </c:pt>
                <c:pt idx="24">
                  <c:v>1.00036817128818</c:v>
                </c:pt>
                <c:pt idx="25">
                  <c:v>0.99852393006901397</c:v>
                </c:pt>
                <c:pt idx="26">
                  <c:v>1.0093316297136701</c:v>
                </c:pt>
                <c:pt idx="27">
                  <c:v>1.0385975686837301</c:v>
                </c:pt>
                <c:pt idx="28">
                  <c:v>1.0704421328175699</c:v>
                </c:pt>
                <c:pt idx="29">
                  <c:v>1.10537789852499</c:v>
                </c:pt>
                <c:pt idx="30">
                  <c:v>1.1439690888237699</c:v>
                </c:pt>
                <c:pt idx="31">
                  <c:v>1.18679139314285</c:v>
                </c:pt>
                <c:pt idx="32">
                  <c:v>1.2343860437771399</c:v>
                </c:pt>
                <c:pt idx="33">
                  <c:v>1.2872219413080199</c:v>
                </c:pt>
                <c:pt idx="34">
                  <c:v>1.34567423316913</c:v>
                </c:pt>
                <c:pt idx="35">
                  <c:v>1.4100181707167001</c:v>
                </c:pt>
                <c:pt idx="36">
                  <c:v>1.48043099090996</c:v>
                </c:pt>
                <c:pt idx="37">
                  <c:v>1.55699442718278</c:v>
                </c:pt>
                <c:pt idx="38">
                  <c:v>1.6396935005262601</c:v>
                </c:pt>
                <c:pt idx="39">
                  <c:v>1.72841030391309</c:v>
                </c:pt>
                <c:pt idx="40">
                  <c:v>1.82291391262951</c:v>
                </c:pt>
                <c:pt idx="41">
                  <c:v>1.92302789949175</c:v>
                </c:pt>
                <c:pt idx="42">
                  <c:v>2.0289459285325901</c:v>
                </c:pt>
                <c:pt idx="43">
                  <c:v>2.1409478232807602</c:v>
                </c:pt>
                <c:pt idx="44">
                  <c:v>2.2593406753429899</c:v>
                </c:pt>
                <c:pt idx="45">
                  <c:v>2.38445680883081</c:v>
                </c:pt>
                <c:pt idx="46">
                  <c:v>2.5166528495620302</c:v>
                </c:pt>
                <c:pt idx="47">
                  <c:v>2.6563095061523301</c:v>
                </c:pt>
                <c:pt idx="48">
                  <c:v>2.80383182958585</c:v>
                </c:pt>
                <c:pt idx="49">
                  <c:v>2.9596498098612001</c:v>
                </c:pt>
                <c:pt idx="50">
                  <c:v>3.1242192226257299</c:v>
                </c:pt>
              </c:numCache>
            </c:numRef>
          </c:yVal>
          <c:smooth val="1"/>
        </c:ser>
        <c:dLbls>
          <c:showLegendKey val="0"/>
          <c:showVal val="0"/>
          <c:showCatName val="0"/>
          <c:showSerName val="0"/>
          <c:showPercent val="0"/>
          <c:showBubbleSize val="0"/>
        </c:dLbls>
        <c:axId val="813802608"/>
        <c:axId val="813803000"/>
      </c:scatterChart>
      <c:valAx>
        <c:axId val="813802608"/>
        <c:scaling>
          <c:orientation val="minMax"/>
          <c:max val="6"/>
          <c:min val="2"/>
        </c:scaling>
        <c:delete val="0"/>
        <c:axPos val="b"/>
        <c:title>
          <c:tx>
            <c:rich>
              <a:bodyPr/>
              <a:lstStyle/>
              <a:p>
                <a:pPr>
                  <a:defRPr sz="1700"/>
                </a:pPr>
                <a:r>
                  <a:rPr lang="en-US" sz="1700" dirty="0" smtClean="0"/>
                  <a:t>Ischemia time</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813803000"/>
        <c:crosses val="autoZero"/>
        <c:crossBetween val="midCat"/>
        <c:majorUnit val="1"/>
      </c:valAx>
      <c:valAx>
        <c:axId val="8138030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13802608"/>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5.2380952380952375E-2"/>
                  <c:y val="-0.111111111111111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0.36975999999999998</c:v>
                </c:pt>
                <c:pt idx="1">
                  <c:v>0.59745000000000004</c:v>
                </c:pt>
                <c:pt idx="2">
                  <c:v>5.4640000000000001E-3</c:v>
                </c:pt>
                <c:pt idx="3">
                  <c:v>2.7321999999999999E-2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1111111111111111"/>
                  <c:y val="-0.10360395828899766"/>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83E-3"/>
                  <c:y val="1.351351351351352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799E-3"/>
                  <c:y val="-0.14414414414414614"/>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0.53237000000000001</c:v>
                </c:pt>
                <c:pt idx="1">
                  <c:v>0.42014000000000001</c:v>
                </c:pt>
                <c:pt idx="2">
                  <c:v>3.0216E-2</c:v>
                </c:pt>
                <c:pt idx="3">
                  <c:v>1.7266E-2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736053826605009"/>
          <c:y val="0.1089288501099525"/>
          <c:w val="0.36402178894304882"/>
          <c:h val="0.70106121869903404"/>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19047619047619363"/>
                  <c:y val="-8.0459770114942528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0.53727000000000003</c:v>
                </c:pt>
                <c:pt idx="1">
                  <c:v>0.41327999999999998</c:v>
                </c:pt>
                <c:pt idx="2">
                  <c:v>3.3947999999999999E-2</c:v>
                </c:pt>
                <c:pt idx="3">
                  <c:v>1.5498E-2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79507E-2"/>
          <c:y val="6.1607174103237093E-2"/>
          <c:w val="0.89090800072404741"/>
          <c:h val="0.62493613298339479"/>
        </c:manualLayout>
      </c:layout>
      <c:lineChart>
        <c:grouping val="standard"/>
        <c:varyColors val="0"/>
        <c:ser>
          <c:idx val="0"/>
          <c:order val="0"/>
          <c:tx>
            <c:strRef>
              <c:f>Sheet1!$B$1</c:f>
              <c:strCache>
                <c:ptCount val="1"/>
                <c:pt idx="0">
                  <c:v>Cardiomyopathy</c:v>
                </c:pt>
              </c:strCache>
            </c:strRef>
          </c:tx>
          <c:spPr>
            <a:ln w="41275">
              <a:solidFill>
                <a:srgbClr val="FFFF00"/>
              </a:solidFill>
            </a:ln>
          </c:spPr>
          <c:marker>
            <c:symbol val="none"/>
          </c:marker>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42.1053</c:v>
                </c:pt>
                <c:pt idx="1">
                  <c:v>56.25</c:v>
                </c:pt>
                <c:pt idx="2">
                  <c:v>65</c:v>
                </c:pt>
                <c:pt idx="3">
                  <c:v>48.076900000000002</c:v>
                </c:pt>
                <c:pt idx="4">
                  <c:v>46.268700000000003</c:v>
                </c:pt>
                <c:pt idx="5">
                  <c:v>46.511600000000001</c:v>
                </c:pt>
                <c:pt idx="6">
                  <c:v>46</c:v>
                </c:pt>
                <c:pt idx="7">
                  <c:v>53.191499999999998</c:v>
                </c:pt>
                <c:pt idx="8">
                  <c:v>57.142899999999997</c:v>
                </c:pt>
                <c:pt idx="9">
                  <c:v>52.688200000000002</c:v>
                </c:pt>
                <c:pt idx="10">
                  <c:v>45.454500000000003</c:v>
                </c:pt>
                <c:pt idx="11">
                  <c:v>57.142899999999997</c:v>
                </c:pt>
                <c:pt idx="12">
                  <c:v>60.8247</c:v>
                </c:pt>
                <c:pt idx="13">
                  <c:v>61.052599999999998</c:v>
                </c:pt>
                <c:pt idx="14">
                  <c:v>51.948099999999997</c:v>
                </c:pt>
                <c:pt idx="15">
                  <c:v>51.327399999999997</c:v>
                </c:pt>
                <c:pt idx="16">
                  <c:v>60.377400000000002</c:v>
                </c:pt>
                <c:pt idx="17">
                  <c:v>56.578899999999997</c:v>
                </c:pt>
                <c:pt idx="18">
                  <c:v>53.125</c:v>
                </c:pt>
                <c:pt idx="19">
                  <c:v>62.5</c:v>
                </c:pt>
                <c:pt idx="20">
                  <c:v>57.943899999999999</c:v>
                </c:pt>
                <c:pt idx="21">
                  <c:v>58.677700000000002</c:v>
                </c:pt>
                <c:pt idx="22">
                  <c:v>56.617600000000003</c:v>
                </c:pt>
                <c:pt idx="23">
                  <c:v>55.371899999999997</c:v>
                </c:pt>
                <c:pt idx="24">
                  <c:v>53.719000000000001</c:v>
                </c:pt>
                <c:pt idx="25">
                  <c:v>59.836100000000002</c:v>
                </c:pt>
                <c:pt idx="26">
                  <c:v>48.837200000000003</c:v>
                </c:pt>
                <c:pt idx="27">
                  <c:v>46.715299999999999</c:v>
                </c:pt>
              </c:numCache>
            </c:numRef>
          </c:val>
          <c:smooth val="0"/>
        </c:ser>
        <c:ser>
          <c:idx val="1"/>
          <c:order val="1"/>
          <c:tx>
            <c:strRef>
              <c:f>Sheet1!$C$1</c:f>
              <c:strCache>
                <c:ptCount val="1"/>
                <c:pt idx="0">
                  <c:v>Congenital</c:v>
                </c:pt>
              </c:strCache>
            </c:strRef>
          </c:tx>
          <c:spPr>
            <a:ln w="41275">
              <a:solidFill>
                <a:srgbClr val="00FF00"/>
              </a:solidFill>
            </a:ln>
          </c:spPr>
          <c:marker>
            <c:symbol val="none"/>
          </c:marker>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42.1053</c:v>
                </c:pt>
                <c:pt idx="1">
                  <c:v>40.625</c:v>
                </c:pt>
                <c:pt idx="2">
                  <c:v>30</c:v>
                </c:pt>
                <c:pt idx="3">
                  <c:v>50</c:v>
                </c:pt>
                <c:pt idx="4">
                  <c:v>53.731299999999997</c:v>
                </c:pt>
                <c:pt idx="5">
                  <c:v>50</c:v>
                </c:pt>
                <c:pt idx="6">
                  <c:v>45</c:v>
                </c:pt>
                <c:pt idx="7">
                  <c:v>42.553199999999997</c:v>
                </c:pt>
                <c:pt idx="8">
                  <c:v>36.904800000000002</c:v>
                </c:pt>
                <c:pt idx="9">
                  <c:v>41.935499999999998</c:v>
                </c:pt>
                <c:pt idx="10">
                  <c:v>46.7532</c:v>
                </c:pt>
                <c:pt idx="11">
                  <c:v>37.755099999999999</c:v>
                </c:pt>
                <c:pt idx="12">
                  <c:v>35.051499999999997</c:v>
                </c:pt>
                <c:pt idx="13">
                  <c:v>34.736800000000002</c:v>
                </c:pt>
                <c:pt idx="14">
                  <c:v>38.960999999999999</c:v>
                </c:pt>
                <c:pt idx="15">
                  <c:v>47.787599999999998</c:v>
                </c:pt>
                <c:pt idx="16">
                  <c:v>32.075499999999998</c:v>
                </c:pt>
                <c:pt idx="17">
                  <c:v>39.473700000000001</c:v>
                </c:pt>
                <c:pt idx="18">
                  <c:v>43.75</c:v>
                </c:pt>
                <c:pt idx="19">
                  <c:v>35.416699999999999</c:v>
                </c:pt>
                <c:pt idx="20">
                  <c:v>38.317799999999998</c:v>
                </c:pt>
                <c:pt idx="21">
                  <c:v>36.363599999999998</c:v>
                </c:pt>
                <c:pt idx="22">
                  <c:v>41.176499999999997</c:v>
                </c:pt>
                <c:pt idx="23">
                  <c:v>37.190100000000001</c:v>
                </c:pt>
                <c:pt idx="24">
                  <c:v>43.801699999999997</c:v>
                </c:pt>
                <c:pt idx="25">
                  <c:v>35.245899999999999</c:v>
                </c:pt>
                <c:pt idx="26">
                  <c:v>44.961199999999998</c:v>
                </c:pt>
                <c:pt idx="27">
                  <c:v>48.175199999999997</c:v>
                </c:pt>
              </c:numCache>
            </c:numRef>
          </c:val>
          <c:smooth val="0"/>
        </c:ser>
        <c:dLbls>
          <c:showLegendKey val="0"/>
          <c:showVal val="0"/>
          <c:showCatName val="0"/>
          <c:showSerName val="0"/>
          <c:showPercent val="0"/>
          <c:showBubbleSize val="0"/>
        </c:dLbls>
        <c:smooth val="0"/>
        <c:axId val="757932904"/>
        <c:axId val="757933296"/>
      </c:lineChart>
      <c:catAx>
        <c:axId val="757932904"/>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757933296"/>
        <c:crosses val="autoZero"/>
        <c:auto val="1"/>
        <c:lblAlgn val="ctr"/>
        <c:lblOffset val="100"/>
        <c:noMultiLvlLbl val="0"/>
      </c:catAx>
      <c:valAx>
        <c:axId val="757933296"/>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57932904"/>
        <c:crosses val="autoZero"/>
        <c:crossBetween val="midCat"/>
        <c:majorUnit val="25"/>
      </c:valAx>
      <c:spPr>
        <a:solidFill>
          <a:schemeClr val="bg2"/>
        </a:solidFill>
        <a:ln>
          <a:solidFill>
            <a:schemeClr val="tx1"/>
          </a:solidFill>
        </a:ln>
      </c:spPr>
    </c:plotArea>
    <c:legend>
      <c:legendPos val="t"/>
      <c:layout>
        <c:manualLayout>
          <c:xMode val="edge"/>
          <c:yMode val="edge"/>
          <c:x val="0.53362136844963348"/>
          <c:y val="0.1"/>
          <c:w val="0.37443388541949496"/>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96E-2"/>
          <c:w val="0.87737962511323264"/>
          <c:h val="0.79806505744159983"/>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c:spPr>
          <c:invertIfNegative val="0"/>
          <c:dLbls>
            <c:dLbl>
              <c:idx val="2"/>
              <c:layout>
                <c:manualLayout>
                  <c:x val="5.8997050147492824E-3"/>
                  <c:y val="6.941310614861807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134</c:v>
                </c:pt>
                <c:pt idx="1">
                  <c:v>15</c:v>
                </c:pt>
                <c:pt idx="2">
                  <c:v>15</c:v>
                </c:pt>
              </c:numCache>
            </c:numRef>
          </c:val>
        </c:ser>
        <c:ser>
          <c:idx val="1"/>
          <c:order val="1"/>
          <c:tx>
            <c:strRef>
              <c:f>Sheet1!$C$1</c:f>
              <c:strCache>
                <c:ptCount val="1"/>
                <c:pt idx="0">
                  <c:v>2009-June 2014</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127</c:v>
                </c:pt>
                <c:pt idx="1">
                  <c:v>24</c:v>
                </c:pt>
                <c:pt idx="2">
                  <c:v>21</c:v>
                </c:pt>
              </c:numCache>
            </c:numRef>
          </c:val>
        </c:ser>
        <c:dLbls>
          <c:showLegendKey val="0"/>
          <c:showVal val="0"/>
          <c:showCatName val="0"/>
          <c:showSerName val="0"/>
          <c:showPercent val="0"/>
          <c:showBubbleSize val="0"/>
        </c:dLbls>
        <c:gapWidth val="35"/>
        <c:axId val="803819696"/>
        <c:axId val="803821656"/>
      </c:barChart>
      <c:catAx>
        <c:axId val="803819696"/>
        <c:scaling>
          <c:orientation val="minMax"/>
        </c:scaling>
        <c:delete val="0"/>
        <c:axPos val="b"/>
        <c:title>
          <c:tx>
            <c:rich>
              <a:bodyPr/>
              <a:lstStyle/>
              <a:p>
                <a:pPr>
                  <a:defRPr sz="1700"/>
                </a:pPr>
                <a:r>
                  <a:rPr lang="en-US" sz="1700" dirty="0" smtClean="0"/>
                  <a:t>Average number of heart transplants per year</a:t>
                </a:r>
                <a:endParaRPr lang="en-US" sz="1700" dirty="0"/>
              </a:p>
            </c:rich>
          </c:tx>
          <c:layout>
            <c:manualLayout>
              <c:xMode val="edge"/>
              <c:yMode val="edge"/>
              <c:x val="0.22269412119945181"/>
              <c:y val="0.91688008261262421"/>
            </c:manualLayout>
          </c:layout>
          <c:overlay val="0"/>
        </c:title>
        <c:numFmt formatCode="General" sourceLinked="1"/>
        <c:majorTickMark val="out"/>
        <c:minorTickMark val="none"/>
        <c:tickLblPos val="nextTo"/>
        <c:txPr>
          <a:bodyPr rot="0"/>
          <a:lstStyle/>
          <a:p>
            <a:pPr>
              <a:defRPr sz="1500" b="1"/>
            </a:pPr>
            <a:endParaRPr lang="en-US"/>
          </a:p>
        </c:txPr>
        <c:crossAx val="803821656"/>
        <c:crosses val="autoZero"/>
        <c:auto val="1"/>
        <c:lblAlgn val="ctr"/>
        <c:lblOffset val="100"/>
        <c:tickLblSkip val="1"/>
        <c:noMultiLvlLbl val="0"/>
      </c:catAx>
      <c:valAx>
        <c:axId val="803821656"/>
        <c:scaling>
          <c:orientation val="minMax"/>
          <c:max val="14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03819696"/>
        <c:crosses val="autoZero"/>
        <c:crossBetween val="between"/>
        <c:majorUnit val="20"/>
      </c:valAx>
      <c:spPr>
        <a:solidFill>
          <a:schemeClr val="bg2"/>
        </a:solidFill>
        <a:ln>
          <a:solidFill>
            <a:schemeClr val="tx1"/>
          </a:solidFill>
        </a:ln>
      </c:spPr>
    </c:plotArea>
    <c:legend>
      <c:legendPos val="b"/>
      <c:layout>
        <c:manualLayout>
          <c:xMode val="edge"/>
          <c:yMode val="edge"/>
          <c:x val="0.53834808259587019"/>
          <c:y val="8.2324770879049949E-2"/>
          <c:w val="0.3956564002508608"/>
          <c:h val="0.13078998321931071"/>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28095238095238517"/>
                  <c:y val="-0.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0.57733999999999996</c:v>
                </c:pt>
                <c:pt idx="1">
                  <c:v>0.39029000000000003</c:v>
                </c:pt>
                <c:pt idx="2">
                  <c:v>1.7985999999999999E-2</c:v>
                </c:pt>
                <c:pt idx="3">
                  <c:v>1.4388E-2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13227513227513227"/>
                  <c:y val="-0.10360395828899766"/>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83E-3"/>
                  <c:y val="1.351351351351352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805E-3"/>
                  <c:y val="-0.1441441441441462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0.55733999999999995</c:v>
                </c:pt>
                <c:pt idx="1">
                  <c:v>0.36238999999999999</c:v>
                </c:pt>
                <c:pt idx="2">
                  <c:v>6.4219999999999999E-2</c:v>
                </c:pt>
                <c:pt idx="3">
                  <c:v>1.6055E-2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148752239303416"/>
          <c:y val="0.1089288501099525"/>
          <c:w val="0.37989480481606464"/>
          <c:h val="0.70106121869903426"/>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16666666666666666"/>
                  <c:y val="-0.1091954022988521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0.55040999999999995</c:v>
                </c:pt>
                <c:pt idx="1">
                  <c:v>0.34761999999999998</c:v>
                </c:pt>
                <c:pt idx="2">
                  <c:v>7.6477000000000003E-2</c:v>
                </c:pt>
                <c:pt idx="3">
                  <c:v>2.5492000000000001E-2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642E-2"/>
          <c:y val="6.1607174103237093E-2"/>
          <c:w val="0.89090800072404741"/>
          <c:h val="0.62493613298339501"/>
        </c:manualLayout>
      </c:layout>
      <c:lineChart>
        <c:grouping val="standard"/>
        <c:varyColors val="0"/>
        <c:ser>
          <c:idx val="0"/>
          <c:order val="0"/>
          <c:tx>
            <c:strRef>
              <c:f>Sheet1!$B$1</c:f>
              <c:strCache>
                <c:ptCount val="1"/>
                <c:pt idx="0">
                  <c:v>Cardiomyopathy</c:v>
                </c:pt>
              </c:strCache>
            </c:strRef>
          </c:tx>
          <c:spPr>
            <a:ln w="41275">
              <a:solidFill>
                <a:srgbClr val="FFFF00"/>
              </a:solidFill>
            </a:ln>
          </c:spPr>
          <c:marker>
            <c:symbol val="none"/>
          </c:marker>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50</c:v>
                </c:pt>
                <c:pt idx="1">
                  <c:v>54.166699999999999</c:v>
                </c:pt>
                <c:pt idx="2">
                  <c:v>58.064500000000002</c:v>
                </c:pt>
                <c:pt idx="3">
                  <c:v>69.444400000000002</c:v>
                </c:pt>
                <c:pt idx="4">
                  <c:v>46</c:v>
                </c:pt>
                <c:pt idx="5">
                  <c:v>51.5152</c:v>
                </c:pt>
                <c:pt idx="6">
                  <c:v>54.166699999999999</c:v>
                </c:pt>
                <c:pt idx="7">
                  <c:v>48.979599999999998</c:v>
                </c:pt>
                <c:pt idx="8">
                  <c:v>67.164199999999994</c:v>
                </c:pt>
                <c:pt idx="9">
                  <c:v>54.166699999999999</c:v>
                </c:pt>
                <c:pt idx="10">
                  <c:v>53.448300000000003</c:v>
                </c:pt>
                <c:pt idx="11">
                  <c:v>61.0169</c:v>
                </c:pt>
                <c:pt idx="12">
                  <c:v>55.932200000000002</c:v>
                </c:pt>
                <c:pt idx="13">
                  <c:v>49.019599999999997</c:v>
                </c:pt>
                <c:pt idx="14">
                  <c:v>49.275399999999998</c:v>
                </c:pt>
                <c:pt idx="15">
                  <c:v>51.219499999999996</c:v>
                </c:pt>
                <c:pt idx="16">
                  <c:v>59.322000000000003</c:v>
                </c:pt>
                <c:pt idx="17">
                  <c:v>53.086399999999998</c:v>
                </c:pt>
                <c:pt idx="18">
                  <c:v>53.846200000000003</c:v>
                </c:pt>
                <c:pt idx="19">
                  <c:v>56.923099999999998</c:v>
                </c:pt>
                <c:pt idx="20">
                  <c:v>54.838700000000003</c:v>
                </c:pt>
                <c:pt idx="21">
                  <c:v>68.493200000000002</c:v>
                </c:pt>
                <c:pt idx="22">
                  <c:v>65.060199999999995</c:v>
                </c:pt>
                <c:pt idx="23">
                  <c:v>55.2941</c:v>
                </c:pt>
                <c:pt idx="24">
                  <c:v>57.692300000000003</c:v>
                </c:pt>
                <c:pt idx="25">
                  <c:v>61.728400000000001</c:v>
                </c:pt>
                <c:pt idx="26">
                  <c:v>52.381</c:v>
                </c:pt>
                <c:pt idx="27">
                  <c:v>49.367100000000001</c:v>
                </c:pt>
              </c:numCache>
            </c:numRef>
          </c:val>
          <c:smooth val="0"/>
        </c:ser>
        <c:ser>
          <c:idx val="1"/>
          <c:order val="1"/>
          <c:tx>
            <c:strRef>
              <c:f>Sheet1!$C$1</c:f>
              <c:strCache>
                <c:ptCount val="1"/>
                <c:pt idx="0">
                  <c:v>Congenital</c:v>
                </c:pt>
              </c:strCache>
            </c:strRef>
          </c:tx>
          <c:spPr>
            <a:ln w="41275">
              <a:solidFill>
                <a:srgbClr val="00FF00"/>
              </a:solidFill>
            </a:ln>
          </c:spPr>
          <c:marker>
            <c:symbol val="none"/>
          </c:marker>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37.5</c:v>
                </c:pt>
                <c:pt idx="1">
                  <c:v>45.833300000000001</c:v>
                </c:pt>
                <c:pt idx="2">
                  <c:v>35.483899999999998</c:v>
                </c:pt>
                <c:pt idx="3">
                  <c:v>25</c:v>
                </c:pt>
                <c:pt idx="4">
                  <c:v>48</c:v>
                </c:pt>
                <c:pt idx="5">
                  <c:v>45.454500000000003</c:v>
                </c:pt>
                <c:pt idx="6">
                  <c:v>39.583300000000001</c:v>
                </c:pt>
                <c:pt idx="7">
                  <c:v>44.898000000000003</c:v>
                </c:pt>
                <c:pt idx="8">
                  <c:v>26.8657</c:v>
                </c:pt>
                <c:pt idx="9">
                  <c:v>33.333300000000001</c:v>
                </c:pt>
                <c:pt idx="10">
                  <c:v>37.930999999999997</c:v>
                </c:pt>
                <c:pt idx="11">
                  <c:v>25.4237</c:v>
                </c:pt>
                <c:pt idx="12">
                  <c:v>27.118600000000001</c:v>
                </c:pt>
                <c:pt idx="13">
                  <c:v>35.2941</c:v>
                </c:pt>
                <c:pt idx="14">
                  <c:v>30.434799999999999</c:v>
                </c:pt>
                <c:pt idx="15">
                  <c:v>39.0244</c:v>
                </c:pt>
                <c:pt idx="16">
                  <c:v>30.508500000000002</c:v>
                </c:pt>
                <c:pt idx="17">
                  <c:v>39.5062</c:v>
                </c:pt>
                <c:pt idx="18">
                  <c:v>36.923099999999998</c:v>
                </c:pt>
                <c:pt idx="19">
                  <c:v>30.769200000000001</c:v>
                </c:pt>
                <c:pt idx="20">
                  <c:v>38.709699999999998</c:v>
                </c:pt>
                <c:pt idx="21">
                  <c:v>17.808199999999999</c:v>
                </c:pt>
                <c:pt idx="22">
                  <c:v>25.301200000000001</c:v>
                </c:pt>
                <c:pt idx="23">
                  <c:v>37.647100000000002</c:v>
                </c:pt>
                <c:pt idx="24">
                  <c:v>32.051299999999998</c:v>
                </c:pt>
                <c:pt idx="25">
                  <c:v>32.098799999999997</c:v>
                </c:pt>
                <c:pt idx="26">
                  <c:v>35.714300000000001</c:v>
                </c:pt>
                <c:pt idx="27">
                  <c:v>43.037999999999997</c:v>
                </c:pt>
              </c:numCache>
            </c:numRef>
          </c:val>
          <c:smooth val="0"/>
        </c:ser>
        <c:dLbls>
          <c:showLegendKey val="0"/>
          <c:showVal val="0"/>
          <c:showCatName val="0"/>
          <c:showSerName val="0"/>
          <c:showPercent val="0"/>
          <c:showBubbleSize val="0"/>
        </c:dLbls>
        <c:smooth val="0"/>
        <c:axId val="757935256"/>
        <c:axId val="757935648"/>
      </c:lineChart>
      <c:catAx>
        <c:axId val="757935256"/>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757935648"/>
        <c:crosses val="autoZero"/>
        <c:auto val="1"/>
        <c:lblAlgn val="ctr"/>
        <c:lblOffset val="100"/>
        <c:noMultiLvlLbl val="0"/>
      </c:catAx>
      <c:valAx>
        <c:axId val="757935648"/>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57935256"/>
        <c:crosses val="autoZero"/>
        <c:crossBetween val="midCat"/>
        <c:majorUnit val="25"/>
      </c:valAx>
      <c:spPr>
        <a:solidFill>
          <a:schemeClr val="bg2"/>
        </a:solidFill>
        <a:ln>
          <a:solidFill>
            <a:schemeClr val="tx1"/>
          </a:solidFill>
        </a:ln>
      </c:spPr>
    </c:plotArea>
    <c:legend>
      <c:legendPos val="t"/>
      <c:layout>
        <c:manualLayout>
          <c:xMode val="edge"/>
          <c:yMode val="edge"/>
          <c:x val="0.53362136844963348"/>
          <c:y val="0.1"/>
          <c:w val="0.37443388541949496"/>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20024521934758155"/>
                  <c:y val="-0.10555555555555556"/>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0.60345000000000004</c:v>
                </c:pt>
                <c:pt idx="1">
                  <c:v>0.29310000000000003</c:v>
                </c:pt>
                <c:pt idx="2">
                  <c:v>7.7586000000000002E-2</c:v>
                </c:pt>
                <c:pt idx="3">
                  <c:v>2.5862E-2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2.6455234762321377E-2"/>
                  <c:y val="-4.954990423494360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30583677040372E-2"/>
                  <c:y val="-9.009009009009231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812E-3"/>
                  <c:y val="-0.1441441441441462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0.65969</c:v>
                </c:pt>
                <c:pt idx="1">
                  <c:v>0.24568000000000001</c:v>
                </c:pt>
                <c:pt idx="2">
                  <c:v>7.1884000000000003E-2</c:v>
                </c:pt>
                <c:pt idx="3">
                  <c:v>2.2748000000000001E-2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736053826605009"/>
          <c:y val="0.1089288501099525"/>
          <c:w val="0.36402178894304882"/>
          <c:h val="0.70106121869903471"/>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3.8095238095238071E-2"/>
                  <c:y val="-6.321839080459772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0.6643</c:v>
                </c:pt>
                <c:pt idx="1">
                  <c:v>0.27192</c:v>
                </c:pt>
                <c:pt idx="2">
                  <c:v>4.1187000000000001E-2</c:v>
                </c:pt>
                <c:pt idx="3">
                  <c:v>2.2585999999999998E-2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711E-2"/>
          <c:y val="6.1607174103237093E-2"/>
          <c:w val="0.89090800072404741"/>
          <c:h val="0.62493613298339523"/>
        </c:manualLayout>
      </c:layout>
      <c:lineChart>
        <c:grouping val="standard"/>
        <c:varyColors val="0"/>
        <c:ser>
          <c:idx val="0"/>
          <c:order val="0"/>
          <c:tx>
            <c:strRef>
              <c:f>Sheet1!$B$1</c:f>
              <c:strCache>
                <c:ptCount val="1"/>
                <c:pt idx="0">
                  <c:v>Cardiomyopathy</c:v>
                </c:pt>
              </c:strCache>
            </c:strRef>
          </c:tx>
          <c:spPr>
            <a:ln w="41275">
              <a:solidFill>
                <a:srgbClr val="FFFF00"/>
              </a:solidFill>
            </a:ln>
          </c:spPr>
          <c:marker>
            <c:symbol val="none"/>
          </c:marker>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71.621600000000001</c:v>
                </c:pt>
                <c:pt idx="1">
                  <c:v>67.647099999999995</c:v>
                </c:pt>
                <c:pt idx="2">
                  <c:v>73.684200000000004</c:v>
                </c:pt>
                <c:pt idx="3">
                  <c:v>73.626400000000004</c:v>
                </c:pt>
                <c:pt idx="4">
                  <c:v>71.428600000000003</c:v>
                </c:pt>
                <c:pt idx="5">
                  <c:v>66.923100000000005</c:v>
                </c:pt>
                <c:pt idx="6">
                  <c:v>62.790700000000001</c:v>
                </c:pt>
                <c:pt idx="7">
                  <c:v>63.309399999999997</c:v>
                </c:pt>
                <c:pt idx="8">
                  <c:v>65.671599999999998</c:v>
                </c:pt>
                <c:pt idx="9">
                  <c:v>70.833299999999994</c:v>
                </c:pt>
                <c:pt idx="10">
                  <c:v>62.745100000000001</c:v>
                </c:pt>
                <c:pt idx="11">
                  <c:v>62.043799999999997</c:v>
                </c:pt>
                <c:pt idx="12">
                  <c:v>65.248199999999997</c:v>
                </c:pt>
                <c:pt idx="13">
                  <c:v>66.442999999999998</c:v>
                </c:pt>
                <c:pt idx="14">
                  <c:v>66.666700000000006</c:v>
                </c:pt>
                <c:pt idx="15">
                  <c:v>62.3596</c:v>
                </c:pt>
                <c:pt idx="16">
                  <c:v>64</c:v>
                </c:pt>
                <c:pt idx="17">
                  <c:v>70.786500000000004</c:v>
                </c:pt>
                <c:pt idx="18">
                  <c:v>63.6905</c:v>
                </c:pt>
                <c:pt idx="19">
                  <c:v>65.306100000000001</c:v>
                </c:pt>
                <c:pt idx="20">
                  <c:v>70.108699999999999</c:v>
                </c:pt>
                <c:pt idx="21">
                  <c:v>66.666700000000006</c:v>
                </c:pt>
                <c:pt idx="22">
                  <c:v>64.361699999999999</c:v>
                </c:pt>
                <c:pt idx="23">
                  <c:v>64.736800000000002</c:v>
                </c:pt>
                <c:pt idx="24">
                  <c:v>64.7059</c:v>
                </c:pt>
                <c:pt idx="25">
                  <c:v>67.543899999999994</c:v>
                </c:pt>
                <c:pt idx="26">
                  <c:v>60.773499999999999</c:v>
                </c:pt>
                <c:pt idx="27">
                  <c:v>70.776300000000006</c:v>
                </c:pt>
              </c:numCache>
            </c:numRef>
          </c:val>
          <c:smooth val="0"/>
        </c:ser>
        <c:ser>
          <c:idx val="1"/>
          <c:order val="1"/>
          <c:tx>
            <c:strRef>
              <c:f>Sheet1!$C$1</c:f>
              <c:strCache>
                <c:ptCount val="1"/>
                <c:pt idx="0">
                  <c:v>Congenital</c:v>
                </c:pt>
              </c:strCache>
            </c:strRef>
          </c:tx>
          <c:spPr>
            <a:ln w="41275">
              <a:solidFill>
                <a:srgbClr val="00FF00"/>
              </a:solidFill>
            </a:ln>
          </c:spPr>
          <c:marker>
            <c:symbol val="none"/>
          </c:marker>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18.918900000000001</c:v>
                </c:pt>
                <c:pt idx="1">
                  <c:v>25</c:v>
                </c:pt>
                <c:pt idx="2">
                  <c:v>21.052600000000002</c:v>
                </c:pt>
                <c:pt idx="3">
                  <c:v>21.978000000000002</c:v>
                </c:pt>
                <c:pt idx="4">
                  <c:v>22.222200000000001</c:v>
                </c:pt>
                <c:pt idx="5">
                  <c:v>27.692299999999999</c:v>
                </c:pt>
                <c:pt idx="6">
                  <c:v>34.108499999999999</c:v>
                </c:pt>
                <c:pt idx="7">
                  <c:v>33.093499999999999</c:v>
                </c:pt>
                <c:pt idx="8">
                  <c:v>26.119399999999999</c:v>
                </c:pt>
                <c:pt idx="9">
                  <c:v>25</c:v>
                </c:pt>
                <c:pt idx="10">
                  <c:v>32.679699999999997</c:v>
                </c:pt>
                <c:pt idx="11">
                  <c:v>35.036499999999997</c:v>
                </c:pt>
                <c:pt idx="12">
                  <c:v>26.950399999999998</c:v>
                </c:pt>
                <c:pt idx="13">
                  <c:v>25.503399999999999</c:v>
                </c:pt>
                <c:pt idx="14">
                  <c:v>24.528300000000002</c:v>
                </c:pt>
                <c:pt idx="15">
                  <c:v>28.0899</c:v>
                </c:pt>
                <c:pt idx="16">
                  <c:v>29.142900000000001</c:v>
                </c:pt>
                <c:pt idx="17">
                  <c:v>19.6629</c:v>
                </c:pt>
                <c:pt idx="18">
                  <c:v>24.404800000000002</c:v>
                </c:pt>
                <c:pt idx="19">
                  <c:v>20.408200000000001</c:v>
                </c:pt>
                <c:pt idx="20">
                  <c:v>21.195699999999999</c:v>
                </c:pt>
                <c:pt idx="21">
                  <c:v>19.791699999999999</c:v>
                </c:pt>
                <c:pt idx="22">
                  <c:v>23.404299999999999</c:v>
                </c:pt>
                <c:pt idx="23">
                  <c:v>25.7895</c:v>
                </c:pt>
                <c:pt idx="24">
                  <c:v>24.509799999999998</c:v>
                </c:pt>
                <c:pt idx="25">
                  <c:v>21.9298</c:v>
                </c:pt>
                <c:pt idx="26">
                  <c:v>29.2818</c:v>
                </c:pt>
                <c:pt idx="27">
                  <c:v>20.547899999999998</c:v>
                </c:pt>
              </c:numCache>
            </c:numRef>
          </c:val>
          <c:smooth val="0"/>
        </c:ser>
        <c:dLbls>
          <c:showLegendKey val="0"/>
          <c:showVal val="0"/>
          <c:showCatName val="0"/>
          <c:showSerName val="0"/>
          <c:showPercent val="0"/>
          <c:showBubbleSize val="0"/>
        </c:dLbls>
        <c:smooth val="0"/>
        <c:axId val="757937608"/>
        <c:axId val="757938000"/>
      </c:lineChart>
      <c:catAx>
        <c:axId val="757937608"/>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757938000"/>
        <c:crosses val="autoZero"/>
        <c:auto val="1"/>
        <c:lblAlgn val="ctr"/>
        <c:lblOffset val="100"/>
        <c:noMultiLvlLbl val="0"/>
      </c:catAx>
      <c:valAx>
        <c:axId val="757938000"/>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57937608"/>
        <c:crosses val="autoZero"/>
        <c:crossBetween val="midCat"/>
        <c:majorUnit val="25"/>
      </c:valAx>
      <c:spPr>
        <a:solidFill>
          <a:schemeClr val="bg2"/>
        </a:solidFill>
        <a:ln>
          <a:solidFill>
            <a:schemeClr val="tx1"/>
          </a:solidFill>
        </a:ln>
      </c:spPr>
    </c:plotArea>
    <c:legend>
      <c:legendPos val="t"/>
      <c:layout>
        <c:manualLayout>
          <c:xMode val="edge"/>
          <c:yMode val="edge"/>
          <c:x val="0.54224205810480586"/>
          <c:y val="0.1"/>
          <c:w val="0.36581319576432253"/>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1"/>
                  <c:y val="-6.666666666666668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394075740532433E-2"/>
                  <c:y val="-2.407392825896765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Cardiomyopathy</c:v>
                </c:pt>
                <c:pt idx="1">
                  <c:v>Congenital</c:v>
                </c:pt>
                <c:pt idx="2">
                  <c:v>Retransplant</c:v>
                </c:pt>
                <c:pt idx="3">
                  <c:v>Other</c:v>
                </c:pt>
              </c:strCache>
            </c:strRef>
          </c:cat>
          <c:val>
            <c:numRef>
              <c:f>Sheet1!$B$2:$B$5</c:f>
              <c:numCache>
                <c:formatCode>0.00%</c:formatCode>
                <c:ptCount val="4"/>
                <c:pt idx="0">
                  <c:v>0.66056000000000004</c:v>
                </c:pt>
                <c:pt idx="1">
                  <c:v>0.21767</c:v>
                </c:pt>
                <c:pt idx="2">
                  <c:v>9.5905000000000004E-2</c:v>
                </c:pt>
                <c:pt idx="3">
                  <c:v>2.5862E-2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09"/>
          <c:y val="2.2460834973753282E-2"/>
          <c:w val="0.87048861887954065"/>
          <c:h val="0.88467478674540678"/>
        </c:manualLayout>
      </c:layout>
      <c:barChart>
        <c:barDir val="col"/>
        <c:grouping val="percentStacked"/>
        <c:varyColors val="0"/>
        <c:ser>
          <c:idx val="0"/>
          <c:order val="0"/>
          <c:tx>
            <c:strRef>
              <c:f>Sheet1!$A$2</c:f>
              <c:strCache>
                <c:ptCount val="1"/>
                <c:pt idx="0">
                  <c:v>Cardiomyopathy</c:v>
                </c:pt>
              </c:strCache>
            </c:strRef>
          </c:tx>
          <c:spPr>
            <a:gradFill>
              <a:gsLst>
                <a:gs pos="0">
                  <a:srgbClr val="CCCC00"/>
                </a:gs>
                <a:gs pos="50000">
                  <a:srgbClr val="FFFF00"/>
                </a:gs>
                <a:gs pos="100000">
                  <a:srgbClr val="CCCC00"/>
                </a:gs>
              </a:gsLst>
              <a:lin ang="10800000" scaled="1"/>
            </a:gradFill>
            <a:ln>
              <a:solidFill>
                <a:schemeClr val="bg2"/>
              </a:solidFill>
            </a:ln>
          </c:spPr>
          <c:invertIfNegative val="0"/>
          <c:dLbls>
            <c:dLbl>
              <c:idx val="0"/>
              <c:layout>
                <c:manualLayout>
                  <c:x val="0"/>
                  <c:y val="0.3703805774278229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0.2731762696329634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1839080459770114E-3"/>
                  <c:y val="0.4006859559221763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Europe</c:v>
                </c:pt>
                <c:pt idx="1">
                  <c:v>North America</c:v>
                </c:pt>
                <c:pt idx="2">
                  <c:v>Other</c:v>
                </c:pt>
                <c:pt idx="3">
                  <c:v>Column1</c:v>
                </c:pt>
              </c:strCache>
            </c:strRef>
          </c:cat>
          <c:val>
            <c:numRef>
              <c:f>Sheet1!$B$2:$E$2</c:f>
              <c:numCache>
                <c:formatCode>General</c:formatCode>
                <c:ptCount val="4"/>
                <c:pt idx="0">
                  <c:v>855</c:v>
                </c:pt>
                <c:pt idx="1">
                  <c:v>1957</c:v>
                </c:pt>
                <c:pt idx="2">
                  <c:v>191</c:v>
                </c:pt>
              </c:numCache>
            </c:numRef>
          </c:val>
        </c:ser>
        <c:ser>
          <c:idx val="1"/>
          <c:order val="1"/>
          <c:tx>
            <c:strRef>
              <c:f>Sheet1!$A$3</c:f>
              <c:strCache>
                <c:ptCount val="1"/>
                <c:pt idx="0">
                  <c:v>Congenital</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Sheet1!$B$1:$E$1</c:f>
              <c:strCache>
                <c:ptCount val="4"/>
                <c:pt idx="0">
                  <c:v>Europe</c:v>
                </c:pt>
                <c:pt idx="1">
                  <c:v>North America</c:v>
                </c:pt>
                <c:pt idx="2">
                  <c:v>Other</c:v>
                </c:pt>
                <c:pt idx="3">
                  <c:v>Column1</c:v>
                </c:pt>
              </c:strCache>
            </c:strRef>
          </c:cat>
          <c:val>
            <c:numRef>
              <c:f>Sheet1!$B$3:$E$3</c:f>
              <c:numCache>
                <c:formatCode>General</c:formatCode>
                <c:ptCount val="4"/>
                <c:pt idx="0">
                  <c:v>282</c:v>
                </c:pt>
                <c:pt idx="1">
                  <c:v>1622</c:v>
                </c:pt>
                <c:pt idx="2">
                  <c:v>53</c:v>
                </c:pt>
              </c:numCache>
            </c:numRef>
          </c:val>
        </c:ser>
        <c:ser>
          <c:idx val="2"/>
          <c:order val="2"/>
          <c:tx>
            <c:strRef>
              <c:f>Sheet1!$A$4</c:f>
              <c:strCache>
                <c:ptCount val="1"/>
                <c:pt idx="0">
                  <c:v>Coronary Artery Disease</c:v>
                </c:pt>
              </c:strCache>
            </c:strRef>
          </c:tx>
          <c:spPr>
            <a:gradFill flip="none" rotWithShape="1">
              <a:gsLst>
                <a:gs pos="0">
                  <a:srgbClr val="00B0F0"/>
                </a:gs>
                <a:gs pos="50000">
                  <a:srgbClr val="66FFFF"/>
                </a:gs>
                <a:gs pos="100000">
                  <a:srgbClr val="66CCFF"/>
                </a:gs>
              </a:gsLst>
              <a:lin ang="10800000" scaled="1"/>
              <a:tileRect/>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Sheet1!$B$4:$E$4</c:f>
              <c:numCache>
                <c:formatCode>General</c:formatCode>
                <c:ptCount val="4"/>
                <c:pt idx="0">
                  <c:v>6</c:v>
                </c:pt>
                <c:pt idx="1">
                  <c:v>13</c:v>
                </c:pt>
                <c:pt idx="2">
                  <c:v>0</c:v>
                </c:pt>
              </c:numCache>
            </c:numRef>
          </c:val>
        </c:ser>
        <c:ser>
          <c:idx val="3"/>
          <c:order val="3"/>
          <c:tx>
            <c:strRef>
              <c:f>Sheet1!$A$5</c:f>
              <c:strCache>
                <c:ptCount val="1"/>
                <c:pt idx="0">
                  <c:v>Malignancy</c:v>
                </c:pt>
              </c:strCache>
            </c:strRef>
          </c:tx>
          <c:spPr>
            <a:gradFill>
              <a:gsLst>
                <a:gs pos="0">
                  <a:srgbClr val="CC00CC"/>
                </a:gs>
                <a:gs pos="50000">
                  <a:srgbClr val="FF66FF"/>
                </a:gs>
                <a:gs pos="100000">
                  <a:srgbClr val="CC00CC"/>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Sheet1!$B$5:$E$5</c:f>
              <c:numCache>
                <c:formatCode>General</c:formatCode>
                <c:ptCount val="4"/>
                <c:pt idx="0">
                  <c:v>2</c:v>
                </c:pt>
                <c:pt idx="1">
                  <c:v>3</c:v>
                </c:pt>
                <c:pt idx="2">
                  <c:v>0</c:v>
                </c:pt>
              </c:numCache>
            </c:numRef>
          </c:val>
        </c:ser>
        <c:ser>
          <c:idx val="4"/>
          <c:order val="4"/>
          <c:tx>
            <c:strRef>
              <c:f>Sheet1!$A$6</c:f>
              <c:strCache>
                <c:ptCount val="1"/>
                <c:pt idx="0">
                  <c:v>Retransplant</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Sheet1!$B$6:$E$6</c:f>
              <c:numCache>
                <c:formatCode>General</c:formatCode>
                <c:ptCount val="4"/>
                <c:pt idx="0">
                  <c:v>22</c:v>
                </c:pt>
                <c:pt idx="1">
                  <c:v>230</c:v>
                </c:pt>
                <c:pt idx="2">
                  <c:v>7</c:v>
                </c:pt>
              </c:numCache>
            </c:numRef>
          </c:val>
        </c:ser>
        <c:ser>
          <c:idx val="5"/>
          <c:order val="5"/>
          <c:tx>
            <c:strRef>
              <c:f>Sheet1!$A$7</c:f>
              <c:strCache>
                <c:ptCount val="1"/>
                <c:pt idx="0">
                  <c:v>Other</c:v>
                </c:pt>
              </c:strCache>
            </c:strRef>
          </c:tx>
          <c:spPr>
            <a:gradFill>
              <a:gsLst>
                <a:gs pos="0">
                  <a:srgbClr val="6600CC"/>
                </a:gs>
                <a:gs pos="50000">
                  <a:srgbClr val="9933FF"/>
                </a:gs>
                <a:gs pos="100000">
                  <a:srgbClr val="6600CC"/>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Sheet1!$B$7:$E$7</c:f>
              <c:numCache>
                <c:formatCode>General</c:formatCode>
                <c:ptCount val="4"/>
                <c:pt idx="0">
                  <c:v>15</c:v>
                </c:pt>
                <c:pt idx="1">
                  <c:v>78</c:v>
                </c:pt>
                <c:pt idx="2">
                  <c:v>3</c:v>
                </c:pt>
              </c:numCache>
            </c:numRef>
          </c:val>
        </c:ser>
        <c:dLbls>
          <c:showLegendKey val="0"/>
          <c:showVal val="0"/>
          <c:showCatName val="0"/>
          <c:showSerName val="0"/>
          <c:showPercent val="0"/>
          <c:showBubbleSize val="0"/>
        </c:dLbls>
        <c:gapWidth val="45"/>
        <c:overlap val="100"/>
        <c:axId val="757939176"/>
        <c:axId val="757939568"/>
      </c:barChart>
      <c:catAx>
        <c:axId val="757939176"/>
        <c:scaling>
          <c:orientation val="minMax"/>
        </c:scaling>
        <c:delete val="1"/>
        <c:axPos val="b"/>
        <c:numFmt formatCode="General" sourceLinked="0"/>
        <c:majorTickMark val="out"/>
        <c:minorTickMark val="none"/>
        <c:tickLblPos val="none"/>
        <c:crossAx val="757939568"/>
        <c:crosses val="autoZero"/>
        <c:auto val="1"/>
        <c:lblAlgn val="ctr"/>
        <c:lblOffset val="100"/>
        <c:noMultiLvlLbl val="0"/>
      </c:catAx>
      <c:valAx>
        <c:axId val="75793956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831157726377953"/>
            </c:manualLayout>
          </c:layout>
          <c:overlay val="0"/>
        </c:title>
        <c:numFmt formatCode="0%" sourceLinked="1"/>
        <c:majorTickMark val="out"/>
        <c:minorTickMark val="none"/>
        <c:tickLblPos val="nextTo"/>
        <c:txPr>
          <a:bodyPr/>
          <a:lstStyle/>
          <a:p>
            <a:pPr>
              <a:defRPr sz="1500" b="1"/>
            </a:pPr>
            <a:endParaRPr lang="en-US"/>
          </a:p>
        </c:txPr>
        <c:crossAx val="757939176"/>
        <c:crosses val="autoZero"/>
        <c:crossBetween val="between"/>
        <c:majorUnit val="0.2"/>
      </c:valAx>
      <c:spPr>
        <a:solidFill>
          <a:srgbClr val="000000"/>
        </a:solidFill>
        <a:ln w="12700">
          <a:solidFill>
            <a:srgbClr val="FFFFFF"/>
          </a:solidFill>
        </a:ln>
      </c:spPr>
    </c:plotArea>
    <c:legend>
      <c:legendPos val="r"/>
      <c:layout>
        <c:manualLayout>
          <c:xMode val="edge"/>
          <c:yMode val="edge"/>
          <c:x val="0.73934055118110265"/>
          <c:y val="0.14120611876640751"/>
          <c:w val="0.23192381663498957"/>
          <c:h val="0.60821276246719169"/>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9152185718164582E-2"/>
          <c:w val="0.85968051006899393"/>
          <c:h val="0.78167161481864644"/>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c:spPr>
          <c:invertIfNegative val="0"/>
          <c:dLbls>
            <c:dLbl>
              <c:idx val="2"/>
              <c:layout>
                <c:manualLayout>
                  <c:x val="-1.4749262536873156E-3"/>
                  <c:y val="0.2634021771868801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33.6</c:v>
                </c:pt>
                <c:pt idx="1">
                  <c:v>22.1</c:v>
                </c:pt>
                <c:pt idx="2">
                  <c:v>44.3</c:v>
                </c:pt>
              </c:numCache>
            </c:numRef>
          </c:val>
        </c:ser>
        <c:ser>
          <c:idx val="1"/>
          <c:order val="1"/>
          <c:tx>
            <c:strRef>
              <c:f>Sheet1!$C$1</c:f>
              <c:strCache>
                <c:ptCount val="1"/>
                <c:pt idx="0">
                  <c:v>2009-June 2014</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24.5</c:v>
                </c:pt>
                <c:pt idx="1">
                  <c:v>23.7</c:v>
                </c:pt>
                <c:pt idx="2">
                  <c:v>51.8</c:v>
                </c:pt>
              </c:numCache>
            </c:numRef>
          </c:val>
        </c:ser>
        <c:dLbls>
          <c:showLegendKey val="0"/>
          <c:showVal val="0"/>
          <c:showCatName val="0"/>
          <c:showSerName val="0"/>
          <c:showPercent val="0"/>
          <c:showBubbleSize val="0"/>
        </c:dLbls>
        <c:gapWidth val="35"/>
        <c:axId val="803815776"/>
        <c:axId val="803820480"/>
      </c:barChart>
      <c:catAx>
        <c:axId val="803815776"/>
        <c:scaling>
          <c:orientation val="minMax"/>
        </c:scaling>
        <c:delete val="0"/>
        <c:axPos val="b"/>
        <c:title>
          <c:tx>
            <c:rich>
              <a:bodyPr/>
              <a:lstStyle/>
              <a:p>
                <a:pPr>
                  <a:defRPr sz="1700"/>
                </a:pPr>
                <a:r>
                  <a:rPr lang="en-US" sz="1700" dirty="0" smtClean="0"/>
                  <a:t>Average number of heart transplants per year</a:t>
                </a:r>
                <a:endParaRPr lang="en-US" sz="1700" dirty="0"/>
              </a:p>
            </c:rich>
          </c:tx>
          <c:layout>
            <c:manualLayout>
              <c:xMode val="edge"/>
              <c:yMode val="edge"/>
              <c:x val="0.21384456367733348"/>
              <c:y val="0.90048663998967338"/>
            </c:manualLayout>
          </c:layout>
          <c:overlay val="0"/>
        </c:title>
        <c:numFmt formatCode="General" sourceLinked="1"/>
        <c:majorTickMark val="out"/>
        <c:minorTickMark val="none"/>
        <c:tickLblPos val="nextTo"/>
        <c:txPr>
          <a:bodyPr rot="0"/>
          <a:lstStyle/>
          <a:p>
            <a:pPr>
              <a:defRPr sz="1500" b="1"/>
            </a:pPr>
            <a:endParaRPr lang="en-US"/>
          </a:p>
        </c:txPr>
        <c:crossAx val="803820480"/>
        <c:crosses val="autoZero"/>
        <c:auto val="1"/>
        <c:lblAlgn val="ctr"/>
        <c:lblOffset val="100"/>
        <c:tickLblSkip val="1"/>
        <c:noMultiLvlLbl val="0"/>
      </c:catAx>
      <c:valAx>
        <c:axId val="803820480"/>
        <c:scaling>
          <c:orientation val="minMax"/>
          <c:max val="60"/>
        </c:scaling>
        <c:delete val="0"/>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overlay val="0"/>
        </c:title>
        <c:numFmt formatCode="General" sourceLinked="1"/>
        <c:majorTickMark val="out"/>
        <c:minorTickMark val="none"/>
        <c:tickLblPos val="nextTo"/>
        <c:txPr>
          <a:bodyPr/>
          <a:lstStyle/>
          <a:p>
            <a:pPr>
              <a:defRPr sz="1500" b="1"/>
            </a:pPr>
            <a:endParaRPr lang="en-US"/>
          </a:p>
        </c:txPr>
        <c:crossAx val="803815776"/>
        <c:crosses val="autoZero"/>
        <c:crossBetween val="between"/>
        <c:majorUnit val="10"/>
      </c:valAx>
      <c:spPr>
        <a:solidFill>
          <a:schemeClr val="bg2"/>
        </a:solidFill>
        <a:ln>
          <a:solidFill>
            <a:schemeClr val="tx1"/>
          </a:solidFill>
        </a:ln>
      </c:spPr>
    </c:plotArea>
    <c:legend>
      <c:legendPos val="b"/>
      <c:layout>
        <c:manualLayout>
          <c:xMode val="edge"/>
          <c:yMode val="edge"/>
          <c:x val="0.10471976401179942"/>
          <c:y val="4.9537885633148322E-2"/>
          <c:w val="0.39713132650454092"/>
          <c:h val="9.800309797340926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46E-2"/>
          <c:y val="3.6402642466304445E-2"/>
          <c:w val="0.91301769390895049"/>
          <c:h val="0.86213421415544111"/>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12.1212</c:v>
                </c:pt>
                <c:pt idx="1">
                  <c:v>11.5854</c:v>
                </c:pt>
                <c:pt idx="2">
                  <c:v>14.497</c:v>
                </c:pt>
                <c:pt idx="3">
                  <c:v>13.1234</c:v>
                </c:pt>
                <c:pt idx="4">
                  <c:v>20.942399999999999</c:v>
                </c:pt>
                <c:pt idx="5">
                  <c:v>20.634899999999998</c:v>
                </c:pt>
                <c:pt idx="6">
                  <c:v>19.9495</c:v>
                </c:pt>
                <c:pt idx="7">
                  <c:v>23.589700000000001</c:v>
                </c:pt>
                <c:pt idx="8">
                  <c:v>28.674700000000001</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0.60606000000000004</c:v>
                </c:pt>
                <c:pt idx="1">
                  <c:v>0.30487999999999998</c:v>
                </c:pt>
                <c:pt idx="2">
                  <c:v>0.88756999999999997</c:v>
                </c:pt>
                <c:pt idx="3">
                  <c:v>1.5748</c:v>
                </c:pt>
                <c:pt idx="4">
                  <c:v>1.0471200000000001</c:v>
                </c:pt>
                <c:pt idx="5">
                  <c:v>1.85185</c:v>
                </c:pt>
                <c:pt idx="6">
                  <c:v>2.2727300000000001</c:v>
                </c:pt>
                <c:pt idx="7">
                  <c:v>2.30769</c:v>
                </c:pt>
                <c:pt idx="8">
                  <c:v>0.72289000000000003</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9.3939400000000006</c:v>
                </c:pt>
                <c:pt idx="1">
                  <c:v>9.4512199999999993</c:v>
                </c:pt>
                <c:pt idx="2">
                  <c:v>7.1005900000000004</c:v>
                </c:pt>
                <c:pt idx="3">
                  <c:v>7.0866100000000003</c:v>
                </c:pt>
                <c:pt idx="4">
                  <c:v>7.3298399999999999</c:v>
                </c:pt>
                <c:pt idx="5">
                  <c:v>2.91005</c:v>
                </c:pt>
                <c:pt idx="6">
                  <c:v>4.0404</c:v>
                </c:pt>
                <c:pt idx="7">
                  <c:v>3.5897399999999999</c:v>
                </c:pt>
                <c:pt idx="8">
                  <c:v>4.81928</c:v>
                </c:pt>
              </c:numCache>
            </c:numRef>
          </c:val>
        </c:ser>
        <c:ser>
          <c:idx val="3"/>
          <c:order val="3"/>
          <c:tx>
            <c:strRef>
              <c:f>Sheet1!$E$1</c:f>
              <c:strCache>
                <c:ptCount val="1"/>
                <c:pt idx="0">
                  <c:v>Any</c:v>
                </c:pt>
              </c:strCache>
            </c:strRef>
          </c:tx>
          <c:spPr>
            <a:noFill/>
          </c:spPr>
          <c:invertIfNegative val="0"/>
          <c:dLbls>
            <c:numFmt formatCode="#,##0.0" sourceLinked="0"/>
            <c:spPr>
              <a:noFill/>
              <a:ln>
                <a:noFill/>
              </a:ln>
              <a:effectLst/>
            </c:spPr>
            <c:txPr>
              <a:bodyPr anchor="t" anchorCtr="0"/>
              <a:lstStyle/>
              <a:p>
                <a:pPr>
                  <a:defRPr sz="15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Sheet1!$E$2:$E$10</c:f>
              <c:numCache>
                <c:formatCode>General</c:formatCode>
                <c:ptCount val="9"/>
                <c:pt idx="0">
                  <c:v>22.121200000000002</c:v>
                </c:pt>
                <c:pt idx="1">
                  <c:v>21.3415</c:v>
                </c:pt>
                <c:pt idx="2">
                  <c:v>22.485199999999999</c:v>
                </c:pt>
                <c:pt idx="3">
                  <c:v>21.784800000000001</c:v>
                </c:pt>
                <c:pt idx="4">
                  <c:v>29.319400000000002</c:v>
                </c:pt>
                <c:pt idx="5">
                  <c:v>25.396799999999999</c:v>
                </c:pt>
                <c:pt idx="6">
                  <c:v>26.262599999999999</c:v>
                </c:pt>
                <c:pt idx="7">
                  <c:v>29.487200000000001</c:v>
                </c:pt>
                <c:pt idx="8">
                  <c:v>34.216900000000003</c:v>
                </c:pt>
              </c:numCache>
            </c:numRef>
          </c:val>
        </c:ser>
        <c:dLbls>
          <c:showLegendKey val="0"/>
          <c:showVal val="0"/>
          <c:showCatName val="0"/>
          <c:showSerName val="0"/>
          <c:showPercent val="0"/>
          <c:showBubbleSize val="0"/>
        </c:dLbls>
        <c:gapWidth val="40"/>
        <c:overlap val="100"/>
        <c:axId val="757940352"/>
        <c:axId val="757940744"/>
      </c:barChart>
      <c:catAx>
        <c:axId val="757940352"/>
        <c:scaling>
          <c:orientation val="minMax"/>
        </c:scaling>
        <c:delete val="0"/>
        <c:axPos val="b"/>
        <c:numFmt formatCode="General" sourceLinked="1"/>
        <c:majorTickMark val="out"/>
        <c:minorTickMark val="none"/>
        <c:tickLblPos val="nextTo"/>
        <c:txPr>
          <a:bodyPr/>
          <a:lstStyle/>
          <a:p>
            <a:pPr>
              <a:defRPr sz="1500" b="1"/>
            </a:pPr>
            <a:endParaRPr lang="en-US"/>
          </a:p>
        </c:txPr>
        <c:crossAx val="757940744"/>
        <c:crosses val="autoZero"/>
        <c:auto val="1"/>
        <c:lblAlgn val="ctr"/>
        <c:lblOffset val="100"/>
        <c:noMultiLvlLbl val="0"/>
      </c:catAx>
      <c:valAx>
        <c:axId val="757940744"/>
        <c:scaling>
          <c:orientation val="minMax"/>
          <c:max val="40"/>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757940352"/>
        <c:crosses val="autoZero"/>
        <c:crossBetween val="between"/>
        <c:majorUnit val="5"/>
      </c:valAx>
      <c:spPr>
        <a:solidFill>
          <a:srgbClr val="000000"/>
        </a:solidFill>
        <a:ln>
          <a:solidFill>
            <a:srgbClr val="FFFFFF"/>
          </a:solidFill>
        </a:ln>
      </c:spPr>
    </c:plotArea>
    <c:legend>
      <c:legendPos val="r"/>
      <c:legendEntry>
        <c:idx val="0"/>
        <c:delete val="1"/>
      </c:legendEntry>
      <c:layout>
        <c:manualLayout>
          <c:xMode val="edge"/>
          <c:yMode val="edge"/>
          <c:x val="9.2733505294596799E-2"/>
          <c:y val="6.7439387873126033E-2"/>
          <c:w val="0.18161485202280794"/>
          <c:h val="0.2197086169313582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3282650016E-2"/>
          <c:y val="3.6402642466304418E-2"/>
          <c:w val="0.92300966150782882"/>
          <c:h val="0.79377266303250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Lbls>
            <c:dLbl>
              <c:idx val="0"/>
              <c:layout>
                <c:manualLayout>
                  <c:x val="-1.4742284369626281E-3"/>
                  <c:y val="-8.4747987010098322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Any Device (N=633)</c:v>
                </c:pt>
                <c:pt idx="1">
                  <c:v>LVAD (N=361)</c:v>
                </c:pt>
                <c:pt idx="2">
                  <c:v>BIVAD (N=131)</c:v>
                </c:pt>
                <c:pt idx="3">
                  <c:v>ECMO (N=95)</c:v>
                </c:pt>
                <c:pt idx="4">
                  <c:v>VAD+ECMO (N=33)</c:v>
                </c:pt>
                <c:pt idx="5">
                  <c:v>RVAD  (N=7)</c:v>
                </c:pt>
                <c:pt idx="6">
                  <c:v>Unknown
 Type
(VAD or TAH) (N=3)</c:v>
                </c:pt>
                <c:pt idx="7">
                  <c:v>TAH     (N=2)</c:v>
                </c:pt>
                <c:pt idx="8">
                  <c:v>ECMO + TAH     (N=1)</c:v>
                </c:pt>
              </c:strCache>
            </c:strRef>
          </c:cat>
          <c:val>
            <c:numRef>
              <c:f>Sheet1!$B$2:$B$10</c:f>
              <c:numCache>
                <c:formatCode>General</c:formatCode>
                <c:ptCount val="9"/>
                <c:pt idx="0">
                  <c:v>29.4145</c:v>
                </c:pt>
                <c:pt idx="1">
                  <c:v>16.775099999999998</c:v>
                </c:pt>
                <c:pt idx="2">
                  <c:v>6.0873999999999997</c:v>
                </c:pt>
                <c:pt idx="3">
                  <c:v>4.4145000000000003</c:v>
                </c:pt>
                <c:pt idx="4">
                  <c:v>1.5335000000000001</c:v>
                </c:pt>
                <c:pt idx="5">
                  <c:v>0.32529999999999998</c:v>
                </c:pt>
                <c:pt idx="6">
                  <c:v>0.1394</c:v>
                </c:pt>
                <c:pt idx="7">
                  <c:v>9.2899999999999996E-2</c:v>
                </c:pt>
                <c:pt idx="8">
                  <c:v>4.65E-2</c:v>
                </c:pt>
              </c:numCache>
            </c:numRef>
          </c:val>
        </c:ser>
        <c:dLbls>
          <c:showLegendKey val="0"/>
          <c:showVal val="0"/>
          <c:showCatName val="0"/>
          <c:showSerName val="0"/>
          <c:showPercent val="0"/>
          <c:showBubbleSize val="0"/>
        </c:dLbls>
        <c:gapWidth val="40"/>
        <c:overlap val="-80"/>
        <c:axId val="757941528"/>
        <c:axId val="757941920"/>
      </c:barChart>
      <c:catAx>
        <c:axId val="757941528"/>
        <c:scaling>
          <c:orientation val="minMax"/>
        </c:scaling>
        <c:delete val="0"/>
        <c:axPos val="b"/>
        <c:numFmt formatCode="General" sourceLinked="0"/>
        <c:majorTickMark val="out"/>
        <c:minorTickMark val="none"/>
        <c:tickLblPos val="nextTo"/>
        <c:txPr>
          <a:bodyPr rot="0" vert="horz"/>
          <a:lstStyle/>
          <a:p>
            <a:pPr>
              <a:defRPr sz="1250" b="1"/>
            </a:pPr>
            <a:endParaRPr lang="en-US"/>
          </a:p>
        </c:txPr>
        <c:crossAx val="757941920"/>
        <c:crosses val="autoZero"/>
        <c:auto val="1"/>
        <c:lblAlgn val="ctr"/>
        <c:lblOffset val="100"/>
        <c:noMultiLvlLbl val="0"/>
      </c:catAx>
      <c:valAx>
        <c:axId val="757941920"/>
        <c:scaling>
          <c:orientation val="minMax"/>
          <c:max val="35"/>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757941528"/>
        <c:crosses val="autoZero"/>
        <c:crossBetween val="between"/>
        <c:majorUnit val="5"/>
      </c:valAx>
      <c:spPr>
        <a:solidFill>
          <a:srgbClr val="000000"/>
        </a:solidFill>
        <a:ln>
          <a:solidFill>
            <a:srgbClr val="FFFFFF"/>
          </a:solidFill>
        </a:ln>
      </c:spPr>
    </c:plotArea>
    <c:plotVisOnly val="1"/>
    <c:dispBlanksAs val="gap"/>
    <c:showDLblsOverMax val="0"/>
  </c:chart>
  <c:txPr>
    <a:bodyPr/>
    <a:lstStyle/>
    <a:p>
      <a:pPr>
        <a:defRPr sz="10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88E-2"/>
          <c:y val="3.6402642466304459E-2"/>
          <c:w val="0.91301769390895049"/>
          <c:h val="0.81128675652831561"/>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14.06</c:v>
                </c:pt>
                <c:pt idx="1">
                  <c:v>28.373000000000001</c:v>
                </c:pt>
                <c:pt idx="2">
                  <c:v>26.072600000000001</c:v>
                </c:pt>
                <c:pt idx="3">
                  <c:v>27.004200000000001</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1.57978</c:v>
                </c:pt>
                <c:pt idx="1">
                  <c:v>2.1825399999999999</c:v>
                </c:pt>
                <c:pt idx="2">
                  <c:v>1.9802</c:v>
                </c:pt>
                <c:pt idx="3">
                  <c:v>0.98453000000000002</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6.6350699999999998</c:v>
                </c:pt>
                <c:pt idx="1">
                  <c:v>4.3650799999999998</c:v>
                </c:pt>
                <c:pt idx="2">
                  <c:v>3.3003300000000002</c:v>
                </c:pt>
                <c:pt idx="3">
                  <c:v>2.9535900000000002</c:v>
                </c:pt>
              </c:numCache>
            </c:numRef>
          </c:val>
        </c:ser>
        <c:ser>
          <c:idx val="3"/>
          <c:order val="3"/>
          <c:tx>
            <c:strRef>
              <c:f>Sheet1!$E$1</c:f>
              <c:strCache>
                <c:ptCount val="1"/>
                <c:pt idx="0">
                  <c:v>Any</c:v>
                </c:pt>
              </c:strCache>
            </c:strRef>
          </c:tx>
          <c:spPr>
            <a:noFill/>
          </c:spPr>
          <c:invertIfNegative val="0"/>
          <c:dLbls>
            <c:dLbl>
              <c:idx val="1"/>
              <c:layout>
                <c:manualLayout>
                  <c:x val="0"/>
                  <c:y val="0.1488145948969493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8958050502307905E-3"/>
                  <c:y val="0.18401196672450001"/>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5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&lt;1</c:v>
                </c:pt>
                <c:pt idx="1">
                  <c:v>1-5</c:v>
                </c:pt>
                <c:pt idx="2">
                  <c:v>6-10</c:v>
                </c:pt>
                <c:pt idx="3">
                  <c:v>11-17</c:v>
                </c:pt>
              </c:strCache>
            </c:strRef>
          </c:cat>
          <c:val>
            <c:numRef>
              <c:f>Sheet1!$E$2:$E$5</c:f>
              <c:numCache>
                <c:formatCode>General</c:formatCode>
                <c:ptCount val="4"/>
                <c:pt idx="0">
                  <c:v>22.274899999999999</c:v>
                </c:pt>
                <c:pt idx="1">
                  <c:v>34.9206</c:v>
                </c:pt>
                <c:pt idx="2">
                  <c:v>31.353100000000001</c:v>
                </c:pt>
                <c:pt idx="3">
                  <c:v>30.942299999999999</c:v>
                </c:pt>
              </c:numCache>
            </c:numRef>
          </c:val>
        </c:ser>
        <c:dLbls>
          <c:showLegendKey val="0"/>
          <c:showVal val="0"/>
          <c:showCatName val="0"/>
          <c:showSerName val="0"/>
          <c:showPercent val="0"/>
          <c:showBubbleSize val="0"/>
        </c:dLbls>
        <c:gapWidth val="40"/>
        <c:overlap val="100"/>
        <c:axId val="757942704"/>
        <c:axId val="757943096"/>
      </c:barChart>
      <c:catAx>
        <c:axId val="757942704"/>
        <c:scaling>
          <c:orientation val="minMax"/>
        </c:scaling>
        <c:delete val="0"/>
        <c:axPos val="b"/>
        <c:title>
          <c:tx>
            <c:rich>
              <a:bodyPr/>
              <a:lstStyle/>
              <a:p>
                <a:pPr>
                  <a:defRPr sz="1700"/>
                </a:pPr>
                <a:r>
                  <a:rPr lang="en-US" sz="1700" dirty="0" smtClean="0"/>
                  <a:t>Age Group</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57943096"/>
        <c:crosses val="autoZero"/>
        <c:auto val="1"/>
        <c:lblAlgn val="ctr"/>
        <c:lblOffset val="100"/>
        <c:noMultiLvlLbl val="0"/>
      </c:catAx>
      <c:valAx>
        <c:axId val="757943096"/>
        <c:scaling>
          <c:orientation val="minMax"/>
          <c:max val="45"/>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757942704"/>
        <c:crosses val="autoZero"/>
        <c:crossBetween val="between"/>
        <c:majorUnit val="5"/>
      </c:valAx>
      <c:spPr>
        <a:solidFill>
          <a:srgbClr val="000000"/>
        </a:solidFill>
        <a:ln>
          <a:solidFill>
            <a:srgbClr val="FFFFFF"/>
          </a:solidFill>
        </a:ln>
      </c:spPr>
    </c:plotArea>
    <c:legend>
      <c:legendPos val="r"/>
      <c:legendEntry>
        <c:idx val="0"/>
        <c:delete val="1"/>
      </c:legendEntry>
      <c:layout>
        <c:manualLayout>
          <c:xMode val="edge"/>
          <c:yMode val="edge"/>
          <c:x val="0.18756109150149336"/>
          <c:y val="5.0490297319392446E-2"/>
          <c:w val="0.68161485202280747"/>
          <c:h val="8.0827417064670198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602114554229108"/>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79.347800000000007</c:v>
                </c:pt>
                <c:pt idx="1">
                  <c:v>77.666700000000006</c:v>
                </c:pt>
                <c:pt idx="2">
                  <c:v>86.054400000000001</c:v>
                </c:pt>
                <c:pt idx="3">
                  <c:v>77.639799999999994</c:v>
                </c:pt>
                <c:pt idx="4">
                  <c:v>72.222200000000001</c:v>
                </c:pt>
                <c:pt idx="5">
                  <c:v>70.642200000000003</c:v>
                </c:pt>
                <c:pt idx="6">
                  <c:v>72.268900000000002</c:v>
                </c:pt>
                <c:pt idx="7">
                  <c:v>68.249300000000005</c:v>
                </c:pt>
                <c:pt idx="8">
                  <c:v>74.585599999999999</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7.2464000000000004</c:v>
                </c:pt>
                <c:pt idx="1">
                  <c:v>9.6667000000000005</c:v>
                </c:pt>
                <c:pt idx="2">
                  <c:v>6.1223999999999998</c:v>
                </c:pt>
                <c:pt idx="3">
                  <c:v>9.3168000000000006</c:v>
                </c:pt>
                <c:pt idx="4">
                  <c:v>13.742699999999999</c:v>
                </c:pt>
                <c:pt idx="5">
                  <c:v>14.373100000000001</c:v>
                </c:pt>
                <c:pt idx="6">
                  <c:v>13.1653</c:v>
                </c:pt>
                <c:pt idx="7">
                  <c:v>12.1662</c:v>
                </c:pt>
                <c:pt idx="8">
                  <c:v>11.6022</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6.1593999999999998</c:v>
                </c:pt>
                <c:pt idx="1">
                  <c:v>6.6666999999999996</c:v>
                </c:pt>
                <c:pt idx="2">
                  <c:v>4.7618999999999998</c:v>
                </c:pt>
                <c:pt idx="3">
                  <c:v>6.8323</c:v>
                </c:pt>
                <c:pt idx="4">
                  <c:v>8.7719000000000005</c:v>
                </c:pt>
                <c:pt idx="5">
                  <c:v>8.8684999999999992</c:v>
                </c:pt>
                <c:pt idx="6">
                  <c:v>9.8039000000000005</c:v>
                </c:pt>
                <c:pt idx="7">
                  <c:v>12.462899999999999</c:v>
                </c:pt>
                <c:pt idx="8">
                  <c:v>7.1822999999999997</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Sheet1!$E$2:$E$10</c:f>
              <c:numCache>
                <c:formatCode>General</c:formatCode>
                <c:ptCount val="9"/>
                <c:pt idx="0">
                  <c:v>7.2463800000000003</c:v>
                </c:pt>
                <c:pt idx="1">
                  <c:v>6</c:v>
                </c:pt>
                <c:pt idx="2">
                  <c:v>3.0612200000000001</c:v>
                </c:pt>
                <c:pt idx="3">
                  <c:v>6.2111799999999997</c:v>
                </c:pt>
                <c:pt idx="4">
                  <c:v>5.2631600000000001</c:v>
                </c:pt>
                <c:pt idx="5">
                  <c:v>6.1162099999999997</c:v>
                </c:pt>
                <c:pt idx="6">
                  <c:v>4.7618999999999998</c:v>
                </c:pt>
                <c:pt idx="7">
                  <c:v>7.1216600000000003</c:v>
                </c:pt>
                <c:pt idx="8">
                  <c:v>6.6298300000000001</c:v>
                </c:pt>
              </c:numCache>
            </c:numRef>
          </c:val>
        </c:ser>
        <c:dLbls>
          <c:showLegendKey val="0"/>
          <c:showVal val="0"/>
          <c:showCatName val="0"/>
          <c:showSerName val="0"/>
          <c:showPercent val="0"/>
          <c:showBubbleSize val="0"/>
        </c:dLbls>
        <c:gapWidth val="40"/>
        <c:overlap val="100"/>
        <c:axId val="757943880"/>
        <c:axId val="757944272"/>
      </c:barChart>
      <c:catAx>
        <c:axId val="757943880"/>
        <c:scaling>
          <c:orientation val="minMax"/>
        </c:scaling>
        <c:delete val="0"/>
        <c:axPos val="b"/>
        <c:numFmt formatCode="General" sourceLinked="1"/>
        <c:majorTickMark val="out"/>
        <c:minorTickMark val="none"/>
        <c:tickLblPos val="nextTo"/>
        <c:txPr>
          <a:bodyPr/>
          <a:lstStyle/>
          <a:p>
            <a:pPr>
              <a:defRPr sz="1500" b="1"/>
            </a:pPr>
            <a:endParaRPr lang="en-US"/>
          </a:p>
        </c:txPr>
        <c:crossAx val="757944272"/>
        <c:crosses val="autoZero"/>
        <c:auto val="1"/>
        <c:lblAlgn val="ctr"/>
        <c:lblOffset val="100"/>
        <c:noMultiLvlLbl val="0"/>
      </c:catAx>
      <c:valAx>
        <c:axId val="75794427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0%" sourceLinked="1"/>
        <c:majorTickMark val="out"/>
        <c:minorTickMark val="none"/>
        <c:tickLblPos val="nextTo"/>
        <c:txPr>
          <a:bodyPr/>
          <a:lstStyle/>
          <a:p>
            <a:pPr>
              <a:defRPr sz="1500" b="1"/>
            </a:pPr>
            <a:endParaRPr lang="en-US"/>
          </a:p>
        </c:txPr>
        <c:crossAx val="757943880"/>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81.081100000000006</c:v>
                </c:pt>
                <c:pt idx="1">
                  <c:v>67.436499999999995</c:v>
                </c:pt>
                <c:pt idx="2">
                  <c:v>63.773600000000002</c:v>
                </c:pt>
                <c:pt idx="3">
                  <c:v>68.372100000000003</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10.991</c:v>
                </c:pt>
                <c:pt idx="1">
                  <c:v>15.7044</c:v>
                </c:pt>
                <c:pt idx="2">
                  <c:v>12.8302</c:v>
                </c:pt>
                <c:pt idx="3">
                  <c:v>14.4186</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3.964</c:v>
                </c:pt>
                <c:pt idx="1">
                  <c:v>10.1617</c:v>
                </c:pt>
                <c:pt idx="2">
                  <c:v>14.717000000000001</c:v>
                </c:pt>
                <c:pt idx="3">
                  <c:v>11.3178</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Sheet1!$A$2:$A$5</c:f>
              <c:strCache>
                <c:ptCount val="4"/>
                <c:pt idx="0">
                  <c:v>&lt;1</c:v>
                </c:pt>
                <c:pt idx="1">
                  <c:v>1-5</c:v>
                </c:pt>
                <c:pt idx="2">
                  <c:v>6-10</c:v>
                </c:pt>
                <c:pt idx="3">
                  <c:v>11-17</c:v>
                </c:pt>
              </c:strCache>
            </c:strRef>
          </c:cat>
          <c:val>
            <c:numRef>
              <c:f>Sheet1!$E$2:$E$5</c:f>
              <c:numCache>
                <c:formatCode>General</c:formatCode>
                <c:ptCount val="4"/>
                <c:pt idx="0">
                  <c:v>3.9639600000000002</c:v>
                </c:pt>
                <c:pt idx="1">
                  <c:v>6.6974600000000004</c:v>
                </c:pt>
                <c:pt idx="2">
                  <c:v>8.6792499999999997</c:v>
                </c:pt>
                <c:pt idx="3">
                  <c:v>5.89147</c:v>
                </c:pt>
              </c:numCache>
            </c:numRef>
          </c:val>
        </c:ser>
        <c:dLbls>
          <c:showLegendKey val="0"/>
          <c:showVal val="0"/>
          <c:showCatName val="0"/>
          <c:showSerName val="0"/>
          <c:showPercent val="0"/>
          <c:showBubbleSize val="0"/>
        </c:dLbls>
        <c:gapWidth val="40"/>
        <c:overlap val="100"/>
        <c:axId val="757945056"/>
        <c:axId val="757945448"/>
      </c:barChart>
      <c:catAx>
        <c:axId val="757945056"/>
        <c:scaling>
          <c:orientation val="minMax"/>
        </c:scaling>
        <c:delete val="0"/>
        <c:axPos val="b"/>
        <c:title>
          <c:tx>
            <c:rich>
              <a:bodyPr/>
              <a:lstStyle/>
              <a:p>
                <a:pPr>
                  <a:defRPr sz="1700"/>
                </a:pPr>
                <a:r>
                  <a:rPr lang="en-US" sz="1700" dirty="0" smtClean="0"/>
                  <a:t>Age Group</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57945448"/>
        <c:crosses val="autoZero"/>
        <c:auto val="1"/>
        <c:lblAlgn val="ctr"/>
        <c:lblOffset val="100"/>
        <c:noMultiLvlLbl val="0"/>
      </c:catAx>
      <c:valAx>
        <c:axId val="75794544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0%" sourceLinked="1"/>
        <c:majorTickMark val="out"/>
        <c:minorTickMark val="none"/>
        <c:tickLblPos val="nextTo"/>
        <c:txPr>
          <a:bodyPr/>
          <a:lstStyle/>
          <a:p>
            <a:pPr>
              <a:defRPr sz="1500" b="1"/>
            </a:pPr>
            <a:endParaRPr lang="en-US"/>
          </a:p>
        </c:txPr>
        <c:crossAx val="757945056"/>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2,777)</c:v>
                </c:pt>
              </c:strCache>
            </c:strRef>
          </c:tx>
          <c:spPr>
            <a:ln w="41275">
              <a:solidFill>
                <a:srgbClr val="CCCC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87.433999999999997</c:v>
                </c:pt>
                <c:pt idx="2">
                  <c:v>84.457999999999998</c:v>
                </c:pt>
                <c:pt idx="3">
                  <c:v>82.53</c:v>
                </c:pt>
                <c:pt idx="4">
                  <c:v>81.712000000000003</c:v>
                </c:pt>
                <c:pt idx="5">
                  <c:v>80.891999999999996</c:v>
                </c:pt>
                <c:pt idx="6">
                  <c:v>80.293000000000006</c:v>
                </c:pt>
                <c:pt idx="7">
                  <c:v>79.73</c:v>
                </c:pt>
                <c:pt idx="8">
                  <c:v>79.203000000000003</c:v>
                </c:pt>
                <c:pt idx="9">
                  <c:v>78.676000000000002</c:v>
                </c:pt>
                <c:pt idx="10">
                  <c:v>78.335999999999999</c:v>
                </c:pt>
                <c:pt idx="11">
                  <c:v>77.769000000000005</c:v>
                </c:pt>
                <c:pt idx="12">
                  <c:v>77.463999999999999</c:v>
                </c:pt>
                <c:pt idx="13">
                  <c:v>74.194999999999993</c:v>
                </c:pt>
                <c:pt idx="14">
                  <c:v>71.894999999999996</c:v>
                </c:pt>
                <c:pt idx="15">
                  <c:v>69.784999999999997</c:v>
                </c:pt>
                <c:pt idx="16">
                  <c:v>68.424999999999997</c:v>
                </c:pt>
                <c:pt idx="17">
                  <c:v>67.504999999999995</c:v>
                </c:pt>
                <c:pt idx="18">
                  <c:v>65.989999999999995</c:v>
                </c:pt>
                <c:pt idx="19">
                  <c:v>64.465000000000003</c:v>
                </c:pt>
                <c:pt idx="20">
                  <c:v>63.79</c:v>
                </c:pt>
                <c:pt idx="21">
                  <c:v>61.935000000000002</c:v>
                </c:pt>
                <c:pt idx="22">
                  <c:v>61.295000000000002</c:v>
                </c:pt>
                <c:pt idx="23">
                  <c:v>60.176000000000002</c:v>
                </c:pt>
                <c:pt idx="24">
                  <c:v>59.262999999999998</c:v>
                </c:pt>
                <c:pt idx="25">
                  <c:v>57.902000000000001</c:v>
                </c:pt>
                <c:pt idx="26">
                  <c:v>57.203000000000003</c:v>
                </c:pt>
                <c:pt idx="27">
                  <c:v>56.445999999999998</c:v>
                </c:pt>
                <c:pt idx="28">
                  <c:v>55.762999999999998</c:v>
                </c:pt>
                <c:pt idx="29">
                  <c:v>54.731999999999999</c:v>
                </c:pt>
                <c:pt idx="30">
                  <c:v>52.973999999999997</c:v>
                </c:pt>
                <c:pt idx="31">
                  <c:v>51.445</c:v>
                </c:pt>
                <c:pt idx="32">
                  <c:v>49.518999999999998</c:v>
                </c:pt>
                <c:pt idx="33">
                  <c:v>47.777999999999999</c:v>
                </c:pt>
                <c:pt idx="34">
                  <c:v>46.158000000000001</c:v>
                </c:pt>
                <c:pt idx="35">
                  <c:v>46.158000000000001</c:v>
                </c:pt>
                <c:pt idx="36">
                  <c:v>40.869</c:v>
                </c:pt>
              </c:numCache>
            </c:numRef>
          </c:yVal>
          <c:smooth val="0"/>
        </c:ser>
        <c:ser>
          <c:idx val="1"/>
          <c:order val="1"/>
          <c:tx>
            <c:strRef>
              <c:f>Sheet1!$C$1</c:f>
              <c:strCache>
                <c:ptCount val="1"/>
                <c:pt idx="0">
                  <c:v>1-5 Years (N = 2,556)</c:v>
                </c:pt>
              </c:strCache>
            </c:strRef>
          </c:tx>
          <c:spPr>
            <a:ln w="41275">
              <a:solidFill>
                <a:srgbClr val="FF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91.238</c:v>
                </c:pt>
                <c:pt idx="2">
                  <c:v>88.834999999999994</c:v>
                </c:pt>
                <c:pt idx="3">
                  <c:v>87.906000000000006</c:v>
                </c:pt>
                <c:pt idx="4">
                  <c:v>87.177000000000007</c:v>
                </c:pt>
                <c:pt idx="5">
                  <c:v>86.161000000000001</c:v>
                </c:pt>
                <c:pt idx="6">
                  <c:v>85.468999999999994</c:v>
                </c:pt>
                <c:pt idx="7">
                  <c:v>84.938000000000002</c:v>
                </c:pt>
                <c:pt idx="8">
                  <c:v>84.61</c:v>
                </c:pt>
                <c:pt idx="9">
                  <c:v>84.200999999999993</c:v>
                </c:pt>
                <c:pt idx="10">
                  <c:v>83.707999999999998</c:v>
                </c:pt>
                <c:pt idx="11">
                  <c:v>83.46</c:v>
                </c:pt>
                <c:pt idx="12">
                  <c:v>83.21</c:v>
                </c:pt>
                <c:pt idx="13">
                  <c:v>80.39</c:v>
                </c:pt>
                <c:pt idx="14">
                  <c:v>78.134</c:v>
                </c:pt>
                <c:pt idx="15">
                  <c:v>76.025000000000006</c:v>
                </c:pt>
                <c:pt idx="16">
                  <c:v>73.680000000000007</c:v>
                </c:pt>
                <c:pt idx="17">
                  <c:v>72.025000000000006</c:v>
                </c:pt>
                <c:pt idx="18">
                  <c:v>71.051000000000002</c:v>
                </c:pt>
                <c:pt idx="19">
                  <c:v>69.503</c:v>
                </c:pt>
                <c:pt idx="20">
                  <c:v>67.424999999999997</c:v>
                </c:pt>
                <c:pt idx="21">
                  <c:v>65.816999999999993</c:v>
                </c:pt>
                <c:pt idx="22">
                  <c:v>64.314999999999998</c:v>
                </c:pt>
                <c:pt idx="23">
                  <c:v>62.774000000000001</c:v>
                </c:pt>
                <c:pt idx="24">
                  <c:v>60.624000000000002</c:v>
                </c:pt>
                <c:pt idx="25">
                  <c:v>58.465000000000003</c:v>
                </c:pt>
                <c:pt idx="26">
                  <c:v>56.497</c:v>
                </c:pt>
                <c:pt idx="27">
                  <c:v>53.536999999999999</c:v>
                </c:pt>
                <c:pt idx="28">
                  <c:v>51.235999999999997</c:v>
                </c:pt>
                <c:pt idx="29">
                  <c:v>48.634999999999998</c:v>
                </c:pt>
                <c:pt idx="30">
                  <c:v>47.238999999999997</c:v>
                </c:pt>
                <c:pt idx="31">
                  <c:v>44.665999999999997</c:v>
                </c:pt>
                <c:pt idx="32">
                  <c:v>42.643999999999998</c:v>
                </c:pt>
                <c:pt idx="33">
                  <c:v>39.845999999999997</c:v>
                </c:pt>
                <c:pt idx="34">
                  <c:v>36.192</c:v>
                </c:pt>
                <c:pt idx="35">
                  <c:v>36.192</c:v>
                </c:pt>
                <c:pt idx="36">
                  <c:v>36.192</c:v>
                </c:pt>
              </c:numCache>
            </c:numRef>
          </c:yVal>
          <c:smooth val="0"/>
        </c:ser>
        <c:ser>
          <c:idx val="2"/>
          <c:order val="2"/>
          <c:tx>
            <c:strRef>
              <c:f>Sheet1!$D$1</c:f>
              <c:strCache>
                <c:ptCount val="1"/>
                <c:pt idx="0">
                  <c:v>6-10 Years (N = 1,637)</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91.525999999999996</c:v>
                </c:pt>
                <c:pt idx="2">
                  <c:v>90.402000000000001</c:v>
                </c:pt>
                <c:pt idx="3">
                  <c:v>89.582999999999998</c:v>
                </c:pt>
                <c:pt idx="4">
                  <c:v>89.141000000000005</c:v>
                </c:pt>
                <c:pt idx="5">
                  <c:v>88.697999999999993</c:v>
                </c:pt>
                <c:pt idx="6">
                  <c:v>88.253</c:v>
                </c:pt>
                <c:pt idx="7">
                  <c:v>88.063000000000002</c:v>
                </c:pt>
                <c:pt idx="8">
                  <c:v>87.808999999999997</c:v>
                </c:pt>
                <c:pt idx="9">
                  <c:v>87.555000000000007</c:v>
                </c:pt>
                <c:pt idx="10">
                  <c:v>87.301000000000002</c:v>
                </c:pt>
                <c:pt idx="11">
                  <c:v>86.981999999999999</c:v>
                </c:pt>
                <c:pt idx="12">
                  <c:v>86.853999999999999</c:v>
                </c:pt>
                <c:pt idx="13">
                  <c:v>84.251999999999995</c:v>
                </c:pt>
                <c:pt idx="14">
                  <c:v>82.215000000000003</c:v>
                </c:pt>
                <c:pt idx="15">
                  <c:v>79.921000000000006</c:v>
                </c:pt>
                <c:pt idx="16">
                  <c:v>77.781000000000006</c:v>
                </c:pt>
                <c:pt idx="17">
                  <c:v>75.709999999999994</c:v>
                </c:pt>
                <c:pt idx="18">
                  <c:v>72.91</c:v>
                </c:pt>
                <c:pt idx="19">
                  <c:v>70.402000000000001</c:v>
                </c:pt>
                <c:pt idx="20">
                  <c:v>67.233000000000004</c:v>
                </c:pt>
                <c:pt idx="21">
                  <c:v>64.302999999999997</c:v>
                </c:pt>
                <c:pt idx="22">
                  <c:v>60.665999999999997</c:v>
                </c:pt>
                <c:pt idx="23">
                  <c:v>56.389000000000003</c:v>
                </c:pt>
                <c:pt idx="24">
                  <c:v>52.540999999999997</c:v>
                </c:pt>
                <c:pt idx="25">
                  <c:v>49.640999999999998</c:v>
                </c:pt>
                <c:pt idx="26">
                  <c:v>47.609000000000002</c:v>
                </c:pt>
                <c:pt idx="27">
                  <c:v>44.988999999999997</c:v>
                </c:pt>
                <c:pt idx="28">
                  <c:v>41.444000000000003</c:v>
                </c:pt>
                <c:pt idx="29">
                  <c:v>38.744</c:v>
                </c:pt>
                <c:pt idx="30">
                  <c:v>36.539000000000001</c:v>
                </c:pt>
                <c:pt idx="31">
                  <c:v>34.357999999999997</c:v>
                </c:pt>
                <c:pt idx="32">
                  <c:v>34.357999999999997</c:v>
                </c:pt>
                <c:pt idx="33">
                  <c:v>33.283999999999999</c:v>
                </c:pt>
                <c:pt idx="34">
                  <c:v>33.283999999999999</c:v>
                </c:pt>
                <c:pt idx="35">
                  <c:v>33.283999999999999</c:v>
                </c:pt>
                <c:pt idx="36">
                  <c:v>33.283999999999999</c:v>
                </c:pt>
              </c:numCache>
            </c:numRef>
          </c:yVal>
          <c:smooth val="0"/>
        </c:ser>
        <c:ser>
          <c:idx val="3"/>
          <c:order val="3"/>
          <c:tx>
            <c:strRef>
              <c:f>Sheet1!$E$1</c:f>
              <c:strCache>
                <c:ptCount val="1"/>
                <c:pt idx="0">
                  <c:v>11-17 Years (N = 4,402)</c:v>
                </c:pt>
              </c:strCache>
            </c:strRef>
          </c:tx>
          <c:spPr>
            <a:ln w="41275">
              <a:solidFill>
                <a:srgbClr val="00FF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92.98</c:v>
                </c:pt>
                <c:pt idx="2">
                  <c:v>91.600999999999999</c:v>
                </c:pt>
                <c:pt idx="3">
                  <c:v>90.870999999999995</c:v>
                </c:pt>
                <c:pt idx="4">
                  <c:v>90.186000000000007</c:v>
                </c:pt>
                <c:pt idx="5">
                  <c:v>89.665000000000006</c:v>
                </c:pt>
                <c:pt idx="6">
                  <c:v>89.120999999999995</c:v>
                </c:pt>
                <c:pt idx="7">
                  <c:v>88.599000000000004</c:v>
                </c:pt>
                <c:pt idx="8">
                  <c:v>88.194000000000003</c:v>
                </c:pt>
                <c:pt idx="9">
                  <c:v>87.789000000000001</c:v>
                </c:pt>
                <c:pt idx="10">
                  <c:v>87.478999999999999</c:v>
                </c:pt>
                <c:pt idx="11">
                  <c:v>87.096000000000004</c:v>
                </c:pt>
                <c:pt idx="12">
                  <c:v>86.807000000000002</c:v>
                </c:pt>
                <c:pt idx="13">
                  <c:v>83.114999999999995</c:v>
                </c:pt>
                <c:pt idx="14">
                  <c:v>79.650000000000006</c:v>
                </c:pt>
                <c:pt idx="15">
                  <c:v>76.400000000000006</c:v>
                </c:pt>
                <c:pt idx="16">
                  <c:v>72.625</c:v>
                </c:pt>
                <c:pt idx="17">
                  <c:v>68.998000000000005</c:v>
                </c:pt>
                <c:pt idx="18">
                  <c:v>64.834000000000003</c:v>
                </c:pt>
                <c:pt idx="19">
                  <c:v>61.524999999999999</c:v>
                </c:pt>
                <c:pt idx="20">
                  <c:v>58.573999999999998</c:v>
                </c:pt>
                <c:pt idx="21">
                  <c:v>55.781999999999996</c:v>
                </c:pt>
                <c:pt idx="22">
                  <c:v>53.11</c:v>
                </c:pt>
                <c:pt idx="23">
                  <c:v>51.107999999999997</c:v>
                </c:pt>
                <c:pt idx="24">
                  <c:v>48.813000000000002</c:v>
                </c:pt>
                <c:pt idx="25">
                  <c:v>46.320999999999998</c:v>
                </c:pt>
                <c:pt idx="26">
                  <c:v>44.417999999999999</c:v>
                </c:pt>
                <c:pt idx="27">
                  <c:v>42.12</c:v>
                </c:pt>
                <c:pt idx="28">
                  <c:v>39.334000000000003</c:v>
                </c:pt>
                <c:pt idx="29">
                  <c:v>38.573</c:v>
                </c:pt>
                <c:pt idx="30">
                  <c:v>36.96</c:v>
                </c:pt>
                <c:pt idx="31">
                  <c:v>36.619</c:v>
                </c:pt>
                <c:pt idx="32">
                  <c:v>36.209000000000003</c:v>
                </c:pt>
                <c:pt idx="33">
                  <c:v>35.200000000000003</c:v>
                </c:pt>
                <c:pt idx="34">
                  <c:v>33.087000000000003</c:v>
                </c:pt>
                <c:pt idx="35">
                  <c:v>32.204999999999998</c:v>
                </c:pt>
                <c:pt idx="36">
                  <c:v>30.201000000000001</c:v>
                </c:pt>
              </c:numCache>
            </c:numRef>
          </c:yVal>
          <c:smooth val="0"/>
        </c:ser>
        <c:ser>
          <c:idx val="4"/>
          <c:order val="4"/>
          <c:tx>
            <c:strRef>
              <c:f>Sheet1!$F$1</c:f>
              <c:strCache>
                <c:ptCount val="1"/>
                <c:pt idx="0">
                  <c:v>Overall (N = 11,384)</c:v>
                </c:pt>
              </c:strCache>
            </c:strRef>
          </c:tx>
          <c:spPr>
            <a:ln w="4762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91.021000000000001</c:v>
                </c:pt>
                <c:pt idx="2">
                  <c:v>89.058000000000007</c:v>
                </c:pt>
                <c:pt idx="3">
                  <c:v>87.978999999999999</c:v>
                </c:pt>
                <c:pt idx="4">
                  <c:v>87.287000000000006</c:v>
                </c:pt>
                <c:pt idx="5">
                  <c:v>86.593000000000004</c:v>
                </c:pt>
                <c:pt idx="6">
                  <c:v>86.016999999999996</c:v>
                </c:pt>
                <c:pt idx="7">
                  <c:v>85.531999999999996</c:v>
                </c:pt>
                <c:pt idx="8">
                  <c:v>85.137</c:v>
                </c:pt>
                <c:pt idx="9">
                  <c:v>84.722999999999999</c:v>
                </c:pt>
                <c:pt idx="10">
                  <c:v>84.373999999999995</c:v>
                </c:pt>
                <c:pt idx="11">
                  <c:v>83.986000000000004</c:v>
                </c:pt>
                <c:pt idx="12">
                  <c:v>83.724999999999994</c:v>
                </c:pt>
                <c:pt idx="13">
                  <c:v>80.483000000000004</c:v>
                </c:pt>
                <c:pt idx="14">
                  <c:v>77.781999999999996</c:v>
                </c:pt>
                <c:pt idx="15">
                  <c:v>75.185000000000002</c:v>
                </c:pt>
                <c:pt idx="16">
                  <c:v>72.56</c:v>
                </c:pt>
                <c:pt idx="17">
                  <c:v>70.256</c:v>
                </c:pt>
                <c:pt idx="18">
                  <c:v>67.638000000000005</c:v>
                </c:pt>
                <c:pt idx="19">
                  <c:v>65.268000000000001</c:v>
                </c:pt>
                <c:pt idx="20">
                  <c:v>63.037999999999997</c:v>
                </c:pt>
                <c:pt idx="21">
                  <c:v>60.713000000000001</c:v>
                </c:pt>
                <c:pt idx="22">
                  <c:v>58.656999999999996</c:v>
                </c:pt>
                <c:pt idx="23">
                  <c:v>56.654000000000003</c:v>
                </c:pt>
                <c:pt idx="24">
                  <c:v>54.518000000000001</c:v>
                </c:pt>
                <c:pt idx="25">
                  <c:v>52.332000000000001</c:v>
                </c:pt>
                <c:pt idx="26">
                  <c:v>50.680999999999997</c:v>
                </c:pt>
                <c:pt idx="27">
                  <c:v>48.622</c:v>
                </c:pt>
                <c:pt idx="28">
                  <c:v>46.381999999999998</c:v>
                </c:pt>
                <c:pt idx="29">
                  <c:v>44.941000000000003</c:v>
                </c:pt>
                <c:pt idx="30">
                  <c:v>43.234000000000002</c:v>
                </c:pt>
                <c:pt idx="31">
                  <c:v>41.938000000000002</c:v>
                </c:pt>
                <c:pt idx="32">
                  <c:v>40.792000000000002</c:v>
                </c:pt>
                <c:pt idx="33">
                  <c:v>39.26</c:v>
                </c:pt>
                <c:pt idx="34">
                  <c:v>37.174999999999997</c:v>
                </c:pt>
                <c:pt idx="35">
                  <c:v>36.731999999999999</c:v>
                </c:pt>
                <c:pt idx="36">
                  <c:v>34.856999999999999</c:v>
                </c:pt>
              </c:numCache>
            </c:numRef>
          </c:yVal>
          <c:smooth val="0"/>
        </c:ser>
        <c:dLbls>
          <c:showLegendKey val="0"/>
          <c:showVal val="0"/>
          <c:showCatName val="0"/>
          <c:showSerName val="0"/>
          <c:showPercent val="0"/>
          <c:showBubbleSize val="0"/>
        </c:dLbls>
        <c:axId val="757946232"/>
        <c:axId val="757946624"/>
      </c:scatterChart>
      <c:valAx>
        <c:axId val="757946232"/>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946624"/>
        <c:crosses val="autoZero"/>
        <c:crossBetween val="midCat"/>
        <c:majorUnit val="1"/>
      </c:valAx>
      <c:valAx>
        <c:axId val="7579466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946232"/>
        <c:crosses val="autoZero"/>
        <c:crossBetween val="midCat"/>
        <c:majorUnit val="20"/>
      </c:valAx>
      <c:spPr>
        <a:solidFill>
          <a:schemeClr val="bg2"/>
        </a:solidFill>
        <a:ln>
          <a:solidFill>
            <a:schemeClr val="tx1"/>
          </a:solidFill>
        </a:ln>
      </c:spPr>
    </c:plotArea>
    <c:legend>
      <c:legendPos val="r"/>
      <c:layout>
        <c:manualLayout>
          <c:xMode val="edge"/>
          <c:yMode val="edge"/>
          <c:x val="0.67092177084061577"/>
          <c:y val="6.6669841673016692E-2"/>
          <c:w val="0.26599563328920567"/>
          <c:h val="0.2887583608500597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2,010)</c:v>
                </c:pt>
              </c:strCache>
            </c:strRef>
          </c:tx>
          <c:spPr>
            <a:ln w="41275">
              <a:solidFill>
                <a:srgbClr val="CCCC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95.781000000000006</c:v>
                </c:pt>
                <c:pt idx="14">
                  <c:v>92.811000000000007</c:v>
                </c:pt>
                <c:pt idx="15">
                  <c:v>90.087000000000003</c:v>
                </c:pt>
                <c:pt idx="16">
                  <c:v>88.331999999999994</c:v>
                </c:pt>
                <c:pt idx="17">
                  <c:v>87.144000000000005</c:v>
                </c:pt>
                <c:pt idx="18">
                  <c:v>85.188999999999993</c:v>
                </c:pt>
                <c:pt idx="19">
                  <c:v>83.218999999999994</c:v>
                </c:pt>
                <c:pt idx="20">
                  <c:v>82.347999999999999</c:v>
                </c:pt>
                <c:pt idx="21">
                  <c:v>79.953999999999994</c:v>
                </c:pt>
                <c:pt idx="22">
                  <c:v>79.126999999999995</c:v>
                </c:pt>
                <c:pt idx="23">
                  <c:v>77.682000000000002</c:v>
                </c:pt>
                <c:pt idx="24">
                  <c:v>76.504000000000005</c:v>
                </c:pt>
                <c:pt idx="25">
                  <c:v>74.747</c:v>
                </c:pt>
                <c:pt idx="26">
                  <c:v>73.844999999999999</c:v>
                </c:pt>
                <c:pt idx="27">
                  <c:v>72.867999999999995</c:v>
                </c:pt>
                <c:pt idx="28">
                  <c:v>71.986000000000004</c:v>
                </c:pt>
                <c:pt idx="29">
                  <c:v>70.655000000000001</c:v>
                </c:pt>
                <c:pt idx="30">
                  <c:v>68.385000000000005</c:v>
                </c:pt>
                <c:pt idx="31">
                  <c:v>66.412000000000006</c:v>
                </c:pt>
                <c:pt idx="32">
                  <c:v>63.924999999999997</c:v>
                </c:pt>
                <c:pt idx="33">
                  <c:v>61.677999999999997</c:v>
                </c:pt>
                <c:pt idx="34">
                  <c:v>59.585999999999999</c:v>
                </c:pt>
                <c:pt idx="35">
                  <c:v>59.585999999999999</c:v>
                </c:pt>
                <c:pt idx="36">
                  <c:v>52.758000000000003</c:v>
                </c:pt>
              </c:numCache>
            </c:numRef>
          </c:yVal>
          <c:smooth val="0"/>
        </c:ser>
        <c:ser>
          <c:idx val="1"/>
          <c:order val="1"/>
          <c:tx>
            <c:strRef>
              <c:f>Sheet1!$C$1</c:f>
              <c:strCache>
                <c:ptCount val="1"/>
                <c:pt idx="0">
                  <c:v>1-5 Years (N = 1,982)</c:v>
                </c:pt>
              </c:strCache>
            </c:strRef>
          </c:tx>
          <c:spPr>
            <a:ln w="41275">
              <a:solidFill>
                <a:srgbClr val="FF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96.611000000000004</c:v>
                </c:pt>
                <c:pt idx="14">
                  <c:v>93.899000000000001</c:v>
                </c:pt>
                <c:pt idx="15">
                  <c:v>91.364999999999995</c:v>
                </c:pt>
                <c:pt idx="16">
                  <c:v>88.546999999999997</c:v>
                </c:pt>
                <c:pt idx="17">
                  <c:v>86.557000000000002</c:v>
                </c:pt>
                <c:pt idx="18">
                  <c:v>85.388000000000005</c:v>
                </c:pt>
                <c:pt idx="19">
                  <c:v>83.527000000000001</c:v>
                </c:pt>
                <c:pt idx="20">
                  <c:v>81.03</c:v>
                </c:pt>
                <c:pt idx="21">
                  <c:v>79.097999999999999</c:v>
                </c:pt>
                <c:pt idx="22">
                  <c:v>77.292000000000002</c:v>
                </c:pt>
                <c:pt idx="23">
                  <c:v>75.44</c:v>
                </c:pt>
                <c:pt idx="24">
                  <c:v>72.855999999999995</c:v>
                </c:pt>
                <c:pt idx="25">
                  <c:v>70.260999999999996</c:v>
                </c:pt>
                <c:pt idx="26">
                  <c:v>67.896000000000001</c:v>
                </c:pt>
                <c:pt idx="27">
                  <c:v>64.338999999999999</c:v>
                </c:pt>
                <c:pt idx="28">
                  <c:v>61.573999999999998</c:v>
                </c:pt>
                <c:pt idx="29">
                  <c:v>58.448999999999998</c:v>
                </c:pt>
                <c:pt idx="30">
                  <c:v>56.771000000000001</c:v>
                </c:pt>
                <c:pt idx="31">
                  <c:v>53.677999999999997</c:v>
                </c:pt>
                <c:pt idx="32">
                  <c:v>51.249000000000002</c:v>
                </c:pt>
                <c:pt idx="33">
                  <c:v>47.886000000000003</c:v>
                </c:pt>
                <c:pt idx="34">
                  <c:v>43.494</c:v>
                </c:pt>
                <c:pt idx="35">
                  <c:v>43.494</c:v>
                </c:pt>
                <c:pt idx="36">
                  <c:v>43.494</c:v>
                </c:pt>
              </c:numCache>
            </c:numRef>
          </c:yVal>
          <c:smooth val="0"/>
        </c:ser>
        <c:ser>
          <c:idx val="2"/>
          <c:order val="2"/>
          <c:tx>
            <c:strRef>
              <c:f>Sheet1!$D$1</c:f>
              <c:strCache>
                <c:ptCount val="1"/>
                <c:pt idx="0">
                  <c:v>6-10 Years (N = 1,339)</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97.004999999999995</c:v>
                </c:pt>
                <c:pt idx="14">
                  <c:v>94.66</c:v>
                </c:pt>
                <c:pt idx="15">
                  <c:v>92.016999999999996</c:v>
                </c:pt>
                <c:pt idx="16">
                  <c:v>89.555000000000007</c:v>
                </c:pt>
                <c:pt idx="17">
                  <c:v>87.168999999999997</c:v>
                </c:pt>
                <c:pt idx="18">
                  <c:v>83.944999999999993</c:v>
                </c:pt>
                <c:pt idx="19">
                  <c:v>81.058000000000007</c:v>
                </c:pt>
                <c:pt idx="20">
                  <c:v>77.41</c:v>
                </c:pt>
                <c:pt idx="21">
                  <c:v>74.036000000000001</c:v>
                </c:pt>
                <c:pt idx="22">
                  <c:v>69.849000000000004</c:v>
                </c:pt>
                <c:pt idx="23">
                  <c:v>64.924000000000007</c:v>
                </c:pt>
                <c:pt idx="24">
                  <c:v>60.493000000000002</c:v>
                </c:pt>
                <c:pt idx="25">
                  <c:v>57.154000000000003</c:v>
                </c:pt>
                <c:pt idx="26">
                  <c:v>54.814999999999998</c:v>
                </c:pt>
                <c:pt idx="27">
                  <c:v>51.798000000000002</c:v>
                </c:pt>
                <c:pt idx="28">
                  <c:v>47.716999999999999</c:v>
                </c:pt>
                <c:pt idx="29">
                  <c:v>44.609000000000002</c:v>
                </c:pt>
                <c:pt idx="30">
                  <c:v>42.07</c:v>
                </c:pt>
                <c:pt idx="31">
                  <c:v>39.558</c:v>
                </c:pt>
                <c:pt idx="32">
                  <c:v>39.558</c:v>
                </c:pt>
                <c:pt idx="33">
                  <c:v>38.322000000000003</c:v>
                </c:pt>
                <c:pt idx="34">
                  <c:v>38.322000000000003</c:v>
                </c:pt>
                <c:pt idx="35">
                  <c:v>38.322000000000003</c:v>
                </c:pt>
                <c:pt idx="36">
                  <c:v>38.322000000000003</c:v>
                </c:pt>
              </c:numCache>
            </c:numRef>
          </c:yVal>
          <c:smooth val="0"/>
        </c:ser>
        <c:ser>
          <c:idx val="3"/>
          <c:order val="3"/>
          <c:tx>
            <c:strRef>
              <c:f>Sheet1!$E$1</c:f>
              <c:strCache>
                <c:ptCount val="1"/>
                <c:pt idx="0">
                  <c:v>11-17 Years (N = 3,569)</c:v>
                </c:pt>
              </c:strCache>
            </c:strRef>
          </c:tx>
          <c:spPr>
            <a:ln w="41275">
              <a:solidFill>
                <a:srgbClr val="00FF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95.745000000000005</c:v>
                </c:pt>
                <c:pt idx="14">
                  <c:v>91.751999999999995</c:v>
                </c:pt>
                <c:pt idx="15">
                  <c:v>88.007000000000005</c:v>
                </c:pt>
                <c:pt idx="16">
                  <c:v>83.656999999999996</c:v>
                </c:pt>
                <c:pt idx="17">
                  <c:v>79.477000000000004</c:v>
                </c:pt>
                <c:pt idx="18">
                  <c:v>74.677000000000007</c:v>
                </c:pt>
                <c:pt idx="19">
                  <c:v>70.864000000000004</c:v>
                </c:pt>
                <c:pt idx="20">
                  <c:v>67.462000000000003</c:v>
                </c:pt>
                <c:pt idx="21">
                  <c:v>64.245999999999995</c:v>
                </c:pt>
                <c:pt idx="22">
                  <c:v>61.167999999999999</c:v>
                </c:pt>
                <c:pt idx="23">
                  <c:v>58.863</c:v>
                </c:pt>
                <c:pt idx="24">
                  <c:v>56.219000000000001</c:v>
                </c:pt>
                <c:pt idx="25">
                  <c:v>53.348999999999997</c:v>
                </c:pt>
                <c:pt idx="26">
                  <c:v>51.158000000000001</c:v>
                </c:pt>
                <c:pt idx="27">
                  <c:v>48.511000000000003</c:v>
                </c:pt>
                <c:pt idx="28">
                  <c:v>45.302</c:v>
                </c:pt>
                <c:pt idx="29">
                  <c:v>44.424999999999997</c:v>
                </c:pt>
                <c:pt idx="30">
                  <c:v>42.567</c:v>
                </c:pt>
                <c:pt idx="31">
                  <c:v>42.174999999999997</c:v>
                </c:pt>
                <c:pt idx="32">
                  <c:v>41.703000000000003</c:v>
                </c:pt>
                <c:pt idx="33">
                  <c:v>40.540999999999997</c:v>
                </c:pt>
                <c:pt idx="34">
                  <c:v>38.106999999999999</c:v>
                </c:pt>
                <c:pt idx="35">
                  <c:v>37.091000000000001</c:v>
                </c:pt>
                <c:pt idx="36">
                  <c:v>34.783000000000001</c:v>
                </c:pt>
              </c:numCache>
            </c:numRef>
          </c:yVal>
          <c:smooth val="0"/>
        </c:ser>
        <c:ser>
          <c:idx val="4"/>
          <c:order val="4"/>
          <c:tx>
            <c:strRef>
              <c:f>Sheet1!$F$1</c:f>
              <c:strCache>
                <c:ptCount val="1"/>
                <c:pt idx="0">
                  <c:v>Overall (N = 8,900)</c:v>
                </c:pt>
              </c:strCache>
            </c:strRef>
          </c:tx>
          <c:spPr>
            <a:ln w="4762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96.135000000000005</c:v>
                </c:pt>
                <c:pt idx="14">
                  <c:v>92.905000000000001</c:v>
                </c:pt>
                <c:pt idx="15">
                  <c:v>89.825999999999993</c:v>
                </c:pt>
                <c:pt idx="16">
                  <c:v>86.686000000000007</c:v>
                </c:pt>
                <c:pt idx="17">
                  <c:v>83.930999999999997</c:v>
                </c:pt>
                <c:pt idx="18">
                  <c:v>80.799000000000007</c:v>
                </c:pt>
                <c:pt idx="19">
                  <c:v>77.962999999999994</c:v>
                </c:pt>
                <c:pt idx="20">
                  <c:v>75.295000000000002</c:v>
                </c:pt>
                <c:pt idx="21">
                  <c:v>72.513000000000005</c:v>
                </c:pt>
                <c:pt idx="22">
                  <c:v>70.054000000000002</c:v>
                </c:pt>
                <c:pt idx="23">
                  <c:v>67.656000000000006</c:v>
                </c:pt>
                <c:pt idx="24">
                  <c:v>65.099000000000004</c:v>
                </c:pt>
                <c:pt idx="25">
                  <c:v>62.481000000000002</c:v>
                </c:pt>
                <c:pt idx="26">
                  <c:v>60.545000000000002</c:v>
                </c:pt>
                <c:pt idx="27">
                  <c:v>58.076999999999998</c:v>
                </c:pt>
                <c:pt idx="28">
                  <c:v>55.392000000000003</c:v>
                </c:pt>
                <c:pt idx="29">
                  <c:v>53.664000000000001</c:v>
                </c:pt>
                <c:pt idx="30">
                  <c:v>51.618000000000002</c:v>
                </c:pt>
                <c:pt idx="31">
                  <c:v>50.063000000000002</c:v>
                </c:pt>
                <c:pt idx="32">
                  <c:v>48.813000000000002</c:v>
                </c:pt>
                <c:pt idx="33">
                  <c:v>46.972999999999999</c:v>
                </c:pt>
                <c:pt idx="34">
                  <c:v>44.468000000000004</c:v>
                </c:pt>
                <c:pt idx="35">
                  <c:v>43.935000000000002</c:v>
                </c:pt>
                <c:pt idx="36">
                  <c:v>41.667999999999999</c:v>
                </c:pt>
              </c:numCache>
            </c:numRef>
          </c:yVal>
          <c:smooth val="0"/>
        </c:ser>
        <c:dLbls>
          <c:showLegendKey val="0"/>
          <c:showVal val="0"/>
          <c:showCatName val="0"/>
          <c:showSerName val="0"/>
          <c:showPercent val="0"/>
          <c:showBubbleSize val="0"/>
        </c:dLbls>
        <c:axId val="757947408"/>
        <c:axId val="757947800"/>
      </c:scatterChart>
      <c:valAx>
        <c:axId val="757947408"/>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947800"/>
        <c:crosses val="autoZero"/>
        <c:crossBetween val="midCat"/>
        <c:majorUnit val="1"/>
      </c:valAx>
      <c:valAx>
        <c:axId val="7579478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947408"/>
        <c:crosses val="autoZero"/>
        <c:crossBetween val="midCat"/>
        <c:majorUnit val="20"/>
      </c:valAx>
      <c:spPr>
        <a:solidFill>
          <a:schemeClr val="bg2"/>
        </a:solidFill>
        <a:ln>
          <a:solidFill>
            <a:schemeClr val="tx1"/>
          </a:solidFill>
        </a:ln>
      </c:spPr>
    </c:plotArea>
    <c:legend>
      <c:legendPos val="r"/>
      <c:layout>
        <c:manualLayout>
          <c:xMode val="edge"/>
          <c:yMode val="edge"/>
          <c:x val="0.12372413072259944"/>
          <c:y val="0.63118597070527471"/>
          <c:w val="0.61866524980838378"/>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1,244)</c:v>
                </c:pt>
              </c:strCache>
            </c:strRef>
          </c:tx>
          <c:spPr>
            <a:ln w="41275">
              <a:solidFill>
                <a:srgbClr val="CCCC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100</c:v>
                </c:pt>
                <c:pt idx="3">
                  <c:v>100</c:v>
                </c:pt>
                <c:pt idx="4">
                  <c:v>100</c:v>
                </c:pt>
                <c:pt idx="5">
                  <c:v>100</c:v>
                </c:pt>
                <c:pt idx="6">
                  <c:v>98.655000000000001</c:v>
                </c:pt>
                <c:pt idx="7">
                  <c:v>96.441999999999993</c:v>
                </c:pt>
                <c:pt idx="8">
                  <c:v>94.212000000000003</c:v>
                </c:pt>
                <c:pt idx="9">
                  <c:v>93.225999999999999</c:v>
                </c:pt>
                <c:pt idx="10">
                  <c:v>90.515000000000001</c:v>
                </c:pt>
                <c:pt idx="11">
                  <c:v>89.578999999999994</c:v>
                </c:pt>
                <c:pt idx="12">
                  <c:v>87.944000000000003</c:v>
                </c:pt>
                <c:pt idx="13">
                  <c:v>86.61</c:v>
                </c:pt>
                <c:pt idx="14">
                  <c:v>84.62</c:v>
                </c:pt>
                <c:pt idx="15">
                  <c:v>83.6</c:v>
                </c:pt>
                <c:pt idx="16">
                  <c:v>82.492999999999995</c:v>
                </c:pt>
                <c:pt idx="17">
                  <c:v>81.495000000000005</c:v>
                </c:pt>
                <c:pt idx="18">
                  <c:v>79.986999999999995</c:v>
                </c:pt>
                <c:pt idx="19">
                  <c:v>77.418999999999997</c:v>
                </c:pt>
                <c:pt idx="20">
                  <c:v>75.185000000000002</c:v>
                </c:pt>
                <c:pt idx="21">
                  <c:v>72.369</c:v>
                </c:pt>
                <c:pt idx="22">
                  <c:v>69.825000000000003</c:v>
                </c:pt>
                <c:pt idx="23">
                  <c:v>67.456999999999994</c:v>
                </c:pt>
                <c:pt idx="24">
                  <c:v>67.456999999999994</c:v>
                </c:pt>
                <c:pt idx="25">
                  <c:v>59.726999999999997</c:v>
                </c:pt>
              </c:numCache>
            </c:numRef>
          </c:yVal>
          <c:smooth val="0"/>
        </c:ser>
        <c:ser>
          <c:idx val="1"/>
          <c:order val="1"/>
          <c:tx>
            <c:strRef>
              <c:f>Sheet1!$C$1</c:f>
              <c:strCache>
                <c:ptCount val="1"/>
                <c:pt idx="0">
                  <c:v>1-5 Years (N = 1,255)</c:v>
                </c:pt>
              </c:strCache>
            </c:strRef>
          </c:tx>
          <c:spPr>
            <a:ln w="41275">
              <a:solidFill>
                <a:srgbClr val="FFFF00"/>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100</c:v>
                </c:pt>
                <c:pt idx="3">
                  <c:v>100</c:v>
                </c:pt>
                <c:pt idx="4">
                  <c:v>100</c:v>
                </c:pt>
                <c:pt idx="5">
                  <c:v>100</c:v>
                </c:pt>
                <c:pt idx="6">
                  <c:v>97.751999999999995</c:v>
                </c:pt>
                <c:pt idx="7">
                  <c:v>96.430999999999997</c:v>
                </c:pt>
                <c:pt idx="8">
                  <c:v>94.33</c:v>
                </c:pt>
                <c:pt idx="9">
                  <c:v>91.51</c:v>
                </c:pt>
                <c:pt idx="10">
                  <c:v>89.328000000000003</c:v>
                </c:pt>
                <c:pt idx="11">
                  <c:v>87.287999999999997</c:v>
                </c:pt>
                <c:pt idx="12">
                  <c:v>85.197000000000003</c:v>
                </c:pt>
                <c:pt idx="13">
                  <c:v>82.278999999999996</c:v>
                </c:pt>
                <c:pt idx="14">
                  <c:v>79.349000000000004</c:v>
                </c:pt>
                <c:pt idx="15">
                  <c:v>76.677999999999997</c:v>
                </c:pt>
                <c:pt idx="16">
                  <c:v>72.661000000000001</c:v>
                </c:pt>
                <c:pt idx="17">
                  <c:v>69.537999999999997</c:v>
                </c:pt>
                <c:pt idx="18">
                  <c:v>66.007999999999996</c:v>
                </c:pt>
                <c:pt idx="19">
                  <c:v>64.113</c:v>
                </c:pt>
                <c:pt idx="20">
                  <c:v>60.621000000000002</c:v>
                </c:pt>
                <c:pt idx="21">
                  <c:v>57.877000000000002</c:v>
                </c:pt>
                <c:pt idx="22">
                  <c:v>54.08</c:v>
                </c:pt>
                <c:pt idx="23">
                  <c:v>49.12</c:v>
                </c:pt>
                <c:pt idx="24">
                  <c:v>49.12</c:v>
                </c:pt>
                <c:pt idx="25">
                  <c:v>49.12</c:v>
                </c:pt>
              </c:numCache>
            </c:numRef>
          </c:yVal>
          <c:smooth val="0"/>
        </c:ser>
        <c:ser>
          <c:idx val="2"/>
          <c:order val="2"/>
          <c:tx>
            <c:strRef>
              <c:f>Sheet1!$D$1</c:f>
              <c:strCache>
                <c:ptCount val="1"/>
                <c:pt idx="0">
                  <c:v>6-10 Years (N = 857)</c:v>
                </c:pt>
              </c:strCache>
            </c:strRef>
          </c:tx>
          <c:spPr>
            <a:ln w="41275">
              <a:solidFill>
                <a:srgbClr val="FF00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100</c:v>
                </c:pt>
                <c:pt idx="3">
                  <c:v>100</c:v>
                </c:pt>
                <c:pt idx="4">
                  <c:v>100</c:v>
                </c:pt>
                <c:pt idx="5">
                  <c:v>100</c:v>
                </c:pt>
                <c:pt idx="6">
                  <c:v>97.334999999999994</c:v>
                </c:pt>
                <c:pt idx="7">
                  <c:v>93.734999999999999</c:v>
                </c:pt>
                <c:pt idx="8">
                  <c:v>90.51</c:v>
                </c:pt>
                <c:pt idx="9">
                  <c:v>86.436999999999998</c:v>
                </c:pt>
                <c:pt idx="10">
                  <c:v>82.67</c:v>
                </c:pt>
                <c:pt idx="11">
                  <c:v>77.994</c:v>
                </c:pt>
                <c:pt idx="12">
                  <c:v>72.495999999999995</c:v>
                </c:pt>
                <c:pt idx="13">
                  <c:v>67.548000000000002</c:v>
                </c:pt>
                <c:pt idx="14">
                  <c:v>63.819000000000003</c:v>
                </c:pt>
                <c:pt idx="15">
                  <c:v>61.207999999999998</c:v>
                </c:pt>
                <c:pt idx="16">
                  <c:v>57.838999999999999</c:v>
                </c:pt>
                <c:pt idx="17">
                  <c:v>53.281999999999996</c:v>
                </c:pt>
                <c:pt idx="18">
                  <c:v>49.811</c:v>
                </c:pt>
                <c:pt idx="19">
                  <c:v>46.975999999999999</c:v>
                </c:pt>
                <c:pt idx="20">
                  <c:v>44.170999999999999</c:v>
                </c:pt>
                <c:pt idx="21">
                  <c:v>44.170999999999999</c:v>
                </c:pt>
                <c:pt idx="22">
                  <c:v>42.790999999999997</c:v>
                </c:pt>
                <c:pt idx="23">
                  <c:v>42.790999999999997</c:v>
                </c:pt>
                <c:pt idx="24">
                  <c:v>42.790999999999997</c:v>
                </c:pt>
                <c:pt idx="25">
                  <c:v>42.790999999999997</c:v>
                </c:pt>
              </c:numCache>
            </c:numRef>
          </c:yVal>
          <c:smooth val="0"/>
        </c:ser>
        <c:ser>
          <c:idx val="3"/>
          <c:order val="3"/>
          <c:tx>
            <c:strRef>
              <c:f>Sheet1!$E$1</c:f>
              <c:strCache>
                <c:ptCount val="1"/>
                <c:pt idx="0">
                  <c:v>11-17 Years (N = 2,127)</c:v>
                </c:pt>
              </c:strCache>
            </c:strRef>
          </c:tx>
          <c:spPr>
            <a:ln w="41275">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Sheet1!$E$2:$E$27</c:f>
              <c:numCache>
                <c:formatCode>General</c:formatCode>
                <c:ptCount val="26"/>
                <c:pt idx="0">
                  <c:v>100</c:v>
                </c:pt>
                <c:pt idx="1">
                  <c:v>100</c:v>
                </c:pt>
                <c:pt idx="2">
                  <c:v>100</c:v>
                </c:pt>
                <c:pt idx="3">
                  <c:v>100</c:v>
                </c:pt>
                <c:pt idx="4">
                  <c:v>100</c:v>
                </c:pt>
                <c:pt idx="5">
                  <c:v>100</c:v>
                </c:pt>
                <c:pt idx="6">
                  <c:v>95.001000000000005</c:v>
                </c:pt>
                <c:pt idx="7">
                  <c:v>89.263999999999996</c:v>
                </c:pt>
                <c:pt idx="8">
                  <c:v>84.704999999999998</c:v>
                </c:pt>
                <c:pt idx="9">
                  <c:v>80.638999999999996</c:v>
                </c:pt>
                <c:pt idx="10">
                  <c:v>76.795000000000002</c:v>
                </c:pt>
                <c:pt idx="11">
                  <c:v>73.114999999999995</c:v>
                </c:pt>
                <c:pt idx="12">
                  <c:v>70.36</c:v>
                </c:pt>
                <c:pt idx="13">
                  <c:v>67.2</c:v>
                </c:pt>
                <c:pt idx="14">
                  <c:v>63.768999999999998</c:v>
                </c:pt>
                <c:pt idx="15">
                  <c:v>61.15</c:v>
                </c:pt>
                <c:pt idx="16">
                  <c:v>57.987000000000002</c:v>
                </c:pt>
                <c:pt idx="17">
                  <c:v>54.15</c:v>
                </c:pt>
                <c:pt idx="18">
                  <c:v>53.101999999999997</c:v>
                </c:pt>
                <c:pt idx="19">
                  <c:v>50.881999999999998</c:v>
                </c:pt>
                <c:pt idx="20">
                  <c:v>50.412999999999997</c:v>
                </c:pt>
                <c:pt idx="21">
                  <c:v>49.847999999999999</c:v>
                </c:pt>
                <c:pt idx="22">
                  <c:v>48.46</c:v>
                </c:pt>
                <c:pt idx="23">
                  <c:v>45.55</c:v>
                </c:pt>
                <c:pt idx="24">
                  <c:v>44.335999999999999</c:v>
                </c:pt>
                <c:pt idx="25">
                  <c:v>41.576999999999998</c:v>
                </c:pt>
              </c:numCache>
            </c:numRef>
          </c:yVal>
          <c:smooth val="0"/>
        </c:ser>
        <c:ser>
          <c:idx val="4"/>
          <c:order val="4"/>
          <c:tx>
            <c:strRef>
              <c:f>Sheet1!$F$1</c:f>
              <c:strCache>
                <c:ptCount val="1"/>
                <c:pt idx="0">
                  <c:v>Overall (N = 5,483)</c:v>
                </c:pt>
              </c:strCache>
            </c:strRef>
          </c:tx>
          <c:spPr>
            <a:ln w="47625">
              <a:solidFill>
                <a:srgbClr val="00FF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Sheet1!$F$2:$F$27</c:f>
              <c:numCache>
                <c:formatCode>General</c:formatCode>
                <c:ptCount val="26"/>
                <c:pt idx="0">
                  <c:v>100</c:v>
                </c:pt>
                <c:pt idx="1">
                  <c:v>100</c:v>
                </c:pt>
                <c:pt idx="2">
                  <c:v>100</c:v>
                </c:pt>
                <c:pt idx="3">
                  <c:v>100</c:v>
                </c:pt>
                <c:pt idx="4">
                  <c:v>100</c:v>
                </c:pt>
                <c:pt idx="5">
                  <c:v>100</c:v>
                </c:pt>
                <c:pt idx="6">
                  <c:v>96.82</c:v>
                </c:pt>
                <c:pt idx="7">
                  <c:v>93.206999999999994</c:v>
                </c:pt>
                <c:pt idx="8">
                  <c:v>89.935000000000002</c:v>
                </c:pt>
                <c:pt idx="9">
                  <c:v>86.856999999999999</c:v>
                </c:pt>
                <c:pt idx="10">
                  <c:v>83.647999999999996</c:v>
                </c:pt>
                <c:pt idx="11">
                  <c:v>80.811000000000007</c:v>
                </c:pt>
                <c:pt idx="12">
                  <c:v>78.045000000000002</c:v>
                </c:pt>
                <c:pt idx="13">
                  <c:v>75.096000000000004</c:v>
                </c:pt>
                <c:pt idx="14">
                  <c:v>72.075999999999993</c:v>
                </c:pt>
                <c:pt idx="15">
                  <c:v>69.841999999999999</c:v>
                </c:pt>
                <c:pt idx="16">
                  <c:v>66.995999999999995</c:v>
                </c:pt>
                <c:pt idx="17">
                  <c:v>63.896999999999998</c:v>
                </c:pt>
                <c:pt idx="18">
                  <c:v>61.905000000000001</c:v>
                </c:pt>
                <c:pt idx="19">
                  <c:v>59.543999999999997</c:v>
                </c:pt>
                <c:pt idx="20">
                  <c:v>57.75</c:v>
                </c:pt>
                <c:pt idx="21">
                  <c:v>56.308</c:v>
                </c:pt>
                <c:pt idx="22">
                  <c:v>54.186</c:v>
                </c:pt>
                <c:pt idx="23">
                  <c:v>51.295999999999999</c:v>
                </c:pt>
                <c:pt idx="24">
                  <c:v>50.682000000000002</c:v>
                </c:pt>
                <c:pt idx="25">
                  <c:v>48.067</c:v>
                </c:pt>
              </c:numCache>
            </c:numRef>
          </c:yVal>
          <c:smooth val="0"/>
        </c:ser>
        <c:dLbls>
          <c:showLegendKey val="0"/>
          <c:showVal val="0"/>
          <c:showCatName val="0"/>
          <c:showSerName val="0"/>
          <c:showPercent val="0"/>
          <c:showBubbleSize val="0"/>
        </c:dLbls>
        <c:axId val="757948584"/>
        <c:axId val="757948976"/>
      </c:scatterChart>
      <c:valAx>
        <c:axId val="757948584"/>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948976"/>
        <c:crosses val="autoZero"/>
        <c:crossBetween val="midCat"/>
        <c:majorUnit val="1"/>
      </c:valAx>
      <c:valAx>
        <c:axId val="7579489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948584"/>
        <c:crosses val="autoZero"/>
        <c:crossBetween val="midCat"/>
        <c:majorUnit val="20"/>
      </c:valAx>
      <c:spPr>
        <a:solidFill>
          <a:schemeClr val="bg2"/>
        </a:solidFill>
        <a:ln>
          <a:solidFill>
            <a:schemeClr val="tx1"/>
          </a:solidFill>
        </a:ln>
      </c:spPr>
    </c:plotArea>
    <c:legend>
      <c:legendPos val="r"/>
      <c:layout>
        <c:manualLayout>
          <c:xMode val="edge"/>
          <c:yMode val="edge"/>
          <c:x val="0.10602501567834996"/>
          <c:y val="0.62856825422476681"/>
          <c:w val="0.618665249808384"/>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689)</c:v>
                </c:pt>
              </c:strCache>
            </c:strRef>
          </c:tx>
          <c:spPr>
            <a:ln w="41275">
              <a:solidFill>
                <a:srgbClr val="CCCC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98.965000000000003</c:v>
                </c:pt>
                <c:pt idx="12">
                  <c:v>97.158000000000001</c:v>
                </c:pt>
                <c:pt idx="13">
                  <c:v>95.685000000000002</c:v>
                </c:pt>
                <c:pt idx="14">
                  <c:v>93.486999999999995</c:v>
                </c:pt>
                <c:pt idx="15">
                  <c:v>92.358999999999995</c:v>
                </c:pt>
                <c:pt idx="16">
                  <c:v>91.135999999999996</c:v>
                </c:pt>
                <c:pt idx="17">
                  <c:v>90.034000000000006</c:v>
                </c:pt>
                <c:pt idx="18">
                  <c:v>88.369</c:v>
                </c:pt>
                <c:pt idx="19">
                  <c:v>85.531000000000006</c:v>
                </c:pt>
                <c:pt idx="20">
                  <c:v>83.061999999999998</c:v>
                </c:pt>
                <c:pt idx="21">
                  <c:v>79.951999999999998</c:v>
                </c:pt>
                <c:pt idx="22">
                  <c:v>77.141000000000005</c:v>
                </c:pt>
                <c:pt idx="23">
                  <c:v>74.525000000000006</c:v>
                </c:pt>
                <c:pt idx="24">
                  <c:v>74.525000000000006</c:v>
                </c:pt>
                <c:pt idx="25">
                  <c:v>65.986000000000004</c:v>
                </c:pt>
              </c:numCache>
            </c:numRef>
          </c:yVal>
          <c:smooth val="0"/>
        </c:ser>
        <c:ser>
          <c:idx val="1"/>
          <c:order val="1"/>
          <c:tx>
            <c:strRef>
              <c:f>Sheet1!$C$1</c:f>
              <c:strCache>
                <c:ptCount val="1"/>
                <c:pt idx="0">
                  <c:v>1-5 Years (N = 637)</c:v>
                </c:pt>
              </c:strCache>
            </c:strRef>
          </c:tx>
          <c:spPr>
            <a:ln w="41275">
              <a:solidFill>
                <a:srgbClr val="FFFF00"/>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97.715999999999994</c:v>
                </c:pt>
                <c:pt idx="12">
                  <c:v>95.375</c:v>
                </c:pt>
                <c:pt idx="13">
                  <c:v>92.106999999999999</c:v>
                </c:pt>
                <c:pt idx="14">
                  <c:v>88.826999999999998</c:v>
                </c:pt>
                <c:pt idx="15">
                  <c:v>85.837999999999994</c:v>
                </c:pt>
                <c:pt idx="16">
                  <c:v>81.340999999999994</c:v>
                </c:pt>
                <c:pt idx="17">
                  <c:v>77.843999999999994</c:v>
                </c:pt>
                <c:pt idx="18">
                  <c:v>73.893000000000001</c:v>
                </c:pt>
                <c:pt idx="19">
                  <c:v>71.772000000000006</c:v>
                </c:pt>
                <c:pt idx="20">
                  <c:v>67.863</c:v>
                </c:pt>
                <c:pt idx="21">
                  <c:v>64.790999999999997</c:v>
                </c:pt>
                <c:pt idx="22">
                  <c:v>60.54</c:v>
                </c:pt>
                <c:pt idx="23">
                  <c:v>54.988</c:v>
                </c:pt>
                <c:pt idx="24">
                  <c:v>54.988</c:v>
                </c:pt>
                <c:pt idx="25">
                  <c:v>54.988</c:v>
                </c:pt>
              </c:numCache>
            </c:numRef>
          </c:yVal>
          <c:smooth val="0"/>
        </c:ser>
        <c:ser>
          <c:idx val="2"/>
          <c:order val="2"/>
          <c:tx>
            <c:strRef>
              <c:f>Sheet1!$D$1</c:f>
              <c:strCache>
                <c:ptCount val="1"/>
                <c:pt idx="0">
                  <c:v>6-10 Years (N = 426)</c:v>
                </c:pt>
              </c:strCache>
            </c:strRef>
          </c:tx>
          <c:spPr>
            <a:ln w="41275">
              <a:solidFill>
                <a:srgbClr val="FF00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94.340999999999994</c:v>
                </c:pt>
                <c:pt idx="12">
                  <c:v>87.69</c:v>
                </c:pt>
                <c:pt idx="13">
                  <c:v>81.704999999999998</c:v>
                </c:pt>
                <c:pt idx="14">
                  <c:v>77.194999999999993</c:v>
                </c:pt>
                <c:pt idx="15">
                  <c:v>74.036000000000001</c:v>
                </c:pt>
                <c:pt idx="16">
                  <c:v>69.960999999999999</c:v>
                </c:pt>
                <c:pt idx="17">
                  <c:v>64.448999999999998</c:v>
                </c:pt>
                <c:pt idx="18">
                  <c:v>60.25</c:v>
                </c:pt>
                <c:pt idx="19">
                  <c:v>56.820999999999998</c:v>
                </c:pt>
                <c:pt idx="20">
                  <c:v>53.429000000000002</c:v>
                </c:pt>
                <c:pt idx="21">
                  <c:v>53.429000000000002</c:v>
                </c:pt>
                <c:pt idx="22">
                  <c:v>51.759</c:v>
                </c:pt>
                <c:pt idx="23">
                  <c:v>51.759</c:v>
                </c:pt>
                <c:pt idx="24">
                  <c:v>51.759</c:v>
                </c:pt>
                <c:pt idx="25">
                  <c:v>51.759</c:v>
                </c:pt>
              </c:numCache>
            </c:numRef>
          </c:yVal>
          <c:smooth val="0"/>
        </c:ser>
        <c:ser>
          <c:idx val="3"/>
          <c:order val="3"/>
          <c:tx>
            <c:strRef>
              <c:f>Sheet1!$E$1</c:f>
              <c:strCache>
                <c:ptCount val="1"/>
                <c:pt idx="0">
                  <c:v>11-17 Years (N = 1,001)</c:v>
                </c:pt>
              </c:strCache>
            </c:strRef>
          </c:tx>
          <c:spPr>
            <a:ln w="41275">
              <a:solidFill>
                <a:srgbClr val="00FF00"/>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95.204999999999998</c:v>
                </c:pt>
                <c:pt idx="12">
                  <c:v>91.617000000000004</c:v>
                </c:pt>
                <c:pt idx="13">
                  <c:v>87.501999999999995</c:v>
                </c:pt>
                <c:pt idx="14">
                  <c:v>83.036000000000001</c:v>
                </c:pt>
                <c:pt idx="15">
                  <c:v>79.625</c:v>
                </c:pt>
                <c:pt idx="16">
                  <c:v>75.506</c:v>
                </c:pt>
                <c:pt idx="17">
                  <c:v>70.510000000000005</c:v>
                </c:pt>
                <c:pt idx="18">
                  <c:v>69.146000000000001</c:v>
                </c:pt>
                <c:pt idx="19">
                  <c:v>66.254000000000005</c:v>
                </c:pt>
                <c:pt idx="20">
                  <c:v>65.644000000000005</c:v>
                </c:pt>
                <c:pt idx="21">
                  <c:v>64.909000000000006</c:v>
                </c:pt>
                <c:pt idx="22">
                  <c:v>63.1</c:v>
                </c:pt>
                <c:pt idx="23">
                  <c:v>59.311999999999998</c:v>
                </c:pt>
                <c:pt idx="24">
                  <c:v>57.731000000000002</c:v>
                </c:pt>
                <c:pt idx="25">
                  <c:v>54.137999999999998</c:v>
                </c:pt>
              </c:numCache>
            </c:numRef>
          </c:yVal>
          <c:smooth val="0"/>
        </c:ser>
        <c:ser>
          <c:idx val="4"/>
          <c:order val="4"/>
          <c:tx>
            <c:strRef>
              <c:f>Sheet1!$F$1</c:f>
              <c:strCache>
                <c:ptCount val="1"/>
                <c:pt idx="0">
                  <c:v>Overall (N = 2,753)</c:v>
                </c:pt>
              </c:strCache>
            </c:strRef>
          </c:tx>
          <c:spPr>
            <a:ln w="47625">
              <a:solidFill>
                <a:srgbClr val="00FFFF"/>
              </a:solidFill>
            </a:ln>
          </c:spPr>
          <c:marker>
            <c:symbol val="none"/>
          </c:marker>
          <c:xVal>
            <c:numRef>
              <c:f>Sheet1!$A$2:$A$27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96.605999999999995</c:v>
                </c:pt>
                <c:pt idx="12">
                  <c:v>93.3</c:v>
                </c:pt>
                <c:pt idx="13">
                  <c:v>89.774000000000001</c:v>
                </c:pt>
                <c:pt idx="14">
                  <c:v>86.162999999999997</c:v>
                </c:pt>
                <c:pt idx="15">
                  <c:v>83.492999999999995</c:v>
                </c:pt>
                <c:pt idx="16">
                  <c:v>80.090999999999994</c:v>
                </c:pt>
                <c:pt idx="17">
                  <c:v>76.387</c:v>
                </c:pt>
                <c:pt idx="18">
                  <c:v>74.004999999999995</c:v>
                </c:pt>
                <c:pt idx="19">
                  <c:v>71.183000000000007</c:v>
                </c:pt>
                <c:pt idx="20">
                  <c:v>69.037999999999997</c:v>
                </c:pt>
                <c:pt idx="21">
                  <c:v>67.313999999999993</c:v>
                </c:pt>
                <c:pt idx="22">
                  <c:v>64.778000000000006</c:v>
                </c:pt>
                <c:pt idx="23">
                  <c:v>61.322000000000003</c:v>
                </c:pt>
                <c:pt idx="24">
                  <c:v>60.588000000000001</c:v>
                </c:pt>
                <c:pt idx="25">
                  <c:v>57.462000000000003</c:v>
                </c:pt>
              </c:numCache>
            </c:numRef>
          </c:yVal>
          <c:smooth val="0"/>
        </c:ser>
        <c:dLbls>
          <c:showLegendKey val="0"/>
          <c:showVal val="0"/>
          <c:showCatName val="0"/>
          <c:showSerName val="0"/>
          <c:showPercent val="0"/>
          <c:showBubbleSize val="0"/>
        </c:dLbls>
        <c:axId val="757949760"/>
        <c:axId val="757950152"/>
      </c:scatterChart>
      <c:valAx>
        <c:axId val="75794976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950152"/>
        <c:crosses val="autoZero"/>
        <c:crossBetween val="midCat"/>
        <c:majorUnit val="1"/>
      </c:valAx>
      <c:valAx>
        <c:axId val="7579501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949760"/>
        <c:crosses val="autoZero"/>
        <c:crossBetween val="midCat"/>
        <c:majorUnit val="20"/>
      </c:valAx>
      <c:spPr>
        <a:solidFill>
          <a:schemeClr val="bg2"/>
        </a:solidFill>
        <a:ln>
          <a:solidFill>
            <a:schemeClr val="tx1"/>
          </a:solidFill>
        </a:ln>
      </c:spPr>
    </c:plotArea>
    <c:legend>
      <c:legendPos val="r"/>
      <c:layout>
        <c:manualLayout>
          <c:xMode val="edge"/>
          <c:yMode val="edge"/>
          <c:x val="0.11339964694678652"/>
          <c:y val="0.55591715350097359"/>
          <c:w val="0.26864376466216061"/>
          <c:h val="0.2841748948048160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9719541105749124E-2"/>
          <c:w val="0.89089610480105497"/>
          <c:h val="0.81644145288290582"/>
        </c:manualLayout>
      </c:layout>
      <c:scatterChart>
        <c:scatterStyle val="lineMarker"/>
        <c:varyColors val="0"/>
        <c:ser>
          <c:idx val="0"/>
          <c:order val="0"/>
          <c:tx>
            <c:strRef>
              <c:f>Sheet1!$B$1</c:f>
              <c:strCache>
                <c:ptCount val="1"/>
                <c:pt idx="0">
                  <c:v>1982-1989 (N=909)</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81.305000000000007</c:v>
                </c:pt>
                <c:pt idx="2">
                  <c:v>78.613</c:v>
                </c:pt>
                <c:pt idx="3">
                  <c:v>76.918000000000006</c:v>
                </c:pt>
                <c:pt idx="4">
                  <c:v>75.897000000000006</c:v>
                </c:pt>
                <c:pt idx="5">
                  <c:v>75.102000000000004</c:v>
                </c:pt>
                <c:pt idx="6">
                  <c:v>74.192999999999998</c:v>
                </c:pt>
                <c:pt idx="7">
                  <c:v>73.394000000000005</c:v>
                </c:pt>
                <c:pt idx="8">
                  <c:v>72.707999999999998</c:v>
                </c:pt>
                <c:pt idx="9">
                  <c:v>72.364000000000004</c:v>
                </c:pt>
                <c:pt idx="10">
                  <c:v>71.906000000000006</c:v>
                </c:pt>
                <c:pt idx="11">
                  <c:v>71.218999999999994</c:v>
                </c:pt>
                <c:pt idx="12">
                  <c:v>70.876000000000005</c:v>
                </c:pt>
                <c:pt idx="13">
                  <c:v>66.141999999999996</c:v>
                </c:pt>
                <c:pt idx="14">
                  <c:v>63.792999999999999</c:v>
                </c:pt>
                <c:pt idx="15">
                  <c:v>60.676000000000002</c:v>
                </c:pt>
                <c:pt idx="16">
                  <c:v>58.457999999999998</c:v>
                </c:pt>
                <c:pt idx="17">
                  <c:v>56.819000000000003</c:v>
                </c:pt>
                <c:pt idx="18">
                  <c:v>54.192999999999998</c:v>
                </c:pt>
                <c:pt idx="19">
                  <c:v>52.677999999999997</c:v>
                </c:pt>
                <c:pt idx="20">
                  <c:v>51.246000000000002</c:v>
                </c:pt>
                <c:pt idx="21">
                  <c:v>49.73</c:v>
                </c:pt>
                <c:pt idx="22">
                  <c:v>48.45</c:v>
                </c:pt>
                <c:pt idx="23">
                  <c:v>46.805999999999997</c:v>
                </c:pt>
                <c:pt idx="24">
                  <c:v>43.247</c:v>
                </c:pt>
                <c:pt idx="25">
                  <c:v>40.816000000000003</c:v>
                </c:pt>
                <c:pt idx="26">
                  <c:v>39.188000000000002</c:v>
                </c:pt>
                <c:pt idx="27">
                  <c:v>37.167000000000002</c:v>
                </c:pt>
                <c:pt idx="28">
                  <c:v>35.643000000000001</c:v>
                </c:pt>
                <c:pt idx="29">
                  <c:v>34.665999999999997</c:v>
                </c:pt>
                <c:pt idx="30">
                  <c:v>32.811999999999998</c:v>
                </c:pt>
                <c:pt idx="31">
                  <c:v>31.317</c:v>
                </c:pt>
                <c:pt idx="32">
                  <c:v>30.655999999999999</c:v>
                </c:pt>
                <c:pt idx="33">
                  <c:v>29.071000000000002</c:v>
                </c:pt>
                <c:pt idx="34">
                  <c:v>28.138000000000002</c:v>
                </c:pt>
                <c:pt idx="35">
                  <c:v>27.657</c:v>
                </c:pt>
                <c:pt idx="36">
                  <c:v>26.236999999999998</c:v>
                </c:pt>
              </c:numCache>
            </c:numRef>
          </c:yVal>
          <c:smooth val="0"/>
        </c:ser>
        <c:ser>
          <c:idx val="1"/>
          <c:order val="1"/>
          <c:tx>
            <c:strRef>
              <c:f>Sheet1!$C$1</c:f>
              <c:strCache>
                <c:ptCount val="1"/>
                <c:pt idx="0">
                  <c:v>1990-2003 (N=5,587)</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89.161000000000001</c:v>
                </c:pt>
                <c:pt idx="2">
                  <c:v>86.763000000000005</c:v>
                </c:pt>
                <c:pt idx="3">
                  <c:v>85.632999999999996</c:v>
                </c:pt>
                <c:pt idx="4">
                  <c:v>84.992999999999995</c:v>
                </c:pt>
                <c:pt idx="5">
                  <c:v>84.241</c:v>
                </c:pt>
                <c:pt idx="6">
                  <c:v>83.652000000000001</c:v>
                </c:pt>
                <c:pt idx="7">
                  <c:v>83.155000000000001</c:v>
                </c:pt>
                <c:pt idx="8">
                  <c:v>82.804000000000002</c:v>
                </c:pt>
                <c:pt idx="9">
                  <c:v>82.379000000000005</c:v>
                </c:pt>
                <c:pt idx="10">
                  <c:v>82.009</c:v>
                </c:pt>
                <c:pt idx="11">
                  <c:v>81.546999999999997</c:v>
                </c:pt>
                <c:pt idx="12">
                  <c:v>81.287000000000006</c:v>
                </c:pt>
                <c:pt idx="13">
                  <c:v>77.927000000000007</c:v>
                </c:pt>
                <c:pt idx="14">
                  <c:v>75.042000000000002</c:v>
                </c:pt>
                <c:pt idx="15">
                  <c:v>72.644999999999996</c:v>
                </c:pt>
                <c:pt idx="16">
                  <c:v>69.775999999999996</c:v>
                </c:pt>
                <c:pt idx="17">
                  <c:v>67.626000000000005</c:v>
                </c:pt>
                <c:pt idx="18">
                  <c:v>65.082999999999998</c:v>
                </c:pt>
                <c:pt idx="19">
                  <c:v>62.646000000000001</c:v>
                </c:pt>
                <c:pt idx="20">
                  <c:v>60.472000000000001</c:v>
                </c:pt>
                <c:pt idx="21">
                  <c:v>58.110999999999997</c:v>
                </c:pt>
                <c:pt idx="22">
                  <c:v>56.121000000000002</c:v>
                </c:pt>
                <c:pt idx="23">
                  <c:v>54.201999999999998</c:v>
                </c:pt>
                <c:pt idx="24">
                  <c:v>52.5</c:v>
                </c:pt>
                <c:pt idx="25">
                  <c:v>50.534999999999997</c:v>
                </c:pt>
                <c:pt idx="26">
                  <c:v>49.017000000000003</c:v>
                </c:pt>
                <c:pt idx="27">
                  <c:v>47.137</c:v>
                </c:pt>
                <c:pt idx="28">
                  <c:v>44.906999999999996</c:v>
                </c:pt>
                <c:pt idx="29">
                  <c:v>43.466999999999999</c:v>
                </c:pt>
                <c:pt idx="30">
                  <c:v>42.031999999999996</c:v>
                </c:pt>
                <c:pt idx="31">
                  <c:v>41.021999999999998</c:v>
                </c:pt>
                <c:pt idx="32">
                  <c:v>39.777999999999999</c:v>
                </c:pt>
                <c:pt idx="33">
                  <c:v>38.716999999999999</c:v>
                </c:pt>
                <c:pt idx="34">
                  <c:v>35.581000000000003</c:v>
                </c:pt>
              </c:numCache>
            </c:numRef>
          </c:yVal>
          <c:smooth val="0"/>
        </c:ser>
        <c:ser>
          <c:idx val="2"/>
          <c:order val="2"/>
          <c:tx>
            <c:strRef>
              <c:f>Sheet1!$D$1</c:f>
              <c:strCache>
                <c:ptCount val="1"/>
                <c:pt idx="0">
                  <c:v>2004-2008 (N=2,408)</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94.069000000000003</c:v>
                </c:pt>
                <c:pt idx="2">
                  <c:v>92.582999999999998</c:v>
                </c:pt>
                <c:pt idx="3">
                  <c:v>91.555999999999997</c:v>
                </c:pt>
                <c:pt idx="4">
                  <c:v>90.697999999999993</c:v>
                </c:pt>
                <c:pt idx="5">
                  <c:v>90.14</c:v>
                </c:pt>
                <c:pt idx="6">
                  <c:v>89.667000000000002</c:v>
                </c:pt>
                <c:pt idx="7">
                  <c:v>89.192999999999998</c:v>
                </c:pt>
                <c:pt idx="8">
                  <c:v>88.674999999999997</c:v>
                </c:pt>
                <c:pt idx="9">
                  <c:v>88.072000000000003</c:v>
                </c:pt>
                <c:pt idx="10">
                  <c:v>87.855000000000004</c:v>
                </c:pt>
                <c:pt idx="11">
                  <c:v>87.596000000000004</c:v>
                </c:pt>
                <c:pt idx="12">
                  <c:v>87.379000000000005</c:v>
                </c:pt>
                <c:pt idx="13">
                  <c:v>84.742000000000004</c:v>
                </c:pt>
                <c:pt idx="14">
                  <c:v>82.125</c:v>
                </c:pt>
                <c:pt idx="15">
                  <c:v>79.138000000000005</c:v>
                </c:pt>
                <c:pt idx="16">
                  <c:v>77.198999999999998</c:v>
                </c:pt>
                <c:pt idx="17">
                  <c:v>74.503</c:v>
                </c:pt>
                <c:pt idx="18">
                  <c:v>72.066000000000003</c:v>
                </c:pt>
                <c:pt idx="19">
                  <c:v>69.897999999999996</c:v>
                </c:pt>
                <c:pt idx="20">
                  <c:v>67.325999999999993</c:v>
                </c:pt>
              </c:numCache>
            </c:numRef>
          </c:yVal>
          <c:smooth val="0"/>
        </c:ser>
        <c:ser>
          <c:idx val="3"/>
          <c:order val="3"/>
          <c:tx>
            <c:strRef>
              <c:f>Sheet1!$E$1</c:f>
              <c:strCache>
                <c:ptCount val="1"/>
                <c:pt idx="0">
                  <c:v>2009-6/2013 (N=2,477)</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95.891000000000005</c:v>
                </c:pt>
                <c:pt idx="2">
                  <c:v>94.745000000000005</c:v>
                </c:pt>
                <c:pt idx="3">
                  <c:v>93.968000000000004</c:v>
                </c:pt>
                <c:pt idx="4">
                  <c:v>93.447000000000003</c:v>
                </c:pt>
                <c:pt idx="5">
                  <c:v>92.796000000000006</c:v>
                </c:pt>
                <c:pt idx="6">
                  <c:v>92.274000000000001</c:v>
                </c:pt>
                <c:pt idx="7">
                  <c:v>91.924999999999997</c:v>
                </c:pt>
                <c:pt idx="8">
                  <c:v>91.662999999999997</c:v>
                </c:pt>
                <c:pt idx="9">
                  <c:v>91.442999999999998</c:v>
                </c:pt>
                <c:pt idx="10">
                  <c:v>91.046999999999997</c:v>
                </c:pt>
                <c:pt idx="11">
                  <c:v>90.825000000000003</c:v>
                </c:pt>
                <c:pt idx="12">
                  <c:v>90.551000000000002</c:v>
                </c:pt>
                <c:pt idx="13">
                  <c:v>87.656000000000006</c:v>
                </c:pt>
                <c:pt idx="14">
                  <c:v>85.46</c:v>
                </c:pt>
                <c:pt idx="15">
                  <c:v>83.576999999999998</c:v>
                </c:pt>
              </c:numCache>
            </c:numRef>
          </c:yVal>
          <c:smooth val="0"/>
        </c:ser>
        <c:dLbls>
          <c:showLegendKey val="0"/>
          <c:showVal val="0"/>
          <c:showCatName val="0"/>
          <c:showSerName val="0"/>
          <c:showPercent val="0"/>
          <c:showBubbleSize val="0"/>
        </c:dLbls>
        <c:axId val="757950936"/>
        <c:axId val="757951328"/>
      </c:scatterChart>
      <c:valAx>
        <c:axId val="757950936"/>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951328"/>
        <c:crosses val="autoZero"/>
        <c:crossBetween val="midCat"/>
        <c:majorUnit val="1"/>
      </c:valAx>
      <c:valAx>
        <c:axId val="7579513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950936"/>
        <c:crosses val="autoZero"/>
        <c:crossBetween val="midCat"/>
        <c:majorUnit val="20"/>
      </c:valAx>
      <c:spPr>
        <a:solidFill>
          <a:schemeClr val="bg2"/>
        </a:solidFill>
        <a:ln>
          <a:solidFill>
            <a:schemeClr val="tx1"/>
          </a:solidFill>
        </a:ln>
      </c:spPr>
    </c:plotArea>
    <c:legend>
      <c:legendPos val="r"/>
      <c:layout>
        <c:manualLayout>
          <c:xMode val="edge"/>
          <c:yMode val="edge"/>
          <c:x val="0.42313416022112277"/>
          <c:y val="6.6669841673016678E-2"/>
          <c:w val="0.51382005899705019"/>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0.11565487715674885"/>
          <c:w val="0.85968051006899415"/>
          <c:h val="0.74086155897179562"/>
        </c:manualLayout>
      </c:layout>
      <c:barChart>
        <c:barDir val="col"/>
        <c:grouping val="percentStacked"/>
        <c:varyColors val="0"/>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Sheet1!$B$2:$D$2</c:f>
              <c:numCache>
                <c:formatCode>General</c:formatCode>
                <c:ptCount val="3"/>
                <c:pt idx="0">
                  <c:v>186</c:v>
                </c:pt>
                <c:pt idx="1">
                  <c:v>304</c:v>
                </c:pt>
                <c:pt idx="2">
                  <c:v>794</c:v>
                </c:pt>
              </c:numCache>
            </c:numRef>
          </c:val>
        </c:ser>
        <c:ser>
          <c:idx val="1"/>
          <c:order val="1"/>
          <c:tx>
            <c:strRef>
              <c:f>Sheet1!$A$3</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Sheet1!$B$3:$D$3</c:f>
              <c:numCache>
                <c:formatCode>General</c:formatCode>
                <c:ptCount val="3"/>
                <c:pt idx="0">
                  <c:v>292</c:v>
                </c:pt>
                <c:pt idx="1">
                  <c:v>275</c:v>
                </c:pt>
                <c:pt idx="2">
                  <c:v>691</c:v>
                </c:pt>
              </c:numCache>
            </c:numRef>
          </c:val>
        </c:ser>
        <c:ser>
          <c:idx val="2"/>
          <c:order val="2"/>
          <c:tx>
            <c:strRef>
              <c:f>Sheet1!$A$4</c:f>
              <c:strCache>
                <c:ptCount val="1"/>
                <c:pt idx="0">
                  <c:v>6-10</c:v>
                </c:pt>
              </c:strCache>
            </c:strRef>
          </c:tx>
          <c:spPr>
            <a:gradFill>
              <a:gsLst>
                <a:gs pos="0">
                  <a:srgbClr val="C00000"/>
                </a:gs>
                <a:gs pos="50000">
                  <a:srgbClr val="FF0000"/>
                </a:gs>
                <a:gs pos="100000">
                  <a:srgbClr val="C00000"/>
                </a:gs>
              </a:gsLst>
            </a:gradFill>
            <a:ln>
              <a:solidFill>
                <a:schemeClr val="bg2"/>
              </a:solidFill>
            </a:ln>
          </c:spPr>
          <c:invertIfNegative val="0"/>
          <c:cat>
            <c:strRef>
              <c:f>Sheet1!$B$1:$D$1</c:f>
              <c:strCache>
                <c:ptCount val="3"/>
                <c:pt idx="0">
                  <c:v>1-4</c:v>
                </c:pt>
                <c:pt idx="1">
                  <c:v>5-9</c:v>
                </c:pt>
                <c:pt idx="2">
                  <c:v>10+</c:v>
                </c:pt>
              </c:strCache>
            </c:strRef>
          </c:cat>
          <c:val>
            <c:numRef>
              <c:f>Sheet1!$B$4:$D$4</c:f>
              <c:numCache>
                <c:formatCode>General</c:formatCode>
                <c:ptCount val="3"/>
                <c:pt idx="0">
                  <c:v>231</c:v>
                </c:pt>
                <c:pt idx="1">
                  <c:v>173</c:v>
                </c:pt>
                <c:pt idx="2">
                  <c:v>399</c:v>
                </c:pt>
              </c:numCache>
            </c:numRef>
          </c:val>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Sheet1!$B$1:$D$1</c:f>
              <c:strCache>
                <c:ptCount val="3"/>
                <c:pt idx="0">
                  <c:v>1-4</c:v>
                </c:pt>
                <c:pt idx="1">
                  <c:v>5-9</c:v>
                </c:pt>
                <c:pt idx="2">
                  <c:v>10+</c:v>
                </c:pt>
              </c:strCache>
            </c:strRef>
          </c:cat>
          <c:val>
            <c:numRef>
              <c:f>Sheet1!$B$5:$D$5</c:f>
              <c:numCache>
                <c:formatCode>General</c:formatCode>
                <c:ptCount val="3"/>
                <c:pt idx="0">
                  <c:v>816</c:v>
                </c:pt>
                <c:pt idx="1">
                  <c:v>380</c:v>
                </c:pt>
                <c:pt idx="2">
                  <c:v>888</c:v>
                </c:pt>
              </c:numCache>
            </c:numRef>
          </c:val>
        </c:ser>
        <c:dLbls>
          <c:showLegendKey val="0"/>
          <c:showVal val="0"/>
          <c:showCatName val="0"/>
          <c:showSerName val="0"/>
          <c:showPercent val="0"/>
          <c:showBubbleSize val="0"/>
        </c:dLbls>
        <c:gapWidth val="35"/>
        <c:overlap val="100"/>
        <c:axId val="803816560"/>
        <c:axId val="804117824"/>
      </c:barChart>
      <c:catAx>
        <c:axId val="803816560"/>
        <c:scaling>
          <c:orientation val="minMax"/>
        </c:scaling>
        <c:delete val="0"/>
        <c:axPos val="b"/>
        <c:title>
          <c:tx>
            <c:rich>
              <a:bodyPr/>
              <a:lstStyle/>
              <a:p>
                <a:pPr>
                  <a:defRPr sz="1700"/>
                </a:pPr>
                <a:r>
                  <a:rPr lang="en-US" sz="1800" b="1" i="0" baseline="0" dirty="0" smtClean="0"/>
                  <a:t>Average number of heart transplants per year</a:t>
                </a:r>
                <a:endParaRPr lang="en-US" sz="1800" b="1" i="0" baseline="0" dirty="0"/>
              </a:p>
            </c:rich>
          </c:tx>
          <c:layout>
            <c:manualLayout>
              <c:xMode val="edge"/>
              <c:yMode val="edge"/>
              <c:x val="0.22121919494576617"/>
              <c:y val="0.93327352523557505"/>
            </c:manualLayout>
          </c:layout>
          <c:overlay val="0"/>
        </c:title>
        <c:numFmt formatCode="General" sourceLinked="1"/>
        <c:majorTickMark val="out"/>
        <c:minorTickMark val="none"/>
        <c:tickLblPos val="nextTo"/>
        <c:txPr>
          <a:bodyPr rot="0"/>
          <a:lstStyle/>
          <a:p>
            <a:pPr>
              <a:defRPr sz="1500" b="1"/>
            </a:pPr>
            <a:endParaRPr lang="en-US"/>
          </a:p>
        </c:txPr>
        <c:crossAx val="804117824"/>
        <c:crosses val="autoZero"/>
        <c:auto val="1"/>
        <c:lblAlgn val="ctr"/>
        <c:lblOffset val="100"/>
        <c:tickLblSkip val="1"/>
        <c:noMultiLvlLbl val="0"/>
      </c:catAx>
      <c:valAx>
        <c:axId val="804117824"/>
        <c:scaling>
          <c:orientation val="minMax"/>
        </c:scaling>
        <c:delete val="0"/>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overlay val="0"/>
        </c:title>
        <c:numFmt formatCode="0%" sourceLinked="1"/>
        <c:majorTickMark val="out"/>
        <c:minorTickMark val="none"/>
        <c:tickLblPos val="nextTo"/>
        <c:txPr>
          <a:bodyPr/>
          <a:lstStyle/>
          <a:p>
            <a:pPr>
              <a:defRPr sz="1500" b="1"/>
            </a:pPr>
            <a:endParaRPr lang="en-US"/>
          </a:p>
        </c:txPr>
        <c:crossAx val="803816560"/>
        <c:crosses val="autoZero"/>
        <c:crossBetween val="between"/>
        <c:majorUnit val="0.2"/>
      </c:valAx>
      <c:spPr>
        <a:solidFill>
          <a:schemeClr val="bg2"/>
        </a:solidFill>
        <a:ln>
          <a:solidFill>
            <a:schemeClr val="tx1"/>
          </a:solidFill>
        </a:ln>
      </c:spPr>
    </c:plotArea>
    <c:legend>
      <c:legendPos val="b"/>
      <c:layout>
        <c:manualLayout>
          <c:xMode val="edge"/>
          <c:yMode val="edge"/>
          <c:x val="0.30973451327433632"/>
          <c:y val="3.3144443010197484E-2"/>
          <c:w val="0.4159012147817806"/>
          <c:h val="6.1727550449636834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881)</c:v>
                </c:pt>
              </c:strCache>
            </c:strRef>
          </c:tx>
          <c:spPr>
            <a:ln w="41275">
              <a:solidFill>
                <a:srgbClr val="CCCCFF"/>
              </a:solidFill>
            </a:ln>
          </c:spPr>
          <c:marker>
            <c:symbol val="none"/>
          </c:marker>
          <c:xVal>
            <c:numRef>
              <c:f>Sheet1!$A$2:$A$22</c:f>
              <c:numCache>
                <c:formatCode>General</c:formatCode>
                <c:ptCount val="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96.819000000000003</c:v>
                </c:pt>
                <c:pt idx="14">
                  <c:v>93.27</c:v>
                </c:pt>
                <c:pt idx="15">
                  <c:v>89.947999999999993</c:v>
                </c:pt>
                <c:pt idx="16">
                  <c:v>88.453000000000003</c:v>
                </c:pt>
                <c:pt idx="17">
                  <c:v>87.266999999999996</c:v>
                </c:pt>
                <c:pt idx="18">
                  <c:v>86.141999999999996</c:v>
                </c:pt>
                <c:pt idx="19">
                  <c:v>84.917000000000002</c:v>
                </c:pt>
                <c:pt idx="20">
                  <c:v>83.320999999999998</c:v>
                </c:pt>
              </c:numCache>
            </c:numRef>
          </c:yVal>
          <c:smooth val="0"/>
        </c:ser>
        <c:ser>
          <c:idx val="1"/>
          <c:order val="1"/>
          <c:tx>
            <c:strRef>
              <c:f>Sheet1!$C$1</c:f>
              <c:strCache>
                <c:ptCount val="1"/>
                <c:pt idx="0">
                  <c:v>1-5 Years (N = 905)</c:v>
                </c:pt>
              </c:strCache>
            </c:strRef>
          </c:tx>
          <c:spPr>
            <a:ln w="41275">
              <a:solidFill>
                <a:srgbClr val="FFFF00"/>
              </a:solidFill>
              <a:prstDash val="solid"/>
            </a:ln>
          </c:spPr>
          <c:marker>
            <c:symbol val="none"/>
          </c:marker>
          <c:xVal>
            <c:numRef>
              <c:f>Sheet1!$A$2:$A$22</c:f>
              <c:numCache>
                <c:formatCode>General</c:formatCode>
                <c:ptCount val="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96.355000000000004</c:v>
                </c:pt>
                <c:pt idx="14">
                  <c:v>94.409000000000006</c:v>
                </c:pt>
                <c:pt idx="15">
                  <c:v>91.721000000000004</c:v>
                </c:pt>
                <c:pt idx="16">
                  <c:v>89.721999999999994</c:v>
                </c:pt>
                <c:pt idx="17">
                  <c:v>87.959000000000003</c:v>
                </c:pt>
                <c:pt idx="18">
                  <c:v>87.959000000000003</c:v>
                </c:pt>
                <c:pt idx="19">
                  <c:v>86.325000000000003</c:v>
                </c:pt>
                <c:pt idx="20">
                  <c:v>83.42</c:v>
                </c:pt>
              </c:numCache>
            </c:numRef>
          </c:yVal>
          <c:smooth val="0"/>
        </c:ser>
        <c:ser>
          <c:idx val="2"/>
          <c:order val="2"/>
          <c:tx>
            <c:strRef>
              <c:f>Sheet1!$D$1</c:f>
              <c:strCache>
                <c:ptCount val="1"/>
                <c:pt idx="0">
                  <c:v>6-10 Years (N = 594)</c:v>
                </c:pt>
              </c:strCache>
            </c:strRef>
          </c:tx>
          <c:spPr>
            <a:ln w="41275">
              <a:solidFill>
                <a:srgbClr val="FF0000"/>
              </a:solidFill>
            </a:ln>
          </c:spPr>
          <c:marker>
            <c:symbol val="none"/>
          </c:marker>
          <c:xVal>
            <c:numRef>
              <c:f>Sheet1!$A$2:$A$22</c:f>
              <c:numCache>
                <c:formatCode>General</c:formatCode>
                <c:ptCount val="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Sheet1!$D$2:$D$22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98.24</c:v>
                </c:pt>
                <c:pt idx="14">
                  <c:v>97.405000000000001</c:v>
                </c:pt>
                <c:pt idx="15">
                  <c:v>95.382999999999996</c:v>
                </c:pt>
                <c:pt idx="16">
                  <c:v>94.165999999999997</c:v>
                </c:pt>
                <c:pt idx="17">
                  <c:v>92.254000000000005</c:v>
                </c:pt>
                <c:pt idx="18">
                  <c:v>89.555999999999997</c:v>
                </c:pt>
                <c:pt idx="19">
                  <c:v>86.587000000000003</c:v>
                </c:pt>
                <c:pt idx="20">
                  <c:v>85.35</c:v>
                </c:pt>
              </c:numCache>
            </c:numRef>
          </c:yVal>
          <c:smooth val="0"/>
        </c:ser>
        <c:ser>
          <c:idx val="3"/>
          <c:order val="3"/>
          <c:tx>
            <c:strRef>
              <c:f>Sheet1!$E$1</c:f>
              <c:strCache>
                <c:ptCount val="1"/>
                <c:pt idx="0">
                  <c:v>11-17 Years (N = 1,534)</c:v>
                </c:pt>
              </c:strCache>
            </c:strRef>
          </c:tx>
          <c:spPr>
            <a:ln w="41275">
              <a:solidFill>
                <a:srgbClr val="00FF00"/>
              </a:solidFill>
            </a:ln>
          </c:spPr>
          <c:marker>
            <c:symbol val="none"/>
          </c:marker>
          <c:xVal>
            <c:numRef>
              <c:f>Sheet1!$A$2:$A$22</c:f>
              <c:numCache>
                <c:formatCode>General</c:formatCode>
                <c:ptCount val="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Sheet1!$E$2:$E$22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96.754999999999995</c:v>
                </c:pt>
                <c:pt idx="14">
                  <c:v>93.201999999999998</c:v>
                </c:pt>
                <c:pt idx="15">
                  <c:v>89.7</c:v>
                </c:pt>
                <c:pt idx="16">
                  <c:v>86.153999999999996</c:v>
                </c:pt>
                <c:pt idx="17">
                  <c:v>80.686000000000007</c:v>
                </c:pt>
                <c:pt idx="18">
                  <c:v>75.322999999999993</c:v>
                </c:pt>
                <c:pt idx="19">
                  <c:v>71.802999999999997</c:v>
                </c:pt>
                <c:pt idx="20">
                  <c:v>67.31</c:v>
                </c:pt>
              </c:numCache>
            </c:numRef>
          </c:yVal>
          <c:smooth val="0"/>
        </c:ser>
        <c:ser>
          <c:idx val="4"/>
          <c:order val="4"/>
          <c:tx>
            <c:strRef>
              <c:f>Sheet1!$F$1</c:f>
              <c:strCache>
                <c:ptCount val="1"/>
                <c:pt idx="0">
                  <c:v>Overall (N = 3,914)</c:v>
                </c:pt>
              </c:strCache>
            </c:strRef>
          </c:tx>
          <c:spPr>
            <a:ln w="47625">
              <a:solidFill>
                <a:srgbClr val="00FFFF"/>
              </a:solidFill>
            </a:ln>
          </c:spPr>
          <c:marker>
            <c:symbol val="none"/>
          </c:marker>
          <c:xVal>
            <c:numRef>
              <c:f>Sheet1!$A$2:$A$22</c:f>
              <c:numCache>
                <c:formatCode>General</c:formatCode>
                <c:ptCount val="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Sheet1!$F$2:$F$22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96.905000000000001</c:v>
                </c:pt>
                <c:pt idx="14">
                  <c:v>94.13</c:v>
                </c:pt>
                <c:pt idx="15">
                  <c:v>91.084999999999994</c:v>
                </c:pt>
                <c:pt idx="16">
                  <c:v>88.721000000000004</c:v>
                </c:pt>
                <c:pt idx="17">
                  <c:v>85.596999999999994</c:v>
                </c:pt>
                <c:pt idx="18">
                  <c:v>82.796999999999997</c:v>
                </c:pt>
                <c:pt idx="19">
                  <c:v>80.305000000000007</c:v>
                </c:pt>
                <c:pt idx="20">
                  <c:v>77.350999999999999</c:v>
                </c:pt>
              </c:numCache>
            </c:numRef>
          </c:yVal>
          <c:smooth val="0"/>
        </c:ser>
        <c:dLbls>
          <c:showLegendKey val="0"/>
          <c:showVal val="0"/>
          <c:showCatName val="0"/>
          <c:showSerName val="0"/>
          <c:showPercent val="0"/>
          <c:showBubbleSize val="0"/>
        </c:dLbls>
        <c:axId val="757952112"/>
        <c:axId val="814781696"/>
      </c:scatterChart>
      <c:valAx>
        <c:axId val="75795211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81696"/>
        <c:crosses val="autoZero"/>
        <c:crossBetween val="midCat"/>
        <c:majorUnit val="1"/>
      </c:valAx>
      <c:valAx>
        <c:axId val="81478169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952112"/>
        <c:crosses val="autoZero"/>
        <c:crossBetween val="midCat"/>
        <c:majorUnit val="10"/>
      </c:valAx>
      <c:spPr>
        <a:solidFill>
          <a:schemeClr val="bg2"/>
        </a:solidFill>
        <a:ln>
          <a:solidFill>
            <a:schemeClr val="tx1"/>
          </a:solidFill>
        </a:ln>
      </c:spPr>
    </c:plotArea>
    <c:legend>
      <c:legendPos val="r"/>
      <c:layout>
        <c:manualLayout>
          <c:xMode val="edge"/>
          <c:yMode val="edge"/>
          <c:x val="0.10602501567834996"/>
          <c:y val="0.64210670931758529"/>
          <c:w val="0.55655610526559951"/>
          <c:h val="0.2081131995597345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(N=180)</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73.8</c:v>
                </c:pt>
                <c:pt idx="2">
                  <c:v>69.847999999999999</c:v>
                </c:pt>
                <c:pt idx="3">
                  <c:v>68.13</c:v>
                </c:pt>
                <c:pt idx="4">
                  <c:v>68.13</c:v>
                </c:pt>
                <c:pt idx="5">
                  <c:v>67.558000000000007</c:v>
                </c:pt>
                <c:pt idx="6">
                  <c:v>67.558000000000007</c:v>
                </c:pt>
                <c:pt idx="7">
                  <c:v>65.84</c:v>
                </c:pt>
                <c:pt idx="8">
                  <c:v>65.84</c:v>
                </c:pt>
                <c:pt idx="9">
                  <c:v>65.268000000000001</c:v>
                </c:pt>
                <c:pt idx="10">
                  <c:v>64.694999999999993</c:v>
                </c:pt>
                <c:pt idx="11">
                  <c:v>64.122</c:v>
                </c:pt>
                <c:pt idx="12">
                  <c:v>64.122</c:v>
                </c:pt>
                <c:pt idx="13">
                  <c:v>59.509</c:v>
                </c:pt>
                <c:pt idx="14">
                  <c:v>58.895000000000003</c:v>
                </c:pt>
                <c:pt idx="15">
                  <c:v>58.262</c:v>
                </c:pt>
                <c:pt idx="16">
                  <c:v>57.542999999999999</c:v>
                </c:pt>
                <c:pt idx="17">
                  <c:v>56.814</c:v>
                </c:pt>
                <c:pt idx="18">
                  <c:v>54.478999999999999</c:v>
                </c:pt>
                <c:pt idx="19">
                  <c:v>54.478999999999999</c:v>
                </c:pt>
                <c:pt idx="20">
                  <c:v>54.478999999999999</c:v>
                </c:pt>
                <c:pt idx="21">
                  <c:v>51.938000000000002</c:v>
                </c:pt>
                <c:pt idx="22">
                  <c:v>50.082999999999998</c:v>
                </c:pt>
                <c:pt idx="23">
                  <c:v>49.12</c:v>
                </c:pt>
                <c:pt idx="24">
                  <c:v>46.23</c:v>
                </c:pt>
                <c:pt idx="25">
                  <c:v>44.304000000000002</c:v>
                </c:pt>
                <c:pt idx="26">
                  <c:v>42.311999999999998</c:v>
                </c:pt>
                <c:pt idx="27">
                  <c:v>41.28</c:v>
                </c:pt>
                <c:pt idx="28">
                  <c:v>41.28</c:v>
                </c:pt>
                <c:pt idx="29">
                  <c:v>40.133000000000003</c:v>
                </c:pt>
                <c:pt idx="30">
                  <c:v>36.484999999999999</c:v>
                </c:pt>
                <c:pt idx="31">
                  <c:v>35.226999999999997</c:v>
                </c:pt>
                <c:pt idx="32">
                  <c:v>35.226999999999997</c:v>
                </c:pt>
                <c:pt idx="33">
                  <c:v>32.46</c:v>
                </c:pt>
                <c:pt idx="34">
                  <c:v>32.46</c:v>
                </c:pt>
                <c:pt idx="35">
                  <c:v>32.46</c:v>
                </c:pt>
                <c:pt idx="36">
                  <c:v>28.741</c:v>
                </c:pt>
              </c:numCache>
            </c:numRef>
          </c:yVal>
          <c:smooth val="0"/>
        </c:ser>
        <c:ser>
          <c:idx val="1"/>
          <c:order val="1"/>
          <c:tx>
            <c:strRef>
              <c:f>Sheet1!$C$1</c:f>
              <c:strCache>
                <c:ptCount val="1"/>
                <c:pt idx="0">
                  <c:v>1990-2003 (N=1,446)</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84.263000000000005</c:v>
                </c:pt>
                <c:pt idx="2">
                  <c:v>81.033000000000001</c:v>
                </c:pt>
                <c:pt idx="3">
                  <c:v>79.197999999999993</c:v>
                </c:pt>
                <c:pt idx="4">
                  <c:v>78.418000000000006</c:v>
                </c:pt>
                <c:pt idx="5">
                  <c:v>77.352999999999994</c:v>
                </c:pt>
                <c:pt idx="6">
                  <c:v>76.781000000000006</c:v>
                </c:pt>
                <c:pt idx="7">
                  <c:v>76.349000000000004</c:v>
                </c:pt>
                <c:pt idx="8">
                  <c:v>75.917000000000002</c:v>
                </c:pt>
                <c:pt idx="9">
                  <c:v>75.412000000000006</c:v>
                </c:pt>
                <c:pt idx="10">
                  <c:v>74.98</c:v>
                </c:pt>
                <c:pt idx="11">
                  <c:v>74.33</c:v>
                </c:pt>
                <c:pt idx="12">
                  <c:v>73.968000000000004</c:v>
                </c:pt>
                <c:pt idx="13">
                  <c:v>70.447999999999993</c:v>
                </c:pt>
                <c:pt idx="14">
                  <c:v>68.412000000000006</c:v>
                </c:pt>
                <c:pt idx="15">
                  <c:v>66.549000000000007</c:v>
                </c:pt>
                <c:pt idx="16">
                  <c:v>65.114999999999995</c:v>
                </c:pt>
                <c:pt idx="17">
                  <c:v>64.221000000000004</c:v>
                </c:pt>
                <c:pt idx="18">
                  <c:v>62.709000000000003</c:v>
                </c:pt>
                <c:pt idx="19">
                  <c:v>60.981999999999999</c:v>
                </c:pt>
                <c:pt idx="20">
                  <c:v>60.362000000000002</c:v>
                </c:pt>
                <c:pt idx="21">
                  <c:v>58.703000000000003</c:v>
                </c:pt>
                <c:pt idx="22">
                  <c:v>58.23</c:v>
                </c:pt>
                <c:pt idx="23">
                  <c:v>57.174999999999997</c:v>
                </c:pt>
                <c:pt idx="24">
                  <c:v>56.575000000000003</c:v>
                </c:pt>
                <c:pt idx="25">
                  <c:v>55.392000000000003</c:v>
                </c:pt>
                <c:pt idx="26">
                  <c:v>54.941000000000003</c:v>
                </c:pt>
                <c:pt idx="27">
                  <c:v>54.292000000000002</c:v>
                </c:pt>
                <c:pt idx="28">
                  <c:v>53.546999999999997</c:v>
                </c:pt>
                <c:pt idx="29">
                  <c:v>52.634</c:v>
                </c:pt>
                <c:pt idx="30">
                  <c:v>51.521000000000001</c:v>
                </c:pt>
                <c:pt idx="31">
                  <c:v>50.100999999999999</c:v>
                </c:pt>
                <c:pt idx="32">
                  <c:v>47.74</c:v>
                </c:pt>
                <c:pt idx="33">
                  <c:v>46.872</c:v>
                </c:pt>
                <c:pt idx="34">
                  <c:v>44.334000000000003</c:v>
                </c:pt>
              </c:numCache>
            </c:numRef>
          </c:yVal>
          <c:smooth val="0"/>
        </c:ser>
        <c:ser>
          <c:idx val="2"/>
          <c:order val="2"/>
          <c:tx>
            <c:strRef>
              <c:f>Sheet1!$D$1</c:f>
              <c:strCache>
                <c:ptCount val="1"/>
                <c:pt idx="0">
                  <c:v>2004-2008 (N=549)</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92.7</c:v>
                </c:pt>
                <c:pt idx="2">
                  <c:v>89.55</c:v>
                </c:pt>
                <c:pt idx="3">
                  <c:v>86.933000000000007</c:v>
                </c:pt>
                <c:pt idx="4">
                  <c:v>85.620999999999995</c:v>
                </c:pt>
                <c:pt idx="5">
                  <c:v>85.057000000000002</c:v>
                </c:pt>
                <c:pt idx="6">
                  <c:v>85.057000000000002</c:v>
                </c:pt>
                <c:pt idx="7">
                  <c:v>84.302999999999997</c:v>
                </c:pt>
                <c:pt idx="8">
                  <c:v>83.36</c:v>
                </c:pt>
                <c:pt idx="9">
                  <c:v>82.417000000000002</c:v>
                </c:pt>
                <c:pt idx="10">
                  <c:v>82.228999999999999</c:v>
                </c:pt>
                <c:pt idx="11">
                  <c:v>81.850999999999999</c:v>
                </c:pt>
                <c:pt idx="12">
                  <c:v>81.662999999999997</c:v>
                </c:pt>
                <c:pt idx="13">
                  <c:v>78.588999999999999</c:v>
                </c:pt>
                <c:pt idx="14">
                  <c:v>75.248000000000005</c:v>
                </c:pt>
                <c:pt idx="15">
                  <c:v>72.013999999999996</c:v>
                </c:pt>
                <c:pt idx="16">
                  <c:v>70.956000000000003</c:v>
                </c:pt>
                <c:pt idx="17">
                  <c:v>70.003</c:v>
                </c:pt>
                <c:pt idx="18">
                  <c:v>69.099999999999994</c:v>
                </c:pt>
                <c:pt idx="19">
                  <c:v>68.117000000000004</c:v>
                </c:pt>
                <c:pt idx="20">
                  <c:v>66.837999999999994</c:v>
                </c:pt>
              </c:numCache>
            </c:numRef>
          </c:yVal>
          <c:smooth val="0"/>
        </c:ser>
        <c:ser>
          <c:idx val="3"/>
          <c:order val="3"/>
          <c:tx>
            <c:strRef>
              <c:f>Sheet1!$E$1</c:f>
              <c:strCache>
                <c:ptCount val="1"/>
                <c:pt idx="0">
                  <c:v>2009-6/2013 (N=601)</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94.474000000000004</c:v>
                </c:pt>
                <c:pt idx="2">
                  <c:v>92.575000000000003</c:v>
                </c:pt>
                <c:pt idx="3">
                  <c:v>91.003</c:v>
                </c:pt>
                <c:pt idx="4">
                  <c:v>90.299000000000007</c:v>
                </c:pt>
                <c:pt idx="5">
                  <c:v>89.771000000000001</c:v>
                </c:pt>
                <c:pt idx="6">
                  <c:v>88.363</c:v>
                </c:pt>
                <c:pt idx="7">
                  <c:v>88.01</c:v>
                </c:pt>
                <c:pt idx="8">
                  <c:v>87.478999999999999</c:v>
                </c:pt>
                <c:pt idx="9">
                  <c:v>87.301000000000002</c:v>
                </c:pt>
                <c:pt idx="10">
                  <c:v>87.123000000000005</c:v>
                </c:pt>
                <c:pt idx="11">
                  <c:v>86.582999999999998</c:v>
                </c:pt>
                <c:pt idx="12">
                  <c:v>86.215999999999994</c:v>
                </c:pt>
                <c:pt idx="13">
                  <c:v>83.992999999999995</c:v>
                </c:pt>
                <c:pt idx="14">
                  <c:v>81.593999999999994</c:v>
                </c:pt>
                <c:pt idx="15">
                  <c:v>79.846999999999994</c:v>
                </c:pt>
              </c:numCache>
            </c:numRef>
          </c:yVal>
          <c:smooth val="0"/>
        </c:ser>
        <c:dLbls>
          <c:showLegendKey val="0"/>
          <c:showVal val="0"/>
          <c:showCatName val="0"/>
          <c:showSerName val="0"/>
          <c:showPercent val="0"/>
          <c:showBubbleSize val="0"/>
        </c:dLbls>
        <c:axId val="814782480"/>
        <c:axId val="814782872"/>
      </c:scatterChart>
      <c:valAx>
        <c:axId val="81478248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82872"/>
        <c:crosses val="autoZero"/>
        <c:crossBetween val="midCat"/>
        <c:majorUnit val="1"/>
      </c:valAx>
      <c:valAx>
        <c:axId val="8147828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82480"/>
        <c:crosses val="autoZero"/>
        <c:crossBetween val="midCat"/>
        <c:majorUnit val="20"/>
      </c:valAx>
      <c:spPr>
        <a:solidFill>
          <a:schemeClr val="bg2"/>
        </a:solidFill>
        <a:ln>
          <a:solidFill>
            <a:schemeClr val="tx1"/>
          </a:solidFill>
        </a:ln>
      </c:spPr>
    </c:plotArea>
    <c:legend>
      <c:legendPos val="r"/>
      <c:layout>
        <c:manualLayout>
          <c:xMode val="edge"/>
          <c:yMode val="edge"/>
          <c:x val="0.47623150535386616"/>
          <c:y val="6.6669841673016678E-2"/>
          <c:w val="0.48837026455764776"/>
          <c:h val="0.161114215561765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(N=163)</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73.474999999999994</c:v>
                </c:pt>
                <c:pt idx="2">
                  <c:v>72.207999999999998</c:v>
                </c:pt>
                <c:pt idx="3">
                  <c:v>70.930000000000007</c:v>
                </c:pt>
                <c:pt idx="4">
                  <c:v>70.930000000000007</c:v>
                </c:pt>
                <c:pt idx="5">
                  <c:v>69.013000000000005</c:v>
                </c:pt>
                <c:pt idx="6">
                  <c:v>67.734999999999999</c:v>
                </c:pt>
                <c:pt idx="7">
                  <c:v>67.09</c:v>
                </c:pt>
                <c:pt idx="8">
                  <c:v>66.444999999999993</c:v>
                </c:pt>
                <c:pt idx="9">
                  <c:v>65.8</c:v>
                </c:pt>
                <c:pt idx="10">
                  <c:v>65.155000000000001</c:v>
                </c:pt>
                <c:pt idx="11">
                  <c:v>65.155000000000001</c:v>
                </c:pt>
                <c:pt idx="12">
                  <c:v>65.155000000000001</c:v>
                </c:pt>
                <c:pt idx="13">
                  <c:v>60.631999999999998</c:v>
                </c:pt>
                <c:pt idx="14">
                  <c:v>59.328000000000003</c:v>
                </c:pt>
                <c:pt idx="15">
                  <c:v>56.692</c:v>
                </c:pt>
                <c:pt idx="16">
                  <c:v>55.365000000000002</c:v>
                </c:pt>
                <c:pt idx="17">
                  <c:v>54.673000000000002</c:v>
                </c:pt>
                <c:pt idx="18">
                  <c:v>53.215000000000003</c:v>
                </c:pt>
                <c:pt idx="19">
                  <c:v>51.694000000000003</c:v>
                </c:pt>
                <c:pt idx="20">
                  <c:v>50.101999999999997</c:v>
                </c:pt>
                <c:pt idx="21">
                  <c:v>49.267000000000003</c:v>
                </c:pt>
                <c:pt idx="22">
                  <c:v>49.267000000000003</c:v>
                </c:pt>
                <c:pt idx="23">
                  <c:v>49.267000000000003</c:v>
                </c:pt>
                <c:pt idx="24">
                  <c:v>44.454000000000001</c:v>
                </c:pt>
                <c:pt idx="25">
                  <c:v>42.478999999999999</c:v>
                </c:pt>
                <c:pt idx="26">
                  <c:v>40.456000000000003</c:v>
                </c:pt>
                <c:pt idx="27">
                  <c:v>37.421999999999997</c:v>
                </c:pt>
                <c:pt idx="28">
                  <c:v>36.351999999999997</c:v>
                </c:pt>
                <c:pt idx="29">
                  <c:v>35.250999999999998</c:v>
                </c:pt>
                <c:pt idx="30">
                  <c:v>35.250999999999998</c:v>
                </c:pt>
                <c:pt idx="31">
                  <c:v>31.603999999999999</c:v>
                </c:pt>
                <c:pt idx="32">
                  <c:v>29.172999999999998</c:v>
                </c:pt>
                <c:pt idx="33">
                  <c:v>26.742000000000001</c:v>
                </c:pt>
                <c:pt idx="34">
                  <c:v>25.526</c:v>
                </c:pt>
                <c:pt idx="35">
                  <c:v>25.526</c:v>
                </c:pt>
                <c:pt idx="36">
                  <c:v>25.526</c:v>
                </c:pt>
              </c:numCache>
            </c:numRef>
          </c:yVal>
          <c:smooth val="0"/>
        </c:ser>
        <c:ser>
          <c:idx val="1"/>
          <c:order val="1"/>
          <c:tx>
            <c:strRef>
              <c:f>Sheet1!$C$1</c:f>
              <c:strCache>
                <c:ptCount val="1"/>
                <c:pt idx="0">
                  <c:v>1990-2003 (N=1,267)</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89.001000000000005</c:v>
                </c:pt>
                <c:pt idx="2">
                  <c:v>85.730999999999995</c:v>
                </c:pt>
                <c:pt idx="3">
                  <c:v>84.531000000000006</c:v>
                </c:pt>
                <c:pt idx="4">
                  <c:v>83.730999999999995</c:v>
                </c:pt>
                <c:pt idx="5">
                  <c:v>82.846999999999994</c:v>
                </c:pt>
                <c:pt idx="6">
                  <c:v>82.122</c:v>
                </c:pt>
                <c:pt idx="7">
                  <c:v>81.558000000000007</c:v>
                </c:pt>
                <c:pt idx="8">
                  <c:v>81.153999999999996</c:v>
                </c:pt>
                <c:pt idx="9">
                  <c:v>80.75</c:v>
                </c:pt>
                <c:pt idx="10">
                  <c:v>80.100999999999999</c:v>
                </c:pt>
                <c:pt idx="11">
                  <c:v>79.694999999999993</c:v>
                </c:pt>
                <c:pt idx="12">
                  <c:v>79.450999999999993</c:v>
                </c:pt>
                <c:pt idx="13">
                  <c:v>77.230999999999995</c:v>
                </c:pt>
                <c:pt idx="14">
                  <c:v>74.542000000000002</c:v>
                </c:pt>
                <c:pt idx="15">
                  <c:v>72.733000000000004</c:v>
                </c:pt>
                <c:pt idx="16">
                  <c:v>70.063999999999993</c:v>
                </c:pt>
                <c:pt idx="17">
                  <c:v>68.322999999999993</c:v>
                </c:pt>
                <c:pt idx="18">
                  <c:v>67.180000000000007</c:v>
                </c:pt>
                <c:pt idx="19">
                  <c:v>65.704999999999998</c:v>
                </c:pt>
                <c:pt idx="20">
                  <c:v>63.77</c:v>
                </c:pt>
                <c:pt idx="21">
                  <c:v>62.091000000000001</c:v>
                </c:pt>
                <c:pt idx="22">
                  <c:v>60.643000000000001</c:v>
                </c:pt>
                <c:pt idx="23">
                  <c:v>59.036999999999999</c:v>
                </c:pt>
                <c:pt idx="24">
                  <c:v>57.481000000000002</c:v>
                </c:pt>
                <c:pt idx="25">
                  <c:v>55.496000000000002</c:v>
                </c:pt>
                <c:pt idx="26">
                  <c:v>53.743000000000002</c:v>
                </c:pt>
                <c:pt idx="27">
                  <c:v>51.145000000000003</c:v>
                </c:pt>
                <c:pt idx="28">
                  <c:v>48.793999999999997</c:v>
                </c:pt>
                <c:pt idx="29">
                  <c:v>46.094000000000001</c:v>
                </c:pt>
                <c:pt idx="30">
                  <c:v>44.406999999999996</c:v>
                </c:pt>
                <c:pt idx="31">
                  <c:v>42.759</c:v>
                </c:pt>
                <c:pt idx="32">
                  <c:v>41.378</c:v>
                </c:pt>
                <c:pt idx="33">
                  <c:v>39.314999999999998</c:v>
                </c:pt>
                <c:pt idx="34">
                  <c:v>33.503</c:v>
                </c:pt>
              </c:numCache>
            </c:numRef>
          </c:yVal>
          <c:smooth val="0"/>
        </c:ser>
        <c:ser>
          <c:idx val="2"/>
          <c:order val="2"/>
          <c:tx>
            <c:strRef>
              <c:f>Sheet1!$D$1</c:f>
              <c:strCache>
                <c:ptCount val="1"/>
                <c:pt idx="0">
                  <c:v>2004-2008 (N=555)</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95.289000000000001</c:v>
                </c:pt>
                <c:pt idx="2">
                  <c:v>93.816000000000003</c:v>
                </c:pt>
                <c:pt idx="3">
                  <c:v>93.26</c:v>
                </c:pt>
                <c:pt idx="4">
                  <c:v>92.141999999999996</c:v>
                </c:pt>
                <c:pt idx="5">
                  <c:v>91.022999999999996</c:v>
                </c:pt>
                <c:pt idx="6">
                  <c:v>90.087999999999994</c:v>
                </c:pt>
                <c:pt idx="7">
                  <c:v>89.713999999999999</c:v>
                </c:pt>
                <c:pt idx="8">
                  <c:v>89.527000000000001</c:v>
                </c:pt>
                <c:pt idx="9">
                  <c:v>88.963999999999999</c:v>
                </c:pt>
                <c:pt idx="10">
                  <c:v>88.775000000000006</c:v>
                </c:pt>
                <c:pt idx="11">
                  <c:v>88.587000000000003</c:v>
                </c:pt>
                <c:pt idx="12">
                  <c:v>88.397999999999996</c:v>
                </c:pt>
                <c:pt idx="13">
                  <c:v>86.293999999999997</c:v>
                </c:pt>
                <c:pt idx="14">
                  <c:v>84.724000000000004</c:v>
                </c:pt>
                <c:pt idx="15">
                  <c:v>82.078999999999994</c:v>
                </c:pt>
                <c:pt idx="16">
                  <c:v>80.411000000000001</c:v>
                </c:pt>
                <c:pt idx="17">
                  <c:v>78.813999999999993</c:v>
                </c:pt>
                <c:pt idx="18">
                  <c:v>78.813999999999993</c:v>
                </c:pt>
                <c:pt idx="19">
                  <c:v>77.349999999999994</c:v>
                </c:pt>
                <c:pt idx="20">
                  <c:v>74.747</c:v>
                </c:pt>
              </c:numCache>
            </c:numRef>
          </c:yVal>
          <c:smooth val="0"/>
        </c:ser>
        <c:ser>
          <c:idx val="3"/>
          <c:order val="3"/>
          <c:tx>
            <c:strRef>
              <c:f>Sheet1!$E$1</c:f>
              <c:strCache>
                <c:ptCount val="1"/>
                <c:pt idx="0">
                  <c:v>2009-6/2013 (N=571)</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97.355000000000004</c:v>
                </c:pt>
                <c:pt idx="2">
                  <c:v>95.698999999999998</c:v>
                </c:pt>
                <c:pt idx="3">
                  <c:v>95.135000000000005</c:v>
                </c:pt>
                <c:pt idx="4">
                  <c:v>94.756</c:v>
                </c:pt>
                <c:pt idx="5">
                  <c:v>93.805000000000007</c:v>
                </c:pt>
                <c:pt idx="6">
                  <c:v>93.613</c:v>
                </c:pt>
                <c:pt idx="7">
                  <c:v>93.037000000000006</c:v>
                </c:pt>
                <c:pt idx="8">
                  <c:v>92.843999999999994</c:v>
                </c:pt>
                <c:pt idx="9">
                  <c:v>92.652000000000001</c:v>
                </c:pt>
                <c:pt idx="10">
                  <c:v>92.263999999999996</c:v>
                </c:pt>
                <c:pt idx="11">
                  <c:v>92.263999999999996</c:v>
                </c:pt>
                <c:pt idx="12">
                  <c:v>91.863</c:v>
                </c:pt>
                <c:pt idx="13">
                  <c:v>87.075999999999993</c:v>
                </c:pt>
                <c:pt idx="14">
                  <c:v>85.03</c:v>
                </c:pt>
                <c:pt idx="15">
                  <c:v>83.373000000000005</c:v>
                </c:pt>
              </c:numCache>
            </c:numRef>
          </c:yVal>
          <c:smooth val="0"/>
        </c:ser>
        <c:dLbls>
          <c:showLegendKey val="0"/>
          <c:showVal val="0"/>
          <c:showCatName val="0"/>
          <c:showSerName val="0"/>
          <c:showPercent val="0"/>
          <c:showBubbleSize val="0"/>
        </c:dLbls>
        <c:axId val="814783656"/>
        <c:axId val="814784048"/>
      </c:scatterChart>
      <c:valAx>
        <c:axId val="814783656"/>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84048"/>
        <c:crosses val="autoZero"/>
        <c:crossBetween val="midCat"/>
        <c:majorUnit val="1"/>
      </c:valAx>
      <c:valAx>
        <c:axId val="8147840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83656"/>
        <c:crosses val="autoZero"/>
        <c:crossBetween val="midCat"/>
        <c:majorUnit val="20"/>
      </c:valAx>
      <c:spPr>
        <a:solidFill>
          <a:schemeClr val="bg2"/>
        </a:solidFill>
        <a:ln>
          <a:solidFill>
            <a:schemeClr val="tx1"/>
          </a:solidFill>
        </a:ln>
      </c:spPr>
    </c:plotArea>
    <c:legend>
      <c:legendPos val="r"/>
      <c:layout>
        <c:manualLayout>
          <c:xMode val="edge"/>
          <c:yMode val="edge"/>
          <c:x val="0.10602501567834996"/>
          <c:y val="0.56398166963000596"/>
          <c:w val="0.53261805216825775"/>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(N=121)</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82.5</c:v>
                </c:pt>
                <c:pt idx="2">
                  <c:v>80.816000000000003</c:v>
                </c:pt>
                <c:pt idx="3">
                  <c:v>79.132000000000005</c:v>
                </c:pt>
                <c:pt idx="4">
                  <c:v>77.430999999999997</c:v>
                </c:pt>
                <c:pt idx="5">
                  <c:v>75.728999999999999</c:v>
                </c:pt>
                <c:pt idx="6">
                  <c:v>74.027000000000001</c:v>
                </c:pt>
                <c:pt idx="7">
                  <c:v>74.027000000000001</c:v>
                </c:pt>
                <c:pt idx="8">
                  <c:v>72.325000000000003</c:v>
                </c:pt>
                <c:pt idx="9">
                  <c:v>71.474000000000004</c:v>
                </c:pt>
                <c:pt idx="10">
                  <c:v>71.474000000000004</c:v>
                </c:pt>
                <c:pt idx="11">
                  <c:v>70.623000000000005</c:v>
                </c:pt>
                <c:pt idx="12">
                  <c:v>70.623000000000005</c:v>
                </c:pt>
                <c:pt idx="13">
                  <c:v>65.475999999999999</c:v>
                </c:pt>
                <c:pt idx="14">
                  <c:v>62.878999999999998</c:v>
                </c:pt>
                <c:pt idx="15">
                  <c:v>58.512999999999998</c:v>
                </c:pt>
                <c:pt idx="16">
                  <c:v>56.765999999999998</c:v>
                </c:pt>
                <c:pt idx="17">
                  <c:v>54.963999999999999</c:v>
                </c:pt>
                <c:pt idx="18">
                  <c:v>51.234000000000002</c:v>
                </c:pt>
                <c:pt idx="19">
                  <c:v>50.268000000000001</c:v>
                </c:pt>
                <c:pt idx="20">
                  <c:v>50.268000000000001</c:v>
                </c:pt>
                <c:pt idx="21">
                  <c:v>49.125</c:v>
                </c:pt>
                <c:pt idx="22">
                  <c:v>45.698</c:v>
                </c:pt>
                <c:pt idx="23">
                  <c:v>43.353999999999999</c:v>
                </c:pt>
                <c:pt idx="24">
                  <c:v>36.323999999999998</c:v>
                </c:pt>
                <c:pt idx="25">
                  <c:v>35.152000000000001</c:v>
                </c:pt>
                <c:pt idx="26">
                  <c:v>33.896999999999998</c:v>
                </c:pt>
                <c:pt idx="27">
                  <c:v>33.896999999999998</c:v>
                </c:pt>
                <c:pt idx="28">
                  <c:v>31.289000000000001</c:v>
                </c:pt>
                <c:pt idx="29">
                  <c:v>31.289000000000001</c:v>
                </c:pt>
                <c:pt idx="30">
                  <c:v>25.652999999999999</c:v>
                </c:pt>
                <c:pt idx="31">
                  <c:v>22.803000000000001</c:v>
                </c:pt>
                <c:pt idx="32">
                  <c:v>22.803000000000001</c:v>
                </c:pt>
                <c:pt idx="33">
                  <c:v>21.283000000000001</c:v>
                </c:pt>
                <c:pt idx="34">
                  <c:v>21.283000000000001</c:v>
                </c:pt>
                <c:pt idx="35">
                  <c:v>21.283000000000001</c:v>
                </c:pt>
                <c:pt idx="36">
                  <c:v>21.283000000000001</c:v>
                </c:pt>
              </c:numCache>
            </c:numRef>
          </c:yVal>
          <c:smooth val="0"/>
        </c:ser>
        <c:ser>
          <c:idx val="1"/>
          <c:order val="1"/>
          <c:tx>
            <c:strRef>
              <c:f>Sheet1!$C$1</c:f>
              <c:strCache>
                <c:ptCount val="1"/>
                <c:pt idx="0">
                  <c:v>1990-2003 (N=788)</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90.834000000000003</c:v>
                </c:pt>
                <c:pt idx="2">
                  <c:v>89.173000000000002</c:v>
                </c:pt>
                <c:pt idx="3">
                  <c:v>88.147999999999996</c:v>
                </c:pt>
                <c:pt idx="4">
                  <c:v>87.763000000000005</c:v>
                </c:pt>
                <c:pt idx="5">
                  <c:v>87.632999999999996</c:v>
                </c:pt>
                <c:pt idx="6">
                  <c:v>87.114999999999995</c:v>
                </c:pt>
                <c:pt idx="7">
                  <c:v>86.855999999999995</c:v>
                </c:pt>
                <c:pt idx="8">
                  <c:v>86.855999999999995</c:v>
                </c:pt>
                <c:pt idx="9">
                  <c:v>86.725999999999999</c:v>
                </c:pt>
                <c:pt idx="10">
                  <c:v>86.596000000000004</c:v>
                </c:pt>
                <c:pt idx="11">
                  <c:v>86.206000000000003</c:v>
                </c:pt>
                <c:pt idx="12">
                  <c:v>86.076999999999998</c:v>
                </c:pt>
                <c:pt idx="13">
                  <c:v>83.055000000000007</c:v>
                </c:pt>
                <c:pt idx="14">
                  <c:v>80.221999999999994</c:v>
                </c:pt>
                <c:pt idx="15">
                  <c:v>78.007999999999996</c:v>
                </c:pt>
                <c:pt idx="16">
                  <c:v>75.328999999999994</c:v>
                </c:pt>
                <c:pt idx="17">
                  <c:v>73.171000000000006</c:v>
                </c:pt>
                <c:pt idx="18">
                  <c:v>70.512</c:v>
                </c:pt>
                <c:pt idx="19">
                  <c:v>67.944999999999993</c:v>
                </c:pt>
                <c:pt idx="20">
                  <c:v>64.242000000000004</c:v>
                </c:pt>
                <c:pt idx="21">
                  <c:v>61.081000000000003</c:v>
                </c:pt>
                <c:pt idx="22">
                  <c:v>57.875999999999998</c:v>
                </c:pt>
                <c:pt idx="23">
                  <c:v>53.658000000000001</c:v>
                </c:pt>
                <c:pt idx="24">
                  <c:v>50.792999999999999</c:v>
                </c:pt>
                <c:pt idx="25">
                  <c:v>47.814</c:v>
                </c:pt>
                <c:pt idx="26">
                  <c:v>45.817</c:v>
                </c:pt>
                <c:pt idx="27">
                  <c:v>42.793999999999997</c:v>
                </c:pt>
                <c:pt idx="28">
                  <c:v>39.4</c:v>
                </c:pt>
                <c:pt idx="29">
                  <c:v>36.104999999999997</c:v>
                </c:pt>
                <c:pt idx="30">
                  <c:v>35.523000000000003</c:v>
                </c:pt>
                <c:pt idx="31">
                  <c:v>34.073</c:v>
                </c:pt>
                <c:pt idx="32">
                  <c:v>34.073</c:v>
                </c:pt>
                <c:pt idx="33">
                  <c:v>34.073</c:v>
                </c:pt>
              </c:numCache>
            </c:numRef>
          </c:yVal>
          <c:smooth val="0"/>
        </c:ser>
        <c:ser>
          <c:idx val="2"/>
          <c:order val="2"/>
          <c:tx>
            <c:strRef>
              <c:f>Sheet1!$D$1</c:f>
              <c:strCache>
                <c:ptCount val="1"/>
                <c:pt idx="0">
                  <c:v>2004-2008 (N=352)</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93.429000000000002</c:v>
                </c:pt>
                <c:pt idx="2">
                  <c:v>93.14</c:v>
                </c:pt>
                <c:pt idx="3">
                  <c:v>93.14</c:v>
                </c:pt>
                <c:pt idx="4">
                  <c:v>92.552000000000007</c:v>
                </c:pt>
                <c:pt idx="5">
                  <c:v>92.257999999999996</c:v>
                </c:pt>
                <c:pt idx="6">
                  <c:v>91.963999999999999</c:v>
                </c:pt>
                <c:pt idx="7">
                  <c:v>91.963999999999999</c:v>
                </c:pt>
                <c:pt idx="8">
                  <c:v>91.67</c:v>
                </c:pt>
                <c:pt idx="9">
                  <c:v>91.376999999999995</c:v>
                </c:pt>
                <c:pt idx="10">
                  <c:v>91.082999999999998</c:v>
                </c:pt>
                <c:pt idx="11">
                  <c:v>90.789000000000001</c:v>
                </c:pt>
                <c:pt idx="12">
                  <c:v>90.494</c:v>
                </c:pt>
                <c:pt idx="13">
                  <c:v>89.302000000000007</c:v>
                </c:pt>
                <c:pt idx="14">
                  <c:v>88.688000000000002</c:v>
                </c:pt>
                <c:pt idx="15">
                  <c:v>86.165000000000006</c:v>
                </c:pt>
                <c:pt idx="16">
                  <c:v>84.861000000000004</c:v>
                </c:pt>
                <c:pt idx="17">
                  <c:v>83.114000000000004</c:v>
                </c:pt>
                <c:pt idx="18">
                  <c:v>80.683999999999997</c:v>
                </c:pt>
                <c:pt idx="19">
                  <c:v>78.007999999999996</c:v>
                </c:pt>
                <c:pt idx="20">
                  <c:v>76.894000000000005</c:v>
                </c:pt>
              </c:numCache>
            </c:numRef>
          </c:yVal>
          <c:smooth val="0"/>
        </c:ser>
        <c:ser>
          <c:idx val="3"/>
          <c:order val="3"/>
          <c:tx>
            <c:strRef>
              <c:f>Sheet1!$E$1</c:f>
              <c:strCache>
                <c:ptCount val="1"/>
                <c:pt idx="0">
                  <c:v>2009-6/2013 (N=376)</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94.129000000000005</c:v>
                </c:pt>
                <c:pt idx="2">
                  <c:v>93.563000000000002</c:v>
                </c:pt>
                <c:pt idx="3">
                  <c:v>92.701999999999998</c:v>
                </c:pt>
                <c:pt idx="4">
                  <c:v>92.701999999999998</c:v>
                </c:pt>
                <c:pt idx="5">
                  <c:v>91.838999999999999</c:v>
                </c:pt>
                <c:pt idx="6">
                  <c:v>91.838999999999999</c:v>
                </c:pt>
                <c:pt idx="7">
                  <c:v>91.551000000000002</c:v>
                </c:pt>
                <c:pt idx="8">
                  <c:v>91.262</c:v>
                </c:pt>
                <c:pt idx="9">
                  <c:v>90.972999999999999</c:v>
                </c:pt>
                <c:pt idx="10">
                  <c:v>90.394999999999996</c:v>
                </c:pt>
                <c:pt idx="11">
                  <c:v>90.394999999999996</c:v>
                </c:pt>
                <c:pt idx="12">
                  <c:v>90.394999999999996</c:v>
                </c:pt>
                <c:pt idx="13">
                  <c:v>88.334999999999994</c:v>
                </c:pt>
                <c:pt idx="14">
                  <c:v>87.387</c:v>
                </c:pt>
                <c:pt idx="15">
                  <c:v>87.387</c:v>
                </c:pt>
              </c:numCache>
            </c:numRef>
          </c:yVal>
          <c:smooth val="0"/>
        </c:ser>
        <c:dLbls>
          <c:showLegendKey val="0"/>
          <c:showVal val="0"/>
          <c:showCatName val="0"/>
          <c:showSerName val="0"/>
          <c:showPercent val="0"/>
          <c:showBubbleSize val="0"/>
        </c:dLbls>
        <c:axId val="814784832"/>
        <c:axId val="814785224"/>
      </c:scatterChart>
      <c:valAx>
        <c:axId val="814784832"/>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85224"/>
        <c:crosses val="autoZero"/>
        <c:crossBetween val="midCat"/>
        <c:majorUnit val="1"/>
      </c:valAx>
      <c:valAx>
        <c:axId val="8147852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84832"/>
        <c:crosses val="autoZero"/>
        <c:crossBetween val="midCat"/>
        <c:majorUnit val="20"/>
      </c:valAx>
      <c:spPr>
        <a:solidFill>
          <a:schemeClr val="bg2"/>
        </a:solidFill>
        <a:ln>
          <a:solidFill>
            <a:schemeClr val="tx1"/>
          </a:solidFill>
        </a:ln>
      </c:spPr>
    </c:plotArea>
    <c:legend>
      <c:legendPos val="r"/>
      <c:layout>
        <c:manualLayout>
          <c:xMode val="edge"/>
          <c:yMode val="edge"/>
          <c:x val="0.46738194783174219"/>
          <c:y val="6.3981669630005927E-2"/>
          <c:w val="0.49869474833345351"/>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534E-2"/>
          <c:y val="4.9719541105749124E-2"/>
          <c:w val="0.89974566232319286"/>
          <c:h val="0.81644145288290582"/>
        </c:manualLayout>
      </c:layout>
      <c:scatterChart>
        <c:scatterStyle val="lineMarker"/>
        <c:varyColors val="0"/>
        <c:ser>
          <c:idx val="0"/>
          <c:order val="0"/>
          <c:tx>
            <c:strRef>
              <c:f>Sheet1!$B$1</c:f>
              <c:strCache>
                <c:ptCount val="1"/>
                <c:pt idx="0">
                  <c:v>1982-1989 (N=441)</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86.774000000000001</c:v>
                </c:pt>
                <c:pt idx="2">
                  <c:v>83.775000000000006</c:v>
                </c:pt>
                <c:pt idx="3">
                  <c:v>81.912999999999997</c:v>
                </c:pt>
                <c:pt idx="4">
                  <c:v>80.28</c:v>
                </c:pt>
                <c:pt idx="5">
                  <c:v>80.046999999999997</c:v>
                </c:pt>
                <c:pt idx="6">
                  <c:v>79.111000000000004</c:v>
                </c:pt>
                <c:pt idx="7">
                  <c:v>78.406000000000006</c:v>
                </c:pt>
                <c:pt idx="8">
                  <c:v>77.698999999999998</c:v>
                </c:pt>
                <c:pt idx="9">
                  <c:v>77.698999999999998</c:v>
                </c:pt>
                <c:pt idx="10">
                  <c:v>77.225999999999999</c:v>
                </c:pt>
                <c:pt idx="11">
                  <c:v>76.281999999999996</c:v>
                </c:pt>
                <c:pt idx="12">
                  <c:v>75.572999999999993</c:v>
                </c:pt>
                <c:pt idx="13">
                  <c:v>70.823999999999998</c:v>
                </c:pt>
                <c:pt idx="14">
                  <c:v>67.460999999999999</c:v>
                </c:pt>
                <c:pt idx="15">
                  <c:v>63.807000000000002</c:v>
                </c:pt>
                <c:pt idx="16">
                  <c:v>60.563000000000002</c:v>
                </c:pt>
                <c:pt idx="17">
                  <c:v>58.284999999999997</c:v>
                </c:pt>
                <c:pt idx="18">
                  <c:v>55.433999999999997</c:v>
                </c:pt>
                <c:pt idx="19">
                  <c:v>53.237000000000002</c:v>
                </c:pt>
                <c:pt idx="20">
                  <c:v>50.954000000000001</c:v>
                </c:pt>
                <c:pt idx="21">
                  <c:v>49.445999999999998</c:v>
                </c:pt>
                <c:pt idx="22">
                  <c:v>48.51</c:v>
                </c:pt>
                <c:pt idx="23">
                  <c:v>46.225000000000001</c:v>
                </c:pt>
                <c:pt idx="24">
                  <c:v>43.832999999999998</c:v>
                </c:pt>
                <c:pt idx="25">
                  <c:v>40.616</c:v>
                </c:pt>
                <c:pt idx="26">
                  <c:v>39.497999999999998</c:v>
                </c:pt>
                <c:pt idx="27">
                  <c:v>36.845999999999997</c:v>
                </c:pt>
                <c:pt idx="28">
                  <c:v>34.906999999999996</c:v>
                </c:pt>
                <c:pt idx="29">
                  <c:v>33.716999999999999</c:v>
                </c:pt>
                <c:pt idx="30">
                  <c:v>32.908999999999999</c:v>
                </c:pt>
                <c:pt idx="31">
                  <c:v>32.475999999999999</c:v>
                </c:pt>
                <c:pt idx="32">
                  <c:v>32.030999999999999</c:v>
                </c:pt>
                <c:pt idx="33">
                  <c:v>31.116</c:v>
                </c:pt>
                <c:pt idx="34">
                  <c:v>29.687000000000001</c:v>
                </c:pt>
                <c:pt idx="35">
                  <c:v>28.681000000000001</c:v>
                </c:pt>
                <c:pt idx="36">
                  <c:v>26.896000000000001</c:v>
                </c:pt>
              </c:numCache>
            </c:numRef>
          </c:yVal>
          <c:smooth val="0"/>
        </c:ser>
        <c:ser>
          <c:idx val="1"/>
          <c:order val="1"/>
          <c:tx>
            <c:strRef>
              <c:f>Sheet1!$C$1</c:f>
              <c:strCache>
                <c:ptCount val="1"/>
                <c:pt idx="0">
                  <c:v>1990-2003 (N=2,079)</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92.06</c:v>
                </c:pt>
                <c:pt idx="2">
                  <c:v>90.489000000000004</c:v>
                </c:pt>
                <c:pt idx="3">
                  <c:v>89.849000000000004</c:v>
                </c:pt>
                <c:pt idx="4">
                  <c:v>89.305000000000007</c:v>
                </c:pt>
                <c:pt idx="5">
                  <c:v>88.611999999999995</c:v>
                </c:pt>
                <c:pt idx="6">
                  <c:v>88.066999999999993</c:v>
                </c:pt>
                <c:pt idx="7">
                  <c:v>87.471000000000004</c:v>
                </c:pt>
                <c:pt idx="8">
                  <c:v>87.072999999999993</c:v>
                </c:pt>
                <c:pt idx="9">
                  <c:v>86.575999999999993</c:v>
                </c:pt>
                <c:pt idx="10">
                  <c:v>86.326999999999998</c:v>
                </c:pt>
                <c:pt idx="11">
                  <c:v>85.927999999999997</c:v>
                </c:pt>
                <c:pt idx="12">
                  <c:v>85.679000000000002</c:v>
                </c:pt>
                <c:pt idx="13">
                  <c:v>81.634</c:v>
                </c:pt>
                <c:pt idx="14">
                  <c:v>78.015000000000001</c:v>
                </c:pt>
                <c:pt idx="15">
                  <c:v>74.856999999999999</c:v>
                </c:pt>
                <c:pt idx="16">
                  <c:v>70.784000000000006</c:v>
                </c:pt>
                <c:pt idx="17">
                  <c:v>67.503</c:v>
                </c:pt>
                <c:pt idx="18">
                  <c:v>63.42</c:v>
                </c:pt>
                <c:pt idx="19">
                  <c:v>59.939</c:v>
                </c:pt>
                <c:pt idx="20">
                  <c:v>57.137999999999998</c:v>
                </c:pt>
                <c:pt idx="21">
                  <c:v>54.19</c:v>
                </c:pt>
                <c:pt idx="22">
                  <c:v>51.267000000000003</c:v>
                </c:pt>
                <c:pt idx="23">
                  <c:v>49.432000000000002</c:v>
                </c:pt>
                <c:pt idx="24">
                  <c:v>47.293999999999997</c:v>
                </c:pt>
                <c:pt idx="25">
                  <c:v>45.143000000000001</c:v>
                </c:pt>
                <c:pt idx="26">
                  <c:v>43.122999999999998</c:v>
                </c:pt>
                <c:pt idx="27">
                  <c:v>41.098999999999997</c:v>
                </c:pt>
                <c:pt idx="28">
                  <c:v>38.177</c:v>
                </c:pt>
                <c:pt idx="29">
                  <c:v>37.662999999999997</c:v>
                </c:pt>
                <c:pt idx="30">
                  <c:v>35.777999999999999</c:v>
                </c:pt>
                <c:pt idx="31">
                  <c:v>35.533000000000001</c:v>
                </c:pt>
                <c:pt idx="32">
                  <c:v>35.188000000000002</c:v>
                </c:pt>
                <c:pt idx="33">
                  <c:v>34.220999999999997</c:v>
                </c:pt>
                <c:pt idx="34">
                  <c:v>31.283999999999999</c:v>
                </c:pt>
              </c:numCache>
            </c:numRef>
          </c:yVal>
          <c:smooth val="0"/>
        </c:ser>
        <c:ser>
          <c:idx val="2"/>
          <c:order val="2"/>
          <c:tx>
            <c:strRef>
              <c:f>Sheet1!$D$1</c:f>
              <c:strCache>
                <c:ptCount val="1"/>
                <c:pt idx="0">
                  <c:v>2004-2008 (N=952)</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94.394000000000005</c:v>
                </c:pt>
                <c:pt idx="2">
                  <c:v>93.423000000000002</c:v>
                </c:pt>
                <c:pt idx="3">
                  <c:v>92.664000000000001</c:v>
                </c:pt>
                <c:pt idx="4">
                  <c:v>92.120999999999995</c:v>
                </c:pt>
                <c:pt idx="5">
                  <c:v>91.793999999999997</c:v>
                </c:pt>
                <c:pt idx="6">
                  <c:v>91.248999999999995</c:v>
                </c:pt>
                <c:pt idx="7">
                  <c:v>90.703000000000003</c:v>
                </c:pt>
                <c:pt idx="8">
                  <c:v>90.158000000000001</c:v>
                </c:pt>
                <c:pt idx="9">
                  <c:v>89.611000000000004</c:v>
                </c:pt>
                <c:pt idx="10">
                  <c:v>89.391999999999996</c:v>
                </c:pt>
                <c:pt idx="11">
                  <c:v>89.171999999999997</c:v>
                </c:pt>
                <c:pt idx="12">
                  <c:v>88.950999999999993</c:v>
                </c:pt>
                <c:pt idx="13">
                  <c:v>85.718999999999994</c:v>
                </c:pt>
                <c:pt idx="14">
                  <c:v>82.159000000000006</c:v>
                </c:pt>
                <c:pt idx="15">
                  <c:v>78.941999999999993</c:v>
                </c:pt>
                <c:pt idx="16">
                  <c:v>76.078000000000003</c:v>
                </c:pt>
                <c:pt idx="17">
                  <c:v>71.325000000000003</c:v>
                </c:pt>
                <c:pt idx="18">
                  <c:v>66.584999999999994</c:v>
                </c:pt>
                <c:pt idx="19">
                  <c:v>63.472000000000001</c:v>
                </c:pt>
                <c:pt idx="20">
                  <c:v>59.500999999999998</c:v>
                </c:pt>
              </c:numCache>
            </c:numRef>
          </c:yVal>
          <c:smooth val="0"/>
        </c:ser>
        <c:ser>
          <c:idx val="3"/>
          <c:order val="3"/>
          <c:tx>
            <c:strRef>
              <c:f>Sheet1!$E$1</c:f>
              <c:strCache>
                <c:ptCount val="1"/>
                <c:pt idx="0">
                  <c:v>2009-6/2013 (N=928)</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96.63</c:v>
                </c:pt>
                <c:pt idx="2">
                  <c:v>96.06</c:v>
                </c:pt>
                <c:pt idx="3">
                  <c:v>95.712999999999994</c:v>
                </c:pt>
                <c:pt idx="4">
                  <c:v>95.016000000000005</c:v>
                </c:pt>
                <c:pt idx="5">
                  <c:v>94.55</c:v>
                </c:pt>
                <c:pt idx="6">
                  <c:v>94.200999999999993</c:v>
                </c:pt>
                <c:pt idx="7">
                  <c:v>93.968000000000004</c:v>
                </c:pt>
                <c:pt idx="8">
                  <c:v>93.85</c:v>
                </c:pt>
                <c:pt idx="9">
                  <c:v>93.614999999999995</c:v>
                </c:pt>
                <c:pt idx="10">
                  <c:v>93.144000000000005</c:v>
                </c:pt>
                <c:pt idx="11">
                  <c:v>92.906999999999996</c:v>
                </c:pt>
                <c:pt idx="12">
                  <c:v>92.659000000000006</c:v>
                </c:pt>
                <c:pt idx="13">
                  <c:v>90.08</c:v>
                </c:pt>
                <c:pt idx="14">
                  <c:v>87.453999999999994</c:v>
                </c:pt>
                <c:pt idx="15">
                  <c:v>84.495999999999995</c:v>
                </c:pt>
              </c:numCache>
            </c:numRef>
          </c:yVal>
          <c:smooth val="0"/>
        </c:ser>
        <c:dLbls>
          <c:showLegendKey val="0"/>
          <c:showVal val="0"/>
          <c:showCatName val="0"/>
          <c:showSerName val="0"/>
          <c:showPercent val="0"/>
          <c:showBubbleSize val="0"/>
        </c:dLbls>
        <c:axId val="814786008"/>
        <c:axId val="814786400"/>
      </c:scatterChart>
      <c:valAx>
        <c:axId val="814786008"/>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86400"/>
        <c:crosses val="autoZero"/>
        <c:crossBetween val="midCat"/>
        <c:majorUnit val="1"/>
      </c:valAx>
      <c:valAx>
        <c:axId val="8147864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86008"/>
        <c:crosses val="autoZero"/>
        <c:crossBetween val="midCat"/>
        <c:majorUnit val="20"/>
      </c:valAx>
      <c:spPr>
        <a:solidFill>
          <a:schemeClr val="bg2"/>
        </a:solidFill>
        <a:ln>
          <a:solidFill>
            <a:schemeClr val="tx1"/>
          </a:solidFill>
        </a:ln>
      </c:spPr>
    </c:plotArea>
    <c:legend>
      <c:legendPos val="r"/>
      <c:layout>
        <c:manualLayout>
          <c:xMode val="edge"/>
          <c:yMode val="edge"/>
          <c:x val="0.39806041390843844"/>
          <c:y val="6.6669841673016678E-2"/>
          <c:w val="0.56801628225675327"/>
          <c:h val="0.1288561510456353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 (N = 2,615)</c:v>
                </c:pt>
              </c:strCache>
            </c:strRef>
          </c:tx>
          <c:spPr>
            <a:ln w="41275">
              <a:solidFill>
                <a:srgbClr val="66FFFF"/>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Sheet1!$B$2:$B$23</c:f>
              <c:numCache>
                <c:formatCode>General</c:formatCode>
                <c:ptCount val="22"/>
                <c:pt idx="0">
                  <c:v>100</c:v>
                </c:pt>
                <c:pt idx="1">
                  <c:v>95.186000000000007</c:v>
                </c:pt>
                <c:pt idx="2">
                  <c:v>93.997</c:v>
                </c:pt>
                <c:pt idx="3">
                  <c:v>92.953000000000003</c:v>
                </c:pt>
                <c:pt idx="4">
                  <c:v>92.105999999999995</c:v>
                </c:pt>
                <c:pt idx="5">
                  <c:v>91.742000000000004</c:v>
                </c:pt>
                <c:pt idx="6">
                  <c:v>91.296999999999997</c:v>
                </c:pt>
                <c:pt idx="7">
                  <c:v>90.932000000000002</c:v>
                </c:pt>
                <c:pt idx="8">
                  <c:v>90.647000000000006</c:v>
                </c:pt>
                <c:pt idx="9">
                  <c:v>90.117999999999995</c:v>
                </c:pt>
                <c:pt idx="10">
                  <c:v>89.790999999999997</c:v>
                </c:pt>
                <c:pt idx="11">
                  <c:v>89.503</c:v>
                </c:pt>
                <c:pt idx="12">
                  <c:v>89.253</c:v>
                </c:pt>
                <c:pt idx="13">
                  <c:v>86.643000000000001</c:v>
                </c:pt>
                <c:pt idx="14">
                  <c:v>84.641000000000005</c:v>
                </c:pt>
                <c:pt idx="15">
                  <c:v>82.164000000000001</c:v>
                </c:pt>
                <c:pt idx="16">
                  <c:v>80.043000000000006</c:v>
                </c:pt>
                <c:pt idx="17">
                  <c:v>77.64</c:v>
                </c:pt>
                <c:pt idx="18">
                  <c:v>75.176000000000002</c:v>
                </c:pt>
                <c:pt idx="19">
                  <c:v>72.662000000000006</c:v>
                </c:pt>
                <c:pt idx="20">
                  <c:v>69.366</c:v>
                </c:pt>
              </c:numCache>
            </c:numRef>
          </c:yVal>
          <c:smooth val="0"/>
        </c:ser>
        <c:ser>
          <c:idx val="1"/>
          <c:order val="1"/>
          <c:tx>
            <c:strRef>
              <c:f>Sheet1!$C$1</c:f>
              <c:strCache>
                <c:ptCount val="1"/>
                <c:pt idx="0">
                  <c:v>Female (N = 2,270)</c:v>
                </c:pt>
              </c:strCache>
            </c:strRef>
          </c:tx>
          <c:spPr>
            <a:ln w="41275">
              <a:solidFill>
                <a:srgbClr val="00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Sheet1!$C$2:$C$23</c:f>
              <c:numCache>
                <c:formatCode>General</c:formatCode>
                <c:ptCount val="22"/>
                <c:pt idx="0">
                  <c:v>100</c:v>
                </c:pt>
                <c:pt idx="1">
                  <c:v>94.766999999999996</c:v>
                </c:pt>
                <c:pt idx="2">
                  <c:v>93.304000000000002</c:v>
                </c:pt>
                <c:pt idx="3">
                  <c:v>92.563999999999993</c:v>
                </c:pt>
                <c:pt idx="4">
                  <c:v>92.055000000000007</c:v>
                </c:pt>
                <c:pt idx="5">
                  <c:v>91.171999999999997</c:v>
                </c:pt>
                <c:pt idx="6">
                  <c:v>90.614999999999995</c:v>
                </c:pt>
                <c:pt idx="7">
                  <c:v>90.15</c:v>
                </c:pt>
                <c:pt idx="8">
                  <c:v>89.637</c:v>
                </c:pt>
                <c:pt idx="9">
                  <c:v>89.356999999999999</c:v>
                </c:pt>
                <c:pt idx="10">
                  <c:v>89.075999999999993</c:v>
                </c:pt>
                <c:pt idx="11">
                  <c:v>88.887</c:v>
                </c:pt>
                <c:pt idx="12">
                  <c:v>88.649000000000001</c:v>
                </c:pt>
                <c:pt idx="13">
                  <c:v>85.730999999999995</c:v>
                </c:pt>
                <c:pt idx="14">
                  <c:v>82.725999999999999</c:v>
                </c:pt>
                <c:pt idx="15">
                  <c:v>79.738</c:v>
                </c:pt>
                <c:pt idx="16">
                  <c:v>77.656000000000006</c:v>
                </c:pt>
                <c:pt idx="17">
                  <c:v>74.430999999999997</c:v>
                </c:pt>
                <c:pt idx="18">
                  <c:v>71.908000000000001</c:v>
                </c:pt>
                <c:pt idx="19">
                  <c:v>70.040999999999997</c:v>
                </c:pt>
                <c:pt idx="20">
                  <c:v>68.23</c:v>
                </c:pt>
              </c:numCache>
            </c:numRef>
          </c:yVal>
          <c:smooth val="0"/>
        </c:ser>
        <c:dLbls>
          <c:showLegendKey val="0"/>
          <c:showVal val="0"/>
          <c:showCatName val="0"/>
          <c:showSerName val="0"/>
          <c:showPercent val="0"/>
          <c:showBubbleSize val="0"/>
        </c:dLbls>
        <c:axId val="814787184"/>
        <c:axId val="814787576"/>
      </c:scatterChart>
      <c:valAx>
        <c:axId val="81478718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87576"/>
        <c:crosses val="autoZero"/>
        <c:crossBetween val="midCat"/>
        <c:majorUnit val="1"/>
      </c:valAx>
      <c:valAx>
        <c:axId val="8147875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87184"/>
        <c:crosses val="autoZero"/>
        <c:crossBetween val="midCat"/>
        <c:majorUnit val="20"/>
      </c:valAx>
      <c:spPr>
        <a:solidFill>
          <a:schemeClr val="bg2"/>
        </a:solidFill>
        <a:ln>
          <a:solidFill>
            <a:schemeClr val="tx1"/>
          </a:solidFill>
        </a:ln>
      </c:spPr>
    </c:plotArea>
    <c:legend>
      <c:legendPos val="r"/>
      <c:layout>
        <c:manualLayout>
          <c:xMode val="edge"/>
          <c:yMode val="edge"/>
          <c:x val="0.12224920446891069"/>
          <c:y val="0.73585670931758562"/>
          <c:w val="0.48723457134229975"/>
          <c:h val="8.832144028871406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Male/Male (N = 1,547)</c:v>
                </c:pt>
              </c:strCache>
            </c:strRef>
          </c:tx>
          <c:spPr>
            <a:ln w="41275">
              <a:solidFill>
                <a:srgbClr val="66FFFF"/>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Sheet1!$B$2:$B$23</c:f>
              <c:numCache>
                <c:formatCode>General</c:formatCode>
                <c:ptCount val="22"/>
                <c:pt idx="0">
                  <c:v>100</c:v>
                </c:pt>
                <c:pt idx="1">
                  <c:v>95.444000000000003</c:v>
                </c:pt>
                <c:pt idx="2">
                  <c:v>94.506</c:v>
                </c:pt>
                <c:pt idx="3">
                  <c:v>93.421000000000006</c:v>
                </c:pt>
                <c:pt idx="4">
                  <c:v>92.671000000000006</c:v>
                </c:pt>
                <c:pt idx="5">
                  <c:v>92.33</c:v>
                </c:pt>
                <c:pt idx="6">
                  <c:v>91.850999999999999</c:v>
                </c:pt>
                <c:pt idx="7">
                  <c:v>91.44</c:v>
                </c:pt>
                <c:pt idx="8">
                  <c:v>91.027000000000001</c:v>
                </c:pt>
                <c:pt idx="9">
                  <c:v>90.477000000000004</c:v>
                </c:pt>
                <c:pt idx="10">
                  <c:v>90.132000000000005</c:v>
                </c:pt>
                <c:pt idx="11">
                  <c:v>90.061999999999998</c:v>
                </c:pt>
                <c:pt idx="12">
                  <c:v>89.849000000000004</c:v>
                </c:pt>
                <c:pt idx="13">
                  <c:v>87.632000000000005</c:v>
                </c:pt>
                <c:pt idx="14">
                  <c:v>85.555000000000007</c:v>
                </c:pt>
                <c:pt idx="15">
                  <c:v>82.926000000000002</c:v>
                </c:pt>
                <c:pt idx="16">
                  <c:v>81.248000000000005</c:v>
                </c:pt>
                <c:pt idx="17">
                  <c:v>78.355000000000004</c:v>
                </c:pt>
                <c:pt idx="18">
                  <c:v>75.632000000000005</c:v>
                </c:pt>
                <c:pt idx="19">
                  <c:v>71.441000000000003</c:v>
                </c:pt>
                <c:pt idx="20">
                  <c:v>68.316000000000003</c:v>
                </c:pt>
              </c:numCache>
            </c:numRef>
          </c:yVal>
          <c:smooth val="0"/>
        </c:ser>
        <c:ser>
          <c:idx val="1"/>
          <c:order val="1"/>
          <c:tx>
            <c:strRef>
              <c:f>Sheet1!$C$1</c:f>
              <c:strCache>
                <c:ptCount val="1"/>
                <c:pt idx="0">
                  <c:v>Male/Female (N = 1,221)</c:v>
                </c:pt>
              </c:strCache>
            </c:strRef>
          </c:tx>
          <c:spPr>
            <a:ln w="41275">
              <a:solidFill>
                <a:srgbClr val="00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Sheet1!$C$2:$C$23</c:f>
              <c:numCache>
                <c:formatCode>General</c:formatCode>
                <c:ptCount val="22"/>
                <c:pt idx="0">
                  <c:v>100</c:v>
                </c:pt>
                <c:pt idx="1">
                  <c:v>94.381</c:v>
                </c:pt>
                <c:pt idx="2">
                  <c:v>93.010999999999996</c:v>
                </c:pt>
                <c:pt idx="3">
                  <c:v>92.403000000000006</c:v>
                </c:pt>
                <c:pt idx="4">
                  <c:v>92.228999999999999</c:v>
                </c:pt>
                <c:pt idx="5">
                  <c:v>91.268000000000001</c:v>
                </c:pt>
                <c:pt idx="6">
                  <c:v>90.48</c:v>
                </c:pt>
                <c:pt idx="7">
                  <c:v>90.13</c:v>
                </c:pt>
                <c:pt idx="8">
                  <c:v>89.254000000000005</c:v>
                </c:pt>
                <c:pt idx="9">
                  <c:v>89.165999999999997</c:v>
                </c:pt>
                <c:pt idx="10">
                  <c:v>88.724999999999994</c:v>
                </c:pt>
                <c:pt idx="11">
                  <c:v>88.546000000000006</c:v>
                </c:pt>
                <c:pt idx="12">
                  <c:v>88.186000000000007</c:v>
                </c:pt>
                <c:pt idx="13">
                  <c:v>85.587000000000003</c:v>
                </c:pt>
                <c:pt idx="14">
                  <c:v>83.016000000000005</c:v>
                </c:pt>
                <c:pt idx="15">
                  <c:v>78.988</c:v>
                </c:pt>
                <c:pt idx="16">
                  <c:v>76.977000000000004</c:v>
                </c:pt>
                <c:pt idx="17">
                  <c:v>73.125</c:v>
                </c:pt>
                <c:pt idx="18">
                  <c:v>71.37</c:v>
                </c:pt>
                <c:pt idx="19">
                  <c:v>68.727000000000004</c:v>
                </c:pt>
                <c:pt idx="20">
                  <c:v>66.599000000000004</c:v>
                </c:pt>
              </c:numCache>
            </c:numRef>
          </c:yVal>
          <c:smooth val="0"/>
        </c:ser>
        <c:ser>
          <c:idx val="2"/>
          <c:order val="2"/>
          <c:tx>
            <c:strRef>
              <c:f>Sheet1!$D$1</c:f>
              <c:strCache>
                <c:ptCount val="1"/>
                <c:pt idx="0">
                  <c:v>Female/Male (N = 1,067)</c:v>
                </c:pt>
              </c:strCache>
            </c:strRef>
          </c:tx>
          <c:spPr>
            <a:ln w="41275">
              <a:solidFill>
                <a:srgbClr val="CC99FF"/>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Sheet1!$D$2:$D$23</c:f>
              <c:numCache>
                <c:formatCode>General</c:formatCode>
                <c:ptCount val="22"/>
                <c:pt idx="0">
                  <c:v>100</c:v>
                </c:pt>
                <c:pt idx="1">
                  <c:v>94.808000000000007</c:v>
                </c:pt>
                <c:pt idx="2">
                  <c:v>93.253</c:v>
                </c:pt>
                <c:pt idx="3">
                  <c:v>92.268000000000001</c:v>
                </c:pt>
                <c:pt idx="4">
                  <c:v>91.278000000000006</c:v>
                </c:pt>
                <c:pt idx="5">
                  <c:v>90.882000000000005</c:v>
                </c:pt>
                <c:pt idx="6">
                  <c:v>90.486000000000004</c:v>
                </c:pt>
                <c:pt idx="7">
                  <c:v>90.186000000000007</c:v>
                </c:pt>
                <c:pt idx="8">
                  <c:v>90.087000000000003</c:v>
                </c:pt>
                <c:pt idx="9">
                  <c:v>89.587000000000003</c:v>
                </c:pt>
                <c:pt idx="10">
                  <c:v>89.286000000000001</c:v>
                </c:pt>
                <c:pt idx="11">
                  <c:v>88.682000000000002</c:v>
                </c:pt>
                <c:pt idx="12">
                  <c:v>88.378</c:v>
                </c:pt>
                <c:pt idx="13">
                  <c:v>85.213999999999999</c:v>
                </c:pt>
                <c:pt idx="14">
                  <c:v>83.311999999999998</c:v>
                </c:pt>
                <c:pt idx="15">
                  <c:v>81.200999999999993</c:v>
                </c:pt>
                <c:pt idx="16">
                  <c:v>78.515000000000001</c:v>
                </c:pt>
                <c:pt idx="17">
                  <c:v>76.731999999999999</c:v>
                </c:pt>
                <c:pt idx="18">
                  <c:v>74.588999999999999</c:v>
                </c:pt>
                <c:pt idx="19">
                  <c:v>74.165000000000006</c:v>
                </c:pt>
                <c:pt idx="20">
                  <c:v>70.650000000000006</c:v>
                </c:pt>
              </c:numCache>
            </c:numRef>
          </c:yVal>
          <c:smooth val="0"/>
        </c:ser>
        <c:ser>
          <c:idx val="3"/>
          <c:order val="3"/>
          <c:tx>
            <c:strRef>
              <c:f>Sheet1!$E$1</c:f>
              <c:strCache>
                <c:ptCount val="1"/>
                <c:pt idx="0">
                  <c:v>Female/Female (N = 1,047)</c:v>
                </c:pt>
              </c:strCache>
            </c:strRef>
          </c:tx>
          <c:spPr>
            <a:ln w="41275">
              <a:solidFill>
                <a:srgbClr val="FF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Sheet1!$E$2:$E$23</c:f>
              <c:numCache>
                <c:formatCode>General</c:formatCode>
                <c:ptCount val="22"/>
                <c:pt idx="0">
                  <c:v>100</c:v>
                </c:pt>
                <c:pt idx="1">
                  <c:v>95.203999999999994</c:v>
                </c:pt>
                <c:pt idx="2">
                  <c:v>93.631</c:v>
                </c:pt>
                <c:pt idx="3">
                  <c:v>92.74</c:v>
                </c:pt>
                <c:pt idx="4">
                  <c:v>91.846999999999994</c:v>
                </c:pt>
                <c:pt idx="5">
                  <c:v>91.052999999999997</c:v>
                </c:pt>
                <c:pt idx="6">
                  <c:v>90.754999999999995</c:v>
                </c:pt>
                <c:pt idx="7">
                  <c:v>90.158000000000001</c:v>
                </c:pt>
                <c:pt idx="8">
                  <c:v>90.058000000000007</c:v>
                </c:pt>
                <c:pt idx="9">
                  <c:v>89.56</c:v>
                </c:pt>
                <c:pt idx="10">
                  <c:v>89.46</c:v>
                </c:pt>
                <c:pt idx="11">
                  <c:v>89.259</c:v>
                </c:pt>
                <c:pt idx="12">
                  <c:v>89.158000000000001</c:v>
                </c:pt>
                <c:pt idx="13">
                  <c:v>85.87</c:v>
                </c:pt>
                <c:pt idx="14">
                  <c:v>82.343999999999994</c:v>
                </c:pt>
                <c:pt idx="15">
                  <c:v>80.566999999999993</c:v>
                </c:pt>
                <c:pt idx="16">
                  <c:v>78.394000000000005</c:v>
                </c:pt>
                <c:pt idx="17">
                  <c:v>75.891000000000005</c:v>
                </c:pt>
                <c:pt idx="18">
                  <c:v>72.474999999999994</c:v>
                </c:pt>
                <c:pt idx="19">
                  <c:v>71.438999999999993</c:v>
                </c:pt>
                <c:pt idx="20">
                  <c:v>69.953999999999994</c:v>
                </c:pt>
              </c:numCache>
            </c:numRef>
          </c:yVal>
          <c:smooth val="0"/>
        </c:ser>
        <c:dLbls>
          <c:showLegendKey val="0"/>
          <c:showVal val="0"/>
          <c:showCatName val="0"/>
          <c:showSerName val="0"/>
          <c:showPercent val="0"/>
          <c:showBubbleSize val="0"/>
        </c:dLbls>
        <c:axId val="814788360"/>
        <c:axId val="814788752"/>
      </c:scatterChart>
      <c:valAx>
        <c:axId val="81478836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88752"/>
        <c:crosses val="autoZero"/>
        <c:crossBetween val="midCat"/>
        <c:majorUnit val="1"/>
      </c:valAx>
      <c:valAx>
        <c:axId val="8147887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88360"/>
        <c:crosses val="autoZero"/>
        <c:crossBetween val="midCat"/>
        <c:majorUnit val="20"/>
      </c:valAx>
      <c:spPr>
        <a:solidFill>
          <a:schemeClr val="bg2"/>
        </a:solidFill>
        <a:ln>
          <a:solidFill>
            <a:schemeClr val="tx1"/>
          </a:solidFill>
        </a:ln>
      </c:spPr>
    </c:plotArea>
    <c:legend>
      <c:legendPos val="r"/>
      <c:layout>
        <c:manualLayout>
          <c:xMode val="edge"/>
          <c:yMode val="edge"/>
          <c:x val="0.11339964694678679"/>
          <c:y val="0.68637754265091866"/>
          <c:w val="0.62047940910041732"/>
          <c:h val="0.156079396325459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Congenital (N=645)</c:v>
                </c:pt>
              </c:strCache>
            </c:strRef>
          </c:tx>
          <c:spPr>
            <a:ln w="41275">
              <a:solidFill>
                <a:srgbClr val="00FF00"/>
              </a:solidFill>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91.603999999999999</c:v>
                </c:pt>
                <c:pt idx="2">
                  <c:v>88.283000000000001</c:v>
                </c:pt>
                <c:pt idx="3">
                  <c:v>85.415999999999997</c:v>
                </c:pt>
                <c:pt idx="4">
                  <c:v>84.137</c:v>
                </c:pt>
                <c:pt idx="5">
                  <c:v>83.497</c:v>
                </c:pt>
                <c:pt idx="6">
                  <c:v>82.856999999999999</c:v>
                </c:pt>
                <c:pt idx="7">
                  <c:v>82.216999999999999</c:v>
                </c:pt>
                <c:pt idx="8">
                  <c:v>81.254000000000005</c:v>
                </c:pt>
                <c:pt idx="9">
                  <c:v>80.448999999999998</c:v>
                </c:pt>
                <c:pt idx="10">
                  <c:v>80.126000000000005</c:v>
                </c:pt>
                <c:pt idx="11">
                  <c:v>79.638999999999996</c:v>
                </c:pt>
                <c:pt idx="12">
                  <c:v>79.475999999999999</c:v>
                </c:pt>
                <c:pt idx="13">
                  <c:v>77.19</c:v>
                </c:pt>
                <c:pt idx="14">
                  <c:v>74.003</c:v>
                </c:pt>
                <c:pt idx="15">
                  <c:v>71.765000000000001</c:v>
                </c:pt>
                <c:pt idx="16">
                  <c:v>70.528999999999996</c:v>
                </c:pt>
                <c:pt idx="17">
                  <c:v>70.147999999999996</c:v>
                </c:pt>
                <c:pt idx="18">
                  <c:v>68.588999999999999</c:v>
                </c:pt>
                <c:pt idx="19">
                  <c:v>67.86</c:v>
                </c:pt>
                <c:pt idx="20">
                  <c:v>66.668999999999997</c:v>
                </c:pt>
              </c:numCache>
            </c:numRef>
          </c:yVal>
          <c:smooth val="0"/>
        </c:ser>
        <c:ser>
          <c:idx val="1"/>
          <c:order val="1"/>
          <c:tx>
            <c:strRef>
              <c:f>Sheet1!$C$1</c:f>
              <c:strCache>
                <c:ptCount val="1"/>
                <c:pt idx="0">
                  <c:v>Cardiomyopathy (N=460)</c:v>
                </c:pt>
              </c:strCache>
            </c:strRef>
          </c:tx>
          <c:spPr>
            <a:ln w="41275">
              <a:solidFill>
                <a:srgbClr val="FFFF00"/>
              </a:solidFill>
              <a:prstDash val="solid"/>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96.067999999999998</c:v>
                </c:pt>
                <c:pt idx="2">
                  <c:v>94.942999999999998</c:v>
                </c:pt>
                <c:pt idx="3">
                  <c:v>94.49</c:v>
                </c:pt>
                <c:pt idx="4">
                  <c:v>94.033000000000001</c:v>
                </c:pt>
                <c:pt idx="5">
                  <c:v>93.804000000000002</c:v>
                </c:pt>
                <c:pt idx="6">
                  <c:v>93.116</c:v>
                </c:pt>
                <c:pt idx="7">
                  <c:v>92.655000000000001</c:v>
                </c:pt>
                <c:pt idx="8">
                  <c:v>92.194000000000003</c:v>
                </c:pt>
                <c:pt idx="9">
                  <c:v>91.962999999999994</c:v>
                </c:pt>
                <c:pt idx="10">
                  <c:v>91.962999999999994</c:v>
                </c:pt>
                <c:pt idx="11">
                  <c:v>91.498999999999995</c:v>
                </c:pt>
                <c:pt idx="12">
                  <c:v>91.028999999999996</c:v>
                </c:pt>
                <c:pt idx="13">
                  <c:v>87.81</c:v>
                </c:pt>
                <c:pt idx="14">
                  <c:v>85.158000000000001</c:v>
                </c:pt>
                <c:pt idx="15">
                  <c:v>81.296999999999997</c:v>
                </c:pt>
                <c:pt idx="16">
                  <c:v>80.393000000000001</c:v>
                </c:pt>
                <c:pt idx="17">
                  <c:v>78.319999999999993</c:v>
                </c:pt>
                <c:pt idx="18">
                  <c:v>78.319999999999993</c:v>
                </c:pt>
                <c:pt idx="19">
                  <c:v>78.319999999999993</c:v>
                </c:pt>
                <c:pt idx="20">
                  <c:v>76.653999999999996</c:v>
                </c:pt>
              </c:numCache>
            </c:numRef>
          </c:yVal>
          <c:smooth val="0"/>
        </c:ser>
        <c:dLbls>
          <c:showLegendKey val="0"/>
          <c:showVal val="0"/>
          <c:showCatName val="0"/>
          <c:showSerName val="0"/>
          <c:showPercent val="0"/>
          <c:showBubbleSize val="0"/>
        </c:dLbls>
        <c:axId val="814789536"/>
        <c:axId val="814789928"/>
      </c:scatterChart>
      <c:valAx>
        <c:axId val="81478953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89928"/>
        <c:crosses val="autoZero"/>
        <c:crossBetween val="midCat"/>
        <c:majorUnit val="1"/>
      </c:valAx>
      <c:valAx>
        <c:axId val="8147899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89536"/>
        <c:crosses val="autoZero"/>
        <c:crossBetween val="midCat"/>
        <c:majorUnit val="20"/>
      </c:valAx>
      <c:spPr>
        <a:solidFill>
          <a:schemeClr val="bg2"/>
        </a:solidFill>
        <a:ln>
          <a:solidFill>
            <a:schemeClr val="tx1"/>
          </a:solidFill>
        </a:ln>
      </c:spPr>
    </c:plotArea>
    <c:legend>
      <c:legendPos val="r"/>
      <c:layout>
        <c:manualLayout>
          <c:xMode val="edge"/>
          <c:yMode val="edge"/>
          <c:x val="0.13257368824472163"/>
          <c:y val="0.74140102446872491"/>
          <c:w val="0.66145286042784479"/>
          <c:h val="8.5933451866903682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Congenital (N=447)</c:v>
                </c:pt>
              </c:strCache>
            </c:strRef>
          </c:tx>
          <c:spPr>
            <a:ln w="41275">
              <a:solidFill>
                <a:srgbClr val="00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Sheet1!$B$2:$B$23</c:f>
              <c:numCache>
                <c:formatCode>General</c:formatCode>
                <c:ptCount val="22"/>
                <c:pt idx="0">
                  <c:v>100</c:v>
                </c:pt>
                <c:pt idx="1">
                  <c:v>95.263999999999996</c:v>
                </c:pt>
                <c:pt idx="2">
                  <c:v>93.635000000000005</c:v>
                </c:pt>
                <c:pt idx="3">
                  <c:v>93.162000000000006</c:v>
                </c:pt>
                <c:pt idx="4">
                  <c:v>91.495000000000005</c:v>
                </c:pt>
                <c:pt idx="5">
                  <c:v>89.82</c:v>
                </c:pt>
                <c:pt idx="6">
                  <c:v>89.58</c:v>
                </c:pt>
                <c:pt idx="7">
                  <c:v>89.099000000000004</c:v>
                </c:pt>
                <c:pt idx="8">
                  <c:v>88.617999999999995</c:v>
                </c:pt>
                <c:pt idx="9">
                  <c:v>88.135999999999996</c:v>
                </c:pt>
                <c:pt idx="10">
                  <c:v>87.412000000000006</c:v>
                </c:pt>
                <c:pt idx="11">
                  <c:v>87.168000000000006</c:v>
                </c:pt>
                <c:pt idx="12">
                  <c:v>86.427000000000007</c:v>
                </c:pt>
                <c:pt idx="13">
                  <c:v>81.463999999999999</c:v>
                </c:pt>
                <c:pt idx="14">
                  <c:v>79.215999999999994</c:v>
                </c:pt>
                <c:pt idx="15">
                  <c:v>76.16</c:v>
                </c:pt>
                <c:pt idx="16">
                  <c:v>73.417000000000002</c:v>
                </c:pt>
                <c:pt idx="17">
                  <c:v>72.906999999999996</c:v>
                </c:pt>
                <c:pt idx="18">
                  <c:v>72.906999999999996</c:v>
                </c:pt>
                <c:pt idx="19">
                  <c:v>72.906999999999996</c:v>
                </c:pt>
                <c:pt idx="20">
                  <c:v>72.906999999999996</c:v>
                </c:pt>
              </c:numCache>
            </c:numRef>
          </c:yVal>
          <c:smooth val="0"/>
        </c:ser>
        <c:ser>
          <c:idx val="1"/>
          <c:order val="1"/>
          <c:tx>
            <c:strRef>
              <c:f>Sheet1!$C$1</c:f>
              <c:strCache>
                <c:ptCount val="1"/>
                <c:pt idx="0">
                  <c:v>Cardiomyopathy (N=624)</c:v>
                </c:pt>
              </c:strCache>
            </c:strRef>
          </c:tx>
          <c:spPr>
            <a:ln w="41275">
              <a:solidFill>
                <a:srgbClr val="FF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Sheet1!$C$2:$C$23</c:f>
              <c:numCache>
                <c:formatCode>General</c:formatCode>
                <c:ptCount val="22"/>
                <c:pt idx="0">
                  <c:v>100</c:v>
                </c:pt>
                <c:pt idx="1">
                  <c:v>97.097999999999999</c:v>
                </c:pt>
                <c:pt idx="2">
                  <c:v>95.614000000000004</c:v>
                </c:pt>
                <c:pt idx="3">
                  <c:v>95.278999999999996</c:v>
                </c:pt>
                <c:pt idx="4">
                  <c:v>95.278999999999996</c:v>
                </c:pt>
                <c:pt idx="5">
                  <c:v>94.603999999999999</c:v>
                </c:pt>
                <c:pt idx="6">
                  <c:v>93.757000000000005</c:v>
                </c:pt>
                <c:pt idx="7">
                  <c:v>93.417000000000002</c:v>
                </c:pt>
                <c:pt idx="8">
                  <c:v>93.417000000000002</c:v>
                </c:pt>
                <c:pt idx="9">
                  <c:v>93.075000000000003</c:v>
                </c:pt>
                <c:pt idx="10">
                  <c:v>93.075000000000003</c:v>
                </c:pt>
                <c:pt idx="11">
                  <c:v>93.075000000000003</c:v>
                </c:pt>
                <c:pt idx="12">
                  <c:v>93.075000000000003</c:v>
                </c:pt>
                <c:pt idx="13">
                  <c:v>91.028999999999996</c:v>
                </c:pt>
                <c:pt idx="14">
                  <c:v>89.706999999999994</c:v>
                </c:pt>
                <c:pt idx="15">
                  <c:v>87.820999999999998</c:v>
                </c:pt>
                <c:pt idx="16">
                  <c:v>86.858999999999995</c:v>
                </c:pt>
                <c:pt idx="17">
                  <c:v>84.418999999999997</c:v>
                </c:pt>
                <c:pt idx="18">
                  <c:v>84.418999999999997</c:v>
                </c:pt>
                <c:pt idx="19">
                  <c:v>81.716999999999999</c:v>
                </c:pt>
                <c:pt idx="20">
                  <c:v>76.504000000000005</c:v>
                </c:pt>
              </c:numCache>
            </c:numRef>
          </c:yVal>
          <c:smooth val="0"/>
        </c:ser>
        <c:ser>
          <c:idx val="2"/>
          <c:order val="2"/>
          <c:tx>
            <c:strRef>
              <c:f>Sheet1!$D$1</c:f>
              <c:strCache>
                <c:ptCount val="1"/>
                <c:pt idx="0">
                  <c:v>Retransplant (N=31)</c:v>
                </c:pt>
              </c:strCache>
            </c:strRef>
          </c:tx>
          <c:spPr>
            <a:ln w="41275">
              <a:solidFill>
                <a:srgbClr val="FF00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Sheet1!$D$2:$D$23</c:f>
              <c:numCache>
                <c:formatCode>General</c:formatCode>
                <c:ptCount val="22"/>
                <c:pt idx="0">
                  <c:v>100</c:v>
                </c:pt>
                <c:pt idx="1">
                  <c:v>93.548000000000002</c:v>
                </c:pt>
                <c:pt idx="2">
                  <c:v>90.206999999999994</c:v>
                </c:pt>
                <c:pt idx="3">
                  <c:v>83.525000000000006</c:v>
                </c:pt>
                <c:pt idx="4">
                  <c:v>80.183999999999997</c:v>
                </c:pt>
                <c:pt idx="5">
                  <c:v>80.183999999999997</c:v>
                </c:pt>
                <c:pt idx="6">
                  <c:v>80.183999999999997</c:v>
                </c:pt>
                <c:pt idx="7">
                  <c:v>76.843000000000004</c:v>
                </c:pt>
                <c:pt idx="8">
                  <c:v>76.843000000000004</c:v>
                </c:pt>
                <c:pt idx="9">
                  <c:v>76.843000000000004</c:v>
                </c:pt>
                <c:pt idx="10">
                  <c:v>76.843000000000004</c:v>
                </c:pt>
                <c:pt idx="11">
                  <c:v>76.843000000000004</c:v>
                </c:pt>
                <c:pt idx="12">
                  <c:v>76.843000000000004</c:v>
                </c:pt>
                <c:pt idx="13">
                  <c:v>69.159000000000006</c:v>
                </c:pt>
                <c:pt idx="14">
                  <c:v>63.838999999999999</c:v>
                </c:pt>
                <c:pt idx="15">
                  <c:v>58.034999999999997</c:v>
                </c:pt>
              </c:numCache>
            </c:numRef>
          </c:yVal>
          <c:smooth val="0"/>
        </c:ser>
        <c:dLbls>
          <c:showLegendKey val="0"/>
          <c:showVal val="0"/>
          <c:showCatName val="0"/>
          <c:showSerName val="0"/>
          <c:showPercent val="0"/>
          <c:showBubbleSize val="0"/>
        </c:dLbls>
        <c:axId val="814790712"/>
        <c:axId val="814791104"/>
      </c:scatterChart>
      <c:valAx>
        <c:axId val="81479071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91104"/>
        <c:crosses val="autoZero"/>
        <c:crossBetween val="midCat"/>
        <c:majorUnit val="1"/>
      </c:valAx>
      <c:valAx>
        <c:axId val="8147911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90712"/>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74140102446872413"/>
          <c:w val="0.85884955752213676"/>
          <c:h val="6.572813478960291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Congenital (N=229)</c:v>
                </c:pt>
              </c:strCache>
            </c:strRef>
          </c:tx>
          <c:spPr>
            <a:ln w="41275">
              <a:solidFill>
                <a:srgbClr val="00FF00"/>
              </a:solidFill>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89.915000000000006</c:v>
                </c:pt>
                <c:pt idx="2">
                  <c:v>89.468000000000004</c:v>
                </c:pt>
                <c:pt idx="3">
                  <c:v>88.563999999999993</c:v>
                </c:pt>
                <c:pt idx="4">
                  <c:v>88.563999999999993</c:v>
                </c:pt>
                <c:pt idx="5">
                  <c:v>88.111999999999995</c:v>
                </c:pt>
                <c:pt idx="6">
                  <c:v>87.66</c:v>
                </c:pt>
                <c:pt idx="7">
                  <c:v>87.209000000000003</c:v>
                </c:pt>
                <c:pt idx="8">
                  <c:v>87.209000000000003</c:v>
                </c:pt>
                <c:pt idx="9">
                  <c:v>87.209000000000003</c:v>
                </c:pt>
                <c:pt idx="10">
                  <c:v>86.757000000000005</c:v>
                </c:pt>
                <c:pt idx="11">
                  <c:v>86.757000000000005</c:v>
                </c:pt>
                <c:pt idx="12">
                  <c:v>86.757000000000005</c:v>
                </c:pt>
                <c:pt idx="13">
                  <c:v>83.775000000000006</c:v>
                </c:pt>
                <c:pt idx="14">
                  <c:v>82.611000000000004</c:v>
                </c:pt>
                <c:pt idx="15">
                  <c:v>81.152000000000001</c:v>
                </c:pt>
                <c:pt idx="16">
                  <c:v>80.323999999999998</c:v>
                </c:pt>
                <c:pt idx="17">
                  <c:v>78.028000000000006</c:v>
                </c:pt>
                <c:pt idx="18">
                  <c:v>76.61</c:v>
                </c:pt>
                <c:pt idx="19">
                  <c:v>74.906999999999996</c:v>
                </c:pt>
                <c:pt idx="20">
                  <c:v>74.906999999999996</c:v>
                </c:pt>
              </c:numCache>
            </c:numRef>
          </c:yVal>
          <c:smooth val="0"/>
        </c:ser>
        <c:ser>
          <c:idx val="1"/>
          <c:order val="1"/>
          <c:tx>
            <c:strRef>
              <c:f>Sheet1!$C$1</c:f>
              <c:strCache>
                <c:ptCount val="1"/>
                <c:pt idx="0">
                  <c:v>Cardiomyopathy (N=415)</c:v>
                </c:pt>
              </c:strCache>
            </c:strRef>
          </c:tx>
          <c:spPr>
            <a:ln w="41275">
              <a:solidFill>
                <a:srgbClr val="FFFF00"/>
              </a:solidFill>
              <a:prstDash val="solid"/>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95.885999999999996</c:v>
                </c:pt>
                <c:pt idx="2">
                  <c:v>95.635000000000005</c:v>
                </c:pt>
                <c:pt idx="3">
                  <c:v>95.376999999999995</c:v>
                </c:pt>
                <c:pt idx="4">
                  <c:v>94.861999999999995</c:v>
                </c:pt>
                <c:pt idx="5">
                  <c:v>94.861999999999995</c:v>
                </c:pt>
                <c:pt idx="6">
                  <c:v>94.861999999999995</c:v>
                </c:pt>
                <c:pt idx="7">
                  <c:v>94.861999999999995</c:v>
                </c:pt>
                <c:pt idx="8">
                  <c:v>94.602000000000004</c:v>
                </c:pt>
                <c:pt idx="9">
                  <c:v>94.084000000000003</c:v>
                </c:pt>
                <c:pt idx="10">
                  <c:v>93.564999999999998</c:v>
                </c:pt>
                <c:pt idx="11">
                  <c:v>93.302000000000007</c:v>
                </c:pt>
                <c:pt idx="12">
                  <c:v>93.037000000000006</c:v>
                </c:pt>
                <c:pt idx="13">
                  <c:v>91.905000000000001</c:v>
                </c:pt>
                <c:pt idx="14">
                  <c:v>91.233000000000004</c:v>
                </c:pt>
                <c:pt idx="15">
                  <c:v>89.24</c:v>
                </c:pt>
                <c:pt idx="16">
                  <c:v>88.248999999999995</c:v>
                </c:pt>
                <c:pt idx="17">
                  <c:v>87.034999999999997</c:v>
                </c:pt>
                <c:pt idx="18">
                  <c:v>84.272999999999996</c:v>
                </c:pt>
                <c:pt idx="19">
                  <c:v>80.370999999999995</c:v>
                </c:pt>
                <c:pt idx="20">
                  <c:v>80.370999999999995</c:v>
                </c:pt>
              </c:numCache>
            </c:numRef>
          </c:yVal>
          <c:smooth val="0"/>
        </c:ser>
        <c:ser>
          <c:idx val="2"/>
          <c:order val="2"/>
          <c:tx>
            <c:strRef>
              <c:f>Sheet1!$D$1</c:f>
              <c:strCache>
                <c:ptCount val="1"/>
                <c:pt idx="0">
                  <c:v>Retransplant (N=52)</c:v>
                </c:pt>
              </c:strCache>
            </c:strRef>
          </c:tx>
          <c:spPr>
            <a:ln w="41275">
              <a:solidFill>
                <a:srgbClr val="FF0000"/>
              </a:solidFill>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Sheet1!$D$2:$D$22</c:f>
              <c:numCache>
                <c:formatCode>General</c:formatCode>
                <c:ptCount val="21"/>
                <c:pt idx="0">
                  <c:v>100</c:v>
                </c:pt>
                <c:pt idx="1">
                  <c:v>94.153999999999996</c:v>
                </c:pt>
                <c:pt idx="2">
                  <c:v>92.150999999999996</c:v>
                </c:pt>
                <c:pt idx="3">
                  <c:v>92.150999999999996</c:v>
                </c:pt>
                <c:pt idx="4">
                  <c:v>92.150999999999996</c:v>
                </c:pt>
                <c:pt idx="5">
                  <c:v>90.147000000000006</c:v>
                </c:pt>
                <c:pt idx="6">
                  <c:v>90.147000000000006</c:v>
                </c:pt>
                <c:pt idx="7">
                  <c:v>90.147000000000006</c:v>
                </c:pt>
                <c:pt idx="8">
                  <c:v>88.144000000000005</c:v>
                </c:pt>
                <c:pt idx="9">
                  <c:v>88.144000000000005</c:v>
                </c:pt>
                <c:pt idx="10">
                  <c:v>88.144000000000005</c:v>
                </c:pt>
                <c:pt idx="11">
                  <c:v>88.144000000000005</c:v>
                </c:pt>
                <c:pt idx="12">
                  <c:v>88.144000000000005</c:v>
                </c:pt>
                <c:pt idx="13">
                  <c:v>88.144000000000005</c:v>
                </c:pt>
                <c:pt idx="14">
                  <c:v>88.144000000000005</c:v>
                </c:pt>
                <c:pt idx="15">
                  <c:v>84.879000000000005</c:v>
                </c:pt>
                <c:pt idx="16">
                  <c:v>84.879000000000005</c:v>
                </c:pt>
                <c:pt idx="17">
                  <c:v>80.837999999999994</c:v>
                </c:pt>
                <c:pt idx="18">
                  <c:v>76.081999999999994</c:v>
                </c:pt>
              </c:numCache>
            </c:numRef>
          </c:yVal>
          <c:smooth val="0"/>
        </c:ser>
        <c:dLbls>
          <c:showLegendKey val="0"/>
          <c:showVal val="0"/>
          <c:showCatName val="0"/>
          <c:showSerName val="0"/>
          <c:showPercent val="0"/>
          <c:showBubbleSize val="0"/>
        </c:dLbls>
        <c:axId val="814793064"/>
        <c:axId val="814793456"/>
      </c:scatterChart>
      <c:valAx>
        <c:axId val="81479306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93456"/>
        <c:crosses val="autoZero"/>
        <c:crossBetween val="midCat"/>
        <c:majorUnit val="1"/>
      </c:valAx>
      <c:valAx>
        <c:axId val="8147934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93064"/>
        <c:crosses val="autoZero"/>
        <c:crossBetween val="midCat"/>
        <c:majorUnit val="20"/>
      </c:valAx>
      <c:spPr>
        <a:solidFill>
          <a:schemeClr val="bg2"/>
        </a:solidFill>
        <a:ln>
          <a:solidFill>
            <a:schemeClr val="tx1"/>
          </a:solidFill>
        </a:ln>
      </c:spPr>
    </c:plotArea>
    <c:legend>
      <c:legendPos val="r"/>
      <c:layout>
        <c:manualLayout>
          <c:xMode val="edge"/>
          <c:yMode val="edge"/>
          <c:x val="0.11487457320047384"/>
          <c:y val="0.74408919651172634"/>
          <c:w val="0.84115044247788595"/>
          <c:h val="9.798619930573195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7009231604669"/>
          <c:y val="0.14159879429134156"/>
          <c:w val="0.85181045796000165"/>
          <c:h val="0.74400714254981382"/>
        </c:manualLayout>
      </c:layout>
      <c:barChart>
        <c:barDir val="col"/>
        <c:grouping val="percentStacked"/>
        <c:varyColors val="0"/>
        <c:ser>
          <c:idx val="0"/>
          <c:order val="0"/>
          <c:tx>
            <c:strRef>
              <c:f>Sheet1!$A$2</c:f>
              <c:strCache>
                <c:ptCount val="1"/>
                <c:pt idx="0">
                  <c:v>1-4/year</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762</c:v>
                </c:pt>
                <c:pt idx="1">
                  <c:v>561</c:v>
                </c:pt>
                <c:pt idx="2">
                  <c:v>202</c:v>
                </c:pt>
              </c:numCache>
            </c:numRef>
          </c:val>
        </c:ser>
        <c:ser>
          <c:idx val="1"/>
          <c:order val="1"/>
          <c:tx>
            <c:strRef>
              <c:f>Sheet1!$A$3</c:f>
              <c:strCache>
                <c:ptCount val="1"/>
                <c:pt idx="0">
                  <c:v>5-9/year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205</c:v>
                </c:pt>
                <c:pt idx="1">
                  <c:v>873</c:v>
                </c:pt>
                <c:pt idx="2">
                  <c:v>54</c:v>
                </c:pt>
              </c:numCache>
            </c:numRef>
          </c:val>
        </c:ser>
        <c:ser>
          <c:idx val="2"/>
          <c:order val="2"/>
          <c:tx>
            <c:strRef>
              <c:f>Sheet1!$A$4</c:f>
              <c:strCache>
                <c:ptCount val="1"/>
                <c:pt idx="0">
                  <c:v>10+/year</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301</c:v>
                </c:pt>
                <c:pt idx="1">
                  <c:v>2472</c:v>
                </c:pt>
                <c:pt idx="2">
                  <c:v>0</c:v>
                </c:pt>
              </c:numCache>
            </c:numRef>
          </c:val>
        </c:ser>
        <c:dLbls>
          <c:showLegendKey val="0"/>
          <c:showVal val="0"/>
          <c:showCatName val="0"/>
          <c:showSerName val="0"/>
          <c:showPercent val="0"/>
          <c:showBubbleSize val="0"/>
        </c:dLbls>
        <c:gapWidth val="45"/>
        <c:overlap val="100"/>
        <c:axId val="804117432"/>
        <c:axId val="804112728"/>
      </c:barChart>
      <c:catAx>
        <c:axId val="804117432"/>
        <c:scaling>
          <c:orientation val="minMax"/>
        </c:scaling>
        <c:delete val="0"/>
        <c:axPos val="b"/>
        <c:numFmt formatCode="General" sourceLinked="0"/>
        <c:majorTickMark val="out"/>
        <c:minorTickMark val="none"/>
        <c:tickLblPos val="nextTo"/>
        <c:txPr>
          <a:bodyPr/>
          <a:lstStyle/>
          <a:p>
            <a:pPr>
              <a:defRPr sz="1500" b="1"/>
            </a:pPr>
            <a:endParaRPr lang="en-US"/>
          </a:p>
        </c:txPr>
        <c:crossAx val="804112728"/>
        <c:crosses val="autoZero"/>
        <c:auto val="1"/>
        <c:lblAlgn val="ctr"/>
        <c:lblOffset val="100"/>
        <c:noMultiLvlLbl val="0"/>
      </c:catAx>
      <c:valAx>
        <c:axId val="80411272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5092429179111229E-2"/>
              <c:y val="0.2674907726377953"/>
            </c:manualLayout>
          </c:layout>
          <c:overlay val="0"/>
        </c:title>
        <c:numFmt formatCode="0%" sourceLinked="1"/>
        <c:majorTickMark val="out"/>
        <c:minorTickMark val="none"/>
        <c:tickLblPos val="nextTo"/>
        <c:txPr>
          <a:bodyPr/>
          <a:lstStyle/>
          <a:p>
            <a:pPr>
              <a:defRPr sz="1500" b="1"/>
            </a:pPr>
            <a:endParaRPr lang="en-US"/>
          </a:p>
        </c:txPr>
        <c:crossAx val="804117432"/>
        <c:crosses val="autoZero"/>
        <c:crossBetween val="between"/>
        <c:majorUnit val="0.2"/>
      </c:valAx>
      <c:spPr>
        <a:solidFill>
          <a:srgbClr val="000000"/>
        </a:solidFill>
        <a:ln w="12700">
          <a:solidFill>
            <a:srgbClr val="FFFFFF"/>
          </a:solidFill>
        </a:ln>
      </c:spPr>
    </c:plotArea>
    <c:legend>
      <c:legendPos val="t"/>
      <c:layout>
        <c:manualLayout>
          <c:xMode val="edge"/>
          <c:yMode val="edge"/>
          <c:x val="0.24937539596343591"/>
          <c:y val="3.125E-2"/>
          <c:w val="0.60405217666758426"/>
          <c:h val="7.706323818897692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varyColors val="0"/>
        <c:ser>
          <c:idx val="0"/>
          <c:order val="0"/>
          <c:tx>
            <c:strRef>
              <c:f>Sheet1!$B$1</c:f>
              <c:strCache>
                <c:ptCount val="1"/>
                <c:pt idx="0">
                  <c:v>Congenital (N=421)</c:v>
                </c:pt>
              </c:strCache>
            </c:strRef>
          </c:tx>
          <c:spPr>
            <a:ln w="41275">
              <a:solidFill>
                <a:srgbClr val="00FF00"/>
              </a:solidFill>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92.590999999999994</c:v>
                </c:pt>
                <c:pt idx="2">
                  <c:v>90.894000000000005</c:v>
                </c:pt>
                <c:pt idx="3">
                  <c:v>89.673000000000002</c:v>
                </c:pt>
                <c:pt idx="4">
                  <c:v>88.206999999999994</c:v>
                </c:pt>
                <c:pt idx="5">
                  <c:v>87.962999999999994</c:v>
                </c:pt>
                <c:pt idx="6">
                  <c:v>87.718999999999994</c:v>
                </c:pt>
                <c:pt idx="7">
                  <c:v>86.741</c:v>
                </c:pt>
                <c:pt idx="8">
                  <c:v>86.253</c:v>
                </c:pt>
                <c:pt idx="9">
                  <c:v>85.763999999999996</c:v>
                </c:pt>
                <c:pt idx="10">
                  <c:v>85.763999999999996</c:v>
                </c:pt>
                <c:pt idx="11">
                  <c:v>85.763999999999996</c:v>
                </c:pt>
                <c:pt idx="12">
                  <c:v>85.516999999999996</c:v>
                </c:pt>
                <c:pt idx="13">
                  <c:v>82.554000000000002</c:v>
                </c:pt>
                <c:pt idx="14">
                  <c:v>79.341999999999999</c:v>
                </c:pt>
                <c:pt idx="15">
                  <c:v>75.244</c:v>
                </c:pt>
                <c:pt idx="16">
                  <c:v>73.227000000000004</c:v>
                </c:pt>
                <c:pt idx="17">
                  <c:v>71.308999999999997</c:v>
                </c:pt>
                <c:pt idx="18">
                  <c:v>65.222999999999999</c:v>
                </c:pt>
                <c:pt idx="19">
                  <c:v>59.530999999999999</c:v>
                </c:pt>
                <c:pt idx="20">
                  <c:v>59.530999999999999</c:v>
                </c:pt>
              </c:numCache>
            </c:numRef>
          </c:yVal>
          <c:smooth val="0"/>
        </c:ser>
        <c:ser>
          <c:idx val="1"/>
          <c:order val="1"/>
          <c:tx>
            <c:strRef>
              <c:f>Sheet1!$C$1</c:f>
              <c:strCache>
                <c:ptCount val="1"/>
                <c:pt idx="0">
                  <c:v>Cardiomyopathy (N=1,201)</c:v>
                </c:pt>
              </c:strCache>
            </c:strRef>
          </c:tx>
          <c:spPr>
            <a:ln w="41275">
              <a:solidFill>
                <a:srgbClr val="FFFF00"/>
              </a:solidFill>
              <a:prstDash val="solid"/>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97.147000000000006</c:v>
                </c:pt>
                <c:pt idx="2">
                  <c:v>96.795000000000002</c:v>
                </c:pt>
                <c:pt idx="3">
                  <c:v>96.44</c:v>
                </c:pt>
                <c:pt idx="4">
                  <c:v>96.173000000000002</c:v>
                </c:pt>
                <c:pt idx="5">
                  <c:v>95.725999999999999</c:v>
                </c:pt>
                <c:pt idx="6">
                  <c:v>95.100999999999999</c:v>
                </c:pt>
                <c:pt idx="7">
                  <c:v>94.921000000000006</c:v>
                </c:pt>
                <c:pt idx="8">
                  <c:v>94.650999999999996</c:v>
                </c:pt>
                <c:pt idx="9">
                  <c:v>94.381</c:v>
                </c:pt>
                <c:pt idx="10">
                  <c:v>93.927999999999997</c:v>
                </c:pt>
                <c:pt idx="11">
                  <c:v>93.563000000000002</c:v>
                </c:pt>
                <c:pt idx="12">
                  <c:v>93.376999999999995</c:v>
                </c:pt>
                <c:pt idx="13">
                  <c:v>90.566999999999993</c:v>
                </c:pt>
                <c:pt idx="14">
                  <c:v>87.388999999999996</c:v>
                </c:pt>
                <c:pt idx="15">
                  <c:v>84.909000000000006</c:v>
                </c:pt>
                <c:pt idx="16">
                  <c:v>82.462999999999994</c:v>
                </c:pt>
                <c:pt idx="17">
                  <c:v>77.168000000000006</c:v>
                </c:pt>
                <c:pt idx="18">
                  <c:v>72.438000000000002</c:v>
                </c:pt>
                <c:pt idx="19">
                  <c:v>69.741</c:v>
                </c:pt>
                <c:pt idx="20">
                  <c:v>65.465000000000003</c:v>
                </c:pt>
              </c:numCache>
            </c:numRef>
          </c:yVal>
          <c:smooth val="0"/>
        </c:ser>
        <c:ser>
          <c:idx val="2"/>
          <c:order val="2"/>
          <c:tx>
            <c:strRef>
              <c:f>Sheet1!$D$1</c:f>
              <c:strCache>
                <c:ptCount val="1"/>
                <c:pt idx="0">
                  <c:v>Retransplant (N=161)</c:v>
                </c:pt>
              </c:strCache>
            </c:strRef>
          </c:tx>
          <c:spPr>
            <a:ln w="41275">
              <a:solidFill>
                <a:srgbClr val="FF0000"/>
              </a:solidFill>
            </a:ln>
          </c:spPr>
          <c:marker>
            <c:symbol val="none"/>
          </c:marker>
          <c:xVal>
            <c:numRef>
              <c:f>Sheet1!$A$2:$A$22</c:f>
              <c:numCache>
                <c:formatCode>General</c:formatCode>
                <c:ptCount val="2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pt idx="19">
                  <c:v>8</c:v>
                </c:pt>
                <c:pt idx="20">
                  <c:v>9</c:v>
                </c:pt>
              </c:numCache>
            </c:numRef>
          </c:xVal>
          <c:yVal>
            <c:numRef>
              <c:f>Sheet1!$D$2:$D$22</c:f>
              <c:numCache>
                <c:formatCode>General</c:formatCode>
                <c:ptCount val="21"/>
                <c:pt idx="0">
                  <c:v>100</c:v>
                </c:pt>
                <c:pt idx="1">
                  <c:v>93.781000000000006</c:v>
                </c:pt>
                <c:pt idx="2">
                  <c:v>92.516999999999996</c:v>
                </c:pt>
                <c:pt idx="3">
                  <c:v>91.884</c:v>
                </c:pt>
                <c:pt idx="4">
                  <c:v>90.616</c:v>
                </c:pt>
                <c:pt idx="5">
                  <c:v>89.983000000000004</c:v>
                </c:pt>
                <c:pt idx="6">
                  <c:v>89.983000000000004</c:v>
                </c:pt>
                <c:pt idx="7">
                  <c:v>89.349000000000004</c:v>
                </c:pt>
                <c:pt idx="8">
                  <c:v>88.715000000000003</c:v>
                </c:pt>
                <c:pt idx="9">
                  <c:v>87.447999999999993</c:v>
                </c:pt>
                <c:pt idx="10">
                  <c:v>86.81</c:v>
                </c:pt>
                <c:pt idx="11">
                  <c:v>86.81</c:v>
                </c:pt>
                <c:pt idx="12">
                  <c:v>86.81</c:v>
                </c:pt>
                <c:pt idx="13">
                  <c:v>81.947000000000003</c:v>
                </c:pt>
                <c:pt idx="14">
                  <c:v>78.188000000000002</c:v>
                </c:pt>
                <c:pt idx="15">
                  <c:v>73.801000000000002</c:v>
                </c:pt>
                <c:pt idx="16">
                  <c:v>66.241</c:v>
                </c:pt>
                <c:pt idx="17">
                  <c:v>55.787999999999997</c:v>
                </c:pt>
                <c:pt idx="18">
                  <c:v>52.454999999999998</c:v>
                </c:pt>
                <c:pt idx="19">
                  <c:v>49.694000000000003</c:v>
                </c:pt>
              </c:numCache>
            </c:numRef>
          </c:yVal>
          <c:smooth val="0"/>
        </c:ser>
        <c:dLbls>
          <c:showLegendKey val="0"/>
          <c:showVal val="0"/>
          <c:showCatName val="0"/>
          <c:showSerName val="0"/>
          <c:showPercent val="0"/>
          <c:showBubbleSize val="0"/>
        </c:dLbls>
        <c:axId val="814794240"/>
        <c:axId val="814794632"/>
      </c:scatterChart>
      <c:valAx>
        <c:axId val="81479424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94632"/>
        <c:crosses val="autoZero"/>
        <c:crossBetween val="midCat"/>
        <c:majorUnit val="1"/>
      </c:valAx>
      <c:valAx>
        <c:axId val="8147946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94240"/>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72527199221065164"/>
          <c:w val="0.85837026455763821"/>
          <c:h val="0.1114270595207856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Patient (N=4,885)</c:v>
                </c:pt>
              </c:strCache>
            </c:strRef>
          </c:tx>
          <c:spPr>
            <a:ln w="41275">
              <a:solidFill>
                <a:srgbClr val="66FFFF"/>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Sheet1!$B$2:$B$27</c:f>
              <c:numCache>
                <c:formatCode>General</c:formatCode>
                <c:ptCount val="26"/>
                <c:pt idx="0">
                  <c:v>100</c:v>
                </c:pt>
                <c:pt idx="1">
                  <c:v>94.991</c:v>
                </c:pt>
                <c:pt idx="2">
                  <c:v>93.674999999999997</c:v>
                </c:pt>
                <c:pt idx="3">
                  <c:v>92.772000000000006</c:v>
                </c:pt>
                <c:pt idx="4">
                  <c:v>92.081999999999994</c:v>
                </c:pt>
                <c:pt idx="5">
                  <c:v>91.477000000000004</c:v>
                </c:pt>
                <c:pt idx="6">
                  <c:v>90.98</c:v>
                </c:pt>
                <c:pt idx="7">
                  <c:v>90.567999999999998</c:v>
                </c:pt>
                <c:pt idx="8">
                  <c:v>90.177000000000007</c:v>
                </c:pt>
                <c:pt idx="9">
                  <c:v>89.763999999999996</c:v>
                </c:pt>
                <c:pt idx="10">
                  <c:v>89.457999999999998</c:v>
                </c:pt>
                <c:pt idx="11">
                  <c:v>89.216999999999999</c:v>
                </c:pt>
                <c:pt idx="12">
                  <c:v>88.971999999999994</c:v>
                </c:pt>
                <c:pt idx="13">
                  <c:v>86.218999999999994</c:v>
                </c:pt>
                <c:pt idx="14">
                  <c:v>83.75</c:v>
                </c:pt>
                <c:pt idx="15">
                  <c:v>81.040999999999997</c:v>
                </c:pt>
                <c:pt idx="16">
                  <c:v>78.936999999999998</c:v>
                </c:pt>
                <c:pt idx="17">
                  <c:v>76.158000000000001</c:v>
                </c:pt>
                <c:pt idx="18">
                  <c:v>73.665999999999997</c:v>
                </c:pt>
                <c:pt idx="19">
                  <c:v>71.45</c:v>
                </c:pt>
                <c:pt idx="20">
                  <c:v>68.820999999999998</c:v>
                </c:pt>
                <c:pt idx="21">
                  <c:v>65.421999999999997</c:v>
                </c:pt>
                <c:pt idx="22">
                  <c:v>62.991999999999997</c:v>
                </c:pt>
                <c:pt idx="23">
                  <c:v>60.634</c:v>
                </c:pt>
                <c:pt idx="24">
                  <c:v>59.192</c:v>
                </c:pt>
                <c:pt idx="25">
                  <c:v>55.488999999999997</c:v>
                </c:pt>
              </c:numCache>
            </c:numRef>
          </c:yVal>
          <c:smooth val="0"/>
        </c:ser>
        <c:ser>
          <c:idx val="1"/>
          <c:order val="1"/>
          <c:tx>
            <c:strRef>
              <c:f>Sheet1!$C$1</c:f>
              <c:strCache>
                <c:ptCount val="1"/>
                <c:pt idx="0">
                  <c:v>Graft (N=4,885)</c:v>
                </c:pt>
              </c:strCache>
            </c:strRef>
          </c:tx>
          <c:spPr>
            <a:ln w="41275">
              <a:solidFill>
                <a:srgbClr val="00FF00"/>
              </a:solidFill>
              <a:prstDash val="solid"/>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Sheet1!$C$2:$C$27</c:f>
              <c:numCache>
                <c:formatCode>General</c:formatCode>
                <c:ptCount val="26"/>
                <c:pt idx="0">
                  <c:v>100</c:v>
                </c:pt>
                <c:pt idx="1">
                  <c:v>94.569000000000003</c:v>
                </c:pt>
                <c:pt idx="2">
                  <c:v>93.257999999999996</c:v>
                </c:pt>
                <c:pt idx="3">
                  <c:v>92.316000000000003</c:v>
                </c:pt>
                <c:pt idx="4">
                  <c:v>91.606999999999999</c:v>
                </c:pt>
                <c:pt idx="5">
                  <c:v>91.004999999999995</c:v>
                </c:pt>
                <c:pt idx="6">
                  <c:v>90.488</c:v>
                </c:pt>
                <c:pt idx="7">
                  <c:v>90.057000000000002</c:v>
                </c:pt>
                <c:pt idx="8">
                  <c:v>89.646000000000001</c:v>
                </c:pt>
                <c:pt idx="9">
                  <c:v>89.234999999999999</c:v>
                </c:pt>
                <c:pt idx="10">
                  <c:v>88.909000000000006</c:v>
                </c:pt>
                <c:pt idx="11">
                  <c:v>88.647000000000006</c:v>
                </c:pt>
                <c:pt idx="12">
                  <c:v>88.316000000000003</c:v>
                </c:pt>
                <c:pt idx="13">
                  <c:v>85.319000000000003</c:v>
                </c:pt>
                <c:pt idx="14">
                  <c:v>82.364999999999995</c:v>
                </c:pt>
                <c:pt idx="15">
                  <c:v>79.334000000000003</c:v>
                </c:pt>
                <c:pt idx="16">
                  <c:v>76.869</c:v>
                </c:pt>
                <c:pt idx="17">
                  <c:v>73.555000000000007</c:v>
                </c:pt>
                <c:pt idx="18">
                  <c:v>70.644999999999996</c:v>
                </c:pt>
                <c:pt idx="19">
                  <c:v>68.087999999999994</c:v>
                </c:pt>
                <c:pt idx="20">
                  <c:v>65.242999999999995</c:v>
                </c:pt>
                <c:pt idx="21">
                  <c:v>60.402999999999999</c:v>
                </c:pt>
                <c:pt idx="22">
                  <c:v>56.58</c:v>
                </c:pt>
                <c:pt idx="23">
                  <c:v>53.555</c:v>
                </c:pt>
                <c:pt idx="24">
                  <c:v>51.323999999999998</c:v>
                </c:pt>
                <c:pt idx="25">
                  <c:v>46.71</c:v>
                </c:pt>
              </c:numCache>
            </c:numRef>
          </c:yVal>
          <c:smooth val="0"/>
        </c:ser>
        <c:dLbls>
          <c:showLegendKey val="0"/>
          <c:showVal val="0"/>
          <c:showCatName val="0"/>
          <c:showSerName val="0"/>
          <c:showPercent val="0"/>
          <c:showBubbleSize val="0"/>
        </c:dLbls>
        <c:axId val="814795416"/>
        <c:axId val="814795808"/>
      </c:scatterChart>
      <c:valAx>
        <c:axId val="81479541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95808"/>
        <c:crosses val="autoZero"/>
        <c:crossBetween val="midCat"/>
        <c:majorUnit val="1"/>
      </c:valAx>
      <c:valAx>
        <c:axId val="8147958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95416"/>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72527199221065097"/>
          <c:w val="0.46046465983788093"/>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3794682922699193"/>
        </c:manualLayout>
      </c:layout>
      <c:scatterChart>
        <c:scatterStyle val="lineMarker"/>
        <c:varyColors val="0"/>
        <c:ser>
          <c:idx val="0"/>
          <c:order val="0"/>
          <c:tx>
            <c:strRef>
              <c:f>Sheet1!$B$1</c:f>
              <c:strCache>
                <c:ptCount val="1"/>
                <c:pt idx="0">
                  <c:v>ECMO, no VAD or TAH (N=94)</c:v>
                </c:pt>
              </c:strCache>
            </c:strRef>
          </c:tx>
          <c:spPr>
            <a:ln w="41275">
              <a:solidFill>
                <a:srgbClr val="66FFFF"/>
              </a:solidFill>
            </a:ln>
          </c:spPr>
          <c:marker>
            <c:symbol val="none"/>
          </c:marker>
          <c:xVal>
            <c:numRef>
              <c:f>Sheet1!$A$2:$A$17</c:f>
              <c:numCache>
                <c:formatCode>General</c:formatCode>
                <c:ptCount val="1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Sheet1!$B$2:$B$17</c:f>
              <c:numCache>
                <c:formatCode>General</c:formatCode>
                <c:ptCount val="16"/>
                <c:pt idx="0">
                  <c:v>100</c:v>
                </c:pt>
                <c:pt idx="1">
                  <c:v>83.944000000000003</c:v>
                </c:pt>
                <c:pt idx="2">
                  <c:v>77.34</c:v>
                </c:pt>
                <c:pt idx="3">
                  <c:v>71.734999999999999</c:v>
                </c:pt>
                <c:pt idx="4">
                  <c:v>68.373000000000005</c:v>
                </c:pt>
                <c:pt idx="5">
                  <c:v>67.251999999999995</c:v>
                </c:pt>
                <c:pt idx="6">
                  <c:v>67.251999999999995</c:v>
                </c:pt>
                <c:pt idx="7">
                  <c:v>67.251999999999995</c:v>
                </c:pt>
                <c:pt idx="8">
                  <c:v>67.251999999999995</c:v>
                </c:pt>
                <c:pt idx="9">
                  <c:v>66.091999999999999</c:v>
                </c:pt>
                <c:pt idx="10">
                  <c:v>66.091999999999999</c:v>
                </c:pt>
                <c:pt idx="11">
                  <c:v>66.091999999999999</c:v>
                </c:pt>
                <c:pt idx="12">
                  <c:v>66.091999999999999</c:v>
                </c:pt>
                <c:pt idx="13">
                  <c:v>66.091999999999999</c:v>
                </c:pt>
                <c:pt idx="14">
                  <c:v>66.091999999999999</c:v>
                </c:pt>
                <c:pt idx="15">
                  <c:v>66.091999999999999</c:v>
                </c:pt>
              </c:numCache>
            </c:numRef>
          </c:yVal>
          <c:smooth val="0"/>
        </c:ser>
        <c:ser>
          <c:idx val="1"/>
          <c:order val="1"/>
          <c:tx>
            <c:strRef>
              <c:f>Sheet1!$C$1</c:f>
              <c:strCache>
                <c:ptCount val="1"/>
                <c:pt idx="0">
                  <c:v>VAD or TAH, no ECMO (N=503)</c:v>
                </c:pt>
              </c:strCache>
            </c:strRef>
          </c:tx>
          <c:spPr>
            <a:ln w="41275">
              <a:solidFill>
                <a:srgbClr val="00FF00"/>
              </a:solidFill>
              <a:prstDash val="solid"/>
            </a:ln>
          </c:spPr>
          <c:marker>
            <c:symbol val="none"/>
          </c:marker>
          <c:xVal>
            <c:numRef>
              <c:f>Sheet1!$A$2:$A$17</c:f>
              <c:numCache>
                <c:formatCode>General</c:formatCode>
                <c:ptCount val="1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Sheet1!$C$2:$C$17</c:f>
              <c:numCache>
                <c:formatCode>General</c:formatCode>
                <c:ptCount val="16"/>
                <c:pt idx="0">
                  <c:v>100</c:v>
                </c:pt>
                <c:pt idx="1">
                  <c:v>97.593999999999994</c:v>
                </c:pt>
                <c:pt idx="2">
                  <c:v>96.334999999999994</c:v>
                </c:pt>
                <c:pt idx="3">
                  <c:v>95.694999999999993</c:v>
                </c:pt>
                <c:pt idx="4">
                  <c:v>95.478999999999999</c:v>
                </c:pt>
                <c:pt idx="5">
                  <c:v>94.832999999999998</c:v>
                </c:pt>
                <c:pt idx="6">
                  <c:v>94.614999999999995</c:v>
                </c:pt>
                <c:pt idx="7">
                  <c:v>93.893000000000001</c:v>
                </c:pt>
                <c:pt idx="8">
                  <c:v>93.893000000000001</c:v>
                </c:pt>
                <c:pt idx="9">
                  <c:v>93.893000000000001</c:v>
                </c:pt>
                <c:pt idx="10">
                  <c:v>93.397999999999996</c:v>
                </c:pt>
                <c:pt idx="11">
                  <c:v>93.397999999999996</c:v>
                </c:pt>
                <c:pt idx="12">
                  <c:v>92.88</c:v>
                </c:pt>
                <c:pt idx="13">
                  <c:v>90.631</c:v>
                </c:pt>
                <c:pt idx="14">
                  <c:v>87.932000000000002</c:v>
                </c:pt>
                <c:pt idx="15">
                  <c:v>86.286000000000001</c:v>
                </c:pt>
              </c:numCache>
            </c:numRef>
          </c:yVal>
          <c:smooth val="0"/>
        </c:ser>
        <c:ser>
          <c:idx val="2"/>
          <c:order val="2"/>
          <c:tx>
            <c:strRef>
              <c:f>Sheet1!$D$1</c:f>
              <c:strCache>
                <c:ptCount val="1"/>
                <c:pt idx="0">
                  <c:v>No ECMO/VAD/TAH (N=1,519)</c:v>
                </c:pt>
              </c:strCache>
            </c:strRef>
          </c:tx>
          <c:spPr>
            <a:ln w="41275">
              <a:solidFill>
                <a:srgbClr val="FF0000"/>
              </a:solidFill>
            </a:ln>
          </c:spPr>
          <c:marker>
            <c:symbol val="none"/>
          </c:marker>
          <c:xVal>
            <c:numRef>
              <c:f>Sheet1!$A$2:$A$17</c:f>
              <c:numCache>
                <c:formatCode>General</c:formatCode>
                <c:ptCount val="1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Sheet1!$D$2:$D$17</c:f>
              <c:numCache>
                <c:formatCode>General</c:formatCode>
                <c:ptCount val="16"/>
                <c:pt idx="0">
                  <c:v>100</c:v>
                </c:pt>
                <c:pt idx="1">
                  <c:v>97.757000000000005</c:v>
                </c:pt>
                <c:pt idx="2">
                  <c:v>97.025000000000006</c:v>
                </c:pt>
                <c:pt idx="3">
                  <c:v>96.623000000000005</c:v>
                </c:pt>
                <c:pt idx="4">
                  <c:v>96.153000000000006</c:v>
                </c:pt>
                <c:pt idx="5">
                  <c:v>95.477999999999994</c:v>
                </c:pt>
                <c:pt idx="6">
                  <c:v>94.861999999999995</c:v>
                </c:pt>
                <c:pt idx="7">
                  <c:v>94.647000000000006</c:v>
                </c:pt>
                <c:pt idx="8">
                  <c:v>94.352000000000004</c:v>
                </c:pt>
                <c:pt idx="9">
                  <c:v>94.129000000000005</c:v>
                </c:pt>
                <c:pt idx="10">
                  <c:v>93.831000000000003</c:v>
                </c:pt>
                <c:pt idx="11">
                  <c:v>93.53</c:v>
                </c:pt>
                <c:pt idx="12">
                  <c:v>93.296999999999997</c:v>
                </c:pt>
                <c:pt idx="13">
                  <c:v>90.031999999999996</c:v>
                </c:pt>
                <c:pt idx="14">
                  <c:v>87.861000000000004</c:v>
                </c:pt>
                <c:pt idx="15">
                  <c:v>85.262</c:v>
                </c:pt>
              </c:numCache>
            </c:numRef>
          </c:yVal>
          <c:smooth val="0"/>
        </c:ser>
        <c:dLbls>
          <c:showLegendKey val="0"/>
          <c:showVal val="0"/>
          <c:showCatName val="0"/>
          <c:showSerName val="0"/>
          <c:showPercent val="0"/>
          <c:showBubbleSize val="0"/>
        </c:dLbls>
        <c:axId val="814796592"/>
        <c:axId val="814796984"/>
      </c:scatterChart>
      <c:valAx>
        <c:axId val="814796592"/>
        <c:scaling>
          <c:orientation val="minMax"/>
          <c:max val="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4796984"/>
        <c:crosses val="autoZero"/>
        <c:crossBetween val="midCat"/>
        <c:majorUnit val="1"/>
      </c:valAx>
      <c:valAx>
        <c:axId val="8147969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4796592"/>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70292650918635169"/>
          <c:w val="0.73614312591457065"/>
          <c:h val="0.169090678181356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16E-2"/>
          <c:w val="0.86104256533150769"/>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4.3478260869565313E-3"/>
                  <c:y val="0.31526936251612614"/>
                </c:manualLayout>
              </c:layout>
              <c:tx>
                <c:rich>
                  <a:bodyPr/>
                  <a:lstStyle/>
                  <a:p>
                    <a:r>
                      <a:rPr lang="en-US" dirty="0" smtClean="0"/>
                      <a:t>1 </a:t>
                    </a:r>
                    <a:r>
                      <a:rPr lang="en-US" dirty="0"/>
                      <a:t>Year  </a:t>
                    </a:r>
                    <a:endParaRPr lang="en-US" dirty="0" smtClean="0"/>
                  </a:p>
                  <a:p>
                    <a:r>
                      <a:rPr lang="en-US" dirty="0" smtClean="0"/>
                      <a:t>(</a:t>
                    </a:r>
                    <a:r>
                      <a:rPr lang="en-US" dirty="0"/>
                      <a:t>N = </a:t>
                    </a:r>
                    <a:r>
                      <a:rPr lang="en-US" dirty="0" smtClean="0"/>
                      <a:t>1,730)</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7.2463768115943123E-3"/>
                  <c:y val="0.32394903762029748"/>
                </c:manualLayout>
              </c:layout>
              <c:tx>
                <c:rich>
                  <a:bodyPr/>
                  <a:lstStyle/>
                  <a:p>
                    <a:r>
                      <a:rPr lang="en-US" dirty="0"/>
                      <a:t>2 Years </a:t>
                    </a:r>
                    <a:endParaRPr lang="en-US" dirty="0" smtClean="0"/>
                  </a:p>
                  <a:p>
                    <a:r>
                      <a:rPr lang="en-US" dirty="0" smtClean="0"/>
                      <a:t> </a:t>
                    </a:r>
                    <a:r>
                      <a:rPr lang="en-US" dirty="0"/>
                      <a:t>(N = </a:t>
                    </a:r>
                    <a:r>
                      <a:rPr lang="en-US" dirty="0" smtClean="0"/>
                      <a:t>1,585)</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4492753623188421E-3"/>
                  <c:y val="0.32432414698163292"/>
                </c:manualLayout>
              </c:layout>
              <c:tx>
                <c:rich>
                  <a:bodyPr/>
                  <a:lstStyle/>
                  <a:p>
                    <a:r>
                      <a:rPr lang="en-US" dirty="0"/>
                      <a:t>3 Years </a:t>
                    </a:r>
                    <a:endParaRPr lang="en-US" dirty="0" smtClean="0"/>
                  </a:p>
                  <a:p>
                    <a:r>
                      <a:rPr lang="en-US" dirty="0" smtClean="0"/>
                      <a:t> </a:t>
                    </a:r>
                    <a:r>
                      <a:rPr lang="en-US" dirty="0"/>
                      <a:t>(N = </a:t>
                    </a:r>
                    <a:r>
                      <a:rPr lang="en-US" dirty="0" smtClean="0"/>
                      <a:t>1,482)</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c:v>
                </c:pt>
                <c:pt idx="1">
                  <c:v>2 Years</c:v>
                </c:pt>
                <c:pt idx="2">
                  <c:v>3 Years </c:v>
                </c:pt>
                <c:pt idx="3">
                  <c:v>Column2</c:v>
                </c:pt>
              </c:strCache>
            </c:strRef>
          </c:cat>
          <c:val>
            <c:numRef>
              <c:f>Sheet1!$B$2:$E$2</c:f>
              <c:numCache>
                <c:formatCode>General</c:formatCode>
                <c:ptCount val="4"/>
                <c:pt idx="0">
                  <c:v>1138</c:v>
                </c:pt>
                <c:pt idx="1">
                  <c:v>1055</c:v>
                </c:pt>
                <c:pt idx="2">
                  <c:v>993</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c:v>
                </c:pt>
                <c:pt idx="1">
                  <c:v>2 Years</c:v>
                </c:pt>
                <c:pt idx="2">
                  <c:v>3 Years </c:v>
                </c:pt>
                <c:pt idx="3">
                  <c:v>Column2</c:v>
                </c:pt>
              </c:strCache>
            </c:strRef>
          </c:cat>
          <c:val>
            <c:numRef>
              <c:f>Sheet1!$B$3:$E$3</c:f>
              <c:numCache>
                <c:formatCode>General</c:formatCode>
                <c:ptCount val="4"/>
                <c:pt idx="0">
                  <c:v>323</c:v>
                </c:pt>
                <c:pt idx="1">
                  <c:v>305</c:v>
                </c:pt>
                <c:pt idx="2">
                  <c:v>278</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Sheet1!$B$4:$E$4</c:f>
              <c:numCache>
                <c:formatCode>General</c:formatCode>
                <c:ptCount val="4"/>
                <c:pt idx="0">
                  <c:v>144</c:v>
                </c:pt>
                <c:pt idx="1">
                  <c:v>137</c:v>
                </c:pt>
                <c:pt idx="2">
                  <c:v>119</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c:v>
                </c:pt>
                <c:pt idx="1">
                  <c:v>2 Years</c:v>
                </c:pt>
                <c:pt idx="2">
                  <c:v>3 Years </c:v>
                </c:pt>
                <c:pt idx="3">
                  <c:v>Column2</c:v>
                </c:pt>
              </c:strCache>
            </c:strRef>
          </c:cat>
          <c:val>
            <c:numRef>
              <c:f>Sheet1!$B$5:$E$5</c:f>
              <c:numCache>
                <c:formatCode>General</c:formatCode>
                <c:ptCount val="4"/>
                <c:pt idx="0">
                  <c:v>47</c:v>
                </c:pt>
                <c:pt idx="1">
                  <c:v>29</c:v>
                </c:pt>
                <c:pt idx="2">
                  <c:v>39</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Sheet1!$B$6:$E$6</c:f>
              <c:numCache>
                <c:formatCode>General</c:formatCode>
                <c:ptCount val="4"/>
                <c:pt idx="0">
                  <c:v>21</c:v>
                </c:pt>
                <c:pt idx="1">
                  <c:v>22</c:v>
                </c:pt>
                <c:pt idx="2">
                  <c:v>21</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Sheet1!$B$7:$E$7</c:f>
              <c:numCache>
                <c:formatCode>General</c:formatCode>
                <c:ptCount val="4"/>
                <c:pt idx="0">
                  <c:v>14</c:v>
                </c:pt>
                <c:pt idx="1">
                  <c:v>9</c:v>
                </c:pt>
                <c:pt idx="2">
                  <c:v>14</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Sheet1!$B$8:$E$8</c:f>
              <c:numCache>
                <c:formatCode>General</c:formatCode>
                <c:ptCount val="4"/>
                <c:pt idx="0">
                  <c:v>16</c:v>
                </c:pt>
                <c:pt idx="1">
                  <c:v>14</c:v>
                </c:pt>
                <c:pt idx="2">
                  <c:v>11</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Sheet1!$B$9:$E$9</c:f>
              <c:numCache>
                <c:formatCode>General</c:formatCode>
                <c:ptCount val="4"/>
                <c:pt idx="0">
                  <c:v>12</c:v>
                </c:pt>
                <c:pt idx="1">
                  <c:v>4</c:v>
                </c:pt>
                <c:pt idx="2">
                  <c:v>3</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Sheet1!$B$10:$E$10</c:f>
              <c:numCache>
                <c:formatCode>General</c:formatCode>
                <c:ptCount val="4"/>
                <c:pt idx="0">
                  <c:v>3</c:v>
                </c:pt>
                <c:pt idx="1">
                  <c:v>1</c:v>
                </c:pt>
                <c:pt idx="2">
                  <c:v>2</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Sheet1!$B$11:$E$11</c:f>
              <c:numCache>
                <c:formatCode>General</c:formatCode>
                <c:ptCount val="4"/>
                <c:pt idx="0">
                  <c:v>12</c:v>
                </c:pt>
                <c:pt idx="1">
                  <c:v>9</c:v>
                </c:pt>
                <c:pt idx="2">
                  <c:v>2</c:v>
                </c:pt>
              </c:numCache>
            </c:numRef>
          </c:val>
        </c:ser>
        <c:dLbls>
          <c:showLegendKey val="0"/>
          <c:showVal val="0"/>
          <c:showCatName val="0"/>
          <c:showSerName val="0"/>
          <c:showPercent val="0"/>
          <c:showBubbleSize val="0"/>
        </c:dLbls>
        <c:gapWidth val="100"/>
        <c:overlap val="100"/>
        <c:axId val="813774072"/>
        <c:axId val="813774464"/>
      </c:barChart>
      <c:catAx>
        <c:axId val="813774072"/>
        <c:scaling>
          <c:orientation val="minMax"/>
        </c:scaling>
        <c:delete val="1"/>
        <c:axPos val="b"/>
        <c:numFmt formatCode="General" sourceLinked="0"/>
        <c:majorTickMark val="out"/>
        <c:minorTickMark val="none"/>
        <c:tickLblPos val="none"/>
        <c:crossAx val="813774464"/>
        <c:crosses val="autoZero"/>
        <c:auto val="1"/>
        <c:lblAlgn val="ctr"/>
        <c:lblOffset val="100"/>
        <c:noMultiLvlLbl val="0"/>
      </c:catAx>
      <c:valAx>
        <c:axId val="813774464"/>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813774072"/>
        <c:crosses val="autoZero"/>
        <c:crossBetween val="between"/>
        <c:majorUnit val="0.2"/>
      </c:valAx>
      <c:spPr>
        <a:solidFill>
          <a:srgbClr val="000000"/>
        </a:solidFill>
        <a:ln>
          <a:solidFill>
            <a:srgbClr val="FFFFFF"/>
          </a:solidFill>
        </a:ln>
      </c:spPr>
    </c:plotArea>
    <c:legend>
      <c:legendPos val="r"/>
      <c:layout>
        <c:manualLayout>
          <c:xMode val="edge"/>
          <c:yMode val="edge"/>
          <c:x val="0.76538970672144246"/>
          <c:y val="1.0416666666666666E-2"/>
          <c:w val="0.13750884400319524"/>
          <c:h val="0.93385520559931068"/>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58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06E-3"/>
                  <c:y val="0.30211553005026903"/>
                </c:manualLayout>
              </c:layout>
              <c:tx>
                <c:rich>
                  <a:bodyPr/>
                  <a:lstStyle/>
                  <a:p>
                    <a:r>
                      <a:rPr lang="en-US" dirty="0"/>
                      <a:t>1 Year (N = </a:t>
                    </a:r>
                    <a:r>
                      <a:rPr lang="en-US" dirty="0" smtClean="0"/>
                      <a:t>2,032)</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5.3139482746523131E-17"/>
                  <c:y val="0.34083945015347655"/>
                </c:manualLayout>
              </c:layout>
              <c:tx>
                <c:rich>
                  <a:bodyPr/>
                  <a:lstStyle/>
                  <a:p>
                    <a:r>
                      <a:rPr lang="en-US" dirty="0"/>
                      <a:t>3 Years (</a:t>
                    </a:r>
                    <a:r>
                      <a:rPr lang="en-US" dirty="0" smtClean="0"/>
                      <a:t>N</a:t>
                    </a:r>
                    <a:r>
                      <a:rPr lang="en-US" baseline="0" dirty="0" smtClean="0"/>
                      <a:t> = 1,711</a:t>
                    </a:r>
                    <a:r>
                      <a:rPr lang="en-US" dirty="0" smtClean="0"/>
                      <a:t>)</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2463768115943921E-3"/>
                  <c:y val="0.36130054717737486"/>
                </c:manualLayout>
              </c:layout>
              <c:tx>
                <c:rich>
                  <a:bodyPr/>
                  <a:lstStyle/>
                  <a:p>
                    <a:r>
                      <a:rPr lang="en-US" dirty="0"/>
                      <a:t>5 Years (N = </a:t>
                    </a:r>
                    <a:r>
                      <a:rPr lang="en-US" dirty="0" smtClean="0"/>
                      <a:t>1,349)</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 1 Year (N = 2,032)</c:v>
                </c:pt>
                <c:pt idx="1">
                  <c:v>3 Years (N =1,711)</c:v>
                </c:pt>
                <c:pt idx="2">
                  <c:v>5 Years (N = 1,349)</c:v>
                </c:pt>
              </c:strCache>
            </c:strRef>
          </c:cat>
          <c:val>
            <c:numRef>
              <c:f>Sheet1!$B$2:$D$2</c:f>
              <c:numCache>
                <c:formatCode>General</c:formatCode>
                <c:ptCount val="3"/>
                <c:pt idx="0">
                  <c:v>1187</c:v>
                </c:pt>
                <c:pt idx="1">
                  <c:v>1140</c:v>
                </c:pt>
                <c:pt idx="2">
                  <c:v>972</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 1 Year (N = 2,032)</c:v>
                </c:pt>
                <c:pt idx="1">
                  <c:v>3 Years (N =1,711)</c:v>
                </c:pt>
                <c:pt idx="2">
                  <c:v>5 Years (N = 1,349)</c:v>
                </c:pt>
              </c:strCache>
            </c:strRef>
          </c:cat>
          <c:val>
            <c:numRef>
              <c:f>Sheet1!$B$3:$D$3</c:f>
              <c:numCache>
                <c:formatCode>General</c:formatCode>
                <c:ptCount val="3"/>
                <c:pt idx="0">
                  <c:v>284</c:v>
                </c:pt>
                <c:pt idx="1">
                  <c:v>197</c:v>
                </c:pt>
                <c:pt idx="2">
                  <c:v>160</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 1 Year (N = 2,032)</c:v>
                </c:pt>
                <c:pt idx="1">
                  <c:v>3 Years (N =1,711)</c:v>
                </c:pt>
                <c:pt idx="2">
                  <c:v>5 Years (N = 1,349)</c:v>
                </c:pt>
              </c:strCache>
            </c:strRef>
          </c:cat>
          <c:val>
            <c:numRef>
              <c:f>Sheet1!$B$4:$D$4</c:f>
              <c:numCache>
                <c:formatCode>General</c:formatCode>
                <c:ptCount val="3"/>
                <c:pt idx="0">
                  <c:v>130</c:v>
                </c:pt>
                <c:pt idx="1">
                  <c:v>77</c:v>
                </c:pt>
                <c:pt idx="2">
                  <c:v>59</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 1 Year (N = 2,032)</c:v>
                </c:pt>
                <c:pt idx="1">
                  <c:v>3 Years (N =1,711)</c:v>
                </c:pt>
                <c:pt idx="2">
                  <c:v>5 Years (N = 1,349)</c:v>
                </c:pt>
              </c:strCache>
            </c:strRef>
          </c:cat>
          <c:val>
            <c:numRef>
              <c:f>Sheet1!$B$5:$D$5</c:f>
              <c:numCache>
                <c:formatCode>General</c:formatCode>
                <c:ptCount val="3"/>
                <c:pt idx="0">
                  <c:v>380</c:v>
                </c:pt>
                <c:pt idx="1">
                  <c:v>261</c:v>
                </c:pt>
                <c:pt idx="2">
                  <c:v>134</c:v>
                </c:pt>
              </c:numCache>
            </c:numRef>
          </c:val>
        </c:ser>
        <c:ser>
          <c:idx val="4"/>
          <c:order val="4"/>
          <c:tx>
            <c:strRef>
              <c:f>Sheet1!$A$6</c:f>
              <c:strCache>
                <c:ptCount val="1"/>
                <c:pt idx="0">
                  <c:v>Hospitalized, Rejection + Infection</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c:spPr>
          <c:invertIfNegative val="0"/>
          <c:cat>
            <c:strRef>
              <c:f>Sheet1!$B$1:$D$1</c:f>
              <c:strCache>
                <c:ptCount val="3"/>
                <c:pt idx="0">
                  <c:v> 1 Year (N = 2,032)</c:v>
                </c:pt>
                <c:pt idx="1">
                  <c:v>3 Years (N =1,711)</c:v>
                </c:pt>
                <c:pt idx="2">
                  <c:v>5 Years (N = 1,349)</c:v>
                </c:pt>
              </c:strCache>
            </c:strRef>
          </c:cat>
          <c:val>
            <c:numRef>
              <c:f>Sheet1!$B$6:$D$6</c:f>
              <c:numCache>
                <c:formatCode>General</c:formatCode>
                <c:ptCount val="3"/>
                <c:pt idx="0">
                  <c:v>51</c:v>
                </c:pt>
                <c:pt idx="1">
                  <c:v>36</c:v>
                </c:pt>
                <c:pt idx="2">
                  <c:v>24</c:v>
                </c:pt>
              </c:numCache>
            </c:numRef>
          </c:val>
        </c:ser>
        <c:dLbls>
          <c:showLegendKey val="0"/>
          <c:showVal val="0"/>
          <c:showCatName val="0"/>
          <c:showSerName val="0"/>
          <c:showPercent val="0"/>
          <c:showBubbleSize val="0"/>
        </c:dLbls>
        <c:gapWidth val="100"/>
        <c:overlap val="100"/>
        <c:axId val="813775248"/>
        <c:axId val="813775640"/>
      </c:barChart>
      <c:catAx>
        <c:axId val="813775248"/>
        <c:scaling>
          <c:orientation val="minMax"/>
        </c:scaling>
        <c:delete val="1"/>
        <c:axPos val="b"/>
        <c:numFmt formatCode="General" sourceLinked="0"/>
        <c:majorTickMark val="out"/>
        <c:minorTickMark val="none"/>
        <c:tickLblPos val="none"/>
        <c:crossAx val="813775640"/>
        <c:crosses val="autoZero"/>
        <c:auto val="1"/>
        <c:lblAlgn val="ctr"/>
        <c:lblOffset val="100"/>
        <c:noMultiLvlLbl val="0"/>
      </c:catAx>
      <c:valAx>
        <c:axId val="81377564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813775248"/>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176"/>
          <c:y val="0.65833088660527606"/>
          <c:w val="0.84329293620906165"/>
          <c:h val="0.1778273054851194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279E-2"/>
          <c:w val="0.88282893986077871"/>
          <c:h val="0.79433760398593956"/>
        </c:manualLayout>
      </c:layout>
      <c:barChart>
        <c:barDir val="col"/>
        <c:grouping val="clustered"/>
        <c:varyColors val="0"/>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 = 2,430)</c:v>
                </c:pt>
                <c:pt idx="1">
                  <c:v>Polyclonal ALG/ATG (N = 1,674)</c:v>
                </c:pt>
                <c:pt idx="2">
                  <c:v>IL-2R Antagonist        (N = 816)</c:v>
                </c:pt>
                <c:pt idx="3">
                  <c:v>OKT3                               (N = 31)</c:v>
                </c:pt>
              </c:strCache>
            </c:strRef>
          </c:cat>
          <c:val>
            <c:numRef>
              <c:f>Sheet1!$B$2:$B$5</c:f>
              <c:numCache>
                <c:formatCode>General</c:formatCode>
                <c:ptCount val="4"/>
                <c:pt idx="0">
                  <c:v>64.353800000000007</c:v>
                </c:pt>
                <c:pt idx="1">
                  <c:v>44.332599999999999</c:v>
                </c:pt>
                <c:pt idx="2">
                  <c:v>21.610199999999999</c:v>
                </c:pt>
                <c:pt idx="3">
                  <c:v>0.82099999999999995</c:v>
                </c:pt>
              </c:numCache>
            </c:numRef>
          </c:val>
        </c:ser>
        <c:dLbls>
          <c:showLegendKey val="0"/>
          <c:showVal val="0"/>
          <c:showCatName val="0"/>
          <c:showSerName val="0"/>
          <c:showPercent val="0"/>
          <c:showBubbleSize val="0"/>
        </c:dLbls>
        <c:gapWidth val="40"/>
        <c:overlap val="-80"/>
        <c:axId val="813776424"/>
        <c:axId val="813776816"/>
      </c:barChart>
      <c:catAx>
        <c:axId val="813776424"/>
        <c:scaling>
          <c:orientation val="minMax"/>
        </c:scaling>
        <c:delete val="0"/>
        <c:axPos val="b"/>
        <c:numFmt formatCode="General" sourceLinked="0"/>
        <c:majorTickMark val="out"/>
        <c:minorTickMark val="none"/>
        <c:tickLblPos val="nextTo"/>
        <c:txPr>
          <a:bodyPr/>
          <a:lstStyle/>
          <a:p>
            <a:pPr>
              <a:defRPr sz="1500" b="1"/>
            </a:pPr>
            <a:endParaRPr lang="en-US"/>
          </a:p>
        </c:txPr>
        <c:crossAx val="813776816"/>
        <c:crosses val="autoZero"/>
        <c:auto val="1"/>
        <c:lblAlgn val="ctr"/>
        <c:lblOffset val="100"/>
        <c:noMultiLvlLbl val="0"/>
      </c:catAx>
      <c:valAx>
        <c:axId val="813776816"/>
        <c:scaling>
          <c:orientation val="minMax"/>
          <c:max val="80"/>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13776424"/>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307E-2"/>
          <c:w val="0.88282893986077871"/>
          <c:h val="0.79433760398593956"/>
        </c:manualLayout>
      </c:layout>
      <c:barChart>
        <c:barDir val="col"/>
        <c:grouping val="clustered"/>
        <c:varyColors val="0"/>
        <c:ser>
          <c:idx val="0"/>
          <c:order val="0"/>
          <c:tx>
            <c:strRef>
              <c:f>Sheet1!$A$2</c:f>
              <c:strCache>
                <c:ptCount val="1"/>
                <c:pt idx="0">
                  <c:v>2004-2008</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Any Induction</c:v>
                </c:pt>
                <c:pt idx="1">
                  <c:v>Polyclonal ALG/ATG</c:v>
                </c:pt>
                <c:pt idx="2">
                  <c:v>IL-2R Antagonist</c:v>
                </c:pt>
              </c:strCache>
            </c:strRef>
          </c:cat>
          <c:val>
            <c:numRef>
              <c:f>Sheet1!$B$2:$D$2</c:f>
              <c:numCache>
                <c:formatCode>General</c:formatCode>
                <c:ptCount val="3"/>
                <c:pt idx="0">
                  <c:v>59.304499999999997</c:v>
                </c:pt>
                <c:pt idx="1">
                  <c:v>40.451500000000003</c:v>
                </c:pt>
                <c:pt idx="2">
                  <c:v>18.975000000000001</c:v>
                </c:pt>
              </c:numCache>
            </c:numRef>
          </c:val>
        </c:ser>
        <c:ser>
          <c:idx val="1"/>
          <c:order val="1"/>
          <c:tx>
            <c:strRef>
              <c:f>Sheet1!$A$3</c:f>
              <c:strCache>
                <c:ptCount val="1"/>
                <c:pt idx="0">
                  <c:v>2009-6/2014</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Sheet1!$B$1:$D$1</c:f>
              <c:strCache>
                <c:ptCount val="3"/>
                <c:pt idx="0">
                  <c:v>Any Induction</c:v>
                </c:pt>
                <c:pt idx="1">
                  <c:v>Polyclonal ALG/ATG</c:v>
                </c:pt>
                <c:pt idx="2">
                  <c:v>IL-2R Antagonist</c:v>
                </c:pt>
              </c:strCache>
            </c:strRef>
          </c:cat>
          <c:val>
            <c:numRef>
              <c:f>Sheet1!$B$3:$D$3</c:f>
              <c:numCache>
                <c:formatCode>General</c:formatCode>
                <c:ptCount val="3"/>
                <c:pt idx="0">
                  <c:v>68.226500000000001</c:v>
                </c:pt>
                <c:pt idx="1">
                  <c:v>47.3093</c:v>
                </c:pt>
                <c:pt idx="2">
                  <c:v>23.6313</c:v>
                </c:pt>
              </c:numCache>
            </c:numRef>
          </c:val>
        </c:ser>
        <c:dLbls>
          <c:showLegendKey val="0"/>
          <c:showVal val="0"/>
          <c:showCatName val="0"/>
          <c:showSerName val="0"/>
          <c:showPercent val="0"/>
          <c:showBubbleSize val="0"/>
        </c:dLbls>
        <c:gapWidth val="40"/>
        <c:axId val="813777600"/>
        <c:axId val="813777992"/>
      </c:barChart>
      <c:catAx>
        <c:axId val="813777600"/>
        <c:scaling>
          <c:orientation val="minMax"/>
        </c:scaling>
        <c:delete val="0"/>
        <c:axPos val="b"/>
        <c:numFmt formatCode="General" sourceLinked="0"/>
        <c:majorTickMark val="out"/>
        <c:minorTickMark val="none"/>
        <c:tickLblPos val="nextTo"/>
        <c:txPr>
          <a:bodyPr/>
          <a:lstStyle/>
          <a:p>
            <a:pPr>
              <a:defRPr sz="1500" b="1"/>
            </a:pPr>
            <a:endParaRPr lang="en-US"/>
          </a:p>
        </c:txPr>
        <c:crossAx val="813777992"/>
        <c:crosses val="autoZero"/>
        <c:auto val="1"/>
        <c:lblAlgn val="ctr"/>
        <c:lblOffset val="100"/>
        <c:noMultiLvlLbl val="0"/>
      </c:catAx>
      <c:valAx>
        <c:axId val="813777992"/>
        <c:scaling>
          <c:orientation val="minMax"/>
          <c:max val="8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13777600"/>
        <c:crosses val="autoZero"/>
        <c:crossBetween val="between"/>
      </c:valAx>
      <c:spPr>
        <a:solidFill>
          <a:srgbClr val="000000"/>
        </a:solidFill>
        <a:ln>
          <a:solidFill>
            <a:srgbClr val="FFFFFF"/>
          </a:solidFill>
        </a:ln>
      </c:spPr>
    </c:plotArea>
    <c:legend>
      <c:legendPos val="r"/>
      <c:layout>
        <c:manualLayout>
          <c:xMode val="edge"/>
          <c:yMode val="edge"/>
          <c:x val="0.44900855871276962"/>
          <c:y val="0.12457963587884847"/>
          <c:w val="0.31984217733652998"/>
          <c:h val="7.9278423530392036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24662625136653E-2"/>
          <c:y val="4.7155461336563724E-2"/>
          <c:w val="0.87737962511323264"/>
          <c:h val="0.81644145288290582"/>
        </c:manualLayout>
      </c:layout>
      <c:scatterChart>
        <c:scatterStyle val="smoothMarker"/>
        <c:varyColors val="0"/>
        <c:ser>
          <c:idx val="0"/>
          <c:order val="0"/>
          <c:tx>
            <c:strRef>
              <c:f>Sheet1!$B$1</c:f>
              <c:strCache>
                <c:ptCount val="1"/>
                <c:pt idx="0">
                  <c:v>No induction (N = 1,193)</c:v>
                </c:pt>
              </c:strCache>
            </c:strRef>
          </c:tx>
          <c:spPr>
            <a:ln w="41275">
              <a:solidFill>
                <a:srgbClr val="00FF00"/>
              </a:solidFill>
            </a:ln>
          </c:spPr>
          <c:marker>
            <c:symbol val="none"/>
          </c:marker>
          <c:xVal>
            <c:numRef>
              <c:f>Sheet1!$A$2:$A$434</c:f>
              <c:numCache>
                <c:formatCode>General</c:formatCode>
                <c:ptCount val="43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numCache>
            </c:numRef>
          </c:xVal>
          <c:yVal>
            <c:numRef>
              <c:f>Sheet1!$B$2:$B$434</c:f>
              <c:numCache>
                <c:formatCode>General</c:formatCode>
                <c:ptCount val="433"/>
                <c:pt idx="0">
                  <c:v>100</c:v>
                </c:pt>
                <c:pt idx="1">
                  <c:v>100</c:v>
                </c:pt>
                <c:pt idx="2">
                  <c:v>100</c:v>
                </c:pt>
                <c:pt idx="3">
                  <c:v>100</c:v>
                </c:pt>
                <c:pt idx="4">
                  <c:v>99.915999999999997</c:v>
                </c:pt>
                <c:pt idx="5">
                  <c:v>99.915999999999997</c:v>
                </c:pt>
                <c:pt idx="6">
                  <c:v>99.747</c:v>
                </c:pt>
                <c:pt idx="7">
                  <c:v>99.747</c:v>
                </c:pt>
                <c:pt idx="8">
                  <c:v>99.747</c:v>
                </c:pt>
                <c:pt idx="9">
                  <c:v>99.662000000000006</c:v>
                </c:pt>
                <c:pt idx="10">
                  <c:v>99.492999999999995</c:v>
                </c:pt>
                <c:pt idx="11">
                  <c:v>99.408000000000001</c:v>
                </c:pt>
                <c:pt idx="12">
                  <c:v>99.322999999999993</c:v>
                </c:pt>
                <c:pt idx="13">
                  <c:v>98.983000000000004</c:v>
                </c:pt>
                <c:pt idx="14">
                  <c:v>98.813000000000002</c:v>
                </c:pt>
                <c:pt idx="15">
                  <c:v>98.727999999999994</c:v>
                </c:pt>
                <c:pt idx="16">
                  <c:v>98.727999999999994</c:v>
                </c:pt>
                <c:pt idx="17">
                  <c:v>98.643000000000001</c:v>
                </c:pt>
                <c:pt idx="18">
                  <c:v>98.387</c:v>
                </c:pt>
                <c:pt idx="19">
                  <c:v>98.216999999999999</c:v>
                </c:pt>
                <c:pt idx="20">
                  <c:v>98.046999999999997</c:v>
                </c:pt>
                <c:pt idx="21">
                  <c:v>98.046999999999997</c:v>
                </c:pt>
                <c:pt idx="22">
                  <c:v>97.706000000000003</c:v>
                </c:pt>
                <c:pt idx="23">
                  <c:v>97.620999999999995</c:v>
                </c:pt>
                <c:pt idx="24">
                  <c:v>97.45</c:v>
                </c:pt>
                <c:pt idx="25">
                  <c:v>97.364999999999995</c:v>
                </c:pt>
                <c:pt idx="26">
                  <c:v>97.194000000000003</c:v>
                </c:pt>
                <c:pt idx="27">
                  <c:v>97.108999999999995</c:v>
                </c:pt>
                <c:pt idx="28">
                  <c:v>96.938000000000002</c:v>
                </c:pt>
                <c:pt idx="29">
                  <c:v>96.852999999999994</c:v>
                </c:pt>
                <c:pt idx="30">
                  <c:v>96.766999999999996</c:v>
                </c:pt>
                <c:pt idx="31">
                  <c:v>96.682000000000002</c:v>
                </c:pt>
                <c:pt idx="32">
                  <c:v>96.424999999999997</c:v>
                </c:pt>
                <c:pt idx="33">
                  <c:v>96.254000000000005</c:v>
                </c:pt>
                <c:pt idx="34">
                  <c:v>96.168999999999997</c:v>
                </c:pt>
                <c:pt idx="35">
                  <c:v>96.082999999999998</c:v>
                </c:pt>
                <c:pt idx="36">
                  <c:v>96.082999999999998</c:v>
                </c:pt>
                <c:pt idx="37">
                  <c:v>96.082999999999998</c:v>
                </c:pt>
                <c:pt idx="38">
                  <c:v>96.082999999999998</c:v>
                </c:pt>
                <c:pt idx="39">
                  <c:v>95.912000000000006</c:v>
                </c:pt>
                <c:pt idx="40">
                  <c:v>95.826999999999998</c:v>
                </c:pt>
                <c:pt idx="41">
                  <c:v>95.826999999999998</c:v>
                </c:pt>
                <c:pt idx="42">
                  <c:v>95.826999999999998</c:v>
                </c:pt>
                <c:pt idx="43">
                  <c:v>95.653999999999996</c:v>
                </c:pt>
                <c:pt idx="44">
                  <c:v>95.653999999999996</c:v>
                </c:pt>
                <c:pt idx="45">
                  <c:v>95.566999999999993</c:v>
                </c:pt>
                <c:pt idx="46">
                  <c:v>95.305999999999997</c:v>
                </c:pt>
                <c:pt idx="47">
                  <c:v>95.305999999999997</c:v>
                </c:pt>
                <c:pt idx="48">
                  <c:v>95.305999999999997</c:v>
                </c:pt>
                <c:pt idx="49">
                  <c:v>95.305999999999997</c:v>
                </c:pt>
                <c:pt idx="50">
                  <c:v>95.213999999999999</c:v>
                </c:pt>
                <c:pt idx="51">
                  <c:v>95.213999999999999</c:v>
                </c:pt>
                <c:pt idx="52">
                  <c:v>95.122</c:v>
                </c:pt>
                <c:pt idx="53">
                  <c:v>95.03</c:v>
                </c:pt>
                <c:pt idx="54">
                  <c:v>94.936999999999998</c:v>
                </c:pt>
                <c:pt idx="55">
                  <c:v>94.843999999999994</c:v>
                </c:pt>
                <c:pt idx="56">
                  <c:v>94.751000000000005</c:v>
                </c:pt>
                <c:pt idx="57">
                  <c:v>94.472999999999999</c:v>
                </c:pt>
                <c:pt idx="58">
                  <c:v>94.472999999999999</c:v>
                </c:pt>
                <c:pt idx="59">
                  <c:v>94.472999999999999</c:v>
                </c:pt>
                <c:pt idx="60">
                  <c:v>94.38</c:v>
                </c:pt>
                <c:pt idx="61">
                  <c:v>94.38</c:v>
                </c:pt>
                <c:pt idx="62">
                  <c:v>94.194000000000003</c:v>
                </c:pt>
                <c:pt idx="63">
                  <c:v>94.194000000000003</c:v>
                </c:pt>
                <c:pt idx="64">
                  <c:v>94.194000000000003</c:v>
                </c:pt>
                <c:pt idx="65">
                  <c:v>94.194000000000003</c:v>
                </c:pt>
                <c:pt idx="66">
                  <c:v>94.194000000000003</c:v>
                </c:pt>
                <c:pt idx="67">
                  <c:v>94.100999999999999</c:v>
                </c:pt>
                <c:pt idx="68">
                  <c:v>93.915000000000006</c:v>
                </c:pt>
                <c:pt idx="69">
                  <c:v>93.822000000000003</c:v>
                </c:pt>
                <c:pt idx="70">
                  <c:v>93.728999999999999</c:v>
                </c:pt>
                <c:pt idx="71">
                  <c:v>93.728999999999999</c:v>
                </c:pt>
                <c:pt idx="72">
                  <c:v>93.635000000000005</c:v>
                </c:pt>
                <c:pt idx="73">
                  <c:v>93.447999999999993</c:v>
                </c:pt>
                <c:pt idx="74">
                  <c:v>93.447999999999993</c:v>
                </c:pt>
                <c:pt idx="75">
                  <c:v>93.447999999999993</c:v>
                </c:pt>
                <c:pt idx="76">
                  <c:v>93.353999999999999</c:v>
                </c:pt>
                <c:pt idx="77">
                  <c:v>93.353999999999999</c:v>
                </c:pt>
                <c:pt idx="78">
                  <c:v>93.353999999999999</c:v>
                </c:pt>
                <c:pt idx="79">
                  <c:v>93.353999999999999</c:v>
                </c:pt>
                <c:pt idx="80">
                  <c:v>93.260999999999996</c:v>
                </c:pt>
                <c:pt idx="81">
                  <c:v>93.167000000000002</c:v>
                </c:pt>
                <c:pt idx="82">
                  <c:v>92.978999999999999</c:v>
                </c:pt>
                <c:pt idx="83">
                  <c:v>92.978999999999999</c:v>
                </c:pt>
                <c:pt idx="84">
                  <c:v>92.978999999999999</c:v>
                </c:pt>
                <c:pt idx="85">
                  <c:v>92.884</c:v>
                </c:pt>
                <c:pt idx="86">
                  <c:v>92.694999999999993</c:v>
                </c:pt>
                <c:pt idx="87">
                  <c:v>92.411000000000001</c:v>
                </c:pt>
                <c:pt idx="88">
                  <c:v>92.411000000000001</c:v>
                </c:pt>
                <c:pt idx="89">
                  <c:v>92.411000000000001</c:v>
                </c:pt>
                <c:pt idx="90">
                  <c:v>92.411000000000001</c:v>
                </c:pt>
                <c:pt idx="91">
                  <c:v>92.411000000000001</c:v>
                </c:pt>
                <c:pt idx="92">
                  <c:v>92.411000000000001</c:v>
                </c:pt>
                <c:pt idx="93">
                  <c:v>92.411000000000001</c:v>
                </c:pt>
                <c:pt idx="94">
                  <c:v>92.313999999999993</c:v>
                </c:pt>
                <c:pt idx="95">
                  <c:v>92.313999999999993</c:v>
                </c:pt>
                <c:pt idx="96">
                  <c:v>92.313999999999993</c:v>
                </c:pt>
                <c:pt idx="97">
                  <c:v>92.212999999999994</c:v>
                </c:pt>
                <c:pt idx="98">
                  <c:v>92.111000000000004</c:v>
                </c:pt>
                <c:pt idx="99">
                  <c:v>92.111000000000004</c:v>
                </c:pt>
                <c:pt idx="100">
                  <c:v>92.111000000000004</c:v>
                </c:pt>
                <c:pt idx="101">
                  <c:v>92.007999999999996</c:v>
                </c:pt>
                <c:pt idx="102">
                  <c:v>92.007999999999996</c:v>
                </c:pt>
                <c:pt idx="103">
                  <c:v>91.903999999999996</c:v>
                </c:pt>
                <c:pt idx="104">
                  <c:v>91.903999999999996</c:v>
                </c:pt>
                <c:pt idx="105">
                  <c:v>91.903999999999996</c:v>
                </c:pt>
                <c:pt idx="106">
                  <c:v>91.59</c:v>
                </c:pt>
                <c:pt idx="107">
                  <c:v>91.59</c:v>
                </c:pt>
                <c:pt idx="108">
                  <c:v>91.59</c:v>
                </c:pt>
                <c:pt idx="109">
                  <c:v>91.59</c:v>
                </c:pt>
                <c:pt idx="110">
                  <c:v>91.17</c:v>
                </c:pt>
                <c:pt idx="111">
                  <c:v>91.17</c:v>
                </c:pt>
                <c:pt idx="112">
                  <c:v>91.064999999999998</c:v>
                </c:pt>
                <c:pt idx="113">
                  <c:v>90.96</c:v>
                </c:pt>
                <c:pt idx="114">
                  <c:v>90.96</c:v>
                </c:pt>
                <c:pt idx="115">
                  <c:v>90.96</c:v>
                </c:pt>
                <c:pt idx="116">
                  <c:v>90.855000000000004</c:v>
                </c:pt>
                <c:pt idx="117">
                  <c:v>90.855000000000004</c:v>
                </c:pt>
                <c:pt idx="118">
                  <c:v>90.855000000000004</c:v>
                </c:pt>
                <c:pt idx="119">
                  <c:v>90.855000000000004</c:v>
                </c:pt>
                <c:pt idx="120">
                  <c:v>90.855000000000004</c:v>
                </c:pt>
                <c:pt idx="121">
                  <c:v>90.855000000000004</c:v>
                </c:pt>
                <c:pt idx="122">
                  <c:v>90.855000000000004</c:v>
                </c:pt>
                <c:pt idx="123">
                  <c:v>90.75</c:v>
                </c:pt>
                <c:pt idx="124">
                  <c:v>90.75</c:v>
                </c:pt>
                <c:pt idx="125">
                  <c:v>90.75</c:v>
                </c:pt>
                <c:pt idx="126">
                  <c:v>90.75</c:v>
                </c:pt>
                <c:pt idx="127">
                  <c:v>90.644999999999996</c:v>
                </c:pt>
                <c:pt idx="128">
                  <c:v>90.539000000000001</c:v>
                </c:pt>
                <c:pt idx="129">
                  <c:v>90.433000000000007</c:v>
                </c:pt>
                <c:pt idx="130">
                  <c:v>90.433000000000007</c:v>
                </c:pt>
                <c:pt idx="131">
                  <c:v>90.221000000000004</c:v>
                </c:pt>
                <c:pt idx="132">
                  <c:v>90.221000000000004</c:v>
                </c:pt>
                <c:pt idx="133">
                  <c:v>90.221000000000004</c:v>
                </c:pt>
                <c:pt idx="134">
                  <c:v>89.793999999999997</c:v>
                </c:pt>
                <c:pt idx="135">
                  <c:v>89.686999999999998</c:v>
                </c:pt>
                <c:pt idx="136">
                  <c:v>89.58</c:v>
                </c:pt>
                <c:pt idx="137">
                  <c:v>89.364999999999995</c:v>
                </c:pt>
                <c:pt idx="138">
                  <c:v>89.364999999999995</c:v>
                </c:pt>
                <c:pt idx="139">
                  <c:v>89.364999999999995</c:v>
                </c:pt>
                <c:pt idx="140">
                  <c:v>89.364999999999995</c:v>
                </c:pt>
                <c:pt idx="141">
                  <c:v>88.927999999999997</c:v>
                </c:pt>
                <c:pt idx="142">
                  <c:v>88.817999999999998</c:v>
                </c:pt>
                <c:pt idx="143">
                  <c:v>88.817999999999998</c:v>
                </c:pt>
                <c:pt idx="144">
                  <c:v>88.817999999999998</c:v>
                </c:pt>
                <c:pt idx="145">
                  <c:v>88.817999999999998</c:v>
                </c:pt>
                <c:pt idx="146">
                  <c:v>88.7</c:v>
                </c:pt>
                <c:pt idx="147">
                  <c:v>88.7</c:v>
                </c:pt>
                <c:pt idx="148">
                  <c:v>88.7</c:v>
                </c:pt>
                <c:pt idx="149">
                  <c:v>88.7</c:v>
                </c:pt>
                <c:pt idx="150">
                  <c:v>88.576999999999998</c:v>
                </c:pt>
                <c:pt idx="151">
                  <c:v>88.576999999999998</c:v>
                </c:pt>
                <c:pt idx="152">
                  <c:v>88.576999999999998</c:v>
                </c:pt>
                <c:pt idx="153">
                  <c:v>88.453999999999994</c:v>
                </c:pt>
                <c:pt idx="154">
                  <c:v>88.331000000000003</c:v>
                </c:pt>
                <c:pt idx="155">
                  <c:v>87.960999999999999</c:v>
                </c:pt>
                <c:pt idx="156">
                  <c:v>87.837000000000003</c:v>
                </c:pt>
                <c:pt idx="157">
                  <c:v>87.59</c:v>
                </c:pt>
                <c:pt idx="158">
                  <c:v>87.59</c:v>
                </c:pt>
                <c:pt idx="159">
                  <c:v>87.59</c:v>
                </c:pt>
                <c:pt idx="160">
                  <c:v>87.59</c:v>
                </c:pt>
                <c:pt idx="161">
                  <c:v>87.466999999999999</c:v>
                </c:pt>
                <c:pt idx="162">
                  <c:v>87.343000000000004</c:v>
                </c:pt>
                <c:pt idx="163">
                  <c:v>87.343000000000004</c:v>
                </c:pt>
                <c:pt idx="164">
                  <c:v>87.218999999999994</c:v>
                </c:pt>
                <c:pt idx="165">
                  <c:v>87.094999999999999</c:v>
                </c:pt>
                <c:pt idx="166">
                  <c:v>86.971000000000004</c:v>
                </c:pt>
                <c:pt idx="167">
                  <c:v>86.971000000000004</c:v>
                </c:pt>
                <c:pt idx="168">
                  <c:v>86.846999999999994</c:v>
                </c:pt>
                <c:pt idx="169">
                  <c:v>86.846999999999994</c:v>
                </c:pt>
                <c:pt idx="170">
                  <c:v>86.721999999999994</c:v>
                </c:pt>
                <c:pt idx="171">
                  <c:v>86.597999999999999</c:v>
                </c:pt>
                <c:pt idx="172">
                  <c:v>86.597999999999999</c:v>
                </c:pt>
                <c:pt idx="173">
                  <c:v>86.349000000000004</c:v>
                </c:pt>
                <c:pt idx="174">
                  <c:v>86.349000000000004</c:v>
                </c:pt>
                <c:pt idx="175">
                  <c:v>86.349000000000004</c:v>
                </c:pt>
                <c:pt idx="176">
                  <c:v>86.349000000000004</c:v>
                </c:pt>
                <c:pt idx="177">
                  <c:v>86.222999999999999</c:v>
                </c:pt>
                <c:pt idx="178">
                  <c:v>86.097999999999999</c:v>
                </c:pt>
                <c:pt idx="179">
                  <c:v>86.097999999999999</c:v>
                </c:pt>
                <c:pt idx="180">
                  <c:v>85.971999999999994</c:v>
                </c:pt>
                <c:pt idx="181">
                  <c:v>85.971999999999994</c:v>
                </c:pt>
                <c:pt idx="182">
                  <c:v>85.971999999999994</c:v>
                </c:pt>
                <c:pt idx="183">
                  <c:v>85.971999999999994</c:v>
                </c:pt>
                <c:pt idx="184">
                  <c:v>85.971999999999994</c:v>
                </c:pt>
                <c:pt idx="185">
                  <c:v>85.971999999999994</c:v>
                </c:pt>
                <c:pt idx="186">
                  <c:v>85.971999999999994</c:v>
                </c:pt>
                <c:pt idx="187">
                  <c:v>85.971999999999994</c:v>
                </c:pt>
                <c:pt idx="188">
                  <c:v>85.71</c:v>
                </c:pt>
                <c:pt idx="189">
                  <c:v>85.578999999999994</c:v>
                </c:pt>
                <c:pt idx="190">
                  <c:v>85.578999999999994</c:v>
                </c:pt>
                <c:pt idx="191">
                  <c:v>85.444000000000003</c:v>
                </c:pt>
                <c:pt idx="192">
                  <c:v>85.444000000000003</c:v>
                </c:pt>
                <c:pt idx="193">
                  <c:v>85.444000000000003</c:v>
                </c:pt>
                <c:pt idx="194">
                  <c:v>85.444000000000003</c:v>
                </c:pt>
                <c:pt idx="195">
                  <c:v>85.304000000000002</c:v>
                </c:pt>
                <c:pt idx="196">
                  <c:v>85.304000000000002</c:v>
                </c:pt>
                <c:pt idx="197">
                  <c:v>85.304000000000002</c:v>
                </c:pt>
                <c:pt idx="198">
                  <c:v>85.304000000000002</c:v>
                </c:pt>
                <c:pt idx="199">
                  <c:v>85.304000000000002</c:v>
                </c:pt>
                <c:pt idx="200">
                  <c:v>85.304000000000002</c:v>
                </c:pt>
                <c:pt idx="201">
                  <c:v>85.304000000000002</c:v>
                </c:pt>
                <c:pt idx="202">
                  <c:v>85.304000000000002</c:v>
                </c:pt>
                <c:pt idx="203">
                  <c:v>85.158000000000001</c:v>
                </c:pt>
                <c:pt idx="204">
                  <c:v>85.013000000000005</c:v>
                </c:pt>
                <c:pt idx="205">
                  <c:v>85.013000000000005</c:v>
                </c:pt>
                <c:pt idx="206">
                  <c:v>85.013000000000005</c:v>
                </c:pt>
                <c:pt idx="207">
                  <c:v>84.867999999999995</c:v>
                </c:pt>
                <c:pt idx="208">
                  <c:v>84.867999999999995</c:v>
                </c:pt>
                <c:pt idx="209">
                  <c:v>84.721999999999994</c:v>
                </c:pt>
                <c:pt idx="210">
                  <c:v>84.721999999999994</c:v>
                </c:pt>
                <c:pt idx="211">
                  <c:v>84.576999999999998</c:v>
                </c:pt>
                <c:pt idx="212">
                  <c:v>84.576999999999998</c:v>
                </c:pt>
                <c:pt idx="213">
                  <c:v>84.576999999999998</c:v>
                </c:pt>
                <c:pt idx="214">
                  <c:v>84.576999999999998</c:v>
                </c:pt>
                <c:pt idx="215">
                  <c:v>84.576999999999998</c:v>
                </c:pt>
                <c:pt idx="216">
                  <c:v>84.576999999999998</c:v>
                </c:pt>
                <c:pt idx="217">
                  <c:v>84.576999999999998</c:v>
                </c:pt>
                <c:pt idx="218">
                  <c:v>84.576999999999998</c:v>
                </c:pt>
                <c:pt idx="219">
                  <c:v>84.430999999999997</c:v>
                </c:pt>
                <c:pt idx="220">
                  <c:v>84.284999999999997</c:v>
                </c:pt>
                <c:pt idx="221">
                  <c:v>84.284999999999997</c:v>
                </c:pt>
                <c:pt idx="222">
                  <c:v>84.284999999999997</c:v>
                </c:pt>
                <c:pt idx="223">
                  <c:v>84.284999999999997</c:v>
                </c:pt>
                <c:pt idx="224">
                  <c:v>84.284999999999997</c:v>
                </c:pt>
                <c:pt idx="225">
                  <c:v>84.284999999999997</c:v>
                </c:pt>
                <c:pt idx="226">
                  <c:v>84.284999999999997</c:v>
                </c:pt>
                <c:pt idx="227">
                  <c:v>84.137</c:v>
                </c:pt>
                <c:pt idx="228">
                  <c:v>84.137</c:v>
                </c:pt>
                <c:pt idx="229">
                  <c:v>83.989000000000004</c:v>
                </c:pt>
                <c:pt idx="230">
                  <c:v>83.840999999999994</c:v>
                </c:pt>
                <c:pt idx="231">
                  <c:v>83.840999999999994</c:v>
                </c:pt>
                <c:pt idx="232">
                  <c:v>83.840999999999994</c:v>
                </c:pt>
                <c:pt idx="233">
                  <c:v>83.69</c:v>
                </c:pt>
                <c:pt idx="234">
                  <c:v>83.539000000000001</c:v>
                </c:pt>
                <c:pt idx="235">
                  <c:v>83.388000000000005</c:v>
                </c:pt>
                <c:pt idx="236">
                  <c:v>83.388000000000005</c:v>
                </c:pt>
                <c:pt idx="237">
                  <c:v>83.388000000000005</c:v>
                </c:pt>
                <c:pt idx="238">
                  <c:v>83.388000000000005</c:v>
                </c:pt>
                <c:pt idx="239">
                  <c:v>83.388000000000005</c:v>
                </c:pt>
                <c:pt idx="240">
                  <c:v>83.388000000000005</c:v>
                </c:pt>
                <c:pt idx="241">
                  <c:v>83.227999999999994</c:v>
                </c:pt>
                <c:pt idx="242">
                  <c:v>83.227999999999994</c:v>
                </c:pt>
                <c:pt idx="243">
                  <c:v>83.064999999999998</c:v>
                </c:pt>
                <c:pt idx="244">
                  <c:v>83.064999999999998</c:v>
                </c:pt>
                <c:pt idx="245">
                  <c:v>83.064999999999998</c:v>
                </c:pt>
                <c:pt idx="246">
                  <c:v>83.064999999999998</c:v>
                </c:pt>
                <c:pt idx="247">
                  <c:v>83.064999999999998</c:v>
                </c:pt>
                <c:pt idx="248">
                  <c:v>83.064999999999998</c:v>
                </c:pt>
                <c:pt idx="249">
                  <c:v>82.724000000000004</c:v>
                </c:pt>
                <c:pt idx="250">
                  <c:v>82.382999999999996</c:v>
                </c:pt>
                <c:pt idx="251">
                  <c:v>82.210999999999999</c:v>
                </c:pt>
                <c:pt idx="252">
                  <c:v>82.210999999999999</c:v>
                </c:pt>
                <c:pt idx="253">
                  <c:v>82.210999999999999</c:v>
                </c:pt>
                <c:pt idx="254">
                  <c:v>82.210999999999999</c:v>
                </c:pt>
                <c:pt idx="255">
                  <c:v>82.210999999999999</c:v>
                </c:pt>
                <c:pt idx="256">
                  <c:v>81.867000000000004</c:v>
                </c:pt>
                <c:pt idx="257">
                  <c:v>81.867000000000004</c:v>
                </c:pt>
                <c:pt idx="258">
                  <c:v>81.694000000000003</c:v>
                </c:pt>
                <c:pt idx="259">
                  <c:v>81.694000000000003</c:v>
                </c:pt>
                <c:pt idx="260">
                  <c:v>81.694000000000003</c:v>
                </c:pt>
                <c:pt idx="261">
                  <c:v>81.694000000000003</c:v>
                </c:pt>
                <c:pt idx="262">
                  <c:v>81.694000000000003</c:v>
                </c:pt>
                <c:pt idx="263">
                  <c:v>81.694000000000003</c:v>
                </c:pt>
                <c:pt idx="264">
                  <c:v>81.694000000000003</c:v>
                </c:pt>
                <c:pt idx="265">
                  <c:v>81.344999999999999</c:v>
                </c:pt>
                <c:pt idx="266">
                  <c:v>81.344999999999999</c:v>
                </c:pt>
                <c:pt idx="267">
                  <c:v>81.344999999999999</c:v>
                </c:pt>
                <c:pt idx="268">
                  <c:v>81.17</c:v>
                </c:pt>
                <c:pt idx="269">
                  <c:v>80.819000000000003</c:v>
                </c:pt>
                <c:pt idx="270">
                  <c:v>80.819000000000003</c:v>
                </c:pt>
                <c:pt idx="271">
                  <c:v>80.819000000000003</c:v>
                </c:pt>
                <c:pt idx="272">
                  <c:v>80.819000000000003</c:v>
                </c:pt>
                <c:pt idx="273">
                  <c:v>80.819000000000003</c:v>
                </c:pt>
                <c:pt idx="274">
                  <c:v>80.819000000000003</c:v>
                </c:pt>
                <c:pt idx="275">
                  <c:v>80.819000000000003</c:v>
                </c:pt>
                <c:pt idx="276">
                  <c:v>80.819000000000003</c:v>
                </c:pt>
                <c:pt idx="277">
                  <c:v>80.819000000000003</c:v>
                </c:pt>
                <c:pt idx="278">
                  <c:v>80.819000000000003</c:v>
                </c:pt>
                <c:pt idx="279">
                  <c:v>80.638999999999996</c:v>
                </c:pt>
                <c:pt idx="280">
                  <c:v>80.638999999999996</c:v>
                </c:pt>
                <c:pt idx="281">
                  <c:v>80.272999999999996</c:v>
                </c:pt>
                <c:pt idx="282">
                  <c:v>80.087999999999994</c:v>
                </c:pt>
                <c:pt idx="283">
                  <c:v>80.087999999999994</c:v>
                </c:pt>
                <c:pt idx="284">
                  <c:v>79.899000000000001</c:v>
                </c:pt>
                <c:pt idx="285">
                  <c:v>79.899000000000001</c:v>
                </c:pt>
                <c:pt idx="286">
                  <c:v>79.899000000000001</c:v>
                </c:pt>
                <c:pt idx="287">
                  <c:v>79.697000000000003</c:v>
                </c:pt>
                <c:pt idx="288">
                  <c:v>79.492000000000004</c:v>
                </c:pt>
                <c:pt idx="289">
                  <c:v>79.284999999999997</c:v>
                </c:pt>
                <c:pt idx="290">
                  <c:v>79.063999999999993</c:v>
                </c:pt>
                <c:pt idx="291">
                  <c:v>79.063999999999993</c:v>
                </c:pt>
                <c:pt idx="292">
                  <c:v>78.840999999999994</c:v>
                </c:pt>
                <c:pt idx="293">
                  <c:v>78.840999999999994</c:v>
                </c:pt>
                <c:pt idx="294">
                  <c:v>78.840999999999994</c:v>
                </c:pt>
                <c:pt idx="295">
                  <c:v>78.616</c:v>
                </c:pt>
                <c:pt idx="296">
                  <c:v>78.616</c:v>
                </c:pt>
                <c:pt idx="297">
                  <c:v>78.616</c:v>
                </c:pt>
                <c:pt idx="298">
                  <c:v>78.616</c:v>
                </c:pt>
                <c:pt idx="299">
                  <c:v>78.616</c:v>
                </c:pt>
                <c:pt idx="300">
                  <c:v>78.616</c:v>
                </c:pt>
                <c:pt idx="301">
                  <c:v>78.616</c:v>
                </c:pt>
                <c:pt idx="302">
                  <c:v>78.616</c:v>
                </c:pt>
                <c:pt idx="303">
                  <c:v>78.385999999999996</c:v>
                </c:pt>
                <c:pt idx="304">
                  <c:v>78.156000000000006</c:v>
                </c:pt>
                <c:pt idx="305">
                  <c:v>78.156000000000006</c:v>
                </c:pt>
                <c:pt idx="306">
                  <c:v>78.156000000000006</c:v>
                </c:pt>
                <c:pt idx="307">
                  <c:v>78.156000000000006</c:v>
                </c:pt>
                <c:pt idx="308">
                  <c:v>78.156000000000006</c:v>
                </c:pt>
                <c:pt idx="309">
                  <c:v>78.156000000000006</c:v>
                </c:pt>
                <c:pt idx="310">
                  <c:v>78.156000000000006</c:v>
                </c:pt>
                <c:pt idx="311">
                  <c:v>77.695999999999998</c:v>
                </c:pt>
                <c:pt idx="312">
                  <c:v>77.695999999999998</c:v>
                </c:pt>
                <c:pt idx="313">
                  <c:v>77.695999999999998</c:v>
                </c:pt>
                <c:pt idx="314">
                  <c:v>77.695999999999998</c:v>
                </c:pt>
                <c:pt idx="315">
                  <c:v>77.695999999999998</c:v>
                </c:pt>
                <c:pt idx="316">
                  <c:v>77.695999999999998</c:v>
                </c:pt>
                <c:pt idx="317">
                  <c:v>77.695999999999998</c:v>
                </c:pt>
                <c:pt idx="318">
                  <c:v>77.695999999999998</c:v>
                </c:pt>
                <c:pt idx="319">
                  <c:v>77.695999999999998</c:v>
                </c:pt>
                <c:pt idx="320">
                  <c:v>77.695999999999998</c:v>
                </c:pt>
                <c:pt idx="321">
                  <c:v>77.462000000000003</c:v>
                </c:pt>
                <c:pt idx="322">
                  <c:v>77.225999999999999</c:v>
                </c:pt>
                <c:pt idx="323">
                  <c:v>77.225999999999999</c:v>
                </c:pt>
                <c:pt idx="324">
                  <c:v>77.225999999999999</c:v>
                </c:pt>
                <c:pt idx="325">
                  <c:v>77.225999999999999</c:v>
                </c:pt>
                <c:pt idx="326">
                  <c:v>77.225999999999999</c:v>
                </c:pt>
                <c:pt idx="327">
                  <c:v>77.225999999999999</c:v>
                </c:pt>
                <c:pt idx="328">
                  <c:v>77.225999999999999</c:v>
                </c:pt>
                <c:pt idx="329">
                  <c:v>77.225999999999999</c:v>
                </c:pt>
                <c:pt idx="330">
                  <c:v>77.225999999999999</c:v>
                </c:pt>
                <c:pt idx="331">
                  <c:v>77.225999999999999</c:v>
                </c:pt>
                <c:pt idx="332">
                  <c:v>76.978999999999999</c:v>
                </c:pt>
                <c:pt idx="333">
                  <c:v>76.978999999999999</c:v>
                </c:pt>
                <c:pt idx="334">
                  <c:v>76.724000000000004</c:v>
                </c:pt>
                <c:pt idx="335">
                  <c:v>76.724000000000004</c:v>
                </c:pt>
                <c:pt idx="336">
                  <c:v>76.724000000000004</c:v>
                </c:pt>
                <c:pt idx="337">
                  <c:v>76.724000000000004</c:v>
                </c:pt>
                <c:pt idx="338">
                  <c:v>76.724000000000004</c:v>
                </c:pt>
                <c:pt idx="339">
                  <c:v>76.724000000000004</c:v>
                </c:pt>
                <c:pt idx="340">
                  <c:v>76.436000000000007</c:v>
                </c:pt>
                <c:pt idx="341">
                  <c:v>76.436000000000007</c:v>
                </c:pt>
                <c:pt idx="342">
                  <c:v>76.436000000000007</c:v>
                </c:pt>
                <c:pt idx="343">
                  <c:v>76.144000000000005</c:v>
                </c:pt>
                <c:pt idx="344">
                  <c:v>76.144000000000005</c:v>
                </c:pt>
                <c:pt idx="345">
                  <c:v>75.849999999999994</c:v>
                </c:pt>
                <c:pt idx="346">
                  <c:v>75.849999999999994</c:v>
                </c:pt>
                <c:pt idx="347">
                  <c:v>75.849999999999994</c:v>
                </c:pt>
                <c:pt idx="348">
                  <c:v>75.552000000000007</c:v>
                </c:pt>
                <c:pt idx="349">
                  <c:v>75.552000000000007</c:v>
                </c:pt>
                <c:pt idx="350">
                  <c:v>75.552000000000007</c:v>
                </c:pt>
                <c:pt idx="351">
                  <c:v>75.552000000000007</c:v>
                </c:pt>
                <c:pt idx="352">
                  <c:v>75.552000000000007</c:v>
                </c:pt>
                <c:pt idx="353">
                  <c:v>75.552000000000007</c:v>
                </c:pt>
                <c:pt idx="354">
                  <c:v>75.552000000000007</c:v>
                </c:pt>
                <c:pt idx="355">
                  <c:v>75.552000000000007</c:v>
                </c:pt>
                <c:pt idx="356">
                  <c:v>75.552000000000007</c:v>
                </c:pt>
                <c:pt idx="357">
                  <c:v>75.251000000000005</c:v>
                </c:pt>
                <c:pt idx="358">
                  <c:v>75.251000000000005</c:v>
                </c:pt>
                <c:pt idx="359">
                  <c:v>75.251000000000005</c:v>
                </c:pt>
                <c:pt idx="360">
                  <c:v>75.251000000000005</c:v>
                </c:pt>
                <c:pt idx="361">
                  <c:v>74.947999999999993</c:v>
                </c:pt>
                <c:pt idx="362">
                  <c:v>74.947999999999993</c:v>
                </c:pt>
                <c:pt idx="363">
                  <c:v>74.947999999999993</c:v>
                </c:pt>
                <c:pt idx="364">
                  <c:v>74.947999999999993</c:v>
                </c:pt>
                <c:pt idx="365">
                  <c:v>74.947999999999993</c:v>
                </c:pt>
                <c:pt idx="366">
                  <c:v>74.947999999999993</c:v>
                </c:pt>
                <c:pt idx="367">
                  <c:v>74.947999999999993</c:v>
                </c:pt>
                <c:pt idx="368">
                  <c:v>74.947999999999993</c:v>
                </c:pt>
                <c:pt idx="369">
                  <c:v>74.638000000000005</c:v>
                </c:pt>
                <c:pt idx="370">
                  <c:v>74.328000000000003</c:v>
                </c:pt>
                <c:pt idx="371">
                  <c:v>74.328000000000003</c:v>
                </c:pt>
                <c:pt idx="372">
                  <c:v>74.328000000000003</c:v>
                </c:pt>
                <c:pt idx="373">
                  <c:v>74.328000000000003</c:v>
                </c:pt>
                <c:pt idx="374">
                  <c:v>74.328000000000003</c:v>
                </c:pt>
                <c:pt idx="375">
                  <c:v>74.328000000000003</c:v>
                </c:pt>
                <c:pt idx="376">
                  <c:v>74.328000000000003</c:v>
                </c:pt>
                <c:pt idx="377">
                  <c:v>74.328000000000003</c:v>
                </c:pt>
                <c:pt idx="378">
                  <c:v>74.328000000000003</c:v>
                </c:pt>
                <c:pt idx="379">
                  <c:v>74.328000000000003</c:v>
                </c:pt>
                <c:pt idx="380">
                  <c:v>74.328000000000003</c:v>
                </c:pt>
                <c:pt idx="381">
                  <c:v>74.328000000000003</c:v>
                </c:pt>
                <c:pt idx="382">
                  <c:v>73.974000000000004</c:v>
                </c:pt>
                <c:pt idx="383">
                  <c:v>73.974000000000004</c:v>
                </c:pt>
                <c:pt idx="384">
                  <c:v>73.593000000000004</c:v>
                </c:pt>
                <c:pt idx="385">
                  <c:v>73.593000000000004</c:v>
                </c:pt>
                <c:pt idx="386">
                  <c:v>73.593000000000004</c:v>
                </c:pt>
                <c:pt idx="387">
                  <c:v>73.593000000000004</c:v>
                </c:pt>
                <c:pt idx="388">
                  <c:v>73.593000000000004</c:v>
                </c:pt>
                <c:pt idx="389">
                  <c:v>73.174999999999997</c:v>
                </c:pt>
                <c:pt idx="390">
                  <c:v>73.174999999999997</c:v>
                </c:pt>
                <c:pt idx="391">
                  <c:v>73.174999999999997</c:v>
                </c:pt>
                <c:pt idx="392">
                  <c:v>73.174999999999997</c:v>
                </c:pt>
                <c:pt idx="393">
                  <c:v>73.174999999999997</c:v>
                </c:pt>
                <c:pt idx="394">
                  <c:v>73.174999999999997</c:v>
                </c:pt>
                <c:pt idx="395">
                  <c:v>73.174999999999997</c:v>
                </c:pt>
                <c:pt idx="396">
                  <c:v>73.174999999999997</c:v>
                </c:pt>
                <c:pt idx="397">
                  <c:v>73.174999999999997</c:v>
                </c:pt>
                <c:pt idx="398">
                  <c:v>73.174999999999997</c:v>
                </c:pt>
                <c:pt idx="399">
                  <c:v>73.174999999999997</c:v>
                </c:pt>
                <c:pt idx="400">
                  <c:v>72.736999999999995</c:v>
                </c:pt>
                <c:pt idx="401">
                  <c:v>72.736999999999995</c:v>
                </c:pt>
                <c:pt idx="402">
                  <c:v>72.736999999999995</c:v>
                </c:pt>
                <c:pt idx="403">
                  <c:v>72.736999999999995</c:v>
                </c:pt>
                <c:pt idx="404">
                  <c:v>72.736999999999995</c:v>
                </c:pt>
                <c:pt idx="405">
                  <c:v>72.296000000000006</c:v>
                </c:pt>
                <c:pt idx="406">
                  <c:v>72.296000000000006</c:v>
                </c:pt>
                <c:pt idx="407">
                  <c:v>72.296000000000006</c:v>
                </c:pt>
                <c:pt idx="408">
                  <c:v>72.296000000000006</c:v>
                </c:pt>
                <c:pt idx="409">
                  <c:v>72.296000000000006</c:v>
                </c:pt>
                <c:pt idx="410">
                  <c:v>72.296000000000006</c:v>
                </c:pt>
                <c:pt idx="411">
                  <c:v>72.296000000000006</c:v>
                </c:pt>
                <c:pt idx="412">
                  <c:v>72.296000000000006</c:v>
                </c:pt>
                <c:pt idx="413">
                  <c:v>71.849999999999994</c:v>
                </c:pt>
                <c:pt idx="414">
                  <c:v>71.849999999999994</c:v>
                </c:pt>
                <c:pt idx="415">
                  <c:v>71.849999999999994</c:v>
                </c:pt>
                <c:pt idx="416">
                  <c:v>71.849999999999994</c:v>
                </c:pt>
                <c:pt idx="417">
                  <c:v>71.849999999999994</c:v>
                </c:pt>
                <c:pt idx="418">
                  <c:v>71.849999999999994</c:v>
                </c:pt>
                <c:pt idx="419">
                  <c:v>71.849999999999994</c:v>
                </c:pt>
                <c:pt idx="420">
                  <c:v>71.849999999999994</c:v>
                </c:pt>
                <c:pt idx="421">
                  <c:v>71.385999999999996</c:v>
                </c:pt>
                <c:pt idx="422">
                  <c:v>71.385999999999996</c:v>
                </c:pt>
                <c:pt idx="423">
                  <c:v>71.385999999999996</c:v>
                </c:pt>
                <c:pt idx="424">
                  <c:v>71.385999999999996</c:v>
                </c:pt>
                <c:pt idx="425">
                  <c:v>71.385999999999996</c:v>
                </c:pt>
                <c:pt idx="426">
                  <c:v>71.385999999999996</c:v>
                </c:pt>
                <c:pt idx="427">
                  <c:v>70.864999999999995</c:v>
                </c:pt>
                <c:pt idx="428">
                  <c:v>70.864999999999995</c:v>
                </c:pt>
                <c:pt idx="429">
                  <c:v>70.864999999999995</c:v>
                </c:pt>
                <c:pt idx="430">
                  <c:v>70.864999999999995</c:v>
                </c:pt>
                <c:pt idx="431">
                  <c:v>70.864999999999995</c:v>
                </c:pt>
                <c:pt idx="432">
                  <c:v>70.864999999999995</c:v>
                </c:pt>
              </c:numCache>
            </c:numRef>
          </c:yVal>
          <c:smooth val="0"/>
        </c:ser>
        <c:ser>
          <c:idx val="1"/>
          <c:order val="1"/>
          <c:tx>
            <c:strRef>
              <c:f>Sheet1!$C$1</c:f>
              <c:strCache>
                <c:ptCount val="1"/>
                <c:pt idx="0">
                  <c:v>Polyclonal induction (N = 1,454)</c:v>
                </c:pt>
              </c:strCache>
            </c:strRef>
          </c:tx>
          <c:spPr>
            <a:ln w="41275">
              <a:solidFill>
                <a:srgbClr val="FF0000"/>
              </a:solidFill>
              <a:prstDash val="solid"/>
            </a:ln>
          </c:spPr>
          <c:marker>
            <c:symbol val="none"/>
          </c:marker>
          <c:xVal>
            <c:numRef>
              <c:f>Sheet1!$A$2:$A$434</c:f>
              <c:numCache>
                <c:formatCode>General</c:formatCode>
                <c:ptCount val="43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numCache>
            </c:numRef>
          </c:xVal>
          <c:yVal>
            <c:numRef>
              <c:f>Sheet1!$C$2:$C$434</c:f>
              <c:numCache>
                <c:formatCode>General</c:formatCode>
                <c:ptCount val="433"/>
                <c:pt idx="0">
                  <c:v>100</c:v>
                </c:pt>
                <c:pt idx="1">
                  <c:v>100</c:v>
                </c:pt>
                <c:pt idx="2">
                  <c:v>100</c:v>
                </c:pt>
                <c:pt idx="3">
                  <c:v>100</c:v>
                </c:pt>
                <c:pt idx="4">
                  <c:v>99.86</c:v>
                </c:pt>
                <c:pt idx="5">
                  <c:v>99.789000000000001</c:v>
                </c:pt>
                <c:pt idx="6">
                  <c:v>99.789000000000001</c:v>
                </c:pt>
                <c:pt idx="7">
                  <c:v>99.718000000000004</c:v>
                </c:pt>
                <c:pt idx="8">
                  <c:v>99.575999999999993</c:v>
                </c:pt>
                <c:pt idx="9">
                  <c:v>99.361999999999995</c:v>
                </c:pt>
                <c:pt idx="10">
                  <c:v>99.290999999999997</c:v>
                </c:pt>
                <c:pt idx="11">
                  <c:v>99.075999999999993</c:v>
                </c:pt>
                <c:pt idx="12">
                  <c:v>98.861000000000004</c:v>
                </c:pt>
                <c:pt idx="13">
                  <c:v>98.646000000000001</c:v>
                </c:pt>
                <c:pt idx="14">
                  <c:v>98.575000000000003</c:v>
                </c:pt>
                <c:pt idx="15">
                  <c:v>98.503</c:v>
                </c:pt>
                <c:pt idx="16">
                  <c:v>98.430999999999997</c:v>
                </c:pt>
                <c:pt idx="17">
                  <c:v>98.287000000000006</c:v>
                </c:pt>
                <c:pt idx="18">
                  <c:v>98.070999999999998</c:v>
                </c:pt>
                <c:pt idx="19">
                  <c:v>97.998999999999995</c:v>
                </c:pt>
                <c:pt idx="20">
                  <c:v>97.784000000000006</c:v>
                </c:pt>
                <c:pt idx="21">
                  <c:v>97.712000000000003</c:v>
                </c:pt>
                <c:pt idx="22">
                  <c:v>97.567999999999998</c:v>
                </c:pt>
                <c:pt idx="23">
                  <c:v>97.424000000000007</c:v>
                </c:pt>
                <c:pt idx="24">
                  <c:v>97.28</c:v>
                </c:pt>
                <c:pt idx="25">
                  <c:v>97.135999999999996</c:v>
                </c:pt>
                <c:pt idx="26">
                  <c:v>97.135999999999996</c:v>
                </c:pt>
                <c:pt idx="27">
                  <c:v>97.063999999999993</c:v>
                </c:pt>
                <c:pt idx="28">
                  <c:v>97.063999999999993</c:v>
                </c:pt>
                <c:pt idx="29">
                  <c:v>96.918999999999997</c:v>
                </c:pt>
                <c:pt idx="30">
                  <c:v>96.701999999999998</c:v>
                </c:pt>
                <c:pt idx="31">
                  <c:v>96.629000000000005</c:v>
                </c:pt>
                <c:pt idx="32">
                  <c:v>96.557000000000002</c:v>
                </c:pt>
                <c:pt idx="33">
                  <c:v>96.338999999999999</c:v>
                </c:pt>
                <c:pt idx="34">
                  <c:v>96.194000000000003</c:v>
                </c:pt>
                <c:pt idx="35">
                  <c:v>96.120999999999995</c:v>
                </c:pt>
                <c:pt idx="36">
                  <c:v>95.975999999999999</c:v>
                </c:pt>
                <c:pt idx="37">
                  <c:v>95.975999999999999</c:v>
                </c:pt>
                <c:pt idx="38">
                  <c:v>95.83</c:v>
                </c:pt>
                <c:pt idx="39">
                  <c:v>95.757000000000005</c:v>
                </c:pt>
                <c:pt idx="40">
                  <c:v>95.611000000000004</c:v>
                </c:pt>
                <c:pt idx="41">
                  <c:v>95.537999999999997</c:v>
                </c:pt>
                <c:pt idx="42">
                  <c:v>95.39</c:v>
                </c:pt>
                <c:pt idx="43">
                  <c:v>95.39</c:v>
                </c:pt>
                <c:pt idx="44">
                  <c:v>95.316999999999993</c:v>
                </c:pt>
                <c:pt idx="45">
                  <c:v>95.316999999999993</c:v>
                </c:pt>
                <c:pt idx="46">
                  <c:v>95.242000000000004</c:v>
                </c:pt>
                <c:pt idx="47">
                  <c:v>95.242000000000004</c:v>
                </c:pt>
                <c:pt idx="48">
                  <c:v>95.242000000000004</c:v>
                </c:pt>
                <c:pt idx="49">
                  <c:v>95.165999999999997</c:v>
                </c:pt>
                <c:pt idx="50">
                  <c:v>95.165999999999997</c:v>
                </c:pt>
                <c:pt idx="51">
                  <c:v>95.165999999999997</c:v>
                </c:pt>
                <c:pt idx="52">
                  <c:v>95.165999999999997</c:v>
                </c:pt>
                <c:pt idx="53">
                  <c:v>95.165999999999997</c:v>
                </c:pt>
                <c:pt idx="54">
                  <c:v>95.085999999999999</c:v>
                </c:pt>
                <c:pt idx="55">
                  <c:v>95.085999999999999</c:v>
                </c:pt>
                <c:pt idx="56">
                  <c:v>95.085999999999999</c:v>
                </c:pt>
                <c:pt idx="57">
                  <c:v>95.006</c:v>
                </c:pt>
                <c:pt idx="58">
                  <c:v>94.846000000000004</c:v>
                </c:pt>
                <c:pt idx="59">
                  <c:v>94.605999999999995</c:v>
                </c:pt>
                <c:pt idx="60">
                  <c:v>94.525000000000006</c:v>
                </c:pt>
                <c:pt idx="61">
                  <c:v>94.444999999999993</c:v>
                </c:pt>
                <c:pt idx="62">
                  <c:v>94.444999999999993</c:v>
                </c:pt>
                <c:pt idx="63">
                  <c:v>94.364000000000004</c:v>
                </c:pt>
                <c:pt idx="64">
                  <c:v>94.364000000000004</c:v>
                </c:pt>
                <c:pt idx="65">
                  <c:v>94.284000000000006</c:v>
                </c:pt>
                <c:pt idx="66">
                  <c:v>94.284000000000006</c:v>
                </c:pt>
                <c:pt idx="67">
                  <c:v>94.284000000000006</c:v>
                </c:pt>
                <c:pt idx="68">
                  <c:v>94.284000000000006</c:v>
                </c:pt>
                <c:pt idx="69">
                  <c:v>94.122</c:v>
                </c:pt>
                <c:pt idx="70">
                  <c:v>93.96</c:v>
                </c:pt>
                <c:pt idx="71">
                  <c:v>93.96</c:v>
                </c:pt>
                <c:pt idx="72">
                  <c:v>93.96</c:v>
                </c:pt>
                <c:pt idx="73">
                  <c:v>93.634</c:v>
                </c:pt>
                <c:pt idx="74">
                  <c:v>93.471000000000004</c:v>
                </c:pt>
                <c:pt idx="75">
                  <c:v>93.307000000000002</c:v>
                </c:pt>
                <c:pt idx="76">
                  <c:v>93.225999999999999</c:v>
                </c:pt>
                <c:pt idx="77">
                  <c:v>93.144000000000005</c:v>
                </c:pt>
                <c:pt idx="78">
                  <c:v>92.899000000000001</c:v>
                </c:pt>
                <c:pt idx="79">
                  <c:v>92.899000000000001</c:v>
                </c:pt>
                <c:pt idx="80">
                  <c:v>92.653999999999996</c:v>
                </c:pt>
                <c:pt idx="81">
                  <c:v>92.653999999999996</c:v>
                </c:pt>
                <c:pt idx="82">
                  <c:v>92.653999999999996</c:v>
                </c:pt>
                <c:pt idx="83">
                  <c:v>92.653999999999996</c:v>
                </c:pt>
                <c:pt idx="84">
                  <c:v>92.653999999999996</c:v>
                </c:pt>
                <c:pt idx="85">
                  <c:v>92.49</c:v>
                </c:pt>
                <c:pt idx="86">
                  <c:v>92.406999999999996</c:v>
                </c:pt>
                <c:pt idx="87">
                  <c:v>92.406999999999996</c:v>
                </c:pt>
                <c:pt idx="88">
                  <c:v>92.242000000000004</c:v>
                </c:pt>
                <c:pt idx="89">
                  <c:v>92.242000000000004</c:v>
                </c:pt>
                <c:pt idx="90">
                  <c:v>92.242000000000004</c:v>
                </c:pt>
                <c:pt idx="91">
                  <c:v>92.073999999999998</c:v>
                </c:pt>
                <c:pt idx="92">
                  <c:v>92.073999999999998</c:v>
                </c:pt>
                <c:pt idx="93">
                  <c:v>92.073999999999998</c:v>
                </c:pt>
                <c:pt idx="94">
                  <c:v>92.073999999999998</c:v>
                </c:pt>
                <c:pt idx="95">
                  <c:v>92.073999999999998</c:v>
                </c:pt>
                <c:pt idx="96">
                  <c:v>92.073999999999998</c:v>
                </c:pt>
                <c:pt idx="97">
                  <c:v>91.984999999999999</c:v>
                </c:pt>
                <c:pt idx="98">
                  <c:v>91.984999999999999</c:v>
                </c:pt>
                <c:pt idx="99">
                  <c:v>91.984999999999999</c:v>
                </c:pt>
                <c:pt idx="100">
                  <c:v>91.984999999999999</c:v>
                </c:pt>
                <c:pt idx="101">
                  <c:v>91.984999999999999</c:v>
                </c:pt>
                <c:pt idx="102">
                  <c:v>91.61</c:v>
                </c:pt>
                <c:pt idx="103">
                  <c:v>91.516000000000005</c:v>
                </c:pt>
                <c:pt idx="104">
                  <c:v>91.516000000000005</c:v>
                </c:pt>
                <c:pt idx="105">
                  <c:v>91.421000000000006</c:v>
                </c:pt>
                <c:pt idx="106">
                  <c:v>91.421000000000006</c:v>
                </c:pt>
                <c:pt idx="107">
                  <c:v>91.421000000000006</c:v>
                </c:pt>
                <c:pt idx="108">
                  <c:v>91.421000000000006</c:v>
                </c:pt>
                <c:pt idx="109">
                  <c:v>91.421000000000006</c:v>
                </c:pt>
                <c:pt idx="110">
                  <c:v>91.421000000000006</c:v>
                </c:pt>
                <c:pt idx="111">
                  <c:v>91.228999999999999</c:v>
                </c:pt>
                <c:pt idx="112">
                  <c:v>91.228999999999999</c:v>
                </c:pt>
                <c:pt idx="113">
                  <c:v>91.132999999999996</c:v>
                </c:pt>
                <c:pt idx="114">
                  <c:v>91.037000000000006</c:v>
                </c:pt>
                <c:pt idx="115">
                  <c:v>91.037000000000006</c:v>
                </c:pt>
                <c:pt idx="116">
                  <c:v>91.037000000000006</c:v>
                </c:pt>
                <c:pt idx="117">
                  <c:v>91.037000000000006</c:v>
                </c:pt>
                <c:pt idx="118">
                  <c:v>90.94</c:v>
                </c:pt>
                <c:pt idx="119">
                  <c:v>90.94</c:v>
                </c:pt>
                <c:pt idx="120">
                  <c:v>90.94</c:v>
                </c:pt>
                <c:pt idx="121">
                  <c:v>90.94</c:v>
                </c:pt>
                <c:pt idx="122">
                  <c:v>90.94</c:v>
                </c:pt>
                <c:pt idx="123">
                  <c:v>90.843000000000004</c:v>
                </c:pt>
                <c:pt idx="124">
                  <c:v>90.843000000000004</c:v>
                </c:pt>
                <c:pt idx="125">
                  <c:v>90.843000000000004</c:v>
                </c:pt>
                <c:pt idx="126">
                  <c:v>90.843000000000004</c:v>
                </c:pt>
                <c:pt idx="127">
                  <c:v>90.843000000000004</c:v>
                </c:pt>
                <c:pt idx="128">
                  <c:v>90.843000000000004</c:v>
                </c:pt>
                <c:pt idx="129">
                  <c:v>90.843000000000004</c:v>
                </c:pt>
                <c:pt idx="130">
                  <c:v>90.843000000000004</c:v>
                </c:pt>
                <c:pt idx="131">
                  <c:v>90.647000000000006</c:v>
                </c:pt>
                <c:pt idx="132">
                  <c:v>90.352000000000004</c:v>
                </c:pt>
                <c:pt idx="133">
                  <c:v>90.352000000000004</c:v>
                </c:pt>
                <c:pt idx="134">
                  <c:v>90.352000000000004</c:v>
                </c:pt>
                <c:pt idx="135">
                  <c:v>90.352000000000004</c:v>
                </c:pt>
                <c:pt idx="136">
                  <c:v>90.251000000000005</c:v>
                </c:pt>
                <c:pt idx="137">
                  <c:v>90.251000000000005</c:v>
                </c:pt>
                <c:pt idx="138">
                  <c:v>90.251000000000005</c:v>
                </c:pt>
                <c:pt idx="139">
                  <c:v>90.149000000000001</c:v>
                </c:pt>
                <c:pt idx="140">
                  <c:v>90.046000000000006</c:v>
                </c:pt>
                <c:pt idx="141">
                  <c:v>90.046000000000006</c:v>
                </c:pt>
                <c:pt idx="142">
                  <c:v>89.941000000000003</c:v>
                </c:pt>
                <c:pt idx="143">
                  <c:v>89.941000000000003</c:v>
                </c:pt>
                <c:pt idx="144">
                  <c:v>89.941000000000003</c:v>
                </c:pt>
                <c:pt idx="145">
                  <c:v>89.941000000000003</c:v>
                </c:pt>
                <c:pt idx="146">
                  <c:v>89.828999999999994</c:v>
                </c:pt>
                <c:pt idx="147">
                  <c:v>89.828999999999994</c:v>
                </c:pt>
                <c:pt idx="148">
                  <c:v>89.828999999999994</c:v>
                </c:pt>
                <c:pt idx="149">
                  <c:v>89.828999999999994</c:v>
                </c:pt>
                <c:pt idx="150">
                  <c:v>89.828999999999994</c:v>
                </c:pt>
                <c:pt idx="151">
                  <c:v>89.712000000000003</c:v>
                </c:pt>
                <c:pt idx="152">
                  <c:v>89.712000000000003</c:v>
                </c:pt>
                <c:pt idx="153">
                  <c:v>89.594999999999999</c:v>
                </c:pt>
                <c:pt idx="154">
                  <c:v>89.477000000000004</c:v>
                </c:pt>
                <c:pt idx="155">
                  <c:v>89.477000000000004</c:v>
                </c:pt>
                <c:pt idx="156">
                  <c:v>89.358999999999995</c:v>
                </c:pt>
                <c:pt idx="157">
                  <c:v>89.123000000000005</c:v>
                </c:pt>
                <c:pt idx="158">
                  <c:v>89.123000000000005</c:v>
                </c:pt>
                <c:pt idx="159">
                  <c:v>89.123000000000005</c:v>
                </c:pt>
                <c:pt idx="160">
                  <c:v>89.123000000000005</c:v>
                </c:pt>
                <c:pt idx="161">
                  <c:v>89.123000000000005</c:v>
                </c:pt>
                <c:pt idx="162">
                  <c:v>88.885000000000005</c:v>
                </c:pt>
                <c:pt idx="163">
                  <c:v>88.885000000000005</c:v>
                </c:pt>
                <c:pt idx="164">
                  <c:v>88.885000000000005</c:v>
                </c:pt>
                <c:pt idx="165">
                  <c:v>88.885000000000005</c:v>
                </c:pt>
                <c:pt idx="166">
                  <c:v>88.646000000000001</c:v>
                </c:pt>
                <c:pt idx="167">
                  <c:v>88.646000000000001</c:v>
                </c:pt>
                <c:pt idx="168">
                  <c:v>88.646000000000001</c:v>
                </c:pt>
                <c:pt idx="169">
                  <c:v>88.646000000000001</c:v>
                </c:pt>
                <c:pt idx="170">
                  <c:v>88.527000000000001</c:v>
                </c:pt>
                <c:pt idx="171">
                  <c:v>88.527000000000001</c:v>
                </c:pt>
                <c:pt idx="172">
                  <c:v>88.527000000000001</c:v>
                </c:pt>
                <c:pt idx="173">
                  <c:v>88.406000000000006</c:v>
                </c:pt>
                <c:pt idx="174">
                  <c:v>88.406000000000006</c:v>
                </c:pt>
                <c:pt idx="175">
                  <c:v>88.406000000000006</c:v>
                </c:pt>
                <c:pt idx="176">
                  <c:v>88.284999999999997</c:v>
                </c:pt>
                <c:pt idx="177">
                  <c:v>88.162999999999997</c:v>
                </c:pt>
                <c:pt idx="178">
                  <c:v>88.162999999999997</c:v>
                </c:pt>
                <c:pt idx="179">
                  <c:v>88.162999999999997</c:v>
                </c:pt>
                <c:pt idx="180">
                  <c:v>88.162999999999997</c:v>
                </c:pt>
                <c:pt idx="181">
                  <c:v>88.162999999999997</c:v>
                </c:pt>
                <c:pt idx="182">
                  <c:v>88.162999999999997</c:v>
                </c:pt>
                <c:pt idx="183">
                  <c:v>88.04</c:v>
                </c:pt>
                <c:pt idx="184">
                  <c:v>87.917000000000002</c:v>
                </c:pt>
                <c:pt idx="185">
                  <c:v>87.917000000000002</c:v>
                </c:pt>
                <c:pt idx="186">
                  <c:v>87.79</c:v>
                </c:pt>
                <c:pt idx="187">
                  <c:v>87.79</c:v>
                </c:pt>
                <c:pt idx="188">
                  <c:v>87.662000000000006</c:v>
                </c:pt>
                <c:pt idx="189">
                  <c:v>87.533000000000001</c:v>
                </c:pt>
                <c:pt idx="190">
                  <c:v>87.403000000000006</c:v>
                </c:pt>
                <c:pt idx="191">
                  <c:v>87.271000000000001</c:v>
                </c:pt>
                <c:pt idx="192">
                  <c:v>87.271000000000001</c:v>
                </c:pt>
                <c:pt idx="193">
                  <c:v>87.271000000000001</c:v>
                </c:pt>
                <c:pt idx="194">
                  <c:v>87.271000000000001</c:v>
                </c:pt>
                <c:pt idx="195">
                  <c:v>87.271000000000001</c:v>
                </c:pt>
                <c:pt idx="196">
                  <c:v>87.271000000000001</c:v>
                </c:pt>
                <c:pt idx="197">
                  <c:v>87.271000000000001</c:v>
                </c:pt>
                <c:pt idx="198">
                  <c:v>87.271000000000001</c:v>
                </c:pt>
                <c:pt idx="199">
                  <c:v>86.977999999999994</c:v>
                </c:pt>
                <c:pt idx="200">
                  <c:v>86.977999999999994</c:v>
                </c:pt>
                <c:pt idx="201">
                  <c:v>86.977999999999994</c:v>
                </c:pt>
                <c:pt idx="202">
                  <c:v>86.828000000000003</c:v>
                </c:pt>
                <c:pt idx="203">
                  <c:v>86.677999999999997</c:v>
                </c:pt>
                <c:pt idx="204">
                  <c:v>86.677999999999997</c:v>
                </c:pt>
                <c:pt idx="205">
                  <c:v>86.528000000000006</c:v>
                </c:pt>
                <c:pt idx="206">
                  <c:v>86.528000000000006</c:v>
                </c:pt>
                <c:pt idx="207">
                  <c:v>86.528000000000006</c:v>
                </c:pt>
                <c:pt idx="208">
                  <c:v>86.528000000000006</c:v>
                </c:pt>
                <c:pt idx="209">
                  <c:v>86.528000000000006</c:v>
                </c:pt>
                <c:pt idx="210">
                  <c:v>86.528000000000006</c:v>
                </c:pt>
                <c:pt idx="211">
                  <c:v>86.528000000000006</c:v>
                </c:pt>
                <c:pt idx="212">
                  <c:v>86.528000000000006</c:v>
                </c:pt>
                <c:pt idx="213">
                  <c:v>86.528000000000006</c:v>
                </c:pt>
                <c:pt idx="214">
                  <c:v>86.528000000000006</c:v>
                </c:pt>
                <c:pt idx="215">
                  <c:v>86.528000000000006</c:v>
                </c:pt>
                <c:pt idx="216">
                  <c:v>86.528000000000006</c:v>
                </c:pt>
                <c:pt idx="217">
                  <c:v>86.375</c:v>
                </c:pt>
                <c:pt idx="218">
                  <c:v>86.375</c:v>
                </c:pt>
                <c:pt idx="219">
                  <c:v>86.375</c:v>
                </c:pt>
                <c:pt idx="220">
                  <c:v>86.375</c:v>
                </c:pt>
                <c:pt idx="221">
                  <c:v>86.375</c:v>
                </c:pt>
                <c:pt idx="222">
                  <c:v>86.375</c:v>
                </c:pt>
                <c:pt idx="223">
                  <c:v>86.375</c:v>
                </c:pt>
                <c:pt idx="224">
                  <c:v>86.221000000000004</c:v>
                </c:pt>
                <c:pt idx="225">
                  <c:v>86.221000000000004</c:v>
                </c:pt>
                <c:pt idx="226">
                  <c:v>86.221000000000004</c:v>
                </c:pt>
                <c:pt idx="227">
                  <c:v>86.064999999999998</c:v>
                </c:pt>
                <c:pt idx="228">
                  <c:v>86.064999999999998</c:v>
                </c:pt>
                <c:pt idx="229">
                  <c:v>85.908000000000001</c:v>
                </c:pt>
                <c:pt idx="230">
                  <c:v>85.908000000000001</c:v>
                </c:pt>
                <c:pt idx="231">
                  <c:v>85.908000000000001</c:v>
                </c:pt>
                <c:pt idx="232">
                  <c:v>85.908000000000001</c:v>
                </c:pt>
                <c:pt idx="233">
                  <c:v>85.747</c:v>
                </c:pt>
                <c:pt idx="234">
                  <c:v>85.747</c:v>
                </c:pt>
                <c:pt idx="235">
                  <c:v>85.747</c:v>
                </c:pt>
                <c:pt idx="236">
                  <c:v>85.747</c:v>
                </c:pt>
                <c:pt idx="237">
                  <c:v>85.747</c:v>
                </c:pt>
                <c:pt idx="238">
                  <c:v>85.747</c:v>
                </c:pt>
                <c:pt idx="239">
                  <c:v>85.747</c:v>
                </c:pt>
                <c:pt idx="240">
                  <c:v>85.747</c:v>
                </c:pt>
                <c:pt idx="241">
                  <c:v>85.747</c:v>
                </c:pt>
                <c:pt idx="242">
                  <c:v>85.563000000000002</c:v>
                </c:pt>
                <c:pt idx="243">
                  <c:v>85.563000000000002</c:v>
                </c:pt>
                <c:pt idx="244">
                  <c:v>85.369</c:v>
                </c:pt>
                <c:pt idx="245">
                  <c:v>85.369</c:v>
                </c:pt>
                <c:pt idx="246">
                  <c:v>85.369</c:v>
                </c:pt>
                <c:pt idx="247">
                  <c:v>85.369</c:v>
                </c:pt>
                <c:pt idx="248">
                  <c:v>85.171999999999997</c:v>
                </c:pt>
                <c:pt idx="249">
                  <c:v>85.171999999999997</c:v>
                </c:pt>
                <c:pt idx="250">
                  <c:v>84.974000000000004</c:v>
                </c:pt>
                <c:pt idx="251">
                  <c:v>84.576999999999998</c:v>
                </c:pt>
                <c:pt idx="252">
                  <c:v>84.378</c:v>
                </c:pt>
                <c:pt idx="253">
                  <c:v>84.378</c:v>
                </c:pt>
                <c:pt idx="254">
                  <c:v>84.378</c:v>
                </c:pt>
                <c:pt idx="255">
                  <c:v>84.179000000000002</c:v>
                </c:pt>
                <c:pt idx="256">
                  <c:v>84.179000000000002</c:v>
                </c:pt>
                <c:pt idx="257">
                  <c:v>83.977999999999994</c:v>
                </c:pt>
                <c:pt idx="258">
                  <c:v>83.977999999999994</c:v>
                </c:pt>
                <c:pt idx="259">
                  <c:v>83.977999999999994</c:v>
                </c:pt>
                <c:pt idx="260">
                  <c:v>83.977999999999994</c:v>
                </c:pt>
                <c:pt idx="261">
                  <c:v>83.977999999999994</c:v>
                </c:pt>
                <c:pt idx="262">
                  <c:v>83.977999999999994</c:v>
                </c:pt>
                <c:pt idx="263">
                  <c:v>83.977999999999994</c:v>
                </c:pt>
                <c:pt idx="264">
                  <c:v>83.778000000000006</c:v>
                </c:pt>
                <c:pt idx="265">
                  <c:v>83.778000000000006</c:v>
                </c:pt>
                <c:pt idx="266">
                  <c:v>83.778000000000006</c:v>
                </c:pt>
                <c:pt idx="267">
                  <c:v>83.778000000000006</c:v>
                </c:pt>
                <c:pt idx="268">
                  <c:v>83.778000000000006</c:v>
                </c:pt>
                <c:pt idx="269">
                  <c:v>83.778000000000006</c:v>
                </c:pt>
                <c:pt idx="270">
                  <c:v>83.778000000000006</c:v>
                </c:pt>
                <c:pt idx="271">
                  <c:v>83.778000000000006</c:v>
                </c:pt>
                <c:pt idx="272">
                  <c:v>83.778000000000006</c:v>
                </c:pt>
                <c:pt idx="273">
                  <c:v>83.778000000000006</c:v>
                </c:pt>
                <c:pt idx="274">
                  <c:v>83.778000000000006</c:v>
                </c:pt>
                <c:pt idx="275">
                  <c:v>83.570999999999998</c:v>
                </c:pt>
                <c:pt idx="276">
                  <c:v>83.570999999999998</c:v>
                </c:pt>
                <c:pt idx="277">
                  <c:v>83.570999999999998</c:v>
                </c:pt>
                <c:pt idx="278">
                  <c:v>83.570999999999998</c:v>
                </c:pt>
                <c:pt idx="279">
                  <c:v>83.36</c:v>
                </c:pt>
                <c:pt idx="280">
                  <c:v>83.147999999999996</c:v>
                </c:pt>
                <c:pt idx="281">
                  <c:v>83.147999999999996</c:v>
                </c:pt>
                <c:pt idx="282">
                  <c:v>83.147999999999996</c:v>
                </c:pt>
                <c:pt idx="283">
                  <c:v>83.147999999999996</c:v>
                </c:pt>
                <c:pt idx="284">
                  <c:v>82.929000000000002</c:v>
                </c:pt>
                <c:pt idx="285">
                  <c:v>82.929000000000002</c:v>
                </c:pt>
                <c:pt idx="286">
                  <c:v>82.929000000000002</c:v>
                </c:pt>
                <c:pt idx="287">
                  <c:v>82.929000000000002</c:v>
                </c:pt>
                <c:pt idx="288">
                  <c:v>82.929000000000002</c:v>
                </c:pt>
                <c:pt idx="289">
                  <c:v>82.929000000000002</c:v>
                </c:pt>
                <c:pt idx="290">
                  <c:v>82.929000000000002</c:v>
                </c:pt>
                <c:pt idx="291">
                  <c:v>82.929000000000002</c:v>
                </c:pt>
                <c:pt idx="292">
                  <c:v>82.929000000000002</c:v>
                </c:pt>
                <c:pt idx="293">
                  <c:v>82.929000000000002</c:v>
                </c:pt>
                <c:pt idx="294">
                  <c:v>82.929000000000002</c:v>
                </c:pt>
                <c:pt idx="295">
                  <c:v>82.929000000000002</c:v>
                </c:pt>
                <c:pt idx="296">
                  <c:v>82.929000000000002</c:v>
                </c:pt>
                <c:pt idx="297">
                  <c:v>82.929000000000002</c:v>
                </c:pt>
                <c:pt idx="298">
                  <c:v>82.929000000000002</c:v>
                </c:pt>
                <c:pt idx="299">
                  <c:v>82.929000000000002</c:v>
                </c:pt>
                <c:pt idx="300">
                  <c:v>82.929000000000002</c:v>
                </c:pt>
                <c:pt idx="301">
                  <c:v>82.929000000000002</c:v>
                </c:pt>
                <c:pt idx="302">
                  <c:v>82.929000000000002</c:v>
                </c:pt>
                <c:pt idx="303">
                  <c:v>82.929000000000002</c:v>
                </c:pt>
                <c:pt idx="304">
                  <c:v>82.661000000000001</c:v>
                </c:pt>
                <c:pt idx="305">
                  <c:v>82.661000000000001</c:v>
                </c:pt>
                <c:pt idx="306">
                  <c:v>82.123999999999995</c:v>
                </c:pt>
                <c:pt idx="307">
                  <c:v>81.855000000000004</c:v>
                </c:pt>
                <c:pt idx="308">
                  <c:v>81.855000000000004</c:v>
                </c:pt>
                <c:pt idx="309">
                  <c:v>81.584999999999994</c:v>
                </c:pt>
                <c:pt idx="310">
                  <c:v>81.584999999999994</c:v>
                </c:pt>
                <c:pt idx="311">
                  <c:v>81.584999999999994</c:v>
                </c:pt>
                <c:pt idx="312">
                  <c:v>81.584999999999994</c:v>
                </c:pt>
                <c:pt idx="313">
                  <c:v>81.313999999999993</c:v>
                </c:pt>
                <c:pt idx="314">
                  <c:v>81.042000000000002</c:v>
                </c:pt>
                <c:pt idx="315">
                  <c:v>81.042000000000002</c:v>
                </c:pt>
                <c:pt idx="316">
                  <c:v>81.042000000000002</c:v>
                </c:pt>
                <c:pt idx="317">
                  <c:v>80.769000000000005</c:v>
                </c:pt>
                <c:pt idx="318">
                  <c:v>80.769000000000005</c:v>
                </c:pt>
                <c:pt idx="319">
                  <c:v>80.769000000000005</c:v>
                </c:pt>
                <c:pt idx="320">
                  <c:v>80.769000000000005</c:v>
                </c:pt>
                <c:pt idx="321">
                  <c:v>80.495000000000005</c:v>
                </c:pt>
                <c:pt idx="322">
                  <c:v>80.495000000000005</c:v>
                </c:pt>
                <c:pt idx="323">
                  <c:v>80.495000000000005</c:v>
                </c:pt>
                <c:pt idx="324">
                  <c:v>80.495000000000005</c:v>
                </c:pt>
                <c:pt idx="325">
                  <c:v>80.212999999999994</c:v>
                </c:pt>
                <c:pt idx="326">
                  <c:v>80.212999999999994</c:v>
                </c:pt>
                <c:pt idx="327">
                  <c:v>80.212999999999994</c:v>
                </c:pt>
                <c:pt idx="328">
                  <c:v>80.212999999999994</c:v>
                </c:pt>
                <c:pt idx="329">
                  <c:v>80.212999999999994</c:v>
                </c:pt>
                <c:pt idx="330">
                  <c:v>80.212999999999994</c:v>
                </c:pt>
                <c:pt idx="331">
                  <c:v>80.212999999999994</c:v>
                </c:pt>
                <c:pt idx="332">
                  <c:v>80.212999999999994</c:v>
                </c:pt>
                <c:pt idx="333">
                  <c:v>80.212999999999994</c:v>
                </c:pt>
                <c:pt idx="334">
                  <c:v>80.212999999999994</c:v>
                </c:pt>
                <c:pt idx="335">
                  <c:v>80.212999999999994</c:v>
                </c:pt>
                <c:pt idx="336">
                  <c:v>80.212999999999994</c:v>
                </c:pt>
                <c:pt idx="337">
                  <c:v>80.212999999999994</c:v>
                </c:pt>
                <c:pt idx="338">
                  <c:v>80.212999999999994</c:v>
                </c:pt>
                <c:pt idx="339">
                  <c:v>80.212999999999994</c:v>
                </c:pt>
                <c:pt idx="340">
                  <c:v>80.212999999999994</c:v>
                </c:pt>
                <c:pt idx="341">
                  <c:v>80.212999999999994</c:v>
                </c:pt>
                <c:pt idx="342">
                  <c:v>80.212999999999994</c:v>
                </c:pt>
                <c:pt idx="343">
                  <c:v>80.212999999999994</c:v>
                </c:pt>
                <c:pt idx="344">
                  <c:v>80.212999999999994</c:v>
                </c:pt>
                <c:pt idx="345">
                  <c:v>80.212999999999994</c:v>
                </c:pt>
                <c:pt idx="346">
                  <c:v>80.212999999999994</c:v>
                </c:pt>
                <c:pt idx="347">
                  <c:v>80.212999999999994</c:v>
                </c:pt>
                <c:pt idx="348">
                  <c:v>80.212999999999994</c:v>
                </c:pt>
                <c:pt idx="349">
                  <c:v>80.212999999999994</c:v>
                </c:pt>
                <c:pt idx="350">
                  <c:v>80.212999999999994</c:v>
                </c:pt>
                <c:pt idx="351">
                  <c:v>80.212999999999994</c:v>
                </c:pt>
                <c:pt idx="352">
                  <c:v>80.212999999999994</c:v>
                </c:pt>
                <c:pt idx="353">
                  <c:v>80.212999999999994</c:v>
                </c:pt>
                <c:pt idx="354">
                  <c:v>80.212999999999994</c:v>
                </c:pt>
                <c:pt idx="355">
                  <c:v>80.212999999999994</c:v>
                </c:pt>
                <c:pt idx="356">
                  <c:v>80.212999999999994</c:v>
                </c:pt>
                <c:pt idx="357">
                  <c:v>79.406999999999996</c:v>
                </c:pt>
                <c:pt idx="358">
                  <c:v>79.406999999999996</c:v>
                </c:pt>
                <c:pt idx="359">
                  <c:v>79.406999999999996</c:v>
                </c:pt>
                <c:pt idx="360">
                  <c:v>79.406999999999996</c:v>
                </c:pt>
                <c:pt idx="361">
                  <c:v>79.406999999999996</c:v>
                </c:pt>
                <c:pt idx="362">
                  <c:v>79.406999999999996</c:v>
                </c:pt>
                <c:pt idx="363">
                  <c:v>79.406999999999996</c:v>
                </c:pt>
                <c:pt idx="364">
                  <c:v>79.406999999999996</c:v>
                </c:pt>
                <c:pt idx="365">
                  <c:v>79.406999999999996</c:v>
                </c:pt>
                <c:pt idx="366">
                  <c:v>79.406999999999996</c:v>
                </c:pt>
                <c:pt idx="367">
                  <c:v>79.406999999999996</c:v>
                </c:pt>
                <c:pt idx="368">
                  <c:v>79.406999999999996</c:v>
                </c:pt>
                <c:pt idx="369">
                  <c:v>79.406999999999996</c:v>
                </c:pt>
                <c:pt idx="370">
                  <c:v>78.994</c:v>
                </c:pt>
                <c:pt idx="371">
                  <c:v>78.994</c:v>
                </c:pt>
                <c:pt idx="372">
                  <c:v>78.994</c:v>
                </c:pt>
                <c:pt idx="373">
                  <c:v>78.994</c:v>
                </c:pt>
                <c:pt idx="374">
                  <c:v>78.994</c:v>
                </c:pt>
                <c:pt idx="375">
                  <c:v>78.994</c:v>
                </c:pt>
                <c:pt idx="376">
                  <c:v>78.994</c:v>
                </c:pt>
                <c:pt idx="377">
                  <c:v>78.994</c:v>
                </c:pt>
                <c:pt idx="378">
                  <c:v>78.994</c:v>
                </c:pt>
                <c:pt idx="379">
                  <c:v>78.994</c:v>
                </c:pt>
                <c:pt idx="380">
                  <c:v>78.994</c:v>
                </c:pt>
                <c:pt idx="381">
                  <c:v>78.994</c:v>
                </c:pt>
                <c:pt idx="382">
                  <c:v>78.489999999999995</c:v>
                </c:pt>
                <c:pt idx="383">
                  <c:v>78.489999999999995</c:v>
                </c:pt>
                <c:pt idx="384">
                  <c:v>78.489999999999995</c:v>
                </c:pt>
                <c:pt idx="385">
                  <c:v>78.489999999999995</c:v>
                </c:pt>
                <c:pt idx="386">
                  <c:v>78.489999999999995</c:v>
                </c:pt>
                <c:pt idx="387">
                  <c:v>78.489999999999995</c:v>
                </c:pt>
                <c:pt idx="388">
                  <c:v>78.489999999999995</c:v>
                </c:pt>
                <c:pt idx="389">
                  <c:v>77.825000000000003</c:v>
                </c:pt>
                <c:pt idx="390">
                  <c:v>77.16</c:v>
                </c:pt>
                <c:pt idx="391">
                  <c:v>77.16</c:v>
                </c:pt>
                <c:pt idx="392">
                  <c:v>77.16</c:v>
                </c:pt>
                <c:pt idx="393">
                  <c:v>77.16</c:v>
                </c:pt>
                <c:pt idx="394">
                  <c:v>77.16</c:v>
                </c:pt>
                <c:pt idx="395">
                  <c:v>77.16</c:v>
                </c:pt>
                <c:pt idx="396">
                  <c:v>77.16</c:v>
                </c:pt>
                <c:pt idx="397">
                  <c:v>77.16</c:v>
                </c:pt>
                <c:pt idx="398">
                  <c:v>77.16</c:v>
                </c:pt>
                <c:pt idx="399">
                  <c:v>77.16</c:v>
                </c:pt>
                <c:pt idx="400">
                  <c:v>77.16</c:v>
                </c:pt>
                <c:pt idx="401">
                  <c:v>77.16</c:v>
                </c:pt>
                <c:pt idx="402">
                  <c:v>77.16</c:v>
                </c:pt>
                <c:pt idx="403">
                  <c:v>77.16</c:v>
                </c:pt>
                <c:pt idx="404">
                  <c:v>77.16</c:v>
                </c:pt>
                <c:pt idx="405">
                  <c:v>77.16</c:v>
                </c:pt>
                <c:pt idx="406">
                  <c:v>77.16</c:v>
                </c:pt>
                <c:pt idx="407">
                  <c:v>77.16</c:v>
                </c:pt>
                <c:pt idx="408">
                  <c:v>77.16</c:v>
                </c:pt>
                <c:pt idx="409">
                  <c:v>77.16</c:v>
                </c:pt>
                <c:pt idx="410">
                  <c:v>77.16</c:v>
                </c:pt>
                <c:pt idx="411">
                  <c:v>77.16</c:v>
                </c:pt>
                <c:pt idx="412">
                  <c:v>77.16</c:v>
                </c:pt>
                <c:pt idx="413">
                  <c:v>77.16</c:v>
                </c:pt>
                <c:pt idx="414">
                  <c:v>77.16</c:v>
                </c:pt>
                <c:pt idx="415">
                  <c:v>77.16</c:v>
                </c:pt>
                <c:pt idx="416">
                  <c:v>77.16</c:v>
                </c:pt>
                <c:pt idx="417">
                  <c:v>77.16</c:v>
                </c:pt>
                <c:pt idx="418">
                  <c:v>77.16</c:v>
                </c:pt>
                <c:pt idx="419">
                  <c:v>77.16</c:v>
                </c:pt>
                <c:pt idx="420">
                  <c:v>77.16</c:v>
                </c:pt>
                <c:pt idx="421">
                  <c:v>77.16</c:v>
                </c:pt>
                <c:pt idx="422">
                  <c:v>77.16</c:v>
                </c:pt>
                <c:pt idx="423">
                  <c:v>77.16</c:v>
                </c:pt>
                <c:pt idx="424">
                  <c:v>77.16</c:v>
                </c:pt>
                <c:pt idx="425">
                  <c:v>77.16</c:v>
                </c:pt>
                <c:pt idx="426">
                  <c:v>77.16</c:v>
                </c:pt>
                <c:pt idx="427">
                  <c:v>77.16</c:v>
                </c:pt>
                <c:pt idx="428">
                  <c:v>77.16</c:v>
                </c:pt>
                <c:pt idx="429">
                  <c:v>77.16</c:v>
                </c:pt>
                <c:pt idx="430">
                  <c:v>77.16</c:v>
                </c:pt>
                <c:pt idx="431">
                  <c:v>77.16</c:v>
                </c:pt>
                <c:pt idx="432">
                  <c:v>77.16</c:v>
                </c:pt>
              </c:numCache>
            </c:numRef>
          </c:yVal>
          <c:smooth val="0"/>
        </c:ser>
        <c:ser>
          <c:idx val="2"/>
          <c:order val="2"/>
          <c:tx>
            <c:strRef>
              <c:f>Sheet1!$D$1</c:f>
              <c:strCache>
                <c:ptCount val="1"/>
                <c:pt idx="0">
                  <c:v>IL-2R antagonist (N = 645)</c:v>
                </c:pt>
              </c:strCache>
            </c:strRef>
          </c:tx>
          <c:spPr>
            <a:ln w="41275">
              <a:solidFill>
                <a:srgbClr val="FFFF00"/>
              </a:solidFill>
            </a:ln>
          </c:spPr>
          <c:marker>
            <c:symbol val="none"/>
          </c:marker>
          <c:xVal>
            <c:numRef>
              <c:f>Sheet1!$A$2:$A$434</c:f>
              <c:numCache>
                <c:formatCode>General</c:formatCode>
                <c:ptCount val="43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numCache>
            </c:numRef>
          </c:xVal>
          <c:yVal>
            <c:numRef>
              <c:f>Sheet1!$D$2:$D$434</c:f>
              <c:numCache>
                <c:formatCode>General</c:formatCode>
                <c:ptCount val="433"/>
                <c:pt idx="0">
                  <c:v>100</c:v>
                </c:pt>
                <c:pt idx="1">
                  <c:v>100</c:v>
                </c:pt>
                <c:pt idx="2">
                  <c:v>100</c:v>
                </c:pt>
                <c:pt idx="3">
                  <c:v>100</c:v>
                </c:pt>
                <c:pt idx="4">
                  <c:v>99.843999999999994</c:v>
                </c:pt>
                <c:pt idx="5">
                  <c:v>99.843999999999994</c:v>
                </c:pt>
                <c:pt idx="6">
                  <c:v>99.688000000000002</c:v>
                </c:pt>
                <c:pt idx="7">
                  <c:v>99.531000000000006</c:v>
                </c:pt>
                <c:pt idx="8">
                  <c:v>99.375</c:v>
                </c:pt>
                <c:pt idx="9">
                  <c:v>99.375</c:v>
                </c:pt>
                <c:pt idx="10">
                  <c:v>99.375</c:v>
                </c:pt>
                <c:pt idx="11">
                  <c:v>99.375</c:v>
                </c:pt>
                <c:pt idx="12">
                  <c:v>99.375</c:v>
                </c:pt>
                <c:pt idx="13">
                  <c:v>99.218000000000004</c:v>
                </c:pt>
                <c:pt idx="14">
                  <c:v>99.061000000000007</c:v>
                </c:pt>
                <c:pt idx="15">
                  <c:v>99.061000000000007</c:v>
                </c:pt>
                <c:pt idx="16">
                  <c:v>99.061000000000007</c:v>
                </c:pt>
                <c:pt idx="17">
                  <c:v>99.061000000000007</c:v>
                </c:pt>
                <c:pt idx="18">
                  <c:v>98.903999999999996</c:v>
                </c:pt>
                <c:pt idx="19">
                  <c:v>98.745999999999995</c:v>
                </c:pt>
                <c:pt idx="20">
                  <c:v>98.745999999999995</c:v>
                </c:pt>
                <c:pt idx="21">
                  <c:v>98.588999999999999</c:v>
                </c:pt>
                <c:pt idx="22">
                  <c:v>98.588999999999999</c:v>
                </c:pt>
                <c:pt idx="23">
                  <c:v>98.588999999999999</c:v>
                </c:pt>
                <c:pt idx="24">
                  <c:v>98.275000000000006</c:v>
                </c:pt>
                <c:pt idx="25">
                  <c:v>98.117000000000004</c:v>
                </c:pt>
                <c:pt idx="26">
                  <c:v>97.646000000000001</c:v>
                </c:pt>
                <c:pt idx="27">
                  <c:v>97.488</c:v>
                </c:pt>
                <c:pt idx="28">
                  <c:v>97.488</c:v>
                </c:pt>
                <c:pt idx="29">
                  <c:v>97.488</c:v>
                </c:pt>
                <c:pt idx="30">
                  <c:v>97.488</c:v>
                </c:pt>
                <c:pt idx="31">
                  <c:v>97.488</c:v>
                </c:pt>
                <c:pt idx="32">
                  <c:v>97.33</c:v>
                </c:pt>
                <c:pt idx="33">
                  <c:v>97.33</c:v>
                </c:pt>
                <c:pt idx="34">
                  <c:v>97.173000000000002</c:v>
                </c:pt>
                <c:pt idx="35">
                  <c:v>97.173000000000002</c:v>
                </c:pt>
                <c:pt idx="36">
                  <c:v>96.698999999999998</c:v>
                </c:pt>
                <c:pt idx="37">
                  <c:v>96.540999999999997</c:v>
                </c:pt>
                <c:pt idx="38">
                  <c:v>96.540999999999997</c:v>
                </c:pt>
                <c:pt idx="39">
                  <c:v>96.382999999999996</c:v>
                </c:pt>
                <c:pt idx="40">
                  <c:v>96.382999999999996</c:v>
                </c:pt>
                <c:pt idx="41">
                  <c:v>96.224999999999994</c:v>
                </c:pt>
                <c:pt idx="42">
                  <c:v>95.909000000000006</c:v>
                </c:pt>
                <c:pt idx="43">
                  <c:v>95.909000000000006</c:v>
                </c:pt>
                <c:pt idx="44">
                  <c:v>95.909000000000006</c:v>
                </c:pt>
                <c:pt idx="45">
                  <c:v>95.75</c:v>
                </c:pt>
                <c:pt idx="46">
                  <c:v>95.591999999999999</c:v>
                </c:pt>
                <c:pt idx="47">
                  <c:v>95.430999999999997</c:v>
                </c:pt>
                <c:pt idx="48">
                  <c:v>95.430999999999997</c:v>
                </c:pt>
                <c:pt idx="49">
                  <c:v>95.266999999999996</c:v>
                </c:pt>
                <c:pt idx="50">
                  <c:v>95.266999999999996</c:v>
                </c:pt>
                <c:pt idx="51">
                  <c:v>95.266999999999996</c:v>
                </c:pt>
                <c:pt idx="52">
                  <c:v>95.266999999999996</c:v>
                </c:pt>
                <c:pt idx="53">
                  <c:v>95.096000000000004</c:v>
                </c:pt>
                <c:pt idx="54">
                  <c:v>95.096000000000004</c:v>
                </c:pt>
                <c:pt idx="55">
                  <c:v>95.096000000000004</c:v>
                </c:pt>
                <c:pt idx="56">
                  <c:v>95.096000000000004</c:v>
                </c:pt>
                <c:pt idx="57">
                  <c:v>95.096000000000004</c:v>
                </c:pt>
                <c:pt idx="58">
                  <c:v>95.096000000000004</c:v>
                </c:pt>
                <c:pt idx="59">
                  <c:v>94.924999999999997</c:v>
                </c:pt>
                <c:pt idx="60">
                  <c:v>94.754000000000005</c:v>
                </c:pt>
                <c:pt idx="61">
                  <c:v>94.754000000000005</c:v>
                </c:pt>
                <c:pt idx="62">
                  <c:v>94.754000000000005</c:v>
                </c:pt>
                <c:pt idx="63">
                  <c:v>94.411000000000001</c:v>
                </c:pt>
                <c:pt idx="64">
                  <c:v>94.239000000000004</c:v>
                </c:pt>
                <c:pt idx="65">
                  <c:v>94.239000000000004</c:v>
                </c:pt>
                <c:pt idx="66">
                  <c:v>94.239000000000004</c:v>
                </c:pt>
                <c:pt idx="67">
                  <c:v>93.721999999999994</c:v>
                </c:pt>
                <c:pt idx="68">
                  <c:v>93.721999999999994</c:v>
                </c:pt>
                <c:pt idx="69">
                  <c:v>93.55</c:v>
                </c:pt>
                <c:pt idx="70">
                  <c:v>93.376999999999995</c:v>
                </c:pt>
                <c:pt idx="71">
                  <c:v>93.203999999999994</c:v>
                </c:pt>
                <c:pt idx="72">
                  <c:v>93.203999999999994</c:v>
                </c:pt>
                <c:pt idx="73">
                  <c:v>93.203999999999994</c:v>
                </c:pt>
                <c:pt idx="74">
                  <c:v>92.858999999999995</c:v>
                </c:pt>
                <c:pt idx="75">
                  <c:v>92.858999999999995</c:v>
                </c:pt>
                <c:pt idx="76">
                  <c:v>92.858999999999995</c:v>
                </c:pt>
                <c:pt idx="77">
                  <c:v>92.858999999999995</c:v>
                </c:pt>
                <c:pt idx="78">
                  <c:v>92.858999999999995</c:v>
                </c:pt>
                <c:pt idx="79">
                  <c:v>92.858999999999995</c:v>
                </c:pt>
                <c:pt idx="80">
                  <c:v>92.858999999999995</c:v>
                </c:pt>
                <c:pt idx="81">
                  <c:v>92.512</c:v>
                </c:pt>
                <c:pt idx="82">
                  <c:v>92.512</c:v>
                </c:pt>
                <c:pt idx="83">
                  <c:v>92.337999999999994</c:v>
                </c:pt>
                <c:pt idx="84">
                  <c:v>92.337999999999994</c:v>
                </c:pt>
                <c:pt idx="85">
                  <c:v>92.337999999999994</c:v>
                </c:pt>
                <c:pt idx="86">
                  <c:v>92.337999999999994</c:v>
                </c:pt>
                <c:pt idx="87">
                  <c:v>92.337999999999994</c:v>
                </c:pt>
                <c:pt idx="88">
                  <c:v>92.337999999999994</c:v>
                </c:pt>
                <c:pt idx="89">
                  <c:v>91.986999999999995</c:v>
                </c:pt>
                <c:pt idx="90">
                  <c:v>91.986999999999995</c:v>
                </c:pt>
                <c:pt idx="91">
                  <c:v>91.808999999999997</c:v>
                </c:pt>
                <c:pt idx="92">
                  <c:v>91.808999999999997</c:v>
                </c:pt>
                <c:pt idx="93">
                  <c:v>91.808999999999997</c:v>
                </c:pt>
                <c:pt idx="94">
                  <c:v>91.808999999999997</c:v>
                </c:pt>
                <c:pt idx="95">
                  <c:v>91.808999999999997</c:v>
                </c:pt>
                <c:pt idx="96">
                  <c:v>91.623999999999995</c:v>
                </c:pt>
                <c:pt idx="97">
                  <c:v>91.623999999999995</c:v>
                </c:pt>
                <c:pt idx="98">
                  <c:v>91.623999999999995</c:v>
                </c:pt>
                <c:pt idx="99">
                  <c:v>91.623999999999995</c:v>
                </c:pt>
                <c:pt idx="100">
                  <c:v>91.623999999999995</c:v>
                </c:pt>
                <c:pt idx="101">
                  <c:v>91.623999999999995</c:v>
                </c:pt>
                <c:pt idx="102">
                  <c:v>91.623999999999995</c:v>
                </c:pt>
                <c:pt idx="103">
                  <c:v>91.421999999999997</c:v>
                </c:pt>
                <c:pt idx="104">
                  <c:v>91.421999999999997</c:v>
                </c:pt>
                <c:pt idx="105">
                  <c:v>91.421999999999997</c:v>
                </c:pt>
                <c:pt idx="106">
                  <c:v>91.421999999999997</c:v>
                </c:pt>
                <c:pt idx="107">
                  <c:v>91.22</c:v>
                </c:pt>
                <c:pt idx="108">
                  <c:v>91.22</c:v>
                </c:pt>
                <c:pt idx="109">
                  <c:v>91.22</c:v>
                </c:pt>
                <c:pt idx="110">
                  <c:v>91.016000000000005</c:v>
                </c:pt>
                <c:pt idx="111">
                  <c:v>91.016000000000005</c:v>
                </c:pt>
                <c:pt idx="112">
                  <c:v>90.811000000000007</c:v>
                </c:pt>
                <c:pt idx="113">
                  <c:v>90.811000000000007</c:v>
                </c:pt>
                <c:pt idx="114">
                  <c:v>90.605999999999995</c:v>
                </c:pt>
                <c:pt idx="115">
                  <c:v>90.400999999999996</c:v>
                </c:pt>
                <c:pt idx="116">
                  <c:v>90.400999999999996</c:v>
                </c:pt>
                <c:pt idx="117">
                  <c:v>90.400999999999996</c:v>
                </c:pt>
                <c:pt idx="118">
                  <c:v>90.194000000000003</c:v>
                </c:pt>
                <c:pt idx="119">
                  <c:v>90.194000000000003</c:v>
                </c:pt>
                <c:pt idx="120">
                  <c:v>90.194000000000003</c:v>
                </c:pt>
                <c:pt idx="121">
                  <c:v>90.194000000000003</c:v>
                </c:pt>
                <c:pt idx="122">
                  <c:v>90.194000000000003</c:v>
                </c:pt>
                <c:pt idx="123">
                  <c:v>90.194000000000003</c:v>
                </c:pt>
                <c:pt idx="124">
                  <c:v>89.986000000000004</c:v>
                </c:pt>
                <c:pt idx="125">
                  <c:v>89.986000000000004</c:v>
                </c:pt>
                <c:pt idx="126">
                  <c:v>89.986000000000004</c:v>
                </c:pt>
                <c:pt idx="127">
                  <c:v>89.986000000000004</c:v>
                </c:pt>
                <c:pt idx="128">
                  <c:v>89.986000000000004</c:v>
                </c:pt>
                <c:pt idx="129">
                  <c:v>89.986000000000004</c:v>
                </c:pt>
                <c:pt idx="130">
                  <c:v>89.570999999999998</c:v>
                </c:pt>
                <c:pt idx="131">
                  <c:v>89.570999999999998</c:v>
                </c:pt>
                <c:pt idx="132">
                  <c:v>89.570999999999998</c:v>
                </c:pt>
                <c:pt idx="133">
                  <c:v>89.570999999999998</c:v>
                </c:pt>
                <c:pt idx="134">
                  <c:v>89.570999999999998</c:v>
                </c:pt>
                <c:pt idx="135">
                  <c:v>89.570999999999998</c:v>
                </c:pt>
                <c:pt idx="136">
                  <c:v>89.144000000000005</c:v>
                </c:pt>
                <c:pt idx="137">
                  <c:v>89.144000000000005</c:v>
                </c:pt>
                <c:pt idx="138">
                  <c:v>89.144000000000005</c:v>
                </c:pt>
                <c:pt idx="139">
                  <c:v>89.144000000000005</c:v>
                </c:pt>
                <c:pt idx="140">
                  <c:v>89.144000000000005</c:v>
                </c:pt>
                <c:pt idx="141">
                  <c:v>89.144000000000005</c:v>
                </c:pt>
                <c:pt idx="142">
                  <c:v>89.144000000000005</c:v>
                </c:pt>
                <c:pt idx="143">
                  <c:v>88.918000000000006</c:v>
                </c:pt>
                <c:pt idx="144">
                  <c:v>88.918000000000006</c:v>
                </c:pt>
                <c:pt idx="145">
                  <c:v>88.918000000000006</c:v>
                </c:pt>
                <c:pt idx="146">
                  <c:v>88.918000000000006</c:v>
                </c:pt>
                <c:pt idx="147">
                  <c:v>88.918000000000006</c:v>
                </c:pt>
                <c:pt idx="148">
                  <c:v>88.674000000000007</c:v>
                </c:pt>
                <c:pt idx="149">
                  <c:v>88.674000000000007</c:v>
                </c:pt>
                <c:pt idx="150">
                  <c:v>88.427000000000007</c:v>
                </c:pt>
                <c:pt idx="151">
                  <c:v>88.427000000000007</c:v>
                </c:pt>
                <c:pt idx="152">
                  <c:v>88.427000000000007</c:v>
                </c:pt>
                <c:pt idx="153">
                  <c:v>88.177000000000007</c:v>
                </c:pt>
                <c:pt idx="154">
                  <c:v>88.177000000000007</c:v>
                </c:pt>
                <c:pt idx="155">
                  <c:v>88.177000000000007</c:v>
                </c:pt>
                <c:pt idx="156">
                  <c:v>88.177000000000007</c:v>
                </c:pt>
                <c:pt idx="157">
                  <c:v>87.927999999999997</c:v>
                </c:pt>
                <c:pt idx="158">
                  <c:v>87.927999999999997</c:v>
                </c:pt>
                <c:pt idx="159">
                  <c:v>87.927999999999997</c:v>
                </c:pt>
                <c:pt idx="160">
                  <c:v>87.677000000000007</c:v>
                </c:pt>
                <c:pt idx="161">
                  <c:v>87.677000000000007</c:v>
                </c:pt>
                <c:pt idx="162">
                  <c:v>87.677000000000007</c:v>
                </c:pt>
                <c:pt idx="163">
                  <c:v>87.677000000000007</c:v>
                </c:pt>
                <c:pt idx="164">
                  <c:v>87.426000000000002</c:v>
                </c:pt>
                <c:pt idx="165">
                  <c:v>87.426000000000002</c:v>
                </c:pt>
                <c:pt idx="166">
                  <c:v>87.426000000000002</c:v>
                </c:pt>
                <c:pt idx="167">
                  <c:v>87.426000000000002</c:v>
                </c:pt>
                <c:pt idx="168">
                  <c:v>87.426000000000002</c:v>
                </c:pt>
                <c:pt idx="169">
                  <c:v>87.174999999999997</c:v>
                </c:pt>
                <c:pt idx="170">
                  <c:v>87.174999999999997</c:v>
                </c:pt>
                <c:pt idx="171">
                  <c:v>86.923000000000002</c:v>
                </c:pt>
                <c:pt idx="172">
                  <c:v>86.923000000000002</c:v>
                </c:pt>
                <c:pt idx="173">
                  <c:v>86.671000000000006</c:v>
                </c:pt>
                <c:pt idx="174">
                  <c:v>86.671000000000006</c:v>
                </c:pt>
                <c:pt idx="175">
                  <c:v>86.418000000000006</c:v>
                </c:pt>
                <c:pt idx="176">
                  <c:v>86.418000000000006</c:v>
                </c:pt>
                <c:pt idx="177">
                  <c:v>86.418000000000006</c:v>
                </c:pt>
                <c:pt idx="178">
                  <c:v>86.165000000000006</c:v>
                </c:pt>
                <c:pt idx="179">
                  <c:v>86.165000000000006</c:v>
                </c:pt>
                <c:pt idx="180">
                  <c:v>85.911000000000001</c:v>
                </c:pt>
                <c:pt idx="181">
                  <c:v>85.911000000000001</c:v>
                </c:pt>
                <c:pt idx="182">
                  <c:v>85.911000000000001</c:v>
                </c:pt>
                <c:pt idx="183">
                  <c:v>85.911000000000001</c:v>
                </c:pt>
                <c:pt idx="184">
                  <c:v>85.911000000000001</c:v>
                </c:pt>
                <c:pt idx="185">
                  <c:v>85.911000000000001</c:v>
                </c:pt>
                <c:pt idx="186">
                  <c:v>85.647999999999996</c:v>
                </c:pt>
                <c:pt idx="187">
                  <c:v>85.384</c:v>
                </c:pt>
                <c:pt idx="188">
                  <c:v>85.384</c:v>
                </c:pt>
                <c:pt idx="189">
                  <c:v>85.384</c:v>
                </c:pt>
                <c:pt idx="190">
                  <c:v>84.843000000000004</c:v>
                </c:pt>
                <c:pt idx="191">
                  <c:v>84.843000000000004</c:v>
                </c:pt>
                <c:pt idx="192">
                  <c:v>84.843000000000004</c:v>
                </c:pt>
                <c:pt idx="193">
                  <c:v>84.843000000000004</c:v>
                </c:pt>
                <c:pt idx="194">
                  <c:v>84.843000000000004</c:v>
                </c:pt>
                <c:pt idx="195">
                  <c:v>84.843000000000004</c:v>
                </c:pt>
                <c:pt idx="196">
                  <c:v>84.543000000000006</c:v>
                </c:pt>
                <c:pt idx="197">
                  <c:v>84.543000000000006</c:v>
                </c:pt>
                <c:pt idx="198">
                  <c:v>84.543000000000006</c:v>
                </c:pt>
                <c:pt idx="199">
                  <c:v>84.239000000000004</c:v>
                </c:pt>
                <c:pt idx="200">
                  <c:v>84.239000000000004</c:v>
                </c:pt>
                <c:pt idx="201">
                  <c:v>83.935000000000002</c:v>
                </c:pt>
                <c:pt idx="202">
                  <c:v>83.935000000000002</c:v>
                </c:pt>
                <c:pt idx="203">
                  <c:v>83.629000000000005</c:v>
                </c:pt>
                <c:pt idx="204">
                  <c:v>83.629000000000005</c:v>
                </c:pt>
                <c:pt idx="205">
                  <c:v>83.629000000000005</c:v>
                </c:pt>
                <c:pt idx="206">
                  <c:v>83.629000000000005</c:v>
                </c:pt>
                <c:pt idx="207">
                  <c:v>83.629000000000005</c:v>
                </c:pt>
                <c:pt idx="208">
                  <c:v>83.629000000000005</c:v>
                </c:pt>
                <c:pt idx="209">
                  <c:v>83.629000000000005</c:v>
                </c:pt>
                <c:pt idx="210">
                  <c:v>83.629000000000005</c:v>
                </c:pt>
                <c:pt idx="211">
                  <c:v>83.629000000000005</c:v>
                </c:pt>
                <c:pt idx="212">
                  <c:v>83.316999999999993</c:v>
                </c:pt>
                <c:pt idx="213">
                  <c:v>83.004000000000005</c:v>
                </c:pt>
                <c:pt idx="214">
                  <c:v>83.004000000000005</c:v>
                </c:pt>
                <c:pt idx="215">
                  <c:v>83.004000000000005</c:v>
                </c:pt>
                <c:pt idx="216">
                  <c:v>83.004000000000005</c:v>
                </c:pt>
                <c:pt idx="217">
                  <c:v>83.004000000000005</c:v>
                </c:pt>
                <c:pt idx="218">
                  <c:v>83.004000000000005</c:v>
                </c:pt>
                <c:pt idx="219">
                  <c:v>83.004000000000005</c:v>
                </c:pt>
                <c:pt idx="220">
                  <c:v>82.69</c:v>
                </c:pt>
                <c:pt idx="221">
                  <c:v>82.69</c:v>
                </c:pt>
                <c:pt idx="222">
                  <c:v>82.69</c:v>
                </c:pt>
                <c:pt idx="223">
                  <c:v>82.69</c:v>
                </c:pt>
                <c:pt idx="224">
                  <c:v>82.69</c:v>
                </c:pt>
                <c:pt idx="225">
                  <c:v>82.69</c:v>
                </c:pt>
                <c:pt idx="226">
                  <c:v>82.69</c:v>
                </c:pt>
                <c:pt idx="227">
                  <c:v>82.373999999999995</c:v>
                </c:pt>
                <c:pt idx="228">
                  <c:v>82.373999999999995</c:v>
                </c:pt>
                <c:pt idx="229">
                  <c:v>81.738</c:v>
                </c:pt>
                <c:pt idx="230">
                  <c:v>81.738</c:v>
                </c:pt>
                <c:pt idx="231">
                  <c:v>81.738</c:v>
                </c:pt>
                <c:pt idx="232">
                  <c:v>81.417000000000002</c:v>
                </c:pt>
                <c:pt idx="233">
                  <c:v>81.417000000000002</c:v>
                </c:pt>
                <c:pt idx="234">
                  <c:v>81.417000000000002</c:v>
                </c:pt>
                <c:pt idx="235">
                  <c:v>81.417000000000002</c:v>
                </c:pt>
                <c:pt idx="236">
                  <c:v>81.417000000000002</c:v>
                </c:pt>
                <c:pt idx="237">
                  <c:v>81.417000000000002</c:v>
                </c:pt>
                <c:pt idx="238">
                  <c:v>81.075999999999993</c:v>
                </c:pt>
                <c:pt idx="239">
                  <c:v>81.075999999999993</c:v>
                </c:pt>
                <c:pt idx="240">
                  <c:v>80.722999999999999</c:v>
                </c:pt>
                <c:pt idx="241">
                  <c:v>80.370999999999995</c:v>
                </c:pt>
                <c:pt idx="242">
                  <c:v>80.370999999999995</c:v>
                </c:pt>
                <c:pt idx="243">
                  <c:v>80.370999999999995</c:v>
                </c:pt>
                <c:pt idx="244">
                  <c:v>80.370999999999995</c:v>
                </c:pt>
                <c:pt idx="245">
                  <c:v>79.983000000000004</c:v>
                </c:pt>
                <c:pt idx="246">
                  <c:v>79.983000000000004</c:v>
                </c:pt>
                <c:pt idx="247">
                  <c:v>79.983000000000004</c:v>
                </c:pt>
                <c:pt idx="248">
                  <c:v>79.983000000000004</c:v>
                </c:pt>
                <c:pt idx="249">
                  <c:v>79.983000000000004</c:v>
                </c:pt>
                <c:pt idx="250">
                  <c:v>79.591999999999999</c:v>
                </c:pt>
                <c:pt idx="251">
                  <c:v>79.591999999999999</c:v>
                </c:pt>
                <c:pt idx="252">
                  <c:v>79.591999999999999</c:v>
                </c:pt>
                <c:pt idx="253">
                  <c:v>79.591999999999999</c:v>
                </c:pt>
                <c:pt idx="254">
                  <c:v>79.591999999999999</c:v>
                </c:pt>
                <c:pt idx="255">
                  <c:v>79.591999999999999</c:v>
                </c:pt>
                <c:pt idx="256">
                  <c:v>79.591999999999999</c:v>
                </c:pt>
                <c:pt idx="257">
                  <c:v>79.591999999999999</c:v>
                </c:pt>
                <c:pt idx="258">
                  <c:v>79.591999999999999</c:v>
                </c:pt>
                <c:pt idx="259">
                  <c:v>79.591999999999999</c:v>
                </c:pt>
                <c:pt idx="260">
                  <c:v>79.591999999999999</c:v>
                </c:pt>
                <c:pt idx="261">
                  <c:v>79.591999999999999</c:v>
                </c:pt>
                <c:pt idx="262">
                  <c:v>79.591999999999999</c:v>
                </c:pt>
                <c:pt idx="263">
                  <c:v>79.591999999999999</c:v>
                </c:pt>
                <c:pt idx="264">
                  <c:v>79.591999999999999</c:v>
                </c:pt>
                <c:pt idx="265">
                  <c:v>79.591999999999999</c:v>
                </c:pt>
                <c:pt idx="266">
                  <c:v>79.591999999999999</c:v>
                </c:pt>
                <c:pt idx="267">
                  <c:v>79.591999999999999</c:v>
                </c:pt>
                <c:pt idx="268">
                  <c:v>79.591999999999999</c:v>
                </c:pt>
                <c:pt idx="269">
                  <c:v>79.591999999999999</c:v>
                </c:pt>
                <c:pt idx="270">
                  <c:v>79.591999999999999</c:v>
                </c:pt>
                <c:pt idx="271">
                  <c:v>79.591999999999999</c:v>
                </c:pt>
                <c:pt idx="272">
                  <c:v>79.591999999999999</c:v>
                </c:pt>
                <c:pt idx="273">
                  <c:v>79.591999999999999</c:v>
                </c:pt>
                <c:pt idx="274">
                  <c:v>79.591999999999999</c:v>
                </c:pt>
                <c:pt idx="275">
                  <c:v>79.591999999999999</c:v>
                </c:pt>
                <c:pt idx="276">
                  <c:v>79.591999999999999</c:v>
                </c:pt>
                <c:pt idx="277">
                  <c:v>79.591999999999999</c:v>
                </c:pt>
                <c:pt idx="278">
                  <c:v>79.591999999999999</c:v>
                </c:pt>
                <c:pt idx="279">
                  <c:v>79.591999999999999</c:v>
                </c:pt>
                <c:pt idx="280">
                  <c:v>79.591999999999999</c:v>
                </c:pt>
                <c:pt idx="281">
                  <c:v>79.180000000000007</c:v>
                </c:pt>
                <c:pt idx="282">
                  <c:v>79.180000000000007</c:v>
                </c:pt>
                <c:pt idx="283">
                  <c:v>79.180000000000007</c:v>
                </c:pt>
                <c:pt idx="284">
                  <c:v>78.754000000000005</c:v>
                </c:pt>
                <c:pt idx="285">
                  <c:v>78.754000000000005</c:v>
                </c:pt>
                <c:pt idx="286">
                  <c:v>78.308999999999997</c:v>
                </c:pt>
                <c:pt idx="287">
                  <c:v>78.308999999999997</c:v>
                </c:pt>
                <c:pt idx="288">
                  <c:v>78.308999999999997</c:v>
                </c:pt>
                <c:pt idx="289">
                  <c:v>78.308999999999997</c:v>
                </c:pt>
                <c:pt idx="290">
                  <c:v>78.308999999999997</c:v>
                </c:pt>
                <c:pt idx="291">
                  <c:v>78.308999999999997</c:v>
                </c:pt>
                <c:pt idx="292">
                  <c:v>78.308999999999997</c:v>
                </c:pt>
                <c:pt idx="293">
                  <c:v>78.308999999999997</c:v>
                </c:pt>
                <c:pt idx="294">
                  <c:v>78.308999999999997</c:v>
                </c:pt>
                <c:pt idx="295">
                  <c:v>78.308999999999997</c:v>
                </c:pt>
                <c:pt idx="296">
                  <c:v>78.308999999999997</c:v>
                </c:pt>
                <c:pt idx="297">
                  <c:v>78.308999999999997</c:v>
                </c:pt>
                <c:pt idx="298">
                  <c:v>78.308999999999997</c:v>
                </c:pt>
                <c:pt idx="299">
                  <c:v>78.308999999999997</c:v>
                </c:pt>
                <c:pt idx="300">
                  <c:v>78.308999999999997</c:v>
                </c:pt>
                <c:pt idx="301">
                  <c:v>78.308999999999997</c:v>
                </c:pt>
                <c:pt idx="302">
                  <c:v>78.308999999999997</c:v>
                </c:pt>
                <c:pt idx="303">
                  <c:v>78.308999999999997</c:v>
                </c:pt>
                <c:pt idx="304">
                  <c:v>77.777000000000001</c:v>
                </c:pt>
                <c:pt idx="305">
                  <c:v>77.777000000000001</c:v>
                </c:pt>
                <c:pt idx="306">
                  <c:v>77.777000000000001</c:v>
                </c:pt>
                <c:pt idx="307">
                  <c:v>77.244</c:v>
                </c:pt>
                <c:pt idx="308">
                  <c:v>77.244</c:v>
                </c:pt>
                <c:pt idx="309">
                  <c:v>76.707999999999998</c:v>
                </c:pt>
                <c:pt idx="310">
                  <c:v>76.707999999999998</c:v>
                </c:pt>
                <c:pt idx="311">
                  <c:v>76.707999999999998</c:v>
                </c:pt>
                <c:pt idx="312">
                  <c:v>76.707999999999998</c:v>
                </c:pt>
                <c:pt idx="313">
                  <c:v>76.707999999999998</c:v>
                </c:pt>
                <c:pt idx="314">
                  <c:v>76.707999999999998</c:v>
                </c:pt>
                <c:pt idx="315">
                  <c:v>76.707999999999998</c:v>
                </c:pt>
                <c:pt idx="316">
                  <c:v>76.707999999999998</c:v>
                </c:pt>
                <c:pt idx="317">
                  <c:v>76.167000000000002</c:v>
                </c:pt>
                <c:pt idx="318">
                  <c:v>76.167000000000002</c:v>
                </c:pt>
                <c:pt idx="319">
                  <c:v>76.167000000000002</c:v>
                </c:pt>
                <c:pt idx="320">
                  <c:v>76.167000000000002</c:v>
                </c:pt>
                <c:pt idx="321">
                  <c:v>76.167000000000002</c:v>
                </c:pt>
                <c:pt idx="322">
                  <c:v>76.167000000000002</c:v>
                </c:pt>
                <c:pt idx="323">
                  <c:v>76.167000000000002</c:v>
                </c:pt>
                <c:pt idx="324">
                  <c:v>76.167000000000002</c:v>
                </c:pt>
                <c:pt idx="325">
                  <c:v>76.167000000000002</c:v>
                </c:pt>
                <c:pt idx="326">
                  <c:v>76.167000000000002</c:v>
                </c:pt>
                <c:pt idx="327">
                  <c:v>75.585999999999999</c:v>
                </c:pt>
                <c:pt idx="328">
                  <c:v>75.585999999999999</c:v>
                </c:pt>
                <c:pt idx="329">
                  <c:v>75.585999999999999</c:v>
                </c:pt>
                <c:pt idx="330">
                  <c:v>75.585999999999999</c:v>
                </c:pt>
                <c:pt idx="331">
                  <c:v>75.585999999999999</c:v>
                </c:pt>
                <c:pt idx="332">
                  <c:v>75.585999999999999</c:v>
                </c:pt>
                <c:pt idx="333">
                  <c:v>75.585999999999999</c:v>
                </c:pt>
                <c:pt idx="334">
                  <c:v>75.585999999999999</c:v>
                </c:pt>
                <c:pt idx="335">
                  <c:v>75.585999999999999</c:v>
                </c:pt>
                <c:pt idx="336">
                  <c:v>75.585999999999999</c:v>
                </c:pt>
                <c:pt idx="337">
                  <c:v>75.585999999999999</c:v>
                </c:pt>
                <c:pt idx="338">
                  <c:v>75.585999999999999</c:v>
                </c:pt>
                <c:pt idx="339">
                  <c:v>75.585999999999999</c:v>
                </c:pt>
                <c:pt idx="340">
                  <c:v>74.83</c:v>
                </c:pt>
                <c:pt idx="341">
                  <c:v>74.83</c:v>
                </c:pt>
                <c:pt idx="342">
                  <c:v>74.83</c:v>
                </c:pt>
                <c:pt idx="343">
                  <c:v>74.83</c:v>
                </c:pt>
                <c:pt idx="344">
                  <c:v>74.83</c:v>
                </c:pt>
                <c:pt idx="345">
                  <c:v>74.83</c:v>
                </c:pt>
                <c:pt idx="346">
                  <c:v>74.83</c:v>
                </c:pt>
                <c:pt idx="347">
                  <c:v>74.83</c:v>
                </c:pt>
                <c:pt idx="348">
                  <c:v>74.83</c:v>
                </c:pt>
                <c:pt idx="349">
                  <c:v>74.83</c:v>
                </c:pt>
                <c:pt idx="350">
                  <c:v>74.83</c:v>
                </c:pt>
                <c:pt idx="351">
                  <c:v>74.83</c:v>
                </c:pt>
                <c:pt idx="352">
                  <c:v>74.83</c:v>
                </c:pt>
                <c:pt idx="353">
                  <c:v>74.042000000000002</c:v>
                </c:pt>
                <c:pt idx="354">
                  <c:v>74.042000000000002</c:v>
                </c:pt>
                <c:pt idx="355">
                  <c:v>74.042000000000002</c:v>
                </c:pt>
                <c:pt idx="356">
                  <c:v>74.042000000000002</c:v>
                </c:pt>
                <c:pt idx="357">
                  <c:v>74.042000000000002</c:v>
                </c:pt>
                <c:pt idx="358">
                  <c:v>74.042000000000002</c:v>
                </c:pt>
                <c:pt idx="359">
                  <c:v>74.042000000000002</c:v>
                </c:pt>
                <c:pt idx="360">
                  <c:v>74.042000000000002</c:v>
                </c:pt>
                <c:pt idx="361">
                  <c:v>74.042000000000002</c:v>
                </c:pt>
                <c:pt idx="362">
                  <c:v>74.042000000000002</c:v>
                </c:pt>
                <c:pt idx="363">
                  <c:v>74.042000000000002</c:v>
                </c:pt>
                <c:pt idx="364">
                  <c:v>74.042000000000002</c:v>
                </c:pt>
                <c:pt idx="365">
                  <c:v>74.042000000000002</c:v>
                </c:pt>
                <c:pt idx="366">
                  <c:v>74.042000000000002</c:v>
                </c:pt>
                <c:pt idx="367">
                  <c:v>74.042000000000002</c:v>
                </c:pt>
                <c:pt idx="368">
                  <c:v>74.042000000000002</c:v>
                </c:pt>
                <c:pt idx="369">
                  <c:v>74.042000000000002</c:v>
                </c:pt>
                <c:pt idx="370">
                  <c:v>74.042000000000002</c:v>
                </c:pt>
                <c:pt idx="371">
                  <c:v>74.042000000000002</c:v>
                </c:pt>
                <c:pt idx="372">
                  <c:v>74.042000000000002</c:v>
                </c:pt>
                <c:pt idx="373">
                  <c:v>74.042000000000002</c:v>
                </c:pt>
                <c:pt idx="374">
                  <c:v>74.042000000000002</c:v>
                </c:pt>
                <c:pt idx="375">
                  <c:v>74.042000000000002</c:v>
                </c:pt>
                <c:pt idx="376">
                  <c:v>74.042000000000002</c:v>
                </c:pt>
                <c:pt idx="377">
                  <c:v>74.042000000000002</c:v>
                </c:pt>
                <c:pt idx="378">
                  <c:v>74.042000000000002</c:v>
                </c:pt>
                <c:pt idx="379">
                  <c:v>74.042000000000002</c:v>
                </c:pt>
                <c:pt idx="380">
                  <c:v>74.042000000000002</c:v>
                </c:pt>
                <c:pt idx="381">
                  <c:v>74.042000000000002</c:v>
                </c:pt>
                <c:pt idx="382">
                  <c:v>74.042000000000002</c:v>
                </c:pt>
                <c:pt idx="383">
                  <c:v>74.042000000000002</c:v>
                </c:pt>
                <c:pt idx="384">
                  <c:v>74.042000000000002</c:v>
                </c:pt>
                <c:pt idx="385">
                  <c:v>74.042000000000002</c:v>
                </c:pt>
                <c:pt idx="386">
                  <c:v>74.042000000000002</c:v>
                </c:pt>
                <c:pt idx="387">
                  <c:v>74.042000000000002</c:v>
                </c:pt>
                <c:pt idx="388">
                  <c:v>72.590999999999994</c:v>
                </c:pt>
                <c:pt idx="389">
                  <c:v>72.590999999999994</c:v>
                </c:pt>
                <c:pt idx="390">
                  <c:v>72.590999999999994</c:v>
                </c:pt>
                <c:pt idx="391">
                  <c:v>72.590999999999994</c:v>
                </c:pt>
                <c:pt idx="392">
                  <c:v>72.590999999999994</c:v>
                </c:pt>
                <c:pt idx="393">
                  <c:v>72.590999999999994</c:v>
                </c:pt>
                <c:pt idx="394">
                  <c:v>72.590999999999994</c:v>
                </c:pt>
                <c:pt idx="395">
                  <c:v>72.590999999999994</c:v>
                </c:pt>
                <c:pt idx="396">
                  <c:v>72.590999999999994</c:v>
                </c:pt>
                <c:pt idx="397">
                  <c:v>72.590999999999994</c:v>
                </c:pt>
                <c:pt idx="398">
                  <c:v>72.590999999999994</c:v>
                </c:pt>
                <c:pt idx="399">
                  <c:v>71.013000000000005</c:v>
                </c:pt>
                <c:pt idx="400">
                  <c:v>71.013000000000005</c:v>
                </c:pt>
                <c:pt idx="401">
                  <c:v>71.013000000000005</c:v>
                </c:pt>
                <c:pt idx="402">
                  <c:v>71.013000000000005</c:v>
                </c:pt>
                <c:pt idx="403">
                  <c:v>71.013000000000005</c:v>
                </c:pt>
                <c:pt idx="404">
                  <c:v>71.013000000000005</c:v>
                </c:pt>
                <c:pt idx="405">
                  <c:v>71.013000000000005</c:v>
                </c:pt>
                <c:pt idx="406">
                  <c:v>71.013000000000005</c:v>
                </c:pt>
                <c:pt idx="407">
                  <c:v>71.013000000000005</c:v>
                </c:pt>
                <c:pt idx="408">
                  <c:v>71.013000000000005</c:v>
                </c:pt>
                <c:pt idx="409">
                  <c:v>69.433999999999997</c:v>
                </c:pt>
                <c:pt idx="410">
                  <c:v>69.433999999999997</c:v>
                </c:pt>
                <c:pt idx="411">
                  <c:v>69.433999999999997</c:v>
                </c:pt>
                <c:pt idx="412">
                  <c:v>69.433999999999997</c:v>
                </c:pt>
                <c:pt idx="413">
                  <c:v>69.433999999999997</c:v>
                </c:pt>
                <c:pt idx="414">
                  <c:v>69.433999999999997</c:v>
                </c:pt>
                <c:pt idx="415">
                  <c:v>69.433999999999997</c:v>
                </c:pt>
                <c:pt idx="416">
                  <c:v>69.433999999999997</c:v>
                </c:pt>
                <c:pt idx="417">
                  <c:v>69.433999999999997</c:v>
                </c:pt>
                <c:pt idx="418">
                  <c:v>69.433999999999997</c:v>
                </c:pt>
                <c:pt idx="419">
                  <c:v>69.433999999999997</c:v>
                </c:pt>
                <c:pt idx="420">
                  <c:v>69.433999999999997</c:v>
                </c:pt>
                <c:pt idx="421">
                  <c:v>69.433999999999997</c:v>
                </c:pt>
                <c:pt idx="422">
                  <c:v>69.433999999999997</c:v>
                </c:pt>
                <c:pt idx="423">
                  <c:v>69.433999999999997</c:v>
                </c:pt>
                <c:pt idx="424">
                  <c:v>69.433999999999997</c:v>
                </c:pt>
                <c:pt idx="425">
                  <c:v>69.433999999999997</c:v>
                </c:pt>
                <c:pt idx="426">
                  <c:v>69.433999999999997</c:v>
                </c:pt>
                <c:pt idx="427">
                  <c:v>69.433999999999997</c:v>
                </c:pt>
                <c:pt idx="428">
                  <c:v>69.433999999999997</c:v>
                </c:pt>
                <c:pt idx="429">
                  <c:v>69.433999999999997</c:v>
                </c:pt>
                <c:pt idx="430">
                  <c:v>69.433999999999997</c:v>
                </c:pt>
                <c:pt idx="431">
                  <c:v>69.433999999999997</c:v>
                </c:pt>
                <c:pt idx="432">
                  <c:v>69.433999999999997</c:v>
                </c:pt>
              </c:numCache>
            </c:numRef>
          </c:yVal>
          <c:smooth val="0"/>
        </c:ser>
        <c:dLbls>
          <c:showLegendKey val="0"/>
          <c:showVal val="0"/>
          <c:showCatName val="0"/>
          <c:showSerName val="0"/>
          <c:showPercent val="0"/>
          <c:showBubbleSize val="0"/>
        </c:dLbls>
        <c:axId val="813778776"/>
        <c:axId val="813779168"/>
      </c:scatterChart>
      <c:valAx>
        <c:axId val="81377877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779168"/>
        <c:crosses val="autoZero"/>
        <c:crossBetween val="midCat"/>
        <c:majorUnit val="1"/>
      </c:valAx>
      <c:valAx>
        <c:axId val="8137791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3778776"/>
        <c:crosses val="autoZero"/>
        <c:crossBetween val="midCat"/>
        <c:majorUnit val="20"/>
      </c:valAx>
      <c:spPr>
        <a:solidFill>
          <a:schemeClr val="bg2"/>
        </a:solidFill>
        <a:ln>
          <a:solidFill>
            <a:schemeClr val="tx1"/>
          </a:solidFill>
        </a:ln>
      </c:spPr>
    </c:plotArea>
    <c:legend>
      <c:legendPos val="r"/>
      <c:layout>
        <c:manualLayout>
          <c:xMode val="edge"/>
          <c:yMode val="edge"/>
          <c:x val="9.7175458156226066E-2"/>
          <c:y val="0.59805935796486986"/>
          <c:w val="0.36176991150443066"/>
          <c:h val="0.252424011514696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8186145849415881E-2"/>
          <c:w val="0.88820070610642698"/>
          <c:h val="0.80925196850393699"/>
        </c:manualLayout>
      </c:layout>
      <c:scatterChart>
        <c:scatterStyle val="smoothMarker"/>
        <c:varyColors val="0"/>
        <c:ser>
          <c:idx val="0"/>
          <c:order val="0"/>
          <c:tx>
            <c:strRef>
              <c:f>Sheet1!$B$1</c:f>
              <c:strCache>
                <c:ptCount val="1"/>
                <c:pt idx="0">
                  <c:v>No induction/No rejection (N = 719)</c:v>
                </c:pt>
              </c:strCache>
            </c:strRef>
          </c:tx>
          <c:spPr>
            <a:ln w="41275">
              <a:solidFill>
                <a:srgbClr val="00FF00"/>
              </a:solidFill>
            </a:ln>
          </c:spPr>
          <c:marker>
            <c:symbol val="none"/>
          </c:marker>
          <c:xVal>
            <c:numRef>
              <c:f>Sheet1!$A$2:$A$434</c:f>
              <c:numCache>
                <c:formatCode>General</c:formatCode>
                <c:ptCount val="43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numCache>
            </c:numRef>
          </c:xVal>
          <c:yVal>
            <c:numRef>
              <c:f>Sheet1!$B$2:$B$434</c:f>
              <c:numCache>
                <c:formatCode>General</c:formatCode>
                <c:ptCount val="4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99.86</c:v>
                </c:pt>
                <c:pt idx="54">
                  <c:v>99.86</c:v>
                </c:pt>
                <c:pt idx="55">
                  <c:v>99.721000000000004</c:v>
                </c:pt>
                <c:pt idx="56">
                  <c:v>99.581000000000003</c:v>
                </c:pt>
                <c:pt idx="57">
                  <c:v>99.302000000000007</c:v>
                </c:pt>
                <c:pt idx="58">
                  <c:v>99.302000000000007</c:v>
                </c:pt>
                <c:pt idx="59">
                  <c:v>99.302000000000007</c:v>
                </c:pt>
                <c:pt idx="60">
                  <c:v>99.162000000000006</c:v>
                </c:pt>
                <c:pt idx="61">
                  <c:v>99.162000000000006</c:v>
                </c:pt>
                <c:pt idx="62">
                  <c:v>98.882999999999996</c:v>
                </c:pt>
                <c:pt idx="63">
                  <c:v>98.882999999999996</c:v>
                </c:pt>
                <c:pt idx="64">
                  <c:v>98.742999999999995</c:v>
                </c:pt>
                <c:pt idx="65">
                  <c:v>98.742999999999995</c:v>
                </c:pt>
                <c:pt idx="66">
                  <c:v>98.742999999999995</c:v>
                </c:pt>
                <c:pt idx="67">
                  <c:v>98.602999999999994</c:v>
                </c:pt>
                <c:pt idx="68">
                  <c:v>98.462999999999994</c:v>
                </c:pt>
                <c:pt idx="69">
                  <c:v>98.323999999999998</c:v>
                </c:pt>
                <c:pt idx="70">
                  <c:v>98.183999999999997</c:v>
                </c:pt>
                <c:pt idx="71">
                  <c:v>98.183999999999997</c:v>
                </c:pt>
                <c:pt idx="72">
                  <c:v>98.043999999999997</c:v>
                </c:pt>
                <c:pt idx="73">
                  <c:v>97.903999999999996</c:v>
                </c:pt>
                <c:pt idx="74">
                  <c:v>97.903999999999996</c:v>
                </c:pt>
                <c:pt idx="75">
                  <c:v>97.903999999999996</c:v>
                </c:pt>
                <c:pt idx="76">
                  <c:v>97.903999999999996</c:v>
                </c:pt>
                <c:pt idx="77">
                  <c:v>97.903999999999996</c:v>
                </c:pt>
                <c:pt idx="78">
                  <c:v>97.903999999999996</c:v>
                </c:pt>
                <c:pt idx="79">
                  <c:v>97.903999999999996</c:v>
                </c:pt>
                <c:pt idx="80">
                  <c:v>97.903999999999996</c:v>
                </c:pt>
                <c:pt idx="81">
                  <c:v>97.763000000000005</c:v>
                </c:pt>
                <c:pt idx="82">
                  <c:v>97.622</c:v>
                </c:pt>
                <c:pt idx="83">
                  <c:v>97.622</c:v>
                </c:pt>
                <c:pt idx="84">
                  <c:v>97.622</c:v>
                </c:pt>
                <c:pt idx="85">
                  <c:v>97.622</c:v>
                </c:pt>
                <c:pt idx="86">
                  <c:v>97.480999999999995</c:v>
                </c:pt>
                <c:pt idx="87">
                  <c:v>97.338999999999999</c:v>
                </c:pt>
                <c:pt idx="88">
                  <c:v>97.338999999999999</c:v>
                </c:pt>
                <c:pt idx="89">
                  <c:v>97.338999999999999</c:v>
                </c:pt>
                <c:pt idx="90">
                  <c:v>97.338999999999999</c:v>
                </c:pt>
                <c:pt idx="91">
                  <c:v>97.338999999999999</c:v>
                </c:pt>
                <c:pt idx="92">
                  <c:v>97.338999999999999</c:v>
                </c:pt>
                <c:pt idx="93">
                  <c:v>97.338999999999999</c:v>
                </c:pt>
                <c:pt idx="94">
                  <c:v>97.195999999999998</c:v>
                </c:pt>
                <c:pt idx="95">
                  <c:v>97.195999999999998</c:v>
                </c:pt>
                <c:pt idx="96">
                  <c:v>97.195999999999998</c:v>
                </c:pt>
                <c:pt idx="97">
                  <c:v>97.195999999999998</c:v>
                </c:pt>
                <c:pt idx="98">
                  <c:v>97.049000000000007</c:v>
                </c:pt>
                <c:pt idx="99">
                  <c:v>97.049000000000007</c:v>
                </c:pt>
                <c:pt idx="100">
                  <c:v>97.049000000000007</c:v>
                </c:pt>
                <c:pt idx="101">
                  <c:v>96.9</c:v>
                </c:pt>
                <c:pt idx="102">
                  <c:v>96.9</c:v>
                </c:pt>
                <c:pt idx="103">
                  <c:v>96.9</c:v>
                </c:pt>
                <c:pt idx="104">
                  <c:v>96.9</c:v>
                </c:pt>
                <c:pt idx="105">
                  <c:v>96.9</c:v>
                </c:pt>
                <c:pt idx="106">
                  <c:v>96.600999999999999</c:v>
                </c:pt>
                <c:pt idx="107">
                  <c:v>96.600999999999999</c:v>
                </c:pt>
                <c:pt idx="108">
                  <c:v>96.600999999999999</c:v>
                </c:pt>
                <c:pt idx="109">
                  <c:v>96.600999999999999</c:v>
                </c:pt>
                <c:pt idx="110">
                  <c:v>96.150999999999996</c:v>
                </c:pt>
                <c:pt idx="111">
                  <c:v>96.150999999999996</c:v>
                </c:pt>
                <c:pt idx="112">
                  <c:v>96.001999999999995</c:v>
                </c:pt>
                <c:pt idx="113">
                  <c:v>96.001999999999995</c:v>
                </c:pt>
                <c:pt idx="114">
                  <c:v>96.001999999999995</c:v>
                </c:pt>
                <c:pt idx="115">
                  <c:v>96.001999999999995</c:v>
                </c:pt>
                <c:pt idx="116">
                  <c:v>96.001999999999995</c:v>
                </c:pt>
                <c:pt idx="117">
                  <c:v>96.001999999999995</c:v>
                </c:pt>
                <c:pt idx="118">
                  <c:v>96.001999999999995</c:v>
                </c:pt>
                <c:pt idx="119">
                  <c:v>96.001999999999995</c:v>
                </c:pt>
                <c:pt idx="120">
                  <c:v>96.001999999999995</c:v>
                </c:pt>
                <c:pt idx="121">
                  <c:v>96.001999999999995</c:v>
                </c:pt>
                <c:pt idx="122">
                  <c:v>96.001999999999995</c:v>
                </c:pt>
                <c:pt idx="123">
                  <c:v>95.850999999999999</c:v>
                </c:pt>
                <c:pt idx="124">
                  <c:v>95.850999999999999</c:v>
                </c:pt>
                <c:pt idx="125">
                  <c:v>95.850999999999999</c:v>
                </c:pt>
                <c:pt idx="126">
                  <c:v>95.850999999999999</c:v>
                </c:pt>
                <c:pt idx="127">
                  <c:v>95.850999999999999</c:v>
                </c:pt>
                <c:pt idx="128">
                  <c:v>95.700999999999993</c:v>
                </c:pt>
                <c:pt idx="129">
                  <c:v>95.700999999999993</c:v>
                </c:pt>
                <c:pt idx="130">
                  <c:v>95.700999999999993</c:v>
                </c:pt>
                <c:pt idx="131">
                  <c:v>95.397000000000006</c:v>
                </c:pt>
                <c:pt idx="132">
                  <c:v>95.397000000000006</c:v>
                </c:pt>
                <c:pt idx="133">
                  <c:v>95.397000000000006</c:v>
                </c:pt>
                <c:pt idx="134">
                  <c:v>95.090999999999994</c:v>
                </c:pt>
                <c:pt idx="135">
                  <c:v>95.090999999999994</c:v>
                </c:pt>
                <c:pt idx="136">
                  <c:v>95.090999999999994</c:v>
                </c:pt>
                <c:pt idx="137">
                  <c:v>94.938000000000002</c:v>
                </c:pt>
                <c:pt idx="138">
                  <c:v>94.783000000000001</c:v>
                </c:pt>
                <c:pt idx="139">
                  <c:v>94.783000000000001</c:v>
                </c:pt>
                <c:pt idx="140">
                  <c:v>94.783000000000001</c:v>
                </c:pt>
                <c:pt idx="141">
                  <c:v>94.466999999999999</c:v>
                </c:pt>
                <c:pt idx="142">
                  <c:v>94.466999999999999</c:v>
                </c:pt>
                <c:pt idx="143">
                  <c:v>94.466999999999999</c:v>
                </c:pt>
                <c:pt idx="144">
                  <c:v>94.466999999999999</c:v>
                </c:pt>
                <c:pt idx="145">
                  <c:v>94.466999999999999</c:v>
                </c:pt>
                <c:pt idx="146">
                  <c:v>94.466999999999999</c:v>
                </c:pt>
                <c:pt idx="147">
                  <c:v>94.466999999999999</c:v>
                </c:pt>
                <c:pt idx="148">
                  <c:v>94.466999999999999</c:v>
                </c:pt>
                <c:pt idx="149">
                  <c:v>94.466999999999999</c:v>
                </c:pt>
                <c:pt idx="150">
                  <c:v>94.29</c:v>
                </c:pt>
                <c:pt idx="151">
                  <c:v>94.29</c:v>
                </c:pt>
                <c:pt idx="152">
                  <c:v>94.29</c:v>
                </c:pt>
                <c:pt idx="153">
                  <c:v>94.113</c:v>
                </c:pt>
                <c:pt idx="154">
                  <c:v>93.935000000000002</c:v>
                </c:pt>
                <c:pt idx="155">
                  <c:v>93.58</c:v>
                </c:pt>
                <c:pt idx="156">
                  <c:v>93.402000000000001</c:v>
                </c:pt>
                <c:pt idx="157">
                  <c:v>93.402000000000001</c:v>
                </c:pt>
                <c:pt idx="158">
                  <c:v>93.402000000000001</c:v>
                </c:pt>
                <c:pt idx="159">
                  <c:v>93.402000000000001</c:v>
                </c:pt>
                <c:pt idx="160">
                  <c:v>93.402000000000001</c:v>
                </c:pt>
                <c:pt idx="161">
                  <c:v>93.402000000000001</c:v>
                </c:pt>
                <c:pt idx="162">
                  <c:v>93.222999999999999</c:v>
                </c:pt>
                <c:pt idx="163">
                  <c:v>93.222999999999999</c:v>
                </c:pt>
                <c:pt idx="164">
                  <c:v>93.045000000000002</c:v>
                </c:pt>
                <c:pt idx="165">
                  <c:v>93.045000000000002</c:v>
                </c:pt>
                <c:pt idx="166">
                  <c:v>93.045000000000002</c:v>
                </c:pt>
                <c:pt idx="167">
                  <c:v>93.045000000000002</c:v>
                </c:pt>
                <c:pt idx="168">
                  <c:v>93.045000000000002</c:v>
                </c:pt>
                <c:pt idx="169">
                  <c:v>93.045000000000002</c:v>
                </c:pt>
                <c:pt idx="170">
                  <c:v>92.866</c:v>
                </c:pt>
                <c:pt idx="171">
                  <c:v>92.866</c:v>
                </c:pt>
                <c:pt idx="172">
                  <c:v>92.866</c:v>
                </c:pt>
                <c:pt idx="173">
                  <c:v>92.507000000000005</c:v>
                </c:pt>
                <c:pt idx="174">
                  <c:v>92.507000000000005</c:v>
                </c:pt>
                <c:pt idx="175">
                  <c:v>92.507000000000005</c:v>
                </c:pt>
                <c:pt idx="176">
                  <c:v>92.507000000000005</c:v>
                </c:pt>
                <c:pt idx="177">
                  <c:v>92.325999999999993</c:v>
                </c:pt>
                <c:pt idx="178">
                  <c:v>92.144999999999996</c:v>
                </c:pt>
                <c:pt idx="179">
                  <c:v>92.144999999999996</c:v>
                </c:pt>
                <c:pt idx="180">
                  <c:v>92.144999999999996</c:v>
                </c:pt>
                <c:pt idx="181">
                  <c:v>92.144999999999996</c:v>
                </c:pt>
                <c:pt idx="182">
                  <c:v>92.144999999999996</c:v>
                </c:pt>
                <c:pt idx="183">
                  <c:v>92.144999999999996</c:v>
                </c:pt>
                <c:pt idx="184">
                  <c:v>92.144999999999996</c:v>
                </c:pt>
                <c:pt idx="185">
                  <c:v>91.96</c:v>
                </c:pt>
                <c:pt idx="186">
                  <c:v>91.96</c:v>
                </c:pt>
                <c:pt idx="187">
                  <c:v>91.96</c:v>
                </c:pt>
                <c:pt idx="188">
                  <c:v>91.77</c:v>
                </c:pt>
                <c:pt idx="189">
                  <c:v>91.77</c:v>
                </c:pt>
                <c:pt idx="190">
                  <c:v>91.77</c:v>
                </c:pt>
                <c:pt idx="191">
                  <c:v>91.575999999999993</c:v>
                </c:pt>
                <c:pt idx="192">
                  <c:v>91.575999999999993</c:v>
                </c:pt>
                <c:pt idx="193">
                  <c:v>91.575999999999993</c:v>
                </c:pt>
                <c:pt idx="194">
                  <c:v>91.575999999999993</c:v>
                </c:pt>
                <c:pt idx="195">
                  <c:v>91.575999999999993</c:v>
                </c:pt>
                <c:pt idx="196">
                  <c:v>91.575999999999993</c:v>
                </c:pt>
                <c:pt idx="197">
                  <c:v>91.575999999999993</c:v>
                </c:pt>
                <c:pt idx="198">
                  <c:v>91.575999999999993</c:v>
                </c:pt>
                <c:pt idx="199">
                  <c:v>91.575999999999993</c:v>
                </c:pt>
                <c:pt idx="200">
                  <c:v>91.575999999999993</c:v>
                </c:pt>
                <c:pt idx="201">
                  <c:v>91.575999999999993</c:v>
                </c:pt>
                <c:pt idx="202">
                  <c:v>91.575999999999993</c:v>
                </c:pt>
                <c:pt idx="203">
                  <c:v>91.361999999999995</c:v>
                </c:pt>
                <c:pt idx="204">
                  <c:v>91.361999999999995</c:v>
                </c:pt>
                <c:pt idx="205">
                  <c:v>91.361999999999995</c:v>
                </c:pt>
                <c:pt idx="206">
                  <c:v>91.361999999999995</c:v>
                </c:pt>
                <c:pt idx="207">
                  <c:v>91.361999999999995</c:v>
                </c:pt>
                <c:pt idx="208">
                  <c:v>91.361999999999995</c:v>
                </c:pt>
                <c:pt idx="209">
                  <c:v>91.147999999999996</c:v>
                </c:pt>
                <c:pt idx="210">
                  <c:v>91.147999999999996</c:v>
                </c:pt>
                <c:pt idx="211">
                  <c:v>90.933999999999997</c:v>
                </c:pt>
                <c:pt idx="212">
                  <c:v>90.933999999999997</c:v>
                </c:pt>
                <c:pt idx="213">
                  <c:v>90.933999999999997</c:v>
                </c:pt>
                <c:pt idx="214">
                  <c:v>90.933999999999997</c:v>
                </c:pt>
                <c:pt idx="215">
                  <c:v>90.933999999999997</c:v>
                </c:pt>
                <c:pt idx="216">
                  <c:v>90.933999999999997</c:v>
                </c:pt>
                <c:pt idx="217">
                  <c:v>90.933999999999997</c:v>
                </c:pt>
                <c:pt idx="218">
                  <c:v>90.933999999999997</c:v>
                </c:pt>
                <c:pt idx="219">
                  <c:v>90.718999999999994</c:v>
                </c:pt>
                <c:pt idx="220">
                  <c:v>90.718999999999994</c:v>
                </c:pt>
                <c:pt idx="221">
                  <c:v>90.718999999999994</c:v>
                </c:pt>
                <c:pt idx="222">
                  <c:v>90.718999999999994</c:v>
                </c:pt>
                <c:pt idx="223">
                  <c:v>90.718999999999994</c:v>
                </c:pt>
                <c:pt idx="224">
                  <c:v>90.718999999999994</c:v>
                </c:pt>
                <c:pt idx="225">
                  <c:v>90.718999999999994</c:v>
                </c:pt>
                <c:pt idx="226">
                  <c:v>90.718999999999994</c:v>
                </c:pt>
                <c:pt idx="227">
                  <c:v>90.501000000000005</c:v>
                </c:pt>
                <c:pt idx="228">
                  <c:v>90.501000000000005</c:v>
                </c:pt>
                <c:pt idx="229">
                  <c:v>90.501000000000005</c:v>
                </c:pt>
                <c:pt idx="230">
                  <c:v>90.281000000000006</c:v>
                </c:pt>
                <c:pt idx="231">
                  <c:v>90.281000000000006</c:v>
                </c:pt>
                <c:pt idx="232">
                  <c:v>90.281000000000006</c:v>
                </c:pt>
                <c:pt idx="233">
                  <c:v>90.06</c:v>
                </c:pt>
                <c:pt idx="234">
                  <c:v>89.838999999999999</c:v>
                </c:pt>
                <c:pt idx="235">
                  <c:v>89.617000000000004</c:v>
                </c:pt>
                <c:pt idx="236">
                  <c:v>89.617000000000004</c:v>
                </c:pt>
                <c:pt idx="237">
                  <c:v>89.388000000000005</c:v>
                </c:pt>
                <c:pt idx="238">
                  <c:v>89.388000000000005</c:v>
                </c:pt>
                <c:pt idx="239">
                  <c:v>89.388000000000005</c:v>
                </c:pt>
                <c:pt idx="240">
                  <c:v>89.388000000000005</c:v>
                </c:pt>
                <c:pt idx="241">
                  <c:v>89.388000000000005</c:v>
                </c:pt>
                <c:pt idx="242">
                  <c:v>89.388000000000005</c:v>
                </c:pt>
                <c:pt idx="243">
                  <c:v>89.147999999999996</c:v>
                </c:pt>
                <c:pt idx="244">
                  <c:v>89.147999999999996</c:v>
                </c:pt>
                <c:pt idx="245">
                  <c:v>89.147999999999996</c:v>
                </c:pt>
                <c:pt idx="246">
                  <c:v>89.147999999999996</c:v>
                </c:pt>
                <c:pt idx="247">
                  <c:v>89.147999999999996</c:v>
                </c:pt>
                <c:pt idx="248">
                  <c:v>89.147999999999996</c:v>
                </c:pt>
                <c:pt idx="249">
                  <c:v>88.894000000000005</c:v>
                </c:pt>
                <c:pt idx="250">
                  <c:v>88.384</c:v>
                </c:pt>
                <c:pt idx="251">
                  <c:v>88.384</c:v>
                </c:pt>
                <c:pt idx="252">
                  <c:v>88.384</c:v>
                </c:pt>
                <c:pt idx="253">
                  <c:v>88.384</c:v>
                </c:pt>
                <c:pt idx="254">
                  <c:v>88.384</c:v>
                </c:pt>
                <c:pt idx="255">
                  <c:v>88.384</c:v>
                </c:pt>
                <c:pt idx="256">
                  <c:v>88.126000000000005</c:v>
                </c:pt>
                <c:pt idx="257">
                  <c:v>88.126000000000005</c:v>
                </c:pt>
                <c:pt idx="258">
                  <c:v>87.867000000000004</c:v>
                </c:pt>
                <c:pt idx="259">
                  <c:v>87.867000000000004</c:v>
                </c:pt>
                <c:pt idx="260">
                  <c:v>87.867000000000004</c:v>
                </c:pt>
                <c:pt idx="261">
                  <c:v>87.867000000000004</c:v>
                </c:pt>
                <c:pt idx="262">
                  <c:v>87.867000000000004</c:v>
                </c:pt>
                <c:pt idx="263">
                  <c:v>87.867000000000004</c:v>
                </c:pt>
                <c:pt idx="264">
                  <c:v>87.867000000000004</c:v>
                </c:pt>
                <c:pt idx="265">
                  <c:v>87.605000000000004</c:v>
                </c:pt>
                <c:pt idx="266">
                  <c:v>87.343999999999994</c:v>
                </c:pt>
                <c:pt idx="267">
                  <c:v>87.343999999999994</c:v>
                </c:pt>
                <c:pt idx="268">
                  <c:v>87.081999999999994</c:v>
                </c:pt>
                <c:pt idx="269">
                  <c:v>86.82</c:v>
                </c:pt>
                <c:pt idx="270">
                  <c:v>86.82</c:v>
                </c:pt>
                <c:pt idx="271">
                  <c:v>86.82</c:v>
                </c:pt>
                <c:pt idx="272">
                  <c:v>86.82</c:v>
                </c:pt>
                <c:pt idx="273">
                  <c:v>86.82</c:v>
                </c:pt>
                <c:pt idx="274">
                  <c:v>86.82</c:v>
                </c:pt>
                <c:pt idx="275">
                  <c:v>86.82</c:v>
                </c:pt>
                <c:pt idx="276">
                  <c:v>86.82</c:v>
                </c:pt>
                <c:pt idx="277">
                  <c:v>86.82</c:v>
                </c:pt>
                <c:pt idx="278">
                  <c:v>86.82</c:v>
                </c:pt>
                <c:pt idx="279">
                  <c:v>86.82</c:v>
                </c:pt>
                <c:pt idx="280">
                  <c:v>86.82</c:v>
                </c:pt>
                <c:pt idx="281">
                  <c:v>86.271000000000001</c:v>
                </c:pt>
                <c:pt idx="282">
                  <c:v>85.992999999999995</c:v>
                </c:pt>
                <c:pt idx="283">
                  <c:v>85.992999999999995</c:v>
                </c:pt>
                <c:pt idx="284">
                  <c:v>85.992999999999995</c:v>
                </c:pt>
                <c:pt idx="285">
                  <c:v>85.992999999999995</c:v>
                </c:pt>
                <c:pt idx="286">
                  <c:v>85.992999999999995</c:v>
                </c:pt>
                <c:pt idx="287">
                  <c:v>85.992999999999995</c:v>
                </c:pt>
                <c:pt idx="288">
                  <c:v>85.680999999999997</c:v>
                </c:pt>
                <c:pt idx="289">
                  <c:v>85.367000000000004</c:v>
                </c:pt>
                <c:pt idx="290">
                  <c:v>85.367000000000004</c:v>
                </c:pt>
                <c:pt idx="291">
                  <c:v>85.367000000000004</c:v>
                </c:pt>
                <c:pt idx="292">
                  <c:v>85.037999999999997</c:v>
                </c:pt>
                <c:pt idx="293">
                  <c:v>85.037999999999997</c:v>
                </c:pt>
                <c:pt idx="294">
                  <c:v>85.037999999999997</c:v>
                </c:pt>
                <c:pt idx="295">
                  <c:v>85.037999999999997</c:v>
                </c:pt>
                <c:pt idx="296">
                  <c:v>85.037999999999997</c:v>
                </c:pt>
                <c:pt idx="297">
                  <c:v>85.037999999999997</c:v>
                </c:pt>
                <c:pt idx="298">
                  <c:v>85.037999999999997</c:v>
                </c:pt>
                <c:pt idx="299">
                  <c:v>85.037999999999997</c:v>
                </c:pt>
                <c:pt idx="300">
                  <c:v>85.037999999999997</c:v>
                </c:pt>
                <c:pt idx="301">
                  <c:v>85.037999999999997</c:v>
                </c:pt>
                <c:pt idx="302">
                  <c:v>85.037999999999997</c:v>
                </c:pt>
                <c:pt idx="303">
                  <c:v>84.698999999999998</c:v>
                </c:pt>
                <c:pt idx="304">
                  <c:v>84.698999999999998</c:v>
                </c:pt>
                <c:pt idx="305">
                  <c:v>84.698999999999998</c:v>
                </c:pt>
                <c:pt idx="306">
                  <c:v>84.698999999999998</c:v>
                </c:pt>
                <c:pt idx="307">
                  <c:v>84.698999999999998</c:v>
                </c:pt>
                <c:pt idx="308">
                  <c:v>84.698999999999998</c:v>
                </c:pt>
                <c:pt idx="309">
                  <c:v>84.698999999999998</c:v>
                </c:pt>
                <c:pt idx="310">
                  <c:v>84.698999999999998</c:v>
                </c:pt>
                <c:pt idx="311">
                  <c:v>84.36</c:v>
                </c:pt>
                <c:pt idx="312">
                  <c:v>84.36</c:v>
                </c:pt>
                <c:pt idx="313">
                  <c:v>84.36</c:v>
                </c:pt>
                <c:pt idx="314">
                  <c:v>84.36</c:v>
                </c:pt>
                <c:pt idx="315">
                  <c:v>84.36</c:v>
                </c:pt>
                <c:pt idx="316">
                  <c:v>84.36</c:v>
                </c:pt>
                <c:pt idx="317">
                  <c:v>84.36</c:v>
                </c:pt>
                <c:pt idx="318">
                  <c:v>84.36</c:v>
                </c:pt>
                <c:pt idx="319">
                  <c:v>84.36</c:v>
                </c:pt>
                <c:pt idx="320">
                  <c:v>84.36</c:v>
                </c:pt>
                <c:pt idx="321">
                  <c:v>84.013999999999996</c:v>
                </c:pt>
                <c:pt idx="322">
                  <c:v>83.667000000000002</c:v>
                </c:pt>
                <c:pt idx="323">
                  <c:v>83.667000000000002</c:v>
                </c:pt>
                <c:pt idx="324">
                  <c:v>83.667000000000002</c:v>
                </c:pt>
                <c:pt idx="325">
                  <c:v>83.667000000000002</c:v>
                </c:pt>
                <c:pt idx="326">
                  <c:v>83.667000000000002</c:v>
                </c:pt>
                <c:pt idx="327">
                  <c:v>83.667000000000002</c:v>
                </c:pt>
                <c:pt idx="328">
                  <c:v>83.667000000000002</c:v>
                </c:pt>
                <c:pt idx="329">
                  <c:v>83.667000000000002</c:v>
                </c:pt>
                <c:pt idx="330">
                  <c:v>83.667000000000002</c:v>
                </c:pt>
                <c:pt idx="331">
                  <c:v>83.667000000000002</c:v>
                </c:pt>
                <c:pt idx="332">
                  <c:v>83.667000000000002</c:v>
                </c:pt>
                <c:pt idx="333">
                  <c:v>83.667000000000002</c:v>
                </c:pt>
                <c:pt idx="334">
                  <c:v>83.667000000000002</c:v>
                </c:pt>
                <c:pt idx="335">
                  <c:v>83.667000000000002</c:v>
                </c:pt>
                <c:pt idx="336">
                  <c:v>83.667000000000002</c:v>
                </c:pt>
                <c:pt idx="337">
                  <c:v>83.667000000000002</c:v>
                </c:pt>
                <c:pt idx="338">
                  <c:v>83.667000000000002</c:v>
                </c:pt>
                <c:pt idx="339">
                  <c:v>83.667000000000002</c:v>
                </c:pt>
                <c:pt idx="340">
                  <c:v>83.667000000000002</c:v>
                </c:pt>
                <c:pt idx="341">
                  <c:v>83.667000000000002</c:v>
                </c:pt>
                <c:pt idx="342">
                  <c:v>83.667000000000002</c:v>
                </c:pt>
                <c:pt idx="343">
                  <c:v>83.251000000000005</c:v>
                </c:pt>
                <c:pt idx="344">
                  <c:v>83.251000000000005</c:v>
                </c:pt>
                <c:pt idx="345">
                  <c:v>83.251000000000005</c:v>
                </c:pt>
                <c:pt idx="346">
                  <c:v>83.251000000000005</c:v>
                </c:pt>
                <c:pt idx="347">
                  <c:v>83.251000000000005</c:v>
                </c:pt>
                <c:pt idx="348">
                  <c:v>82.828000000000003</c:v>
                </c:pt>
                <c:pt idx="349">
                  <c:v>82.828000000000003</c:v>
                </c:pt>
                <c:pt idx="350">
                  <c:v>82.828000000000003</c:v>
                </c:pt>
                <c:pt idx="351">
                  <c:v>82.828000000000003</c:v>
                </c:pt>
                <c:pt idx="352">
                  <c:v>82.828000000000003</c:v>
                </c:pt>
                <c:pt idx="353">
                  <c:v>82.828000000000003</c:v>
                </c:pt>
                <c:pt idx="354">
                  <c:v>82.828000000000003</c:v>
                </c:pt>
                <c:pt idx="355">
                  <c:v>82.828000000000003</c:v>
                </c:pt>
                <c:pt idx="356">
                  <c:v>82.828000000000003</c:v>
                </c:pt>
                <c:pt idx="357">
                  <c:v>82.400999999999996</c:v>
                </c:pt>
                <c:pt idx="358">
                  <c:v>82.400999999999996</c:v>
                </c:pt>
                <c:pt idx="359">
                  <c:v>82.400999999999996</c:v>
                </c:pt>
                <c:pt idx="360">
                  <c:v>82.400999999999996</c:v>
                </c:pt>
                <c:pt idx="361">
                  <c:v>82.400999999999996</c:v>
                </c:pt>
                <c:pt idx="362">
                  <c:v>82.400999999999996</c:v>
                </c:pt>
                <c:pt idx="363">
                  <c:v>82.400999999999996</c:v>
                </c:pt>
                <c:pt idx="364">
                  <c:v>82.400999999999996</c:v>
                </c:pt>
                <c:pt idx="365">
                  <c:v>82.400999999999996</c:v>
                </c:pt>
                <c:pt idx="366">
                  <c:v>82.400999999999996</c:v>
                </c:pt>
                <c:pt idx="367">
                  <c:v>82.400999999999996</c:v>
                </c:pt>
                <c:pt idx="368">
                  <c:v>82.400999999999996</c:v>
                </c:pt>
                <c:pt idx="369">
                  <c:v>82.400999999999996</c:v>
                </c:pt>
                <c:pt idx="370">
                  <c:v>82.400999999999996</c:v>
                </c:pt>
                <c:pt idx="371">
                  <c:v>82.400999999999996</c:v>
                </c:pt>
                <c:pt idx="372">
                  <c:v>82.400999999999996</c:v>
                </c:pt>
                <c:pt idx="373">
                  <c:v>82.400999999999996</c:v>
                </c:pt>
                <c:pt idx="374">
                  <c:v>82.400999999999996</c:v>
                </c:pt>
                <c:pt idx="375">
                  <c:v>82.400999999999996</c:v>
                </c:pt>
                <c:pt idx="376">
                  <c:v>82.400999999999996</c:v>
                </c:pt>
                <c:pt idx="377">
                  <c:v>82.400999999999996</c:v>
                </c:pt>
                <c:pt idx="378">
                  <c:v>82.400999999999996</c:v>
                </c:pt>
                <c:pt idx="379">
                  <c:v>82.400999999999996</c:v>
                </c:pt>
                <c:pt idx="380">
                  <c:v>82.400999999999996</c:v>
                </c:pt>
                <c:pt idx="381">
                  <c:v>82.400999999999996</c:v>
                </c:pt>
                <c:pt idx="382">
                  <c:v>82.400999999999996</c:v>
                </c:pt>
                <c:pt idx="383">
                  <c:v>82.400999999999996</c:v>
                </c:pt>
                <c:pt idx="384">
                  <c:v>81.899000000000001</c:v>
                </c:pt>
                <c:pt idx="385">
                  <c:v>81.899000000000001</c:v>
                </c:pt>
                <c:pt idx="386">
                  <c:v>81.899000000000001</c:v>
                </c:pt>
                <c:pt idx="387">
                  <c:v>81.899000000000001</c:v>
                </c:pt>
                <c:pt idx="388">
                  <c:v>81.899000000000001</c:v>
                </c:pt>
                <c:pt idx="389">
                  <c:v>81.367000000000004</c:v>
                </c:pt>
                <c:pt idx="390">
                  <c:v>81.367000000000004</c:v>
                </c:pt>
                <c:pt idx="391">
                  <c:v>81.367000000000004</c:v>
                </c:pt>
                <c:pt idx="392">
                  <c:v>81.367000000000004</c:v>
                </c:pt>
                <c:pt idx="393">
                  <c:v>81.367000000000004</c:v>
                </c:pt>
                <c:pt idx="394">
                  <c:v>81.367000000000004</c:v>
                </c:pt>
                <c:pt idx="395">
                  <c:v>81.367000000000004</c:v>
                </c:pt>
                <c:pt idx="396">
                  <c:v>81.367000000000004</c:v>
                </c:pt>
                <c:pt idx="397">
                  <c:v>81.367000000000004</c:v>
                </c:pt>
                <c:pt idx="398">
                  <c:v>81.367000000000004</c:v>
                </c:pt>
                <c:pt idx="399">
                  <c:v>81.367000000000004</c:v>
                </c:pt>
                <c:pt idx="400">
                  <c:v>80.816999999999993</c:v>
                </c:pt>
                <c:pt idx="401">
                  <c:v>80.816999999999993</c:v>
                </c:pt>
                <c:pt idx="402">
                  <c:v>80.816999999999993</c:v>
                </c:pt>
                <c:pt idx="403">
                  <c:v>80.816999999999993</c:v>
                </c:pt>
                <c:pt idx="404">
                  <c:v>80.816999999999993</c:v>
                </c:pt>
                <c:pt idx="405">
                  <c:v>80.268000000000001</c:v>
                </c:pt>
                <c:pt idx="406">
                  <c:v>80.268000000000001</c:v>
                </c:pt>
                <c:pt idx="407">
                  <c:v>80.268000000000001</c:v>
                </c:pt>
                <c:pt idx="408">
                  <c:v>80.268000000000001</c:v>
                </c:pt>
                <c:pt idx="409">
                  <c:v>80.268000000000001</c:v>
                </c:pt>
                <c:pt idx="410">
                  <c:v>80.268000000000001</c:v>
                </c:pt>
                <c:pt idx="411">
                  <c:v>80.268000000000001</c:v>
                </c:pt>
                <c:pt idx="412">
                  <c:v>80.268000000000001</c:v>
                </c:pt>
                <c:pt idx="413">
                  <c:v>79.713999999999999</c:v>
                </c:pt>
                <c:pt idx="414">
                  <c:v>79.713999999999999</c:v>
                </c:pt>
                <c:pt idx="415">
                  <c:v>79.156999999999996</c:v>
                </c:pt>
                <c:pt idx="416">
                  <c:v>79.156999999999996</c:v>
                </c:pt>
                <c:pt idx="417">
                  <c:v>79.156999999999996</c:v>
                </c:pt>
                <c:pt idx="418">
                  <c:v>79.156999999999996</c:v>
                </c:pt>
                <c:pt idx="419">
                  <c:v>79.156999999999996</c:v>
                </c:pt>
                <c:pt idx="420">
                  <c:v>78.590999999999994</c:v>
                </c:pt>
                <c:pt idx="421">
                  <c:v>78.590999999999994</c:v>
                </c:pt>
                <c:pt idx="422">
                  <c:v>78.590999999999994</c:v>
                </c:pt>
                <c:pt idx="423">
                  <c:v>78.590999999999994</c:v>
                </c:pt>
                <c:pt idx="424">
                  <c:v>78.590999999999994</c:v>
                </c:pt>
                <c:pt idx="425">
                  <c:v>78.590999999999994</c:v>
                </c:pt>
                <c:pt idx="426">
                  <c:v>78.590999999999994</c:v>
                </c:pt>
                <c:pt idx="427">
                  <c:v>77.962000000000003</c:v>
                </c:pt>
                <c:pt idx="428">
                  <c:v>77.962000000000003</c:v>
                </c:pt>
                <c:pt idx="429">
                  <c:v>77.962000000000003</c:v>
                </c:pt>
                <c:pt idx="430">
                  <c:v>77.962000000000003</c:v>
                </c:pt>
                <c:pt idx="431">
                  <c:v>77.962000000000003</c:v>
                </c:pt>
                <c:pt idx="432">
                  <c:v>77.962000000000003</c:v>
                </c:pt>
              </c:numCache>
            </c:numRef>
          </c:yVal>
          <c:smooth val="0"/>
        </c:ser>
        <c:ser>
          <c:idx val="1"/>
          <c:order val="1"/>
          <c:tx>
            <c:strRef>
              <c:f>Sheet1!$C$1</c:f>
              <c:strCache>
                <c:ptCount val="1"/>
                <c:pt idx="0">
                  <c:v>Polyclonal induction/No rejection (N = 827)</c:v>
                </c:pt>
              </c:strCache>
            </c:strRef>
          </c:tx>
          <c:spPr>
            <a:ln w="41275">
              <a:solidFill>
                <a:srgbClr val="FF0000"/>
              </a:solidFill>
              <a:prstDash val="solid"/>
            </a:ln>
          </c:spPr>
          <c:marker>
            <c:symbol val="none"/>
          </c:marker>
          <c:xVal>
            <c:numRef>
              <c:f>Sheet1!$A$2:$A$434</c:f>
              <c:numCache>
                <c:formatCode>General</c:formatCode>
                <c:ptCount val="43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numCache>
            </c:numRef>
          </c:xVal>
          <c:yVal>
            <c:numRef>
              <c:f>Sheet1!$C$2:$C$434</c:f>
              <c:numCache>
                <c:formatCode>General</c:formatCode>
                <c:ptCount val="4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99.878</c:v>
                </c:pt>
                <c:pt idx="55">
                  <c:v>99.878</c:v>
                </c:pt>
                <c:pt idx="56">
                  <c:v>99.878</c:v>
                </c:pt>
                <c:pt idx="57">
                  <c:v>99.878</c:v>
                </c:pt>
                <c:pt idx="58">
                  <c:v>99.757000000000005</c:v>
                </c:pt>
                <c:pt idx="59">
                  <c:v>99.635000000000005</c:v>
                </c:pt>
                <c:pt idx="60">
                  <c:v>99.513000000000005</c:v>
                </c:pt>
                <c:pt idx="61">
                  <c:v>99.513000000000005</c:v>
                </c:pt>
                <c:pt idx="62">
                  <c:v>99.513000000000005</c:v>
                </c:pt>
                <c:pt idx="63">
                  <c:v>99.391999999999996</c:v>
                </c:pt>
                <c:pt idx="64">
                  <c:v>99.391999999999996</c:v>
                </c:pt>
                <c:pt idx="65">
                  <c:v>99.391999999999996</c:v>
                </c:pt>
                <c:pt idx="66">
                  <c:v>99.391999999999996</c:v>
                </c:pt>
                <c:pt idx="67">
                  <c:v>99.391999999999996</c:v>
                </c:pt>
                <c:pt idx="68">
                  <c:v>99.391999999999996</c:v>
                </c:pt>
                <c:pt idx="69">
                  <c:v>99.27</c:v>
                </c:pt>
                <c:pt idx="70">
                  <c:v>99.147999999999996</c:v>
                </c:pt>
                <c:pt idx="71">
                  <c:v>99.147999999999996</c:v>
                </c:pt>
                <c:pt idx="72">
                  <c:v>99.147999999999996</c:v>
                </c:pt>
                <c:pt idx="73">
                  <c:v>99.025000000000006</c:v>
                </c:pt>
                <c:pt idx="74">
                  <c:v>98.903000000000006</c:v>
                </c:pt>
                <c:pt idx="75">
                  <c:v>98.78</c:v>
                </c:pt>
                <c:pt idx="76">
                  <c:v>98.656999999999996</c:v>
                </c:pt>
                <c:pt idx="77">
                  <c:v>98.656999999999996</c:v>
                </c:pt>
                <c:pt idx="78">
                  <c:v>98.289000000000001</c:v>
                </c:pt>
                <c:pt idx="79">
                  <c:v>98.289000000000001</c:v>
                </c:pt>
                <c:pt idx="80">
                  <c:v>98.165999999999997</c:v>
                </c:pt>
                <c:pt idx="81">
                  <c:v>98.165999999999997</c:v>
                </c:pt>
                <c:pt idx="82">
                  <c:v>98.165999999999997</c:v>
                </c:pt>
                <c:pt idx="83">
                  <c:v>98.165999999999997</c:v>
                </c:pt>
                <c:pt idx="84">
                  <c:v>98.165999999999997</c:v>
                </c:pt>
                <c:pt idx="85">
                  <c:v>97.92</c:v>
                </c:pt>
                <c:pt idx="86">
                  <c:v>97.92</c:v>
                </c:pt>
                <c:pt idx="87">
                  <c:v>97.92</c:v>
                </c:pt>
                <c:pt idx="88">
                  <c:v>97.92</c:v>
                </c:pt>
                <c:pt idx="89">
                  <c:v>97.92</c:v>
                </c:pt>
                <c:pt idx="90">
                  <c:v>97.92</c:v>
                </c:pt>
                <c:pt idx="91">
                  <c:v>97.671000000000006</c:v>
                </c:pt>
                <c:pt idx="92">
                  <c:v>97.671000000000006</c:v>
                </c:pt>
                <c:pt idx="93">
                  <c:v>97.671000000000006</c:v>
                </c:pt>
                <c:pt idx="94">
                  <c:v>97.671000000000006</c:v>
                </c:pt>
                <c:pt idx="95">
                  <c:v>97.671000000000006</c:v>
                </c:pt>
                <c:pt idx="96">
                  <c:v>97.671000000000006</c:v>
                </c:pt>
                <c:pt idx="97">
                  <c:v>97.671000000000006</c:v>
                </c:pt>
                <c:pt idx="98">
                  <c:v>97.671000000000006</c:v>
                </c:pt>
                <c:pt idx="99">
                  <c:v>97.671000000000006</c:v>
                </c:pt>
                <c:pt idx="100">
                  <c:v>97.671000000000006</c:v>
                </c:pt>
                <c:pt idx="101">
                  <c:v>97.671000000000006</c:v>
                </c:pt>
                <c:pt idx="102">
                  <c:v>97.134</c:v>
                </c:pt>
                <c:pt idx="103">
                  <c:v>97.134</c:v>
                </c:pt>
                <c:pt idx="104">
                  <c:v>97.134</c:v>
                </c:pt>
                <c:pt idx="105">
                  <c:v>97.134</c:v>
                </c:pt>
                <c:pt idx="106">
                  <c:v>97.134</c:v>
                </c:pt>
                <c:pt idx="107">
                  <c:v>97.134</c:v>
                </c:pt>
                <c:pt idx="108">
                  <c:v>97.134</c:v>
                </c:pt>
                <c:pt idx="109">
                  <c:v>97.134</c:v>
                </c:pt>
                <c:pt idx="110">
                  <c:v>97.134</c:v>
                </c:pt>
                <c:pt idx="111">
                  <c:v>97.134</c:v>
                </c:pt>
                <c:pt idx="112">
                  <c:v>97.134</c:v>
                </c:pt>
                <c:pt idx="113">
                  <c:v>96.997</c:v>
                </c:pt>
                <c:pt idx="114">
                  <c:v>96.997</c:v>
                </c:pt>
                <c:pt idx="115">
                  <c:v>96.997</c:v>
                </c:pt>
                <c:pt idx="116">
                  <c:v>96.997</c:v>
                </c:pt>
                <c:pt idx="117">
                  <c:v>96.858999999999995</c:v>
                </c:pt>
                <c:pt idx="118">
                  <c:v>96.721999999999994</c:v>
                </c:pt>
                <c:pt idx="119">
                  <c:v>96.721999999999994</c:v>
                </c:pt>
                <c:pt idx="120">
                  <c:v>96.721999999999994</c:v>
                </c:pt>
                <c:pt idx="121">
                  <c:v>96.721999999999994</c:v>
                </c:pt>
                <c:pt idx="122">
                  <c:v>96.721999999999994</c:v>
                </c:pt>
                <c:pt idx="123">
                  <c:v>96.584000000000003</c:v>
                </c:pt>
                <c:pt idx="124">
                  <c:v>96.584000000000003</c:v>
                </c:pt>
                <c:pt idx="125">
                  <c:v>96.584000000000003</c:v>
                </c:pt>
                <c:pt idx="126">
                  <c:v>96.584000000000003</c:v>
                </c:pt>
                <c:pt idx="127">
                  <c:v>96.584000000000003</c:v>
                </c:pt>
                <c:pt idx="128">
                  <c:v>96.584000000000003</c:v>
                </c:pt>
                <c:pt idx="129">
                  <c:v>96.584000000000003</c:v>
                </c:pt>
                <c:pt idx="130">
                  <c:v>96.584000000000003</c:v>
                </c:pt>
                <c:pt idx="131">
                  <c:v>96.304000000000002</c:v>
                </c:pt>
                <c:pt idx="132">
                  <c:v>95.881</c:v>
                </c:pt>
                <c:pt idx="133">
                  <c:v>95.881</c:v>
                </c:pt>
                <c:pt idx="134">
                  <c:v>95.881</c:v>
                </c:pt>
                <c:pt idx="135">
                  <c:v>95.881</c:v>
                </c:pt>
                <c:pt idx="136">
                  <c:v>95.881</c:v>
                </c:pt>
                <c:pt idx="137">
                  <c:v>95.881</c:v>
                </c:pt>
                <c:pt idx="138">
                  <c:v>95.881</c:v>
                </c:pt>
                <c:pt idx="139">
                  <c:v>95.736000000000004</c:v>
                </c:pt>
                <c:pt idx="140">
                  <c:v>95.588999999999999</c:v>
                </c:pt>
                <c:pt idx="141">
                  <c:v>95.588999999999999</c:v>
                </c:pt>
                <c:pt idx="142">
                  <c:v>95.438999999999993</c:v>
                </c:pt>
                <c:pt idx="143">
                  <c:v>95.438999999999993</c:v>
                </c:pt>
                <c:pt idx="144">
                  <c:v>95.438999999999993</c:v>
                </c:pt>
                <c:pt idx="145">
                  <c:v>95.438999999999993</c:v>
                </c:pt>
                <c:pt idx="146">
                  <c:v>95.277000000000001</c:v>
                </c:pt>
                <c:pt idx="147">
                  <c:v>95.277000000000001</c:v>
                </c:pt>
                <c:pt idx="148">
                  <c:v>95.277000000000001</c:v>
                </c:pt>
                <c:pt idx="149">
                  <c:v>95.277000000000001</c:v>
                </c:pt>
                <c:pt idx="150">
                  <c:v>95.277000000000001</c:v>
                </c:pt>
                <c:pt idx="151">
                  <c:v>95.108999999999995</c:v>
                </c:pt>
                <c:pt idx="152">
                  <c:v>95.108999999999995</c:v>
                </c:pt>
                <c:pt idx="153">
                  <c:v>94.938999999999993</c:v>
                </c:pt>
                <c:pt idx="154">
                  <c:v>94.769000000000005</c:v>
                </c:pt>
                <c:pt idx="155">
                  <c:v>94.769000000000005</c:v>
                </c:pt>
                <c:pt idx="156">
                  <c:v>94.6</c:v>
                </c:pt>
                <c:pt idx="157">
                  <c:v>94.43</c:v>
                </c:pt>
                <c:pt idx="158">
                  <c:v>94.43</c:v>
                </c:pt>
                <c:pt idx="159">
                  <c:v>94.43</c:v>
                </c:pt>
                <c:pt idx="160">
                  <c:v>94.43</c:v>
                </c:pt>
                <c:pt idx="161">
                  <c:v>94.43</c:v>
                </c:pt>
                <c:pt idx="162">
                  <c:v>94.088999999999999</c:v>
                </c:pt>
                <c:pt idx="163">
                  <c:v>94.088999999999999</c:v>
                </c:pt>
                <c:pt idx="164">
                  <c:v>94.088999999999999</c:v>
                </c:pt>
                <c:pt idx="165">
                  <c:v>94.088999999999999</c:v>
                </c:pt>
                <c:pt idx="166">
                  <c:v>93.918000000000006</c:v>
                </c:pt>
                <c:pt idx="167">
                  <c:v>93.918000000000006</c:v>
                </c:pt>
                <c:pt idx="168">
                  <c:v>93.918000000000006</c:v>
                </c:pt>
                <c:pt idx="169">
                  <c:v>93.918000000000006</c:v>
                </c:pt>
                <c:pt idx="170">
                  <c:v>93.918000000000006</c:v>
                </c:pt>
                <c:pt idx="171">
                  <c:v>93.918000000000006</c:v>
                </c:pt>
                <c:pt idx="172">
                  <c:v>93.918000000000006</c:v>
                </c:pt>
                <c:pt idx="173">
                  <c:v>93.745000000000005</c:v>
                </c:pt>
                <c:pt idx="174">
                  <c:v>93.745000000000005</c:v>
                </c:pt>
                <c:pt idx="175">
                  <c:v>93.745000000000005</c:v>
                </c:pt>
                <c:pt idx="176">
                  <c:v>93.745000000000005</c:v>
                </c:pt>
                <c:pt idx="177">
                  <c:v>93.570999999999998</c:v>
                </c:pt>
                <c:pt idx="178">
                  <c:v>93.570999999999998</c:v>
                </c:pt>
                <c:pt idx="179">
                  <c:v>93.570999999999998</c:v>
                </c:pt>
                <c:pt idx="180">
                  <c:v>93.570999999999998</c:v>
                </c:pt>
                <c:pt idx="181">
                  <c:v>93.570999999999998</c:v>
                </c:pt>
                <c:pt idx="182">
                  <c:v>93.570999999999998</c:v>
                </c:pt>
                <c:pt idx="183">
                  <c:v>93.394000000000005</c:v>
                </c:pt>
                <c:pt idx="184">
                  <c:v>93.394000000000005</c:v>
                </c:pt>
                <c:pt idx="185">
                  <c:v>93.394000000000005</c:v>
                </c:pt>
                <c:pt idx="186">
                  <c:v>93.212999999999994</c:v>
                </c:pt>
                <c:pt idx="187">
                  <c:v>93.212999999999994</c:v>
                </c:pt>
                <c:pt idx="188">
                  <c:v>93.03</c:v>
                </c:pt>
                <c:pt idx="189">
                  <c:v>92.843999999999994</c:v>
                </c:pt>
                <c:pt idx="190">
                  <c:v>92.843999999999994</c:v>
                </c:pt>
                <c:pt idx="191">
                  <c:v>92.656000000000006</c:v>
                </c:pt>
                <c:pt idx="192">
                  <c:v>92.656000000000006</c:v>
                </c:pt>
                <c:pt idx="193">
                  <c:v>92.656000000000006</c:v>
                </c:pt>
                <c:pt idx="194">
                  <c:v>92.656000000000006</c:v>
                </c:pt>
                <c:pt idx="195">
                  <c:v>92.656000000000006</c:v>
                </c:pt>
                <c:pt idx="196">
                  <c:v>92.656000000000006</c:v>
                </c:pt>
                <c:pt idx="197">
                  <c:v>92.656000000000006</c:v>
                </c:pt>
                <c:pt idx="198">
                  <c:v>92.656000000000006</c:v>
                </c:pt>
                <c:pt idx="199">
                  <c:v>92.444000000000003</c:v>
                </c:pt>
                <c:pt idx="200">
                  <c:v>92.444000000000003</c:v>
                </c:pt>
                <c:pt idx="201">
                  <c:v>92.444000000000003</c:v>
                </c:pt>
                <c:pt idx="202">
                  <c:v>92.444000000000003</c:v>
                </c:pt>
                <c:pt idx="203">
                  <c:v>92.444000000000003</c:v>
                </c:pt>
                <c:pt idx="204">
                  <c:v>92.444000000000003</c:v>
                </c:pt>
                <c:pt idx="205">
                  <c:v>92.013000000000005</c:v>
                </c:pt>
                <c:pt idx="206">
                  <c:v>92.013000000000005</c:v>
                </c:pt>
                <c:pt idx="207">
                  <c:v>92.013000000000005</c:v>
                </c:pt>
                <c:pt idx="208">
                  <c:v>92.013000000000005</c:v>
                </c:pt>
                <c:pt idx="209">
                  <c:v>92.013000000000005</c:v>
                </c:pt>
                <c:pt idx="210">
                  <c:v>92.013000000000005</c:v>
                </c:pt>
                <c:pt idx="211">
                  <c:v>92.013000000000005</c:v>
                </c:pt>
                <c:pt idx="212">
                  <c:v>92.013000000000005</c:v>
                </c:pt>
                <c:pt idx="213">
                  <c:v>92.013000000000005</c:v>
                </c:pt>
                <c:pt idx="214">
                  <c:v>92.013000000000005</c:v>
                </c:pt>
                <c:pt idx="215">
                  <c:v>92.013000000000005</c:v>
                </c:pt>
                <c:pt idx="216">
                  <c:v>92.013000000000005</c:v>
                </c:pt>
                <c:pt idx="217">
                  <c:v>91.795000000000002</c:v>
                </c:pt>
                <c:pt idx="218">
                  <c:v>91.795000000000002</c:v>
                </c:pt>
                <c:pt idx="219">
                  <c:v>91.795000000000002</c:v>
                </c:pt>
                <c:pt idx="220">
                  <c:v>91.795000000000002</c:v>
                </c:pt>
                <c:pt idx="221">
                  <c:v>91.795000000000002</c:v>
                </c:pt>
                <c:pt idx="222">
                  <c:v>91.795000000000002</c:v>
                </c:pt>
                <c:pt idx="223">
                  <c:v>91.795000000000002</c:v>
                </c:pt>
                <c:pt idx="224">
                  <c:v>91.795000000000002</c:v>
                </c:pt>
                <c:pt idx="225">
                  <c:v>91.795000000000002</c:v>
                </c:pt>
                <c:pt idx="226">
                  <c:v>91.795000000000002</c:v>
                </c:pt>
                <c:pt idx="227">
                  <c:v>91.572999999999993</c:v>
                </c:pt>
                <c:pt idx="228">
                  <c:v>91.572999999999993</c:v>
                </c:pt>
                <c:pt idx="229">
                  <c:v>91.349000000000004</c:v>
                </c:pt>
                <c:pt idx="230">
                  <c:v>91.349000000000004</c:v>
                </c:pt>
                <c:pt idx="231">
                  <c:v>91.349000000000004</c:v>
                </c:pt>
                <c:pt idx="232">
                  <c:v>91.349000000000004</c:v>
                </c:pt>
                <c:pt idx="233">
                  <c:v>91.349000000000004</c:v>
                </c:pt>
                <c:pt idx="234">
                  <c:v>91.349000000000004</c:v>
                </c:pt>
                <c:pt idx="235">
                  <c:v>91.349000000000004</c:v>
                </c:pt>
                <c:pt idx="236">
                  <c:v>91.349000000000004</c:v>
                </c:pt>
                <c:pt idx="237">
                  <c:v>91.349000000000004</c:v>
                </c:pt>
                <c:pt idx="238">
                  <c:v>91.349000000000004</c:v>
                </c:pt>
                <c:pt idx="239">
                  <c:v>91.349000000000004</c:v>
                </c:pt>
                <c:pt idx="240">
                  <c:v>91.349000000000004</c:v>
                </c:pt>
                <c:pt idx="241">
                  <c:v>91.349000000000004</c:v>
                </c:pt>
                <c:pt idx="242">
                  <c:v>91.349000000000004</c:v>
                </c:pt>
                <c:pt idx="243">
                  <c:v>91.349000000000004</c:v>
                </c:pt>
                <c:pt idx="244">
                  <c:v>91.070999999999998</c:v>
                </c:pt>
                <c:pt idx="245">
                  <c:v>91.070999999999998</c:v>
                </c:pt>
                <c:pt idx="246">
                  <c:v>91.070999999999998</c:v>
                </c:pt>
                <c:pt idx="247">
                  <c:v>91.070999999999998</c:v>
                </c:pt>
                <c:pt idx="248">
                  <c:v>91.070999999999998</c:v>
                </c:pt>
                <c:pt idx="249">
                  <c:v>91.070999999999998</c:v>
                </c:pt>
                <c:pt idx="250">
                  <c:v>90.787000000000006</c:v>
                </c:pt>
                <c:pt idx="251">
                  <c:v>90.218000000000004</c:v>
                </c:pt>
                <c:pt idx="252">
                  <c:v>90.218000000000004</c:v>
                </c:pt>
                <c:pt idx="253">
                  <c:v>90.218000000000004</c:v>
                </c:pt>
                <c:pt idx="254">
                  <c:v>90.218000000000004</c:v>
                </c:pt>
                <c:pt idx="255">
                  <c:v>89.933000000000007</c:v>
                </c:pt>
                <c:pt idx="256">
                  <c:v>89.933000000000007</c:v>
                </c:pt>
                <c:pt idx="257">
                  <c:v>89.644999999999996</c:v>
                </c:pt>
                <c:pt idx="258">
                  <c:v>89.644999999999996</c:v>
                </c:pt>
                <c:pt idx="259">
                  <c:v>89.644999999999996</c:v>
                </c:pt>
                <c:pt idx="260">
                  <c:v>89.644999999999996</c:v>
                </c:pt>
                <c:pt idx="261">
                  <c:v>89.644999999999996</c:v>
                </c:pt>
                <c:pt idx="262">
                  <c:v>89.644999999999996</c:v>
                </c:pt>
                <c:pt idx="263">
                  <c:v>89.644999999999996</c:v>
                </c:pt>
                <c:pt idx="264">
                  <c:v>89.644999999999996</c:v>
                </c:pt>
                <c:pt idx="265">
                  <c:v>89.644999999999996</c:v>
                </c:pt>
                <c:pt idx="266">
                  <c:v>89.644999999999996</c:v>
                </c:pt>
                <c:pt idx="267">
                  <c:v>89.644999999999996</c:v>
                </c:pt>
                <c:pt idx="268">
                  <c:v>89.644999999999996</c:v>
                </c:pt>
                <c:pt idx="269">
                  <c:v>89.644999999999996</c:v>
                </c:pt>
                <c:pt idx="270">
                  <c:v>89.644999999999996</c:v>
                </c:pt>
                <c:pt idx="271">
                  <c:v>89.644999999999996</c:v>
                </c:pt>
                <c:pt idx="272">
                  <c:v>89.644999999999996</c:v>
                </c:pt>
                <c:pt idx="273">
                  <c:v>89.644999999999996</c:v>
                </c:pt>
                <c:pt idx="274">
                  <c:v>89.644999999999996</c:v>
                </c:pt>
                <c:pt idx="275">
                  <c:v>89.35</c:v>
                </c:pt>
                <c:pt idx="276">
                  <c:v>89.35</c:v>
                </c:pt>
                <c:pt idx="277">
                  <c:v>89.35</c:v>
                </c:pt>
                <c:pt idx="278">
                  <c:v>89.35</c:v>
                </c:pt>
                <c:pt idx="279">
                  <c:v>89.35</c:v>
                </c:pt>
                <c:pt idx="280">
                  <c:v>89.048000000000002</c:v>
                </c:pt>
                <c:pt idx="281">
                  <c:v>89.048000000000002</c:v>
                </c:pt>
                <c:pt idx="282">
                  <c:v>89.048000000000002</c:v>
                </c:pt>
                <c:pt idx="283">
                  <c:v>89.048000000000002</c:v>
                </c:pt>
                <c:pt idx="284">
                  <c:v>88.736999999999995</c:v>
                </c:pt>
                <c:pt idx="285">
                  <c:v>88.736999999999995</c:v>
                </c:pt>
                <c:pt idx="286">
                  <c:v>88.736999999999995</c:v>
                </c:pt>
                <c:pt idx="287">
                  <c:v>88.736999999999995</c:v>
                </c:pt>
                <c:pt idx="288">
                  <c:v>88.736999999999995</c:v>
                </c:pt>
                <c:pt idx="289">
                  <c:v>88.736999999999995</c:v>
                </c:pt>
                <c:pt idx="290">
                  <c:v>88.736999999999995</c:v>
                </c:pt>
                <c:pt idx="291">
                  <c:v>88.736999999999995</c:v>
                </c:pt>
                <c:pt idx="292">
                  <c:v>88.736999999999995</c:v>
                </c:pt>
                <c:pt idx="293">
                  <c:v>88.736999999999995</c:v>
                </c:pt>
                <c:pt idx="294">
                  <c:v>88.736999999999995</c:v>
                </c:pt>
                <c:pt idx="295">
                  <c:v>88.358000000000004</c:v>
                </c:pt>
                <c:pt idx="296">
                  <c:v>88.358000000000004</c:v>
                </c:pt>
                <c:pt idx="297">
                  <c:v>88.358000000000004</c:v>
                </c:pt>
                <c:pt idx="298">
                  <c:v>88.358000000000004</c:v>
                </c:pt>
                <c:pt idx="299">
                  <c:v>88.358000000000004</c:v>
                </c:pt>
                <c:pt idx="300">
                  <c:v>88.358000000000004</c:v>
                </c:pt>
                <c:pt idx="301">
                  <c:v>88.358000000000004</c:v>
                </c:pt>
                <c:pt idx="302">
                  <c:v>88.358000000000004</c:v>
                </c:pt>
                <c:pt idx="303">
                  <c:v>88.358000000000004</c:v>
                </c:pt>
                <c:pt idx="304">
                  <c:v>87.971999999999994</c:v>
                </c:pt>
                <c:pt idx="305">
                  <c:v>87.971999999999994</c:v>
                </c:pt>
                <c:pt idx="306">
                  <c:v>87.587000000000003</c:v>
                </c:pt>
                <c:pt idx="307">
                  <c:v>87.200999999999993</c:v>
                </c:pt>
                <c:pt idx="308">
                  <c:v>87.200999999999993</c:v>
                </c:pt>
                <c:pt idx="309">
                  <c:v>87.200999999999993</c:v>
                </c:pt>
                <c:pt idx="310">
                  <c:v>87.200999999999993</c:v>
                </c:pt>
                <c:pt idx="311">
                  <c:v>87.200999999999993</c:v>
                </c:pt>
                <c:pt idx="312">
                  <c:v>87.200999999999993</c:v>
                </c:pt>
                <c:pt idx="313">
                  <c:v>86.81</c:v>
                </c:pt>
                <c:pt idx="314">
                  <c:v>86.417000000000002</c:v>
                </c:pt>
                <c:pt idx="315">
                  <c:v>86.417000000000002</c:v>
                </c:pt>
                <c:pt idx="316">
                  <c:v>86.417000000000002</c:v>
                </c:pt>
                <c:pt idx="317">
                  <c:v>86.022000000000006</c:v>
                </c:pt>
                <c:pt idx="318">
                  <c:v>86.022000000000006</c:v>
                </c:pt>
                <c:pt idx="319">
                  <c:v>86.022000000000006</c:v>
                </c:pt>
                <c:pt idx="320">
                  <c:v>86.022000000000006</c:v>
                </c:pt>
                <c:pt idx="321">
                  <c:v>85.626000000000005</c:v>
                </c:pt>
                <c:pt idx="322">
                  <c:v>85.626000000000005</c:v>
                </c:pt>
                <c:pt idx="323">
                  <c:v>85.626000000000005</c:v>
                </c:pt>
                <c:pt idx="324">
                  <c:v>85.626000000000005</c:v>
                </c:pt>
                <c:pt idx="325">
                  <c:v>85.221999999999994</c:v>
                </c:pt>
                <c:pt idx="326">
                  <c:v>85.221999999999994</c:v>
                </c:pt>
                <c:pt idx="327">
                  <c:v>85.221999999999994</c:v>
                </c:pt>
                <c:pt idx="328">
                  <c:v>85.221999999999994</c:v>
                </c:pt>
                <c:pt idx="329">
                  <c:v>85.221999999999994</c:v>
                </c:pt>
                <c:pt idx="330">
                  <c:v>85.221999999999994</c:v>
                </c:pt>
                <c:pt idx="331">
                  <c:v>85.221999999999994</c:v>
                </c:pt>
                <c:pt idx="332">
                  <c:v>85.221999999999994</c:v>
                </c:pt>
                <c:pt idx="333">
                  <c:v>85.221999999999994</c:v>
                </c:pt>
                <c:pt idx="334">
                  <c:v>85.221999999999994</c:v>
                </c:pt>
                <c:pt idx="335">
                  <c:v>85.221999999999994</c:v>
                </c:pt>
                <c:pt idx="336">
                  <c:v>85.221999999999994</c:v>
                </c:pt>
                <c:pt idx="337">
                  <c:v>85.221999999999994</c:v>
                </c:pt>
                <c:pt idx="338">
                  <c:v>85.221999999999994</c:v>
                </c:pt>
                <c:pt idx="339">
                  <c:v>85.221999999999994</c:v>
                </c:pt>
                <c:pt idx="340">
                  <c:v>85.221999999999994</c:v>
                </c:pt>
                <c:pt idx="341">
                  <c:v>85.221999999999994</c:v>
                </c:pt>
                <c:pt idx="342">
                  <c:v>85.221999999999994</c:v>
                </c:pt>
                <c:pt idx="343">
                  <c:v>85.221999999999994</c:v>
                </c:pt>
                <c:pt idx="344">
                  <c:v>85.221999999999994</c:v>
                </c:pt>
                <c:pt idx="345">
                  <c:v>85.221999999999994</c:v>
                </c:pt>
                <c:pt idx="346">
                  <c:v>85.221999999999994</c:v>
                </c:pt>
                <c:pt idx="347">
                  <c:v>85.221999999999994</c:v>
                </c:pt>
                <c:pt idx="348">
                  <c:v>85.221999999999994</c:v>
                </c:pt>
                <c:pt idx="349">
                  <c:v>85.221999999999994</c:v>
                </c:pt>
                <c:pt idx="350">
                  <c:v>85.221999999999994</c:v>
                </c:pt>
                <c:pt idx="351">
                  <c:v>85.221999999999994</c:v>
                </c:pt>
                <c:pt idx="352">
                  <c:v>85.221999999999994</c:v>
                </c:pt>
                <c:pt idx="353">
                  <c:v>85.221999999999994</c:v>
                </c:pt>
                <c:pt idx="354">
                  <c:v>85.221999999999994</c:v>
                </c:pt>
                <c:pt idx="355">
                  <c:v>85.221999999999994</c:v>
                </c:pt>
                <c:pt idx="356">
                  <c:v>85.221999999999994</c:v>
                </c:pt>
                <c:pt idx="357">
                  <c:v>84.665000000000006</c:v>
                </c:pt>
                <c:pt idx="358">
                  <c:v>84.665000000000006</c:v>
                </c:pt>
                <c:pt idx="359">
                  <c:v>84.665000000000006</c:v>
                </c:pt>
                <c:pt idx="360">
                  <c:v>84.665000000000006</c:v>
                </c:pt>
                <c:pt idx="361">
                  <c:v>84.665000000000006</c:v>
                </c:pt>
                <c:pt idx="362">
                  <c:v>84.665000000000006</c:v>
                </c:pt>
                <c:pt idx="363">
                  <c:v>84.665000000000006</c:v>
                </c:pt>
                <c:pt idx="364">
                  <c:v>84.665000000000006</c:v>
                </c:pt>
                <c:pt idx="365">
                  <c:v>84.665000000000006</c:v>
                </c:pt>
                <c:pt idx="366">
                  <c:v>84.665000000000006</c:v>
                </c:pt>
                <c:pt idx="367">
                  <c:v>84.665000000000006</c:v>
                </c:pt>
                <c:pt idx="368">
                  <c:v>84.665000000000006</c:v>
                </c:pt>
                <c:pt idx="369">
                  <c:v>84.665000000000006</c:v>
                </c:pt>
                <c:pt idx="370">
                  <c:v>84.100999999999999</c:v>
                </c:pt>
                <c:pt idx="371">
                  <c:v>84.100999999999999</c:v>
                </c:pt>
                <c:pt idx="372">
                  <c:v>84.100999999999999</c:v>
                </c:pt>
                <c:pt idx="373">
                  <c:v>84.100999999999999</c:v>
                </c:pt>
                <c:pt idx="374">
                  <c:v>84.100999999999999</c:v>
                </c:pt>
                <c:pt idx="375">
                  <c:v>84.100999999999999</c:v>
                </c:pt>
                <c:pt idx="376">
                  <c:v>84.100999999999999</c:v>
                </c:pt>
                <c:pt idx="377">
                  <c:v>84.100999999999999</c:v>
                </c:pt>
                <c:pt idx="378">
                  <c:v>84.100999999999999</c:v>
                </c:pt>
                <c:pt idx="379">
                  <c:v>84.100999999999999</c:v>
                </c:pt>
                <c:pt idx="380">
                  <c:v>84.100999999999999</c:v>
                </c:pt>
                <c:pt idx="381">
                  <c:v>84.100999999999999</c:v>
                </c:pt>
                <c:pt idx="382">
                  <c:v>84.100999999999999</c:v>
                </c:pt>
                <c:pt idx="383">
                  <c:v>84.100999999999999</c:v>
                </c:pt>
                <c:pt idx="384">
                  <c:v>84.100999999999999</c:v>
                </c:pt>
                <c:pt idx="385">
                  <c:v>84.100999999999999</c:v>
                </c:pt>
                <c:pt idx="386">
                  <c:v>84.100999999999999</c:v>
                </c:pt>
                <c:pt idx="387">
                  <c:v>84.100999999999999</c:v>
                </c:pt>
                <c:pt idx="388">
                  <c:v>84.100999999999999</c:v>
                </c:pt>
                <c:pt idx="389">
                  <c:v>83.186000000000007</c:v>
                </c:pt>
                <c:pt idx="390">
                  <c:v>83.186000000000007</c:v>
                </c:pt>
                <c:pt idx="391">
                  <c:v>83.186000000000007</c:v>
                </c:pt>
                <c:pt idx="392">
                  <c:v>83.186000000000007</c:v>
                </c:pt>
                <c:pt idx="393">
                  <c:v>83.186000000000007</c:v>
                </c:pt>
                <c:pt idx="394">
                  <c:v>83.186000000000007</c:v>
                </c:pt>
                <c:pt idx="395">
                  <c:v>83.186000000000007</c:v>
                </c:pt>
                <c:pt idx="396">
                  <c:v>83.186000000000007</c:v>
                </c:pt>
                <c:pt idx="397">
                  <c:v>83.186000000000007</c:v>
                </c:pt>
                <c:pt idx="398">
                  <c:v>83.186000000000007</c:v>
                </c:pt>
                <c:pt idx="399">
                  <c:v>83.186000000000007</c:v>
                </c:pt>
                <c:pt idx="400">
                  <c:v>83.186000000000007</c:v>
                </c:pt>
                <c:pt idx="401">
                  <c:v>83.186000000000007</c:v>
                </c:pt>
                <c:pt idx="402">
                  <c:v>83.186000000000007</c:v>
                </c:pt>
                <c:pt idx="403">
                  <c:v>83.186000000000007</c:v>
                </c:pt>
                <c:pt idx="404">
                  <c:v>83.186000000000007</c:v>
                </c:pt>
                <c:pt idx="405">
                  <c:v>83.186000000000007</c:v>
                </c:pt>
                <c:pt idx="406">
                  <c:v>83.186000000000007</c:v>
                </c:pt>
                <c:pt idx="407">
                  <c:v>83.186000000000007</c:v>
                </c:pt>
                <c:pt idx="408">
                  <c:v>83.186000000000007</c:v>
                </c:pt>
                <c:pt idx="409">
                  <c:v>83.186000000000007</c:v>
                </c:pt>
                <c:pt idx="410">
                  <c:v>83.186000000000007</c:v>
                </c:pt>
                <c:pt idx="411">
                  <c:v>83.186000000000007</c:v>
                </c:pt>
                <c:pt idx="412">
                  <c:v>83.186000000000007</c:v>
                </c:pt>
                <c:pt idx="413">
                  <c:v>83.186000000000007</c:v>
                </c:pt>
                <c:pt idx="414">
                  <c:v>83.186000000000007</c:v>
                </c:pt>
                <c:pt idx="415">
                  <c:v>83.186000000000007</c:v>
                </c:pt>
                <c:pt idx="416">
                  <c:v>83.186000000000007</c:v>
                </c:pt>
                <c:pt idx="417">
                  <c:v>83.186000000000007</c:v>
                </c:pt>
                <c:pt idx="418">
                  <c:v>83.186000000000007</c:v>
                </c:pt>
                <c:pt idx="419">
                  <c:v>83.186000000000007</c:v>
                </c:pt>
                <c:pt idx="420">
                  <c:v>83.186000000000007</c:v>
                </c:pt>
                <c:pt idx="421">
                  <c:v>83.186000000000007</c:v>
                </c:pt>
                <c:pt idx="422">
                  <c:v>83.186000000000007</c:v>
                </c:pt>
                <c:pt idx="423">
                  <c:v>83.186000000000007</c:v>
                </c:pt>
                <c:pt idx="424">
                  <c:v>83.186000000000007</c:v>
                </c:pt>
                <c:pt idx="425">
                  <c:v>83.186000000000007</c:v>
                </c:pt>
                <c:pt idx="426">
                  <c:v>83.186000000000007</c:v>
                </c:pt>
                <c:pt idx="427">
                  <c:v>83.186000000000007</c:v>
                </c:pt>
                <c:pt idx="428">
                  <c:v>83.186000000000007</c:v>
                </c:pt>
                <c:pt idx="429">
                  <c:v>83.186000000000007</c:v>
                </c:pt>
                <c:pt idx="430">
                  <c:v>83.186000000000007</c:v>
                </c:pt>
                <c:pt idx="431">
                  <c:v>83.186000000000007</c:v>
                </c:pt>
                <c:pt idx="432">
                  <c:v>83.186000000000007</c:v>
                </c:pt>
              </c:numCache>
            </c:numRef>
          </c:yVal>
          <c:smooth val="0"/>
        </c:ser>
        <c:ser>
          <c:idx val="2"/>
          <c:order val="2"/>
          <c:tx>
            <c:strRef>
              <c:f>Sheet1!$D$1</c:f>
              <c:strCache>
                <c:ptCount val="1"/>
                <c:pt idx="0">
                  <c:v>IL-2R antagonist/No rejection (N = 371)</c:v>
                </c:pt>
              </c:strCache>
            </c:strRef>
          </c:tx>
          <c:spPr>
            <a:ln w="41275">
              <a:solidFill>
                <a:srgbClr val="FFFF00"/>
              </a:solidFill>
            </a:ln>
          </c:spPr>
          <c:marker>
            <c:symbol val="none"/>
          </c:marker>
          <c:xVal>
            <c:numRef>
              <c:f>Sheet1!$A$2:$A$434</c:f>
              <c:numCache>
                <c:formatCode>General</c:formatCode>
                <c:ptCount val="43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numCache>
            </c:numRef>
          </c:xVal>
          <c:yVal>
            <c:numRef>
              <c:f>Sheet1!$D$2:$D$434</c:f>
              <c:numCache>
                <c:formatCode>General</c:formatCode>
                <c:ptCount val="4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99.73</c:v>
                </c:pt>
                <c:pt idx="50">
                  <c:v>99.73</c:v>
                </c:pt>
                <c:pt idx="51">
                  <c:v>99.73</c:v>
                </c:pt>
                <c:pt idx="52">
                  <c:v>99.73</c:v>
                </c:pt>
                <c:pt idx="53">
                  <c:v>99.73</c:v>
                </c:pt>
                <c:pt idx="54">
                  <c:v>99.73</c:v>
                </c:pt>
                <c:pt idx="55">
                  <c:v>99.73</c:v>
                </c:pt>
                <c:pt idx="56">
                  <c:v>99.73</c:v>
                </c:pt>
                <c:pt idx="57">
                  <c:v>99.73</c:v>
                </c:pt>
                <c:pt idx="58">
                  <c:v>99.73</c:v>
                </c:pt>
                <c:pt idx="59">
                  <c:v>99.46</c:v>
                </c:pt>
                <c:pt idx="60">
                  <c:v>99.46</c:v>
                </c:pt>
                <c:pt idx="61">
                  <c:v>99.46</c:v>
                </c:pt>
                <c:pt idx="62">
                  <c:v>99.46</c:v>
                </c:pt>
                <c:pt idx="63">
                  <c:v>99.19</c:v>
                </c:pt>
                <c:pt idx="64">
                  <c:v>98.92</c:v>
                </c:pt>
                <c:pt idx="65">
                  <c:v>98.92</c:v>
                </c:pt>
                <c:pt idx="66">
                  <c:v>98.92</c:v>
                </c:pt>
                <c:pt idx="67">
                  <c:v>98.379000000000005</c:v>
                </c:pt>
                <c:pt idx="68">
                  <c:v>98.379000000000005</c:v>
                </c:pt>
                <c:pt idx="69">
                  <c:v>98.379000000000005</c:v>
                </c:pt>
                <c:pt idx="70">
                  <c:v>98.108999999999995</c:v>
                </c:pt>
                <c:pt idx="71">
                  <c:v>97.838999999999999</c:v>
                </c:pt>
                <c:pt idx="72">
                  <c:v>97.838999999999999</c:v>
                </c:pt>
                <c:pt idx="73">
                  <c:v>97.838999999999999</c:v>
                </c:pt>
                <c:pt idx="74">
                  <c:v>97.567999999999998</c:v>
                </c:pt>
                <c:pt idx="75">
                  <c:v>97.567999999999998</c:v>
                </c:pt>
                <c:pt idx="76">
                  <c:v>97.567999999999998</c:v>
                </c:pt>
                <c:pt idx="77">
                  <c:v>97.567999999999998</c:v>
                </c:pt>
                <c:pt idx="78">
                  <c:v>97.567999999999998</c:v>
                </c:pt>
                <c:pt idx="79">
                  <c:v>97.567999999999998</c:v>
                </c:pt>
                <c:pt idx="80">
                  <c:v>97.567999999999998</c:v>
                </c:pt>
                <c:pt idx="81">
                  <c:v>97.025000000000006</c:v>
                </c:pt>
                <c:pt idx="82">
                  <c:v>97.025000000000006</c:v>
                </c:pt>
                <c:pt idx="83">
                  <c:v>97.025000000000006</c:v>
                </c:pt>
                <c:pt idx="84">
                  <c:v>97.025000000000006</c:v>
                </c:pt>
                <c:pt idx="85">
                  <c:v>97.025000000000006</c:v>
                </c:pt>
                <c:pt idx="86">
                  <c:v>97.025000000000006</c:v>
                </c:pt>
                <c:pt idx="87">
                  <c:v>97.025000000000006</c:v>
                </c:pt>
                <c:pt idx="88">
                  <c:v>97.025000000000006</c:v>
                </c:pt>
                <c:pt idx="89">
                  <c:v>96.751000000000005</c:v>
                </c:pt>
                <c:pt idx="90">
                  <c:v>96.751000000000005</c:v>
                </c:pt>
                <c:pt idx="91">
                  <c:v>96.475999999999999</c:v>
                </c:pt>
                <c:pt idx="92">
                  <c:v>96.475999999999999</c:v>
                </c:pt>
                <c:pt idx="93">
                  <c:v>96.475999999999999</c:v>
                </c:pt>
                <c:pt idx="94">
                  <c:v>96.475999999999999</c:v>
                </c:pt>
                <c:pt idx="95">
                  <c:v>96.475999999999999</c:v>
                </c:pt>
                <c:pt idx="96">
                  <c:v>96.475999999999999</c:v>
                </c:pt>
                <c:pt idx="97">
                  <c:v>96.475999999999999</c:v>
                </c:pt>
                <c:pt idx="98">
                  <c:v>96.475999999999999</c:v>
                </c:pt>
                <c:pt idx="99">
                  <c:v>96.475999999999999</c:v>
                </c:pt>
                <c:pt idx="100">
                  <c:v>96.475999999999999</c:v>
                </c:pt>
                <c:pt idx="101">
                  <c:v>96.475999999999999</c:v>
                </c:pt>
                <c:pt idx="102">
                  <c:v>96.475999999999999</c:v>
                </c:pt>
                <c:pt idx="103">
                  <c:v>96.179000000000002</c:v>
                </c:pt>
                <c:pt idx="104">
                  <c:v>96.179000000000002</c:v>
                </c:pt>
                <c:pt idx="105">
                  <c:v>96.179000000000002</c:v>
                </c:pt>
                <c:pt idx="106">
                  <c:v>96.179000000000002</c:v>
                </c:pt>
                <c:pt idx="107">
                  <c:v>95.584999999999994</c:v>
                </c:pt>
                <c:pt idx="108">
                  <c:v>95.584999999999994</c:v>
                </c:pt>
                <c:pt idx="109">
                  <c:v>95.584999999999994</c:v>
                </c:pt>
                <c:pt idx="110">
                  <c:v>95.584999999999994</c:v>
                </c:pt>
                <c:pt idx="111">
                  <c:v>95.584999999999994</c:v>
                </c:pt>
                <c:pt idx="112">
                  <c:v>95.287000000000006</c:v>
                </c:pt>
                <c:pt idx="113">
                  <c:v>95.287000000000006</c:v>
                </c:pt>
                <c:pt idx="114">
                  <c:v>94.988</c:v>
                </c:pt>
                <c:pt idx="115">
                  <c:v>94.988</c:v>
                </c:pt>
                <c:pt idx="116">
                  <c:v>94.988</c:v>
                </c:pt>
                <c:pt idx="117">
                  <c:v>94.988</c:v>
                </c:pt>
                <c:pt idx="118">
                  <c:v>94.686999999999998</c:v>
                </c:pt>
                <c:pt idx="119">
                  <c:v>94.686999999999998</c:v>
                </c:pt>
                <c:pt idx="120">
                  <c:v>94.686999999999998</c:v>
                </c:pt>
                <c:pt idx="121">
                  <c:v>94.686999999999998</c:v>
                </c:pt>
                <c:pt idx="122">
                  <c:v>94.686999999999998</c:v>
                </c:pt>
                <c:pt idx="123">
                  <c:v>94.686999999999998</c:v>
                </c:pt>
                <c:pt idx="124">
                  <c:v>94.686999999999998</c:v>
                </c:pt>
                <c:pt idx="125">
                  <c:v>94.686999999999998</c:v>
                </c:pt>
                <c:pt idx="126">
                  <c:v>94.686999999999998</c:v>
                </c:pt>
                <c:pt idx="127">
                  <c:v>94.686999999999998</c:v>
                </c:pt>
                <c:pt idx="128">
                  <c:v>94.686999999999998</c:v>
                </c:pt>
                <c:pt idx="129">
                  <c:v>94.686999999999998</c:v>
                </c:pt>
                <c:pt idx="130">
                  <c:v>94.081999999999994</c:v>
                </c:pt>
                <c:pt idx="131">
                  <c:v>94.081999999999994</c:v>
                </c:pt>
                <c:pt idx="132">
                  <c:v>94.081999999999994</c:v>
                </c:pt>
                <c:pt idx="133">
                  <c:v>94.081999999999994</c:v>
                </c:pt>
                <c:pt idx="134">
                  <c:v>94.081999999999994</c:v>
                </c:pt>
                <c:pt idx="135">
                  <c:v>94.081999999999994</c:v>
                </c:pt>
                <c:pt idx="136">
                  <c:v>93.459000000000003</c:v>
                </c:pt>
                <c:pt idx="137">
                  <c:v>93.459000000000003</c:v>
                </c:pt>
                <c:pt idx="138">
                  <c:v>93.459000000000003</c:v>
                </c:pt>
                <c:pt idx="139">
                  <c:v>93.459000000000003</c:v>
                </c:pt>
                <c:pt idx="140">
                  <c:v>93.459000000000003</c:v>
                </c:pt>
                <c:pt idx="141">
                  <c:v>93.459000000000003</c:v>
                </c:pt>
                <c:pt idx="142">
                  <c:v>93.459000000000003</c:v>
                </c:pt>
                <c:pt idx="143">
                  <c:v>93.128</c:v>
                </c:pt>
                <c:pt idx="144">
                  <c:v>93.128</c:v>
                </c:pt>
                <c:pt idx="145">
                  <c:v>93.128</c:v>
                </c:pt>
                <c:pt idx="146">
                  <c:v>93.128</c:v>
                </c:pt>
                <c:pt idx="147">
                  <c:v>93.128</c:v>
                </c:pt>
                <c:pt idx="148">
                  <c:v>93.128</c:v>
                </c:pt>
                <c:pt idx="149">
                  <c:v>93.128</c:v>
                </c:pt>
                <c:pt idx="150">
                  <c:v>93.128</c:v>
                </c:pt>
                <c:pt idx="151">
                  <c:v>93.128</c:v>
                </c:pt>
                <c:pt idx="152">
                  <c:v>93.128</c:v>
                </c:pt>
                <c:pt idx="153">
                  <c:v>92.760999999999996</c:v>
                </c:pt>
                <c:pt idx="154">
                  <c:v>92.760999999999996</c:v>
                </c:pt>
                <c:pt idx="155">
                  <c:v>92.760999999999996</c:v>
                </c:pt>
                <c:pt idx="156">
                  <c:v>92.760999999999996</c:v>
                </c:pt>
                <c:pt idx="157">
                  <c:v>92.760999999999996</c:v>
                </c:pt>
                <c:pt idx="158">
                  <c:v>92.760999999999996</c:v>
                </c:pt>
                <c:pt idx="159">
                  <c:v>92.760999999999996</c:v>
                </c:pt>
                <c:pt idx="160">
                  <c:v>92.391000000000005</c:v>
                </c:pt>
                <c:pt idx="161">
                  <c:v>92.391000000000005</c:v>
                </c:pt>
                <c:pt idx="162">
                  <c:v>92.391000000000005</c:v>
                </c:pt>
                <c:pt idx="163">
                  <c:v>92.391000000000005</c:v>
                </c:pt>
                <c:pt idx="164">
                  <c:v>92.391000000000005</c:v>
                </c:pt>
                <c:pt idx="165">
                  <c:v>92.391000000000005</c:v>
                </c:pt>
                <c:pt idx="166">
                  <c:v>92.391000000000005</c:v>
                </c:pt>
                <c:pt idx="167">
                  <c:v>92.391000000000005</c:v>
                </c:pt>
                <c:pt idx="168">
                  <c:v>92.391000000000005</c:v>
                </c:pt>
                <c:pt idx="169">
                  <c:v>92.02</c:v>
                </c:pt>
                <c:pt idx="170">
                  <c:v>92.02</c:v>
                </c:pt>
                <c:pt idx="171">
                  <c:v>92.02</c:v>
                </c:pt>
                <c:pt idx="172">
                  <c:v>92.02</c:v>
                </c:pt>
                <c:pt idx="173">
                  <c:v>92.02</c:v>
                </c:pt>
                <c:pt idx="174">
                  <c:v>92.02</c:v>
                </c:pt>
                <c:pt idx="175">
                  <c:v>91.646000000000001</c:v>
                </c:pt>
                <c:pt idx="176">
                  <c:v>91.646000000000001</c:v>
                </c:pt>
                <c:pt idx="177">
                  <c:v>91.646000000000001</c:v>
                </c:pt>
                <c:pt idx="178">
                  <c:v>91.271000000000001</c:v>
                </c:pt>
                <c:pt idx="179">
                  <c:v>91.271000000000001</c:v>
                </c:pt>
                <c:pt idx="180">
                  <c:v>91.271000000000001</c:v>
                </c:pt>
                <c:pt idx="181">
                  <c:v>91.271000000000001</c:v>
                </c:pt>
                <c:pt idx="182">
                  <c:v>91.271000000000001</c:v>
                </c:pt>
                <c:pt idx="183">
                  <c:v>91.271000000000001</c:v>
                </c:pt>
                <c:pt idx="184">
                  <c:v>91.271000000000001</c:v>
                </c:pt>
                <c:pt idx="185">
                  <c:v>91.271000000000001</c:v>
                </c:pt>
                <c:pt idx="186">
                  <c:v>90.881</c:v>
                </c:pt>
                <c:pt idx="187">
                  <c:v>90.881</c:v>
                </c:pt>
                <c:pt idx="188">
                  <c:v>90.881</c:v>
                </c:pt>
                <c:pt idx="189">
                  <c:v>90.881</c:v>
                </c:pt>
                <c:pt idx="190">
                  <c:v>90.474999999999994</c:v>
                </c:pt>
                <c:pt idx="191">
                  <c:v>90.474999999999994</c:v>
                </c:pt>
                <c:pt idx="192">
                  <c:v>90.474999999999994</c:v>
                </c:pt>
                <c:pt idx="193">
                  <c:v>90.474999999999994</c:v>
                </c:pt>
                <c:pt idx="194">
                  <c:v>90.474999999999994</c:v>
                </c:pt>
                <c:pt idx="195">
                  <c:v>90.474999999999994</c:v>
                </c:pt>
                <c:pt idx="196">
                  <c:v>90.474999999999994</c:v>
                </c:pt>
                <c:pt idx="197">
                  <c:v>90.474999999999994</c:v>
                </c:pt>
                <c:pt idx="198">
                  <c:v>90.474999999999994</c:v>
                </c:pt>
                <c:pt idx="199">
                  <c:v>90.474999999999994</c:v>
                </c:pt>
                <c:pt idx="200">
                  <c:v>90.474999999999994</c:v>
                </c:pt>
                <c:pt idx="201">
                  <c:v>90.474999999999994</c:v>
                </c:pt>
                <c:pt idx="202">
                  <c:v>90.474999999999994</c:v>
                </c:pt>
                <c:pt idx="203">
                  <c:v>90.474999999999994</c:v>
                </c:pt>
                <c:pt idx="204">
                  <c:v>90.474999999999994</c:v>
                </c:pt>
                <c:pt idx="205">
                  <c:v>90.474999999999994</c:v>
                </c:pt>
                <c:pt idx="206">
                  <c:v>90.474999999999994</c:v>
                </c:pt>
                <c:pt idx="207">
                  <c:v>90.474999999999994</c:v>
                </c:pt>
                <c:pt idx="208">
                  <c:v>90.474999999999994</c:v>
                </c:pt>
                <c:pt idx="209">
                  <c:v>90.474999999999994</c:v>
                </c:pt>
                <c:pt idx="210">
                  <c:v>90.474999999999994</c:v>
                </c:pt>
                <c:pt idx="211">
                  <c:v>90.474999999999994</c:v>
                </c:pt>
                <c:pt idx="212">
                  <c:v>89.998999999999995</c:v>
                </c:pt>
                <c:pt idx="213">
                  <c:v>89.522999999999996</c:v>
                </c:pt>
                <c:pt idx="214">
                  <c:v>89.522999999999996</c:v>
                </c:pt>
                <c:pt idx="215">
                  <c:v>89.522999999999996</c:v>
                </c:pt>
                <c:pt idx="216">
                  <c:v>89.522999999999996</c:v>
                </c:pt>
                <c:pt idx="217">
                  <c:v>89.522999999999996</c:v>
                </c:pt>
                <c:pt idx="218">
                  <c:v>89.522999999999996</c:v>
                </c:pt>
                <c:pt idx="219">
                  <c:v>89.522999999999996</c:v>
                </c:pt>
                <c:pt idx="220">
                  <c:v>89.040999999999997</c:v>
                </c:pt>
                <c:pt idx="221">
                  <c:v>89.040999999999997</c:v>
                </c:pt>
                <c:pt idx="222">
                  <c:v>89.040999999999997</c:v>
                </c:pt>
                <c:pt idx="223">
                  <c:v>89.040999999999997</c:v>
                </c:pt>
                <c:pt idx="224">
                  <c:v>89.040999999999997</c:v>
                </c:pt>
                <c:pt idx="225">
                  <c:v>89.040999999999997</c:v>
                </c:pt>
                <c:pt idx="226">
                  <c:v>89.040999999999997</c:v>
                </c:pt>
                <c:pt idx="227">
                  <c:v>88.56</c:v>
                </c:pt>
                <c:pt idx="228">
                  <c:v>88.56</c:v>
                </c:pt>
                <c:pt idx="229">
                  <c:v>88.075999999999993</c:v>
                </c:pt>
                <c:pt idx="230">
                  <c:v>88.075999999999993</c:v>
                </c:pt>
                <c:pt idx="231">
                  <c:v>88.075999999999993</c:v>
                </c:pt>
                <c:pt idx="232">
                  <c:v>88.075999999999993</c:v>
                </c:pt>
                <c:pt idx="233">
                  <c:v>88.075999999999993</c:v>
                </c:pt>
                <c:pt idx="234">
                  <c:v>88.075999999999993</c:v>
                </c:pt>
                <c:pt idx="235">
                  <c:v>88.075999999999993</c:v>
                </c:pt>
                <c:pt idx="236">
                  <c:v>88.075999999999993</c:v>
                </c:pt>
                <c:pt idx="237">
                  <c:v>88.075999999999993</c:v>
                </c:pt>
                <c:pt idx="238">
                  <c:v>88.075999999999993</c:v>
                </c:pt>
                <c:pt idx="239">
                  <c:v>88.075999999999993</c:v>
                </c:pt>
                <c:pt idx="240">
                  <c:v>88.075999999999993</c:v>
                </c:pt>
                <c:pt idx="241">
                  <c:v>87.552000000000007</c:v>
                </c:pt>
                <c:pt idx="242">
                  <c:v>87.552000000000007</c:v>
                </c:pt>
                <c:pt idx="243">
                  <c:v>87.552000000000007</c:v>
                </c:pt>
                <c:pt idx="244">
                  <c:v>87.552000000000007</c:v>
                </c:pt>
                <c:pt idx="245">
                  <c:v>87.552000000000007</c:v>
                </c:pt>
                <c:pt idx="246">
                  <c:v>87.552000000000007</c:v>
                </c:pt>
                <c:pt idx="247">
                  <c:v>87.552000000000007</c:v>
                </c:pt>
                <c:pt idx="248">
                  <c:v>87.552000000000007</c:v>
                </c:pt>
                <c:pt idx="249">
                  <c:v>87.552000000000007</c:v>
                </c:pt>
                <c:pt idx="250">
                  <c:v>86.971999999999994</c:v>
                </c:pt>
                <c:pt idx="251">
                  <c:v>86.971999999999994</c:v>
                </c:pt>
                <c:pt idx="252">
                  <c:v>86.971999999999994</c:v>
                </c:pt>
                <c:pt idx="253">
                  <c:v>86.971999999999994</c:v>
                </c:pt>
                <c:pt idx="254">
                  <c:v>86.971999999999994</c:v>
                </c:pt>
                <c:pt idx="255">
                  <c:v>86.971999999999994</c:v>
                </c:pt>
                <c:pt idx="256">
                  <c:v>86.971999999999994</c:v>
                </c:pt>
                <c:pt idx="257">
                  <c:v>86.971999999999994</c:v>
                </c:pt>
                <c:pt idx="258">
                  <c:v>86.971999999999994</c:v>
                </c:pt>
                <c:pt idx="259">
                  <c:v>86.971999999999994</c:v>
                </c:pt>
                <c:pt idx="260">
                  <c:v>86.971999999999994</c:v>
                </c:pt>
                <c:pt idx="261">
                  <c:v>86.971999999999994</c:v>
                </c:pt>
                <c:pt idx="262">
                  <c:v>86.971999999999994</c:v>
                </c:pt>
                <c:pt idx="263">
                  <c:v>86.971999999999994</c:v>
                </c:pt>
                <c:pt idx="264">
                  <c:v>86.971999999999994</c:v>
                </c:pt>
                <c:pt idx="265">
                  <c:v>86.971999999999994</c:v>
                </c:pt>
                <c:pt idx="266">
                  <c:v>86.971999999999994</c:v>
                </c:pt>
                <c:pt idx="267">
                  <c:v>86.971999999999994</c:v>
                </c:pt>
                <c:pt idx="268">
                  <c:v>86.971999999999994</c:v>
                </c:pt>
                <c:pt idx="269">
                  <c:v>86.971999999999994</c:v>
                </c:pt>
                <c:pt idx="270">
                  <c:v>86.971999999999994</c:v>
                </c:pt>
                <c:pt idx="271">
                  <c:v>86.971999999999994</c:v>
                </c:pt>
                <c:pt idx="272">
                  <c:v>86.971999999999994</c:v>
                </c:pt>
                <c:pt idx="273">
                  <c:v>86.971999999999994</c:v>
                </c:pt>
                <c:pt idx="274">
                  <c:v>86.971999999999994</c:v>
                </c:pt>
                <c:pt idx="275">
                  <c:v>86.971999999999994</c:v>
                </c:pt>
                <c:pt idx="276">
                  <c:v>86.971999999999994</c:v>
                </c:pt>
                <c:pt idx="277">
                  <c:v>86.971999999999994</c:v>
                </c:pt>
                <c:pt idx="278">
                  <c:v>86.971999999999994</c:v>
                </c:pt>
                <c:pt idx="279">
                  <c:v>86.971999999999994</c:v>
                </c:pt>
                <c:pt idx="280">
                  <c:v>86.971999999999994</c:v>
                </c:pt>
                <c:pt idx="281">
                  <c:v>86.36</c:v>
                </c:pt>
                <c:pt idx="282">
                  <c:v>86.36</c:v>
                </c:pt>
                <c:pt idx="283">
                  <c:v>86.36</c:v>
                </c:pt>
                <c:pt idx="284">
                  <c:v>86.36</c:v>
                </c:pt>
                <c:pt idx="285">
                  <c:v>86.36</c:v>
                </c:pt>
                <c:pt idx="286">
                  <c:v>85.694999999999993</c:v>
                </c:pt>
                <c:pt idx="287">
                  <c:v>85.694999999999993</c:v>
                </c:pt>
                <c:pt idx="288">
                  <c:v>85.694999999999993</c:v>
                </c:pt>
                <c:pt idx="289">
                  <c:v>85.694999999999993</c:v>
                </c:pt>
                <c:pt idx="290">
                  <c:v>85.694999999999993</c:v>
                </c:pt>
                <c:pt idx="291">
                  <c:v>85.694999999999993</c:v>
                </c:pt>
                <c:pt idx="292">
                  <c:v>85.694999999999993</c:v>
                </c:pt>
                <c:pt idx="293">
                  <c:v>85.694999999999993</c:v>
                </c:pt>
                <c:pt idx="294">
                  <c:v>85.694999999999993</c:v>
                </c:pt>
                <c:pt idx="295">
                  <c:v>85.694999999999993</c:v>
                </c:pt>
                <c:pt idx="296">
                  <c:v>85.694999999999993</c:v>
                </c:pt>
                <c:pt idx="297">
                  <c:v>85.694999999999993</c:v>
                </c:pt>
                <c:pt idx="298">
                  <c:v>85.694999999999993</c:v>
                </c:pt>
                <c:pt idx="299">
                  <c:v>85.694999999999993</c:v>
                </c:pt>
                <c:pt idx="300">
                  <c:v>85.694999999999993</c:v>
                </c:pt>
                <c:pt idx="301">
                  <c:v>85.694999999999993</c:v>
                </c:pt>
                <c:pt idx="302">
                  <c:v>85.694999999999993</c:v>
                </c:pt>
                <c:pt idx="303">
                  <c:v>85.694999999999993</c:v>
                </c:pt>
                <c:pt idx="304">
                  <c:v>85.694999999999993</c:v>
                </c:pt>
                <c:pt idx="305">
                  <c:v>85.694999999999993</c:v>
                </c:pt>
                <c:pt idx="306">
                  <c:v>85.694999999999993</c:v>
                </c:pt>
                <c:pt idx="307">
                  <c:v>84.863</c:v>
                </c:pt>
                <c:pt idx="308">
                  <c:v>84.863</c:v>
                </c:pt>
                <c:pt idx="309">
                  <c:v>84.022999999999996</c:v>
                </c:pt>
                <c:pt idx="310">
                  <c:v>84.022999999999996</c:v>
                </c:pt>
                <c:pt idx="311">
                  <c:v>84.022999999999996</c:v>
                </c:pt>
                <c:pt idx="312">
                  <c:v>84.022999999999996</c:v>
                </c:pt>
                <c:pt idx="313">
                  <c:v>84.022999999999996</c:v>
                </c:pt>
                <c:pt idx="314">
                  <c:v>84.022999999999996</c:v>
                </c:pt>
                <c:pt idx="315">
                  <c:v>84.022999999999996</c:v>
                </c:pt>
                <c:pt idx="316">
                  <c:v>84.022999999999996</c:v>
                </c:pt>
                <c:pt idx="317">
                  <c:v>84.022999999999996</c:v>
                </c:pt>
                <c:pt idx="318">
                  <c:v>84.022999999999996</c:v>
                </c:pt>
                <c:pt idx="319">
                  <c:v>84.022999999999996</c:v>
                </c:pt>
                <c:pt idx="320">
                  <c:v>84.022999999999996</c:v>
                </c:pt>
                <c:pt idx="321">
                  <c:v>84.022999999999996</c:v>
                </c:pt>
                <c:pt idx="322">
                  <c:v>84.022999999999996</c:v>
                </c:pt>
                <c:pt idx="323">
                  <c:v>84.022999999999996</c:v>
                </c:pt>
                <c:pt idx="324">
                  <c:v>84.022999999999996</c:v>
                </c:pt>
                <c:pt idx="325">
                  <c:v>84.022999999999996</c:v>
                </c:pt>
                <c:pt idx="326">
                  <c:v>84.022999999999996</c:v>
                </c:pt>
                <c:pt idx="327">
                  <c:v>84.022999999999996</c:v>
                </c:pt>
                <c:pt idx="328">
                  <c:v>84.022999999999996</c:v>
                </c:pt>
                <c:pt idx="329">
                  <c:v>84.022999999999996</c:v>
                </c:pt>
                <c:pt idx="330">
                  <c:v>84.022999999999996</c:v>
                </c:pt>
                <c:pt idx="331">
                  <c:v>84.022999999999996</c:v>
                </c:pt>
                <c:pt idx="332">
                  <c:v>84.022999999999996</c:v>
                </c:pt>
                <c:pt idx="333">
                  <c:v>84.022999999999996</c:v>
                </c:pt>
                <c:pt idx="334">
                  <c:v>84.022999999999996</c:v>
                </c:pt>
                <c:pt idx="335">
                  <c:v>84.022999999999996</c:v>
                </c:pt>
                <c:pt idx="336">
                  <c:v>84.022999999999996</c:v>
                </c:pt>
                <c:pt idx="337">
                  <c:v>84.022999999999996</c:v>
                </c:pt>
                <c:pt idx="338">
                  <c:v>84.022999999999996</c:v>
                </c:pt>
                <c:pt idx="339">
                  <c:v>84.022999999999996</c:v>
                </c:pt>
                <c:pt idx="340">
                  <c:v>82.84</c:v>
                </c:pt>
                <c:pt idx="341">
                  <c:v>82.84</c:v>
                </c:pt>
                <c:pt idx="342">
                  <c:v>82.84</c:v>
                </c:pt>
                <c:pt idx="343">
                  <c:v>82.84</c:v>
                </c:pt>
                <c:pt idx="344">
                  <c:v>82.84</c:v>
                </c:pt>
                <c:pt idx="345">
                  <c:v>82.84</c:v>
                </c:pt>
                <c:pt idx="346">
                  <c:v>82.84</c:v>
                </c:pt>
                <c:pt idx="347">
                  <c:v>82.84</c:v>
                </c:pt>
                <c:pt idx="348">
                  <c:v>82.84</c:v>
                </c:pt>
                <c:pt idx="349">
                  <c:v>82.84</c:v>
                </c:pt>
                <c:pt idx="350">
                  <c:v>82.84</c:v>
                </c:pt>
                <c:pt idx="351">
                  <c:v>82.84</c:v>
                </c:pt>
                <c:pt idx="352">
                  <c:v>82.84</c:v>
                </c:pt>
                <c:pt idx="353">
                  <c:v>81.602999999999994</c:v>
                </c:pt>
                <c:pt idx="354">
                  <c:v>81.602999999999994</c:v>
                </c:pt>
                <c:pt idx="355">
                  <c:v>81.602999999999994</c:v>
                </c:pt>
                <c:pt idx="356">
                  <c:v>81.602999999999994</c:v>
                </c:pt>
                <c:pt idx="357">
                  <c:v>81.602999999999994</c:v>
                </c:pt>
                <c:pt idx="358">
                  <c:v>81.602999999999994</c:v>
                </c:pt>
                <c:pt idx="359">
                  <c:v>81.602999999999994</c:v>
                </c:pt>
                <c:pt idx="360">
                  <c:v>81.602999999999994</c:v>
                </c:pt>
                <c:pt idx="361">
                  <c:v>81.602999999999994</c:v>
                </c:pt>
                <c:pt idx="362">
                  <c:v>81.602999999999994</c:v>
                </c:pt>
                <c:pt idx="363">
                  <c:v>81.602999999999994</c:v>
                </c:pt>
                <c:pt idx="364">
                  <c:v>81.602999999999994</c:v>
                </c:pt>
                <c:pt idx="365">
                  <c:v>81.602999999999994</c:v>
                </c:pt>
                <c:pt idx="366">
                  <c:v>81.602999999999994</c:v>
                </c:pt>
                <c:pt idx="367">
                  <c:v>81.602999999999994</c:v>
                </c:pt>
                <c:pt idx="368">
                  <c:v>81.602999999999994</c:v>
                </c:pt>
                <c:pt idx="369">
                  <c:v>81.602999999999994</c:v>
                </c:pt>
                <c:pt idx="370">
                  <c:v>81.602999999999994</c:v>
                </c:pt>
                <c:pt idx="371">
                  <c:v>81.602999999999994</c:v>
                </c:pt>
                <c:pt idx="372">
                  <c:v>81.602999999999994</c:v>
                </c:pt>
                <c:pt idx="373">
                  <c:v>81.602999999999994</c:v>
                </c:pt>
                <c:pt idx="374">
                  <c:v>81.602999999999994</c:v>
                </c:pt>
                <c:pt idx="375">
                  <c:v>81.602999999999994</c:v>
                </c:pt>
                <c:pt idx="376">
                  <c:v>81.602999999999994</c:v>
                </c:pt>
                <c:pt idx="377">
                  <c:v>81.602999999999994</c:v>
                </c:pt>
                <c:pt idx="378">
                  <c:v>81.602999999999994</c:v>
                </c:pt>
                <c:pt idx="379">
                  <c:v>81.602999999999994</c:v>
                </c:pt>
                <c:pt idx="380">
                  <c:v>81.602999999999994</c:v>
                </c:pt>
                <c:pt idx="381">
                  <c:v>81.602999999999994</c:v>
                </c:pt>
                <c:pt idx="382">
                  <c:v>80.003</c:v>
                </c:pt>
                <c:pt idx="383">
                  <c:v>80.003</c:v>
                </c:pt>
                <c:pt idx="384">
                  <c:v>80.003</c:v>
                </c:pt>
                <c:pt idx="385">
                  <c:v>80.003</c:v>
                </c:pt>
                <c:pt idx="386">
                  <c:v>80.003</c:v>
                </c:pt>
                <c:pt idx="387">
                  <c:v>80.003</c:v>
                </c:pt>
                <c:pt idx="388">
                  <c:v>77.335999999999999</c:v>
                </c:pt>
                <c:pt idx="389">
                  <c:v>77.335999999999999</c:v>
                </c:pt>
                <c:pt idx="390">
                  <c:v>77.335999999999999</c:v>
                </c:pt>
                <c:pt idx="391">
                  <c:v>77.335999999999999</c:v>
                </c:pt>
                <c:pt idx="392">
                  <c:v>77.335999999999999</c:v>
                </c:pt>
                <c:pt idx="393">
                  <c:v>77.335999999999999</c:v>
                </c:pt>
                <c:pt idx="394">
                  <c:v>77.335999999999999</c:v>
                </c:pt>
                <c:pt idx="395">
                  <c:v>77.335999999999999</c:v>
                </c:pt>
                <c:pt idx="396">
                  <c:v>77.335999999999999</c:v>
                </c:pt>
                <c:pt idx="397">
                  <c:v>77.335999999999999</c:v>
                </c:pt>
                <c:pt idx="398">
                  <c:v>77.335999999999999</c:v>
                </c:pt>
                <c:pt idx="399">
                  <c:v>77.335999999999999</c:v>
                </c:pt>
                <c:pt idx="400">
                  <c:v>77.335999999999999</c:v>
                </c:pt>
                <c:pt idx="401">
                  <c:v>77.335999999999999</c:v>
                </c:pt>
                <c:pt idx="402">
                  <c:v>77.335999999999999</c:v>
                </c:pt>
                <c:pt idx="403">
                  <c:v>77.335999999999999</c:v>
                </c:pt>
                <c:pt idx="404">
                  <c:v>77.335999999999999</c:v>
                </c:pt>
                <c:pt idx="405">
                  <c:v>77.335999999999999</c:v>
                </c:pt>
                <c:pt idx="406">
                  <c:v>77.335999999999999</c:v>
                </c:pt>
                <c:pt idx="407">
                  <c:v>77.335999999999999</c:v>
                </c:pt>
                <c:pt idx="408">
                  <c:v>77.335999999999999</c:v>
                </c:pt>
                <c:pt idx="409">
                  <c:v>77.335999999999999</c:v>
                </c:pt>
                <c:pt idx="410">
                  <c:v>77.335999999999999</c:v>
                </c:pt>
                <c:pt idx="411">
                  <c:v>77.335999999999999</c:v>
                </c:pt>
                <c:pt idx="412">
                  <c:v>77.335999999999999</c:v>
                </c:pt>
                <c:pt idx="413">
                  <c:v>77.335999999999999</c:v>
                </c:pt>
                <c:pt idx="414">
                  <c:v>77.335999999999999</c:v>
                </c:pt>
                <c:pt idx="415">
                  <c:v>77.335999999999999</c:v>
                </c:pt>
                <c:pt idx="416">
                  <c:v>77.335999999999999</c:v>
                </c:pt>
                <c:pt idx="417">
                  <c:v>77.335999999999999</c:v>
                </c:pt>
                <c:pt idx="418">
                  <c:v>77.335999999999999</c:v>
                </c:pt>
                <c:pt idx="419">
                  <c:v>77.335999999999999</c:v>
                </c:pt>
                <c:pt idx="420">
                  <c:v>77.335999999999999</c:v>
                </c:pt>
                <c:pt idx="421">
                  <c:v>77.335999999999999</c:v>
                </c:pt>
                <c:pt idx="422">
                  <c:v>77.335999999999999</c:v>
                </c:pt>
                <c:pt idx="423">
                  <c:v>77.335999999999999</c:v>
                </c:pt>
                <c:pt idx="424">
                  <c:v>77.335999999999999</c:v>
                </c:pt>
                <c:pt idx="425">
                  <c:v>77.335999999999999</c:v>
                </c:pt>
                <c:pt idx="426">
                  <c:v>77.335999999999999</c:v>
                </c:pt>
                <c:pt idx="427">
                  <c:v>77.335999999999999</c:v>
                </c:pt>
                <c:pt idx="428">
                  <c:v>77.335999999999999</c:v>
                </c:pt>
                <c:pt idx="429">
                  <c:v>77.335999999999999</c:v>
                </c:pt>
                <c:pt idx="430">
                  <c:v>77.335999999999999</c:v>
                </c:pt>
                <c:pt idx="431">
                  <c:v>77.335999999999999</c:v>
                </c:pt>
                <c:pt idx="432">
                  <c:v>77.335999999999999</c:v>
                </c:pt>
              </c:numCache>
            </c:numRef>
          </c:yVal>
          <c:smooth val="0"/>
        </c:ser>
        <c:ser>
          <c:idx val="3"/>
          <c:order val="3"/>
          <c:tx>
            <c:strRef>
              <c:f>Sheet1!$E$1</c:f>
              <c:strCache>
                <c:ptCount val="1"/>
                <c:pt idx="0">
                  <c:v>No induction/Treated Rejection (N = 180)</c:v>
                </c:pt>
              </c:strCache>
            </c:strRef>
          </c:tx>
          <c:spPr>
            <a:ln w="41275">
              <a:solidFill>
                <a:srgbClr val="00FF00"/>
              </a:solidFill>
              <a:prstDash val="sysDash"/>
            </a:ln>
          </c:spPr>
          <c:marker>
            <c:symbol val="none"/>
          </c:marker>
          <c:xVal>
            <c:numRef>
              <c:f>Sheet1!$A$2:$A$434</c:f>
              <c:numCache>
                <c:formatCode>General</c:formatCode>
                <c:ptCount val="43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numCache>
            </c:numRef>
          </c:xVal>
          <c:yVal>
            <c:numRef>
              <c:f>Sheet1!$E$2:$E$434</c:f>
              <c:numCache>
                <c:formatCode>General</c:formatCode>
                <c:ptCount val="4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99.444000000000003</c:v>
                </c:pt>
                <c:pt idx="51">
                  <c:v>99.444000000000003</c:v>
                </c:pt>
                <c:pt idx="52">
                  <c:v>98.888999999999996</c:v>
                </c:pt>
                <c:pt idx="53">
                  <c:v>98.888999999999996</c:v>
                </c:pt>
                <c:pt idx="54">
                  <c:v>97.771000000000001</c:v>
                </c:pt>
                <c:pt idx="55">
                  <c:v>97.771000000000001</c:v>
                </c:pt>
                <c:pt idx="56">
                  <c:v>97.771000000000001</c:v>
                </c:pt>
                <c:pt idx="57">
                  <c:v>97.212999999999994</c:v>
                </c:pt>
                <c:pt idx="58">
                  <c:v>97.212999999999994</c:v>
                </c:pt>
                <c:pt idx="59">
                  <c:v>97.212999999999994</c:v>
                </c:pt>
                <c:pt idx="60">
                  <c:v>97.212999999999994</c:v>
                </c:pt>
                <c:pt idx="61">
                  <c:v>97.212999999999994</c:v>
                </c:pt>
                <c:pt idx="62">
                  <c:v>97.212999999999994</c:v>
                </c:pt>
                <c:pt idx="63">
                  <c:v>97.212999999999994</c:v>
                </c:pt>
                <c:pt idx="64">
                  <c:v>97.212999999999994</c:v>
                </c:pt>
                <c:pt idx="65">
                  <c:v>97.212999999999994</c:v>
                </c:pt>
                <c:pt idx="66">
                  <c:v>97.212999999999994</c:v>
                </c:pt>
                <c:pt idx="67">
                  <c:v>97.212999999999994</c:v>
                </c:pt>
                <c:pt idx="68">
                  <c:v>96.650999999999996</c:v>
                </c:pt>
                <c:pt idx="69">
                  <c:v>96.650999999999996</c:v>
                </c:pt>
                <c:pt idx="70">
                  <c:v>96.650999999999996</c:v>
                </c:pt>
                <c:pt idx="71">
                  <c:v>96.650999999999996</c:v>
                </c:pt>
                <c:pt idx="72">
                  <c:v>96.650999999999996</c:v>
                </c:pt>
                <c:pt idx="73">
                  <c:v>96.081999999999994</c:v>
                </c:pt>
                <c:pt idx="74">
                  <c:v>96.081999999999994</c:v>
                </c:pt>
                <c:pt idx="75">
                  <c:v>96.081999999999994</c:v>
                </c:pt>
                <c:pt idx="76">
                  <c:v>95.513999999999996</c:v>
                </c:pt>
                <c:pt idx="77">
                  <c:v>95.513999999999996</c:v>
                </c:pt>
                <c:pt idx="78">
                  <c:v>95.513999999999996</c:v>
                </c:pt>
                <c:pt idx="79">
                  <c:v>95.513999999999996</c:v>
                </c:pt>
                <c:pt idx="80">
                  <c:v>94.944999999999993</c:v>
                </c:pt>
                <c:pt idx="81">
                  <c:v>94.944999999999993</c:v>
                </c:pt>
                <c:pt idx="82">
                  <c:v>94.376999999999995</c:v>
                </c:pt>
                <c:pt idx="83">
                  <c:v>94.376999999999995</c:v>
                </c:pt>
                <c:pt idx="84">
                  <c:v>94.376999999999995</c:v>
                </c:pt>
                <c:pt idx="85">
                  <c:v>94.376999999999995</c:v>
                </c:pt>
                <c:pt idx="86">
                  <c:v>93.24</c:v>
                </c:pt>
                <c:pt idx="87">
                  <c:v>92.102999999999994</c:v>
                </c:pt>
                <c:pt idx="88">
                  <c:v>92.102999999999994</c:v>
                </c:pt>
                <c:pt idx="89">
                  <c:v>92.102999999999994</c:v>
                </c:pt>
                <c:pt idx="90">
                  <c:v>92.102999999999994</c:v>
                </c:pt>
                <c:pt idx="91">
                  <c:v>92.102999999999994</c:v>
                </c:pt>
                <c:pt idx="92">
                  <c:v>92.102999999999994</c:v>
                </c:pt>
                <c:pt idx="93">
                  <c:v>92.102999999999994</c:v>
                </c:pt>
                <c:pt idx="94">
                  <c:v>92.102999999999994</c:v>
                </c:pt>
                <c:pt idx="95">
                  <c:v>92.102999999999994</c:v>
                </c:pt>
                <c:pt idx="96">
                  <c:v>92.102999999999994</c:v>
                </c:pt>
                <c:pt idx="97">
                  <c:v>91.522999999999996</c:v>
                </c:pt>
                <c:pt idx="98">
                  <c:v>91.522999999999996</c:v>
                </c:pt>
                <c:pt idx="99">
                  <c:v>91.522999999999996</c:v>
                </c:pt>
                <c:pt idx="100">
                  <c:v>91.522999999999996</c:v>
                </c:pt>
                <c:pt idx="101">
                  <c:v>91.522999999999996</c:v>
                </c:pt>
                <c:pt idx="102">
                  <c:v>91.522999999999996</c:v>
                </c:pt>
                <c:pt idx="103">
                  <c:v>90.94</c:v>
                </c:pt>
                <c:pt idx="104">
                  <c:v>90.94</c:v>
                </c:pt>
                <c:pt idx="105">
                  <c:v>90.94</c:v>
                </c:pt>
                <c:pt idx="106">
                  <c:v>90.356999999999999</c:v>
                </c:pt>
                <c:pt idx="107">
                  <c:v>90.356999999999999</c:v>
                </c:pt>
                <c:pt idx="108">
                  <c:v>90.356999999999999</c:v>
                </c:pt>
                <c:pt idx="109">
                  <c:v>90.356999999999999</c:v>
                </c:pt>
                <c:pt idx="110">
                  <c:v>90.356999999999999</c:v>
                </c:pt>
                <c:pt idx="111">
                  <c:v>90.356999999999999</c:v>
                </c:pt>
                <c:pt idx="112">
                  <c:v>90.356999999999999</c:v>
                </c:pt>
                <c:pt idx="113">
                  <c:v>90.356999999999999</c:v>
                </c:pt>
                <c:pt idx="114">
                  <c:v>90.356999999999999</c:v>
                </c:pt>
                <c:pt idx="115">
                  <c:v>90.356999999999999</c:v>
                </c:pt>
                <c:pt idx="116">
                  <c:v>90.356999999999999</c:v>
                </c:pt>
                <c:pt idx="117">
                  <c:v>90.356999999999999</c:v>
                </c:pt>
                <c:pt idx="118">
                  <c:v>90.356999999999999</c:v>
                </c:pt>
                <c:pt idx="119">
                  <c:v>90.356999999999999</c:v>
                </c:pt>
                <c:pt idx="120">
                  <c:v>90.356999999999999</c:v>
                </c:pt>
                <c:pt idx="121">
                  <c:v>90.356999999999999</c:v>
                </c:pt>
                <c:pt idx="122">
                  <c:v>90.356999999999999</c:v>
                </c:pt>
                <c:pt idx="123">
                  <c:v>90.356999999999999</c:v>
                </c:pt>
                <c:pt idx="124">
                  <c:v>90.356999999999999</c:v>
                </c:pt>
                <c:pt idx="125">
                  <c:v>90.356999999999999</c:v>
                </c:pt>
                <c:pt idx="126">
                  <c:v>90.356999999999999</c:v>
                </c:pt>
                <c:pt idx="127">
                  <c:v>89.763000000000005</c:v>
                </c:pt>
                <c:pt idx="128">
                  <c:v>89.763000000000005</c:v>
                </c:pt>
                <c:pt idx="129">
                  <c:v>89.763000000000005</c:v>
                </c:pt>
                <c:pt idx="130">
                  <c:v>89.763000000000005</c:v>
                </c:pt>
                <c:pt idx="131">
                  <c:v>89.763000000000005</c:v>
                </c:pt>
                <c:pt idx="132">
                  <c:v>89.763000000000005</c:v>
                </c:pt>
                <c:pt idx="133">
                  <c:v>89.763000000000005</c:v>
                </c:pt>
                <c:pt idx="134">
                  <c:v>88.573999999999998</c:v>
                </c:pt>
                <c:pt idx="135">
                  <c:v>87.98</c:v>
                </c:pt>
                <c:pt idx="136">
                  <c:v>87.381</c:v>
                </c:pt>
                <c:pt idx="137">
                  <c:v>86.783000000000001</c:v>
                </c:pt>
                <c:pt idx="138">
                  <c:v>86.783000000000001</c:v>
                </c:pt>
                <c:pt idx="139">
                  <c:v>86.783000000000001</c:v>
                </c:pt>
                <c:pt idx="140">
                  <c:v>86.783000000000001</c:v>
                </c:pt>
                <c:pt idx="141">
                  <c:v>85.576999999999998</c:v>
                </c:pt>
                <c:pt idx="142">
                  <c:v>85.576999999999998</c:v>
                </c:pt>
                <c:pt idx="143">
                  <c:v>85.576999999999998</c:v>
                </c:pt>
                <c:pt idx="144">
                  <c:v>85.576999999999998</c:v>
                </c:pt>
                <c:pt idx="145">
                  <c:v>85.576999999999998</c:v>
                </c:pt>
                <c:pt idx="146">
                  <c:v>84.942999999999998</c:v>
                </c:pt>
                <c:pt idx="147">
                  <c:v>84.942999999999998</c:v>
                </c:pt>
                <c:pt idx="148">
                  <c:v>84.942999999999998</c:v>
                </c:pt>
                <c:pt idx="149">
                  <c:v>84.284999999999997</c:v>
                </c:pt>
                <c:pt idx="150">
                  <c:v>84.284999999999997</c:v>
                </c:pt>
                <c:pt idx="151">
                  <c:v>84.284999999999997</c:v>
                </c:pt>
                <c:pt idx="152">
                  <c:v>84.284999999999997</c:v>
                </c:pt>
                <c:pt idx="153">
                  <c:v>84.284999999999997</c:v>
                </c:pt>
                <c:pt idx="154">
                  <c:v>84.284999999999997</c:v>
                </c:pt>
                <c:pt idx="155">
                  <c:v>83.620999999999995</c:v>
                </c:pt>
                <c:pt idx="156">
                  <c:v>83.620999999999995</c:v>
                </c:pt>
                <c:pt idx="157">
                  <c:v>82.293999999999997</c:v>
                </c:pt>
                <c:pt idx="158">
                  <c:v>81.63</c:v>
                </c:pt>
                <c:pt idx="159">
                  <c:v>81.63</c:v>
                </c:pt>
                <c:pt idx="160">
                  <c:v>81.63</c:v>
                </c:pt>
                <c:pt idx="161">
                  <c:v>80.966999999999999</c:v>
                </c:pt>
                <c:pt idx="162">
                  <c:v>80.966999999999999</c:v>
                </c:pt>
                <c:pt idx="163">
                  <c:v>80.966999999999999</c:v>
                </c:pt>
                <c:pt idx="164">
                  <c:v>80.966999999999999</c:v>
                </c:pt>
                <c:pt idx="165">
                  <c:v>80.296999999999997</c:v>
                </c:pt>
                <c:pt idx="166">
                  <c:v>80.296999999999997</c:v>
                </c:pt>
                <c:pt idx="167">
                  <c:v>80.296999999999997</c:v>
                </c:pt>
                <c:pt idx="168">
                  <c:v>78.959000000000003</c:v>
                </c:pt>
                <c:pt idx="169">
                  <c:v>78.959000000000003</c:v>
                </c:pt>
                <c:pt idx="170">
                  <c:v>78.959000000000003</c:v>
                </c:pt>
                <c:pt idx="171">
                  <c:v>78.290000000000006</c:v>
                </c:pt>
                <c:pt idx="172">
                  <c:v>78.290000000000006</c:v>
                </c:pt>
                <c:pt idx="173">
                  <c:v>78.290000000000006</c:v>
                </c:pt>
                <c:pt idx="174">
                  <c:v>78.290000000000006</c:v>
                </c:pt>
                <c:pt idx="175">
                  <c:v>78.290000000000006</c:v>
                </c:pt>
                <c:pt idx="176">
                  <c:v>78.290000000000006</c:v>
                </c:pt>
                <c:pt idx="177">
                  <c:v>78.290000000000006</c:v>
                </c:pt>
                <c:pt idx="178">
                  <c:v>78.290000000000006</c:v>
                </c:pt>
                <c:pt idx="179">
                  <c:v>78.290000000000006</c:v>
                </c:pt>
                <c:pt idx="180">
                  <c:v>77.620999999999995</c:v>
                </c:pt>
                <c:pt idx="181">
                  <c:v>77.620999999999995</c:v>
                </c:pt>
                <c:pt idx="182">
                  <c:v>77.620999999999995</c:v>
                </c:pt>
                <c:pt idx="183">
                  <c:v>77.620999999999995</c:v>
                </c:pt>
                <c:pt idx="184">
                  <c:v>77.620999999999995</c:v>
                </c:pt>
                <c:pt idx="185">
                  <c:v>77.620999999999995</c:v>
                </c:pt>
                <c:pt idx="186">
                  <c:v>77.620999999999995</c:v>
                </c:pt>
                <c:pt idx="187">
                  <c:v>77.620999999999995</c:v>
                </c:pt>
                <c:pt idx="188">
                  <c:v>76.951999999999998</c:v>
                </c:pt>
                <c:pt idx="189">
                  <c:v>76.283000000000001</c:v>
                </c:pt>
                <c:pt idx="190">
                  <c:v>76.283000000000001</c:v>
                </c:pt>
                <c:pt idx="191">
                  <c:v>76.283000000000001</c:v>
                </c:pt>
                <c:pt idx="192">
                  <c:v>76.283000000000001</c:v>
                </c:pt>
                <c:pt idx="193">
                  <c:v>76.283000000000001</c:v>
                </c:pt>
                <c:pt idx="194">
                  <c:v>76.283000000000001</c:v>
                </c:pt>
                <c:pt idx="195">
                  <c:v>76.283000000000001</c:v>
                </c:pt>
                <c:pt idx="196">
                  <c:v>76.283000000000001</c:v>
                </c:pt>
                <c:pt idx="197">
                  <c:v>76.283000000000001</c:v>
                </c:pt>
                <c:pt idx="198">
                  <c:v>76.283000000000001</c:v>
                </c:pt>
                <c:pt idx="199">
                  <c:v>76.283000000000001</c:v>
                </c:pt>
                <c:pt idx="200">
                  <c:v>76.283000000000001</c:v>
                </c:pt>
                <c:pt idx="201">
                  <c:v>76.283000000000001</c:v>
                </c:pt>
                <c:pt idx="202">
                  <c:v>76.283000000000001</c:v>
                </c:pt>
                <c:pt idx="203">
                  <c:v>76.283000000000001</c:v>
                </c:pt>
                <c:pt idx="204">
                  <c:v>75.569999999999993</c:v>
                </c:pt>
                <c:pt idx="205">
                  <c:v>74.856999999999999</c:v>
                </c:pt>
                <c:pt idx="206">
                  <c:v>74.856999999999999</c:v>
                </c:pt>
                <c:pt idx="207">
                  <c:v>74.144000000000005</c:v>
                </c:pt>
                <c:pt idx="208">
                  <c:v>74.144000000000005</c:v>
                </c:pt>
                <c:pt idx="209">
                  <c:v>74.144000000000005</c:v>
                </c:pt>
                <c:pt idx="210">
                  <c:v>74.144000000000005</c:v>
                </c:pt>
                <c:pt idx="211">
                  <c:v>74.144000000000005</c:v>
                </c:pt>
                <c:pt idx="212">
                  <c:v>74.144000000000005</c:v>
                </c:pt>
                <c:pt idx="213">
                  <c:v>74.144000000000005</c:v>
                </c:pt>
                <c:pt idx="214">
                  <c:v>74.144000000000005</c:v>
                </c:pt>
                <c:pt idx="215">
                  <c:v>74.144000000000005</c:v>
                </c:pt>
                <c:pt idx="216">
                  <c:v>74.144000000000005</c:v>
                </c:pt>
                <c:pt idx="217">
                  <c:v>74.144000000000005</c:v>
                </c:pt>
                <c:pt idx="218">
                  <c:v>74.144000000000005</c:v>
                </c:pt>
                <c:pt idx="219">
                  <c:v>74.144000000000005</c:v>
                </c:pt>
                <c:pt idx="220">
                  <c:v>73.430999999999997</c:v>
                </c:pt>
                <c:pt idx="221">
                  <c:v>73.430999999999997</c:v>
                </c:pt>
                <c:pt idx="222">
                  <c:v>73.430999999999997</c:v>
                </c:pt>
                <c:pt idx="223">
                  <c:v>73.430999999999997</c:v>
                </c:pt>
                <c:pt idx="224">
                  <c:v>73.430999999999997</c:v>
                </c:pt>
                <c:pt idx="225">
                  <c:v>73.430999999999997</c:v>
                </c:pt>
                <c:pt idx="226">
                  <c:v>73.430999999999997</c:v>
                </c:pt>
                <c:pt idx="227">
                  <c:v>73.430999999999997</c:v>
                </c:pt>
                <c:pt idx="228">
                  <c:v>73.430999999999997</c:v>
                </c:pt>
                <c:pt idx="229">
                  <c:v>73.430999999999997</c:v>
                </c:pt>
                <c:pt idx="230">
                  <c:v>73.430999999999997</c:v>
                </c:pt>
                <c:pt idx="231">
                  <c:v>73.430999999999997</c:v>
                </c:pt>
                <c:pt idx="232">
                  <c:v>73.430999999999997</c:v>
                </c:pt>
                <c:pt idx="233">
                  <c:v>73.430999999999997</c:v>
                </c:pt>
                <c:pt idx="234">
                  <c:v>73.430999999999997</c:v>
                </c:pt>
                <c:pt idx="235">
                  <c:v>73.430999999999997</c:v>
                </c:pt>
                <c:pt idx="236">
                  <c:v>73.430999999999997</c:v>
                </c:pt>
                <c:pt idx="237">
                  <c:v>73.430999999999997</c:v>
                </c:pt>
                <c:pt idx="238">
                  <c:v>73.430999999999997</c:v>
                </c:pt>
                <c:pt idx="239">
                  <c:v>73.430999999999997</c:v>
                </c:pt>
                <c:pt idx="240">
                  <c:v>73.430999999999997</c:v>
                </c:pt>
                <c:pt idx="241">
                  <c:v>72.665999999999997</c:v>
                </c:pt>
                <c:pt idx="242">
                  <c:v>72.665999999999997</c:v>
                </c:pt>
                <c:pt idx="243">
                  <c:v>72.665999999999997</c:v>
                </c:pt>
                <c:pt idx="244">
                  <c:v>72.665999999999997</c:v>
                </c:pt>
                <c:pt idx="245">
                  <c:v>72.665999999999997</c:v>
                </c:pt>
                <c:pt idx="246">
                  <c:v>72.665999999999997</c:v>
                </c:pt>
                <c:pt idx="247">
                  <c:v>72.665999999999997</c:v>
                </c:pt>
                <c:pt idx="248">
                  <c:v>72.665999999999997</c:v>
                </c:pt>
                <c:pt idx="249">
                  <c:v>71.876000000000005</c:v>
                </c:pt>
                <c:pt idx="250">
                  <c:v>71.876000000000005</c:v>
                </c:pt>
                <c:pt idx="251">
                  <c:v>71.876000000000005</c:v>
                </c:pt>
                <c:pt idx="252">
                  <c:v>71.876000000000005</c:v>
                </c:pt>
                <c:pt idx="253">
                  <c:v>71.876000000000005</c:v>
                </c:pt>
                <c:pt idx="254">
                  <c:v>71.876000000000005</c:v>
                </c:pt>
                <c:pt idx="255">
                  <c:v>71.876000000000005</c:v>
                </c:pt>
                <c:pt idx="256">
                  <c:v>71.876000000000005</c:v>
                </c:pt>
                <c:pt idx="257">
                  <c:v>71.876000000000005</c:v>
                </c:pt>
                <c:pt idx="258">
                  <c:v>71.876000000000005</c:v>
                </c:pt>
                <c:pt idx="259">
                  <c:v>71.876000000000005</c:v>
                </c:pt>
                <c:pt idx="260">
                  <c:v>71.876000000000005</c:v>
                </c:pt>
                <c:pt idx="261">
                  <c:v>71.876000000000005</c:v>
                </c:pt>
                <c:pt idx="262">
                  <c:v>71.085999999999999</c:v>
                </c:pt>
                <c:pt idx="263">
                  <c:v>71.085999999999999</c:v>
                </c:pt>
                <c:pt idx="264">
                  <c:v>71.085999999999999</c:v>
                </c:pt>
                <c:pt idx="265">
                  <c:v>70.287999999999997</c:v>
                </c:pt>
                <c:pt idx="266">
                  <c:v>70.287999999999997</c:v>
                </c:pt>
                <c:pt idx="267">
                  <c:v>70.287999999999997</c:v>
                </c:pt>
                <c:pt idx="268">
                  <c:v>70.287999999999997</c:v>
                </c:pt>
                <c:pt idx="269">
                  <c:v>70.287999999999997</c:v>
                </c:pt>
                <c:pt idx="270">
                  <c:v>70.287999999999997</c:v>
                </c:pt>
                <c:pt idx="271">
                  <c:v>70.287999999999997</c:v>
                </c:pt>
                <c:pt idx="272">
                  <c:v>70.287999999999997</c:v>
                </c:pt>
                <c:pt idx="273">
                  <c:v>70.287999999999997</c:v>
                </c:pt>
                <c:pt idx="274">
                  <c:v>70.287999999999997</c:v>
                </c:pt>
                <c:pt idx="275">
                  <c:v>70.287999999999997</c:v>
                </c:pt>
                <c:pt idx="276">
                  <c:v>70.287999999999997</c:v>
                </c:pt>
                <c:pt idx="277">
                  <c:v>70.287999999999997</c:v>
                </c:pt>
                <c:pt idx="278">
                  <c:v>70.287999999999997</c:v>
                </c:pt>
                <c:pt idx="279">
                  <c:v>69.489000000000004</c:v>
                </c:pt>
                <c:pt idx="280">
                  <c:v>69.489000000000004</c:v>
                </c:pt>
                <c:pt idx="281">
                  <c:v>69.489000000000004</c:v>
                </c:pt>
                <c:pt idx="282">
                  <c:v>69.489000000000004</c:v>
                </c:pt>
                <c:pt idx="283">
                  <c:v>69.489000000000004</c:v>
                </c:pt>
                <c:pt idx="284">
                  <c:v>69.489000000000004</c:v>
                </c:pt>
                <c:pt idx="285">
                  <c:v>69.489000000000004</c:v>
                </c:pt>
                <c:pt idx="286">
                  <c:v>69.489000000000004</c:v>
                </c:pt>
                <c:pt idx="287">
                  <c:v>69.489000000000004</c:v>
                </c:pt>
                <c:pt idx="288">
                  <c:v>69.489000000000004</c:v>
                </c:pt>
                <c:pt idx="289">
                  <c:v>69.489000000000004</c:v>
                </c:pt>
                <c:pt idx="290">
                  <c:v>69.489000000000004</c:v>
                </c:pt>
                <c:pt idx="291">
                  <c:v>69.489000000000004</c:v>
                </c:pt>
                <c:pt idx="292">
                  <c:v>69.489000000000004</c:v>
                </c:pt>
                <c:pt idx="293">
                  <c:v>69.489000000000004</c:v>
                </c:pt>
                <c:pt idx="294">
                  <c:v>69.489000000000004</c:v>
                </c:pt>
                <c:pt idx="295">
                  <c:v>69.489000000000004</c:v>
                </c:pt>
                <c:pt idx="296">
                  <c:v>69.489000000000004</c:v>
                </c:pt>
                <c:pt idx="297">
                  <c:v>69.489000000000004</c:v>
                </c:pt>
                <c:pt idx="298">
                  <c:v>69.489000000000004</c:v>
                </c:pt>
                <c:pt idx="299">
                  <c:v>69.489000000000004</c:v>
                </c:pt>
                <c:pt idx="300">
                  <c:v>69.489000000000004</c:v>
                </c:pt>
                <c:pt idx="301">
                  <c:v>69.489000000000004</c:v>
                </c:pt>
                <c:pt idx="302">
                  <c:v>69.489000000000004</c:v>
                </c:pt>
                <c:pt idx="303">
                  <c:v>69.489000000000004</c:v>
                </c:pt>
                <c:pt idx="304">
                  <c:v>69.489000000000004</c:v>
                </c:pt>
                <c:pt idx="305">
                  <c:v>69.489000000000004</c:v>
                </c:pt>
                <c:pt idx="306">
                  <c:v>69.489000000000004</c:v>
                </c:pt>
                <c:pt idx="307">
                  <c:v>69.489000000000004</c:v>
                </c:pt>
                <c:pt idx="308">
                  <c:v>69.489000000000004</c:v>
                </c:pt>
                <c:pt idx="309">
                  <c:v>69.489000000000004</c:v>
                </c:pt>
                <c:pt idx="310">
                  <c:v>69.489000000000004</c:v>
                </c:pt>
                <c:pt idx="311">
                  <c:v>69.489000000000004</c:v>
                </c:pt>
                <c:pt idx="312">
                  <c:v>69.489000000000004</c:v>
                </c:pt>
                <c:pt idx="313">
                  <c:v>69.489000000000004</c:v>
                </c:pt>
                <c:pt idx="314">
                  <c:v>69.489000000000004</c:v>
                </c:pt>
                <c:pt idx="315">
                  <c:v>69.489000000000004</c:v>
                </c:pt>
                <c:pt idx="316">
                  <c:v>69.489000000000004</c:v>
                </c:pt>
                <c:pt idx="317">
                  <c:v>69.489000000000004</c:v>
                </c:pt>
                <c:pt idx="318">
                  <c:v>69.489000000000004</c:v>
                </c:pt>
                <c:pt idx="319">
                  <c:v>69.489000000000004</c:v>
                </c:pt>
                <c:pt idx="320">
                  <c:v>69.489000000000004</c:v>
                </c:pt>
                <c:pt idx="321">
                  <c:v>69.489000000000004</c:v>
                </c:pt>
                <c:pt idx="322">
                  <c:v>69.489000000000004</c:v>
                </c:pt>
                <c:pt idx="323">
                  <c:v>69.489000000000004</c:v>
                </c:pt>
                <c:pt idx="324">
                  <c:v>69.489000000000004</c:v>
                </c:pt>
                <c:pt idx="325">
                  <c:v>69.489000000000004</c:v>
                </c:pt>
                <c:pt idx="326">
                  <c:v>69.489000000000004</c:v>
                </c:pt>
                <c:pt idx="327">
                  <c:v>69.489000000000004</c:v>
                </c:pt>
                <c:pt idx="328">
                  <c:v>69.489000000000004</c:v>
                </c:pt>
                <c:pt idx="329">
                  <c:v>69.489000000000004</c:v>
                </c:pt>
                <c:pt idx="330">
                  <c:v>69.489000000000004</c:v>
                </c:pt>
                <c:pt idx="331">
                  <c:v>69.489000000000004</c:v>
                </c:pt>
                <c:pt idx="332">
                  <c:v>69.489000000000004</c:v>
                </c:pt>
                <c:pt idx="333">
                  <c:v>69.489000000000004</c:v>
                </c:pt>
                <c:pt idx="334">
                  <c:v>68.524000000000001</c:v>
                </c:pt>
                <c:pt idx="335">
                  <c:v>68.524000000000001</c:v>
                </c:pt>
                <c:pt idx="336">
                  <c:v>68.524000000000001</c:v>
                </c:pt>
                <c:pt idx="337">
                  <c:v>68.524000000000001</c:v>
                </c:pt>
                <c:pt idx="338">
                  <c:v>68.524000000000001</c:v>
                </c:pt>
                <c:pt idx="339">
                  <c:v>68.524000000000001</c:v>
                </c:pt>
                <c:pt idx="340">
                  <c:v>68.524000000000001</c:v>
                </c:pt>
                <c:pt idx="341">
                  <c:v>68.524000000000001</c:v>
                </c:pt>
                <c:pt idx="342">
                  <c:v>68.524000000000001</c:v>
                </c:pt>
                <c:pt idx="343">
                  <c:v>68.524000000000001</c:v>
                </c:pt>
                <c:pt idx="344">
                  <c:v>68.524000000000001</c:v>
                </c:pt>
                <c:pt idx="345">
                  <c:v>67.382000000000005</c:v>
                </c:pt>
                <c:pt idx="346">
                  <c:v>67.382000000000005</c:v>
                </c:pt>
                <c:pt idx="347">
                  <c:v>67.382000000000005</c:v>
                </c:pt>
                <c:pt idx="348">
                  <c:v>67.382000000000005</c:v>
                </c:pt>
                <c:pt idx="349">
                  <c:v>67.382000000000005</c:v>
                </c:pt>
                <c:pt idx="350">
                  <c:v>67.382000000000005</c:v>
                </c:pt>
                <c:pt idx="351">
                  <c:v>67.382000000000005</c:v>
                </c:pt>
                <c:pt idx="352">
                  <c:v>67.382000000000005</c:v>
                </c:pt>
                <c:pt idx="353">
                  <c:v>67.382000000000005</c:v>
                </c:pt>
                <c:pt idx="354">
                  <c:v>67.382000000000005</c:v>
                </c:pt>
                <c:pt idx="355">
                  <c:v>67.382000000000005</c:v>
                </c:pt>
                <c:pt idx="356">
                  <c:v>67.382000000000005</c:v>
                </c:pt>
                <c:pt idx="357">
                  <c:v>67.382000000000005</c:v>
                </c:pt>
                <c:pt idx="358">
                  <c:v>67.382000000000005</c:v>
                </c:pt>
                <c:pt idx="359">
                  <c:v>67.382000000000005</c:v>
                </c:pt>
                <c:pt idx="360">
                  <c:v>67.382000000000005</c:v>
                </c:pt>
                <c:pt idx="361">
                  <c:v>66.156000000000006</c:v>
                </c:pt>
                <c:pt idx="362">
                  <c:v>66.156000000000006</c:v>
                </c:pt>
                <c:pt idx="363">
                  <c:v>66.156000000000006</c:v>
                </c:pt>
                <c:pt idx="364">
                  <c:v>66.156000000000006</c:v>
                </c:pt>
                <c:pt idx="365">
                  <c:v>66.156000000000006</c:v>
                </c:pt>
                <c:pt idx="366">
                  <c:v>66.156000000000006</c:v>
                </c:pt>
                <c:pt idx="367">
                  <c:v>66.156000000000006</c:v>
                </c:pt>
                <c:pt idx="368">
                  <c:v>66.156000000000006</c:v>
                </c:pt>
                <c:pt idx="369">
                  <c:v>66.156000000000006</c:v>
                </c:pt>
                <c:pt idx="370">
                  <c:v>66.156000000000006</c:v>
                </c:pt>
                <c:pt idx="371">
                  <c:v>66.156000000000006</c:v>
                </c:pt>
                <c:pt idx="372">
                  <c:v>66.156000000000006</c:v>
                </c:pt>
                <c:pt idx="373">
                  <c:v>66.156000000000006</c:v>
                </c:pt>
                <c:pt idx="374">
                  <c:v>66.156000000000006</c:v>
                </c:pt>
                <c:pt idx="375">
                  <c:v>66.156000000000006</c:v>
                </c:pt>
                <c:pt idx="376">
                  <c:v>66.156000000000006</c:v>
                </c:pt>
                <c:pt idx="377">
                  <c:v>66.156000000000006</c:v>
                </c:pt>
                <c:pt idx="378">
                  <c:v>66.156000000000006</c:v>
                </c:pt>
                <c:pt idx="379">
                  <c:v>66.156000000000006</c:v>
                </c:pt>
                <c:pt idx="380">
                  <c:v>66.156000000000006</c:v>
                </c:pt>
                <c:pt idx="381">
                  <c:v>66.156000000000006</c:v>
                </c:pt>
                <c:pt idx="382">
                  <c:v>66.156000000000006</c:v>
                </c:pt>
                <c:pt idx="383">
                  <c:v>66.156000000000006</c:v>
                </c:pt>
                <c:pt idx="384">
                  <c:v>66.156000000000006</c:v>
                </c:pt>
                <c:pt idx="385">
                  <c:v>66.156000000000006</c:v>
                </c:pt>
                <c:pt idx="386">
                  <c:v>66.156000000000006</c:v>
                </c:pt>
                <c:pt idx="387">
                  <c:v>66.156000000000006</c:v>
                </c:pt>
                <c:pt idx="388">
                  <c:v>66.156000000000006</c:v>
                </c:pt>
                <c:pt idx="389">
                  <c:v>66.156000000000006</c:v>
                </c:pt>
                <c:pt idx="390">
                  <c:v>66.156000000000006</c:v>
                </c:pt>
                <c:pt idx="391">
                  <c:v>66.156000000000006</c:v>
                </c:pt>
                <c:pt idx="392">
                  <c:v>66.156000000000006</c:v>
                </c:pt>
                <c:pt idx="393">
                  <c:v>66.156000000000006</c:v>
                </c:pt>
                <c:pt idx="394">
                  <c:v>66.156000000000006</c:v>
                </c:pt>
                <c:pt idx="395">
                  <c:v>66.156000000000006</c:v>
                </c:pt>
                <c:pt idx="396">
                  <c:v>66.156000000000006</c:v>
                </c:pt>
                <c:pt idx="397">
                  <c:v>66.156000000000006</c:v>
                </c:pt>
                <c:pt idx="398">
                  <c:v>66.156000000000006</c:v>
                </c:pt>
                <c:pt idx="399">
                  <c:v>66.156000000000006</c:v>
                </c:pt>
                <c:pt idx="400">
                  <c:v>66.156000000000006</c:v>
                </c:pt>
                <c:pt idx="401">
                  <c:v>66.156000000000006</c:v>
                </c:pt>
                <c:pt idx="402">
                  <c:v>66.156000000000006</c:v>
                </c:pt>
                <c:pt idx="403">
                  <c:v>66.156000000000006</c:v>
                </c:pt>
                <c:pt idx="404">
                  <c:v>66.156000000000006</c:v>
                </c:pt>
                <c:pt idx="405">
                  <c:v>66.156000000000006</c:v>
                </c:pt>
                <c:pt idx="406">
                  <c:v>66.156000000000006</c:v>
                </c:pt>
                <c:pt idx="407">
                  <c:v>66.156000000000006</c:v>
                </c:pt>
                <c:pt idx="408">
                  <c:v>66.156000000000006</c:v>
                </c:pt>
                <c:pt idx="409">
                  <c:v>66.156000000000006</c:v>
                </c:pt>
                <c:pt idx="410">
                  <c:v>66.156000000000006</c:v>
                </c:pt>
                <c:pt idx="411">
                  <c:v>66.156000000000006</c:v>
                </c:pt>
                <c:pt idx="412">
                  <c:v>66.156000000000006</c:v>
                </c:pt>
                <c:pt idx="413">
                  <c:v>66.156000000000006</c:v>
                </c:pt>
                <c:pt idx="414">
                  <c:v>66.156000000000006</c:v>
                </c:pt>
                <c:pt idx="415">
                  <c:v>66.156000000000006</c:v>
                </c:pt>
                <c:pt idx="416">
                  <c:v>66.156000000000006</c:v>
                </c:pt>
                <c:pt idx="417">
                  <c:v>66.156000000000006</c:v>
                </c:pt>
                <c:pt idx="418">
                  <c:v>66.156000000000006</c:v>
                </c:pt>
                <c:pt idx="419">
                  <c:v>66.156000000000006</c:v>
                </c:pt>
                <c:pt idx="420">
                  <c:v>66.156000000000006</c:v>
                </c:pt>
                <c:pt idx="421">
                  <c:v>66.156000000000006</c:v>
                </c:pt>
                <c:pt idx="422">
                  <c:v>66.156000000000006</c:v>
                </c:pt>
                <c:pt idx="423">
                  <c:v>66.156000000000006</c:v>
                </c:pt>
                <c:pt idx="424">
                  <c:v>66.156000000000006</c:v>
                </c:pt>
                <c:pt idx="425">
                  <c:v>66.156000000000006</c:v>
                </c:pt>
                <c:pt idx="426">
                  <c:v>66.156000000000006</c:v>
                </c:pt>
                <c:pt idx="427">
                  <c:v>66.156000000000006</c:v>
                </c:pt>
                <c:pt idx="428">
                  <c:v>66.156000000000006</c:v>
                </c:pt>
                <c:pt idx="429">
                  <c:v>66.156000000000006</c:v>
                </c:pt>
                <c:pt idx="430">
                  <c:v>66.156000000000006</c:v>
                </c:pt>
                <c:pt idx="431">
                  <c:v>66.156000000000006</c:v>
                </c:pt>
                <c:pt idx="432">
                  <c:v>66.156000000000006</c:v>
                </c:pt>
              </c:numCache>
            </c:numRef>
          </c:yVal>
          <c:smooth val="0"/>
        </c:ser>
        <c:ser>
          <c:idx val="4"/>
          <c:order val="4"/>
          <c:tx>
            <c:strRef>
              <c:f>Sheet1!$F$1</c:f>
              <c:strCache>
                <c:ptCount val="1"/>
                <c:pt idx="0">
                  <c:v>Polyclonal induction/Treated Rejection (N = 218)</c:v>
                </c:pt>
              </c:strCache>
            </c:strRef>
          </c:tx>
          <c:spPr>
            <a:ln w="41275">
              <a:solidFill>
                <a:srgbClr val="FF0000"/>
              </a:solidFill>
              <a:prstDash val="sysDash"/>
            </a:ln>
          </c:spPr>
          <c:marker>
            <c:symbol val="none"/>
          </c:marker>
          <c:xVal>
            <c:numRef>
              <c:f>Sheet1!$A$2:$A$434</c:f>
              <c:numCache>
                <c:formatCode>General</c:formatCode>
                <c:ptCount val="43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numCache>
            </c:numRef>
          </c:xVal>
          <c:yVal>
            <c:numRef>
              <c:f>Sheet1!$F$2:$F$434</c:f>
              <c:numCache>
                <c:formatCode>General</c:formatCode>
                <c:ptCount val="4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99.540999999999997</c:v>
                </c:pt>
                <c:pt idx="50">
                  <c:v>99.082999999999998</c:v>
                </c:pt>
                <c:pt idx="51">
                  <c:v>99.082999999999998</c:v>
                </c:pt>
                <c:pt idx="52">
                  <c:v>99.082999999999998</c:v>
                </c:pt>
                <c:pt idx="53">
                  <c:v>99.082999999999998</c:v>
                </c:pt>
                <c:pt idx="54">
                  <c:v>99.082999999999998</c:v>
                </c:pt>
                <c:pt idx="55">
                  <c:v>99.082999999999998</c:v>
                </c:pt>
                <c:pt idx="56">
                  <c:v>99.082999999999998</c:v>
                </c:pt>
                <c:pt idx="57">
                  <c:v>98.617000000000004</c:v>
                </c:pt>
                <c:pt idx="58">
                  <c:v>98.15</c:v>
                </c:pt>
                <c:pt idx="59">
                  <c:v>96.748000000000005</c:v>
                </c:pt>
                <c:pt idx="60">
                  <c:v>96.748000000000005</c:v>
                </c:pt>
                <c:pt idx="61">
                  <c:v>96.28</c:v>
                </c:pt>
                <c:pt idx="62">
                  <c:v>96.28</c:v>
                </c:pt>
                <c:pt idx="63">
                  <c:v>96.28</c:v>
                </c:pt>
                <c:pt idx="64">
                  <c:v>96.28</c:v>
                </c:pt>
                <c:pt idx="65">
                  <c:v>95.811000000000007</c:v>
                </c:pt>
                <c:pt idx="66">
                  <c:v>95.811000000000007</c:v>
                </c:pt>
                <c:pt idx="67">
                  <c:v>95.811000000000007</c:v>
                </c:pt>
                <c:pt idx="68">
                  <c:v>95.811000000000007</c:v>
                </c:pt>
                <c:pt idx="69">
                  <c:v>95.811000000000007</c:v>
                </c:pt>
                <c:pt idx="70">
                  <c:v>94.870999999999995</c:v>
                </c:pt>
                <c:pt idx="71">
                  <c:v>94.870999999999995</c:v>
                </c:pt>
                <c:pt idx="72">
                  <c:v>94.870999999999995</c:v>
                </c:pt>
                <c:pt idx="73">
                  <c:v>93.932000000000002</c:v>
                </c:pt>
                <c:pt idx="74">
                  <c:v>93.462000000000003</c:v>
                </c:pt>
                <c:pt idx="75">
                  <c:v>93.462000000000003</c:v>
                </c:pt>
                <c:pt idx="76">
                  <c:v>93.462000000000003</c:v>
                </c:pt>
                <c:pt idx="77">
                  <c:v>92.992999999999995</c:v>
                </c:pt>
                <c:pt idx="78">
                  <c:v>92.522999999999996</c:v>
                </c:pt>
                <c:pt idx="79">
                  <c:v>92.522999999999996</c:v>
                </c:pt>
                <c:pt idx="80">
                  <c:v>91.581000000000003</c:v>
                </c:pt>
                <c:pt idx="81">
                  <c:v>91.581000000000003</c:v>
                </c:pt>
                <c:pt idx="82">
                  <c:v>91.581000000000003</c:v>
                </c:pt>
                <c:pt idx="83">
                  <c:v>91.581000000000003</c:v>
                </c:pt>
                <c:pt idx="84">
                  <c:v>91.581000000000003</c:v>
                </c:pt>
                <c:pt idx="85">
                  <c:v>91.581000000000003</c:v>
                </c:pt>
                <c:pt idx="86">
                  <c:v>91.099000000000004</c:v>
                </c:pt>
                <c:pt idx="87">
                  <c:v>91.099000000000004</c:v>
                </c:pt>
                <c:pt idx="88">
                  <c:v>90.617000000000004</c:v>
                </c:pt>
                <c:pt idx="89">
                  <c:v>90.617000000000004</c:v>
                </c:pt>
                <c:pt idx="90">
                  <c:v>90.617000000000004</c:v>
                </c:pt>
                <c:pt idx="91">
                  <c:v>90.617000000000004</c:v>
                </c:pt>
                <c:pt idx="92">
                  <c:v>90.617000000000004</c:v>
                </c:pt>
                <c:pt idx="93">
                  <c:v>90.617000000000004</c:v>
                </c:pt>
                <c:pt idx="94">
                  <c:v>90.617000000000004</c:v>
                </c:pt>
                <c:pt idx="95">
                  <c:v>90.617000000000004</c:v>
                </c:pt>
                <c:pt idx="96">
                  <c:v>90.617000000000004</c:v>
                </c:pt>
                <c:pt idx="97">
                  <c:v>90.108000000000004</c:v>
                </c:pt>
                <c:pt idx="98">
                  <c:v>90.108000000000004</c:v>
                </c:pt>
                <c:pt idx="99">
                  <c:v>90.108000000000004</c:v>
                </c:pt>
                <c:pt idx="100">
                  <c:v>90.108000000000004</c:v>
                </c:pt>
                <c:pt idx="101">
                  <c:v>90.108000000000004</c:v>
                </c:pt>
                <c:pt idx="102">
                  <c:v>90.108000000000004</c:v>
                </c:pt>
                <c:pt idx="103">
                  <c:v>89.59</c:v>
                </c:pt>
                <c:pt idx="104">
                  <c:v>89.59</c:v>
                </c:pt>
                <c:pt idx="105">
                  <c:v>89.072999999999993</c:v>
                </c:pt>
                <c:pt idx="106">
                  <c:v>89.072999999999993</c:v>
                </c:pt>
                <c:pt idx="107">
                  <c:v>89.072999999999993</c:v>
                </c:pt>
                <c:pt idx="108">
                  <c:v>88.555000000000007</c:v>
                </c:pt>
                <c:pt idx="109">
                  <c:v>88.555000000000007</c:v>
                </c:pt>
                <c:pt idx="110">
                  <c:v>88.555000000000007</c:v>
                </c:pt>
                <c:pt idx="111">
                  <c:v>88.037000000000006</c:v>
                </c:pt>
                <c:pt idx="112">
                  <c:v>88.037000000000006</c:v>
                </c:pt>
                <c:pt idx="113">
                  <c:v>88.037000000000006</c:v>
                </c:pt>
                <c:pt idx="114">
                  <c:v>87.519000000000005</c:v>
                </c:pt>
                <c:pt idx="115">
                  <c:v>87.519000000000005</c:v>
                </c:pt>
                <c:pt idx="116">
                  <c:v>87.519000000000005</c:v>
                </c:pt>
                <c:pt idx="117">
                  <c:v>87.519000000000005</c:v>
                </c:pt>
                <c:pt idx="118">
                  <c:v>87.519000000000005</c:v>
                </c:pt>
                <c:pt idx="119">
                  <c:v>87.519000000000005</c:v>
                </c:pt>
                <c:pt idx="120">
                  <c:v>87.519000000000005</c:v>
                </c:pt>
                <c:pt idx="121">
                  <c:v>87.519000000000005</c:v>
                </c:pt>
                <c:pt idx="122">
                  <c:v>87.519000000000005</c:v>
                </c:pt>
                <c:pt idx="123">
                  <c:v>87.519000000000005</c:v>
                </c:pt>
                <c:pt idx="124">
                  <c:v>87.519000000000005</c:v>
                </c:pt>
                <c:pt idx="125">
                  <c:v>87.519000000000005</c:v>
                </c:pt>
                <c:pt idx="126">
                  <c:v>87.519000000000005</c:v>
                </c:pt>
                <c:pt idx="127">
                  <c:v>87.519000000000005</c:v>
                </c:pt>
                <c:pt idx="128">
                  <c:v>87.519000000000005</c:v>
                </c:pt>
                <c:pt idx="129">
                  <c:v>87.519000000000005</c:v>
                </c:pt>
                <c:pt idx="130">
                  <c:v>87.519000000000005</c:v>
                </c:pt>
                <c:pt idx="131">
                  <c:v>87.519000000000005</c:v>
                </c:pt>
                <c:pt idx="132">
                  <c:v>87.519000000000005</c:v>
                </c:pt>
                <c:pt idx="133">
                  <c:v>87.519000000000005</c:v>
                </c:pt>
                <c:pt idx="134">
                  <c:v>87.519000000000005</c:v>
                </c:pt>
                <c:pt idx="135">
                  <c:v>87.519000000000005</c:v>
                </c:pt>
                <c:pt idx="136">
                  <c:v>87.519000000000005</c:v>
                </c:pt>
                <c:pt idx="137">
                  <c:v>87.519000000000005</c:v>
                </c:pt>
                <c:pt idx="138">
                  <c:v>87.519000000000005</c:v>
                </c:pt>
                <c:pt idx="139">
                  <c:v>87.519000000000005</c:v>
                </c:pt>
                <c:pt idx="140">
                  <c:v>87.519000000000005</c:v>
                </c:pt>
                <c:pt idx="141">
                  <c:v>87.519000000000005</c:v>
                </c:pt>
                <c:pt idx="142">
                  <c:v>87.519000000000005</c:v>
                </c:pt>
                <c:pt idx="143">
                  <c:v>87.519000000000005</c:v>
                </c:pt>
                <c:pt idx="144">
                  <c:v>87.519000000000005</c:v>
                </c:pt>
                <c:pt idx="145">
                  <c:v>87.519000000000005</c:v>
                </c:pt>
                <c:pt idx="146">
                  <c:v>87.519000000000005</c:v>
                </c:pt>
                <c:pt idx="147">
                  <c:v>87.519000000000005</c:v>
                </c:pt>
                <c:pt idx="148">
                  <c:v>87.519000000000005</c:v>
                </c:pt>
                <c:pt idx="149">
                  <c:v>87.519000000000005</c:v>
                </c:pt>
                <c:pt idx="150">
                  <c:v>86.947000000000003</c:v>
                </c:pt>
                <c:pt idx="151">
                  <c:v>86.947000000000003</c:v>
                </c:pt>
                <c:pt idx="152">
                  <c:v>86.947000000000003</c:v>
                </c:pt>
                <c:pt idx="153">
                  <c:v>86.947000000000003</c:v>
                </c:pt>
                <c:pt idx="154">
                  <c:v>86.947000000000003</c:v>
                </c:pt>
                <c:pt idx="155">
                  <c:v>86.947000000000003</c:v>
                </c:pt>
                <c:pt idx="156">
                  <c:v>86.947000000000003</c:v>
                </c:pt>
                <c:pt idx="157">
                  <c:v>86.370999999999995</c:v>
                </c:pt>
                <c:pt idx="158">
                  <c:v>86.370999999999995</c:v>
                </c:pt>
                <c:pt idx="159">
                  <c:v>86.370999999999995</c:v>
                </c:pt>
                <c:pt idx="160">
                  <c:v>86.370999999999995</c:v>
                </c:pt>
                <c:pt idx="161">
                  <c:v>86.370999999999995</c:v>
                </c:pt>
                <c:pt idx="162">
                  <c:v>86.370999999999995</c:v>
                </c:pt>
                <c:pt idx="163">
                  <c:v>86.370999999999995</c:v>
                </c:pt>
                <c:pt idx="164">
                  <c:v>86.370999999999995</c:v>
                </c:pt>
                <c:pt idx="165">
                  <c:v>86.370999999999995</c:v>
                </c:pt>
                <c:pt idx="166">
                  <c:v>86.370999999999995</c:v>
                </c:pt>
                <c:pt idx="167">
                  <c:v>86.370999999999995</c:v>
                </c:pt>
                <c:pt idx="168">
                  <c:v>86.370999999999995</c:v>
                </c:pt>
                <c:pt idx="169">
                  <c:v>86.370999999999995</c:v>
                </c:pt>
                <c:pt idx="170">
                  <c:v>85.784000000000006</c:v>
                </c:pt>
                <c:pt idx="171">
                  <c:v>85.784000000000006</c:v>
                </c:pt>
                <c:pt idx="172">
                  <c:v>85.784000000000006</c:v>
                </c:pt>
                <c:pt idx="173">
                  <c:v>85.784000000000006</c:v>
                </c:pt>
                <c:pt idx="174">
                  <c:v>85.784000000000006</c:v>
                </c:pt>
                <c:pt idx="175">
                  <c:v>85.784000000000006</c:v>
                </c:pt>
                <c:pt idx="176">
                  <c:v>85.188000000000002</c:v>
                </c:pt>
                <c:pt idx="177">
                  <c:v>85.188000000000002</c:v>
                </c:pt>
                <c:pt idx="178">
                  <c:v>85.188000000000002</c:v>
                </c:pt>
                <c:pt idx="179">
                  <c:v>85.188000000000002</c:v>
                </c:pt>
                <c:pt idx="180">
                  <c:v>85.188000000000002</c:v>
                </c:pt>
                <c:pt idx="181">
                  <c:v>85.188000000000002</c:v>
                </c:pt>
                <c:pt idx="182">
                  <c:v>85.188000000000002</c:v>
                </c:pt>
                <c:pt idx="183">
                  <c:v>85.188000000000002</c:v>
                </c:pt>
                <c:pt idx="184">
                  <c:v>85.188000000000002</c:v>
                </c:pt>
                <c:pt idx="185">
                  <c:v>85.188000000000002</c:v>
                </c:pt>
                <c:pt idx="186">
                  <c:v>85.188000000000002</c:v>
                </c:pt>
                <c:pt idx="187">
                  <c:v>85.188000000000002</c:v>
                </c:pt>
                <c:pt idx="188">
                  <c:v>85.188000000000002</c:v>
                </c:pt>
                <c:pt idx="189">
                  <c:v>85.188000000000002</c:v>
                </c:pt>
                <c:pt idx="190">
                  <c:v>84.552000000000007</c:v>
                </c:pt>
                <c:pt idx="191">
                  <c:v>84.552000000000007</c:v>
                </c:pt>
                <c:pt idx="192">
                  <c:v>84.552000000000007</c:v>
                </c:pt>
                <c:pt idx="193">
                  <c:v>84.552000000000007</c:v>
                </c:pt>
                <c:pt idx="194">
                  <c:v>84.552000000000007</c:v>
                </c:pt>
                <c:pt idx="195">
                  <c:v>84.552000000000007</c:v>
                </c:pt>
                <c:pt idx="196">
                  <c:v>84.552000000000007</c:v>
                </c:pt>
                <c:pt idx="197">
                  <c:v>84.552000000000007</c:v>
                </c:pt>
                <c:pt idx="198">
                  <c:v>84.552000000000007</c:v>
                </c:pt>
                <c:pt idx="199">
                  <c:v>83.87</c:v>
                </c:pt>
                <c:pt idx="200">
                  <c:v>83.87</c:v>
                </c:pt>
                <c:pt idx="201">
                  <c:v>83.87</c:v>
                </c:pt>
                <c:pt idx="202">
                  <c:v>83.177000000000007</c:v>
                </c:pt>
                <c:pt idx="203">
                  <c:v>82.483999999999995</c:v>
                </c:pt>
                <c:pt idx="204">
                  <c:v>82.483999999999995</c:v>
                </c:pt>
                <c:pt idx="205">
                  <c:v>82.483999999999995</c:v>
                </c:pt>
                <c:pt idx="206">
                  <c:v>82.483999999999995</c:v>
                </c:pt>
                <c:pt idx="207">
                  <c:v>82.483999999999995</c:v>
                </c:pt>
                <c:pt idx="208">
                  <c:v>82.483999999999995</c:v>
                </c:pt>
                <c:pt idx="209">
                  <c:v>82.483999999999995</c:v>
                </c:pt>
                <c:pt idx="210">
                  <c:v>82.483999999999995</c:v>
                </c:pt>
                <c:pt idx="211">
                  <c:v>82.483999999999995</c:v>
                </c:pt>
                <c:pt idx="212">
                  <c:v>82.483999999999995</c:v>
                </c:pt>
                <c:pt idx="213">
                  <c:v>82.483999999999995</c:v>
                </c:pt>
                <c:pt idx="214">
                  <c:v>82.483999999999995</c:v>
                </c:pt>
                <c:pt idx="215">
                  <c:v>82.483999999999995</c:v>
                </c:pt>
                <c:pt idx="216">
                  <c:v>82.483999999999995</c:v>
                </c:pt>
                <c:pt idx="217">
                  <c:v>82.483999999999995</c:v>
                </c:pt>
                <c:pt idx="218">
                  <c:v>82.483999999999995</c:v>
                </c:pt>
                <c:pt idx="219">
                  <c:v>82.483999999999995</c:v>
                </c:pt>
                <c:pt idx="220">
                  <c:v>82.483999999999995</c:v>
                </c:pt>
                <c:pt idx="221">
                  <c:v>82.483999999999995</c:v>
                </c:pt>
                <c:pt idx="222">
                  <c:v>82.483999999999995</c:v>
                </c:pt>
                <c:pt idx="223">
                  <c:v>82.483999999999995</c:v>
                </c:pt>
                <c:pt idx="224">
                  <c:v>81.766999999999996</c:v>
                </c:pt>
                <c:pt idx="225">
                  <c:v>81.766999999999996</c:v>
                </c:pt>
                <c:pt idx="226">
                  <c:v>81.766999999999996</c:v>
                </c:pt>
                <c:pt idx="227">
                  <c:v>81.766999999999996</c:v>
                </c:pt>
                <c:pt idx="228">
                  <c:v>81.766999999999996</c:v>
                </c:pt>
                <c:pt idx="229">
                  <c:v>81.766999999999996</c:v>
                </c:pt>
                <c:pt idx="230">
                  <c:v>81.766999999999996</c:v>
                </c:pt>
                <c:pt idx="231">
                  <c:v>81.766999999999996</c:v>
                </c:pt>
                <c:pt idx="232">
                  <c:v>81.766999999999996</c:v>
                </c:pt>
                <c:pt idx="233">
                  <c:v>81.003</c:v>
                </c:pt>
                <c:pt idx="234">
                  <c:v>81.003</c:v>
                </c:pt>
                <c:pt idx="235">
                  <c:v>81.003</c:v>
                </c:pt>
                <c:pt idx="236">
                  <c:v>81.003</c:v>
                </c:pt>
                <c:pt idx="237">
                  <c:v>81.003</c:v>
                </c:pt>
                <c:pt idx="238">
                  <c:v>81.003</c:v>
                </c:pt>
                <c:pt idx="239">
                  <c:v>81.003</c:v>
                </c:pt>
                <c:pt idx="240">
                  <c:v>81.003</c:v>
                </c:pt>
                <c:pt idx="241">
                  <c:v>81.003</c:v>
                </c:pt>
                <c:pt idx="242">
                  <c:v>80.183999999999997</c:v>
                </c:pt>
                <c:pt idx="243">
                  <c:v>80.183999999999997</c:v>
                </c:pt>
                <c:pt idx="244">
                  <c:v>80.183999999999997</c:v>
                </c:pt>
                <c:pt idx="245">
                  <c:v>80.183999999999997</c:v>
                </c:pt>
                <c:pt idx="246">
                  <c:v>80.183999999999997</c:v>
                </c:pt>
                <c:pt idx="247">
                  <c:v>80.183999999999997</c:v>
                </c:pt>
                <c:pt idx="248">
                  <c:v>79.34</c:v>
                </c:pt>
                <c:pt idx="249">
                  <c:v>79.34</c:v>
                </c:pt>
                <c:pt idx="250">
                  <c:v>79.34</c:v>
                </c:pt>
                <c:pt idx="251">
                  <c:v>79.34</c:v>
                </c:pt>
                <c:pt idx="252">
                  <c:v>78.495999999999995</c:v>
                </c:pt>
                <c:pt idx="253">
                  <c:v>78.495999999999995</c:v>
                </c:pt>
                <c:pt idx="254">
                  <c:v>78.495999999999995</c:v>
                </c:pt>
                <c:pt idx="255">
                  <c:v>78.495999999999995</c:v>
                </c:pt>
                <c:pt idx="256">
                  <c:v>78.495999999999995</c:v>
                </c:pt>
                <c:pt idx="257">
                  <c:v>78.495999999999995</c:v>
                </c:pt>
                <c:pt idx="258">
                  <c:v>78.495999999999995</c:v>
                </c:pt>
                <c:pt idx="259">
                  <c:v>78.495999999999995</c:v>
                </c:pt>
                <c:pt idx="260">
                  <c:v>78.495999999999995</c:v>
                </c:pt>
                <c:pt idx="261">
                  <c:v>78.495999999999995</c:v>
                </c:pt>
                <c:pt idx="262">
                  <c:v>78.495999999999995</c:v>
                </c:pt>
                <c:pt idx="263">
                  <c:v>78.495999999999995</c:v>
                </c:pt>
                <c:pt idx="264">
                  <c:v>77.643000000000001</c:v>
                </c:pt>
                <c:pt idx="265">
                  <c:v>77.643000000000001</c:v>
                </c:pt>
                <c:pt idx="266">
                  <c:v>77.643000000000001</c:v>
                </c:pt>
                <c:pt idx="267">
                  <c:v>77.643000000000001</c:v>
                </c:pt>
                <c:pt idx="268">
                  <c:v>77.643000000000001</c:v>
                </c:pt>
                <c:pt idx="269">
                  <c:v>77.643000000000001</c:v>
                </c:pt>
                <c:pt idx="270">
                  <c:v>77.643000000000001</c:v>
                </c:pt>
                <c:pt idx="271">
                  <c:v>77.643000000000001</c:v>
                </c:pt>
                <c:pt idx="272">
                  <c:v>77.643000000000001</c:v>
                </c:pt>
                <c:pt idx="273">
                  <c:v>77.643000000000001</c:v>
                </c:pt>
                <c:pt idx="274">
                  <c:v>77.643000000000001</c:v>
                </c:pt>
                <c:pt idx="275">
                  <c:v>77.643000000000001</c:v>
                </c:pt>
                <c:pt idx="276">
                  <c:v>77.643000000000001</c:v>
                </c:pt>
                <c:pt idx="277">
                  <c:v>77.643000000000001</c:v>
                </c:pt>
                <c:pt idx="278">
                  <c:v>77.643000000000001</c:v>
                </c:pt>
                <c:pt idx="279">
                  <c:v>76.73</c:v>
                </c:pt>
                <c:pt idx="280">
                  <c:v>76.73</c:v>
                </c:pt>
                <c:pt idx="281">
                  <c:v>76.73</c:v>
                </c:pt>
                <c:pt idx="282">
                  <c:v>76.73</c:v>
                </c:pt>
                <c:pt idx="283">
                  <c:v>76.73</c:v>
                </c:pt>
                <c:pt idx="284">
                  <c:v>76.73</c:v>
                </c:pt>
                <c:pt idx="285">
                  <c:v>76.73</c:v>
                </c:pt>
                <c:pt idx="286">
                  <c:v>76.73</c:v>
                </c:pt>
                <c:pt idx="287">
                  <c:v>76.73</c:v>
                </c:pt>
                <c:pt idx="288">
                  <c:v>76.73</c:v>
                </c:pt>
                <c:pt idx="289">
                  <c:v>76.73</c:v>
                </c:pt>
                <c:pt idx="290">
                  <c:v>76.73</c:v>
                </c:pt>
                <c:pt idx="291">
                  <c:v>76.73</c:v>
                </c:pt>
                <c:pt idx="292">
                  <c:v>76.73</c:v>
                </c:pt>
                <c:pt idx="293">
                  <c:v>76.73</c:v>
                </c:pt>
                <c:pt idx="294">
                  <c:v>76.73</c:v>
                </c:pt>
                <c:pt idx="295">
                  <c:v>76.73</c:v>
                </c:pt>
                <c:pt idx="296">
                  <c:v>76.73</c:v>
                </c:pt>
                <c:pt idx="297">
                  <c:v>76.73</c:v>
                </c:pt>
                <c:pt idx="298">
                  <c:v>76.73</c:v>
                </c:pt>
                <c:pt idx="299">
                  <c:v>76.73</c:v>
                </c:pt>
                <c:pt idx="300">
                  <c:v>76.73</c:v>
                </c:pt>
                <c:pt idx="301">
                  <c:v>76.73</c:v>
                </c:pt>
                <c:pt idx="302">
                  <c:v>76.73</c:v>
                </c:pt>
                <c:pt idx="303">
                  <c:v>76.73</c:v>
                </c:pt>
                <c:pt idx="304">
                  <c:v>76.73</c:v>
                </c:pt>
                <c:pt idx="305">
                  <c:v>76.73</c:v>
                </c:pt>
                <c:pt idx="306">
                  <c:v>75.632999999999996</c:v>
                </c:pt>
                <c:pt idx="307">
                  <c:v>75.632999999999996</c:v>
                </c:pt>
                <c:pt idx="308">
                  <c:v>75.632999999999996</c:v>
                </c:pt>
                <c:pt idx="309">
                  <c:v>74.537000000000006</c:v>
                </c:pt>
                <c:pt idx="310">
                  <c:v>74.537000000000006</c:v>
                </c:pt>
                <c:pt idx="311">
                  <c:v>74.537000000000006</c:v>
                </c:pt>
                <c:pt idx="312">
                  <c:v>74.537000000000006</c:v>
                </c:pt>
                <c:pt idx="313">
                  <c:v>74.537000000000006</c:v>
                </c:pt>
                <c:pt idx="314">
                  <c:v>74.537000000000006</c:v>
                </c:pt>
                <c:pt idx="315">
                  <c:v>74.537000000000006</c:v>
                </c:pt>
                <c:pt idx="316">
                  <c:v>74.537000000000006</c:v>
                </c:pt>
                <c:pt idx="317">
                  <c:v>74.537000000000006</c:v>
                </c:pt>
                <c:pt idx="318">
                  <c:v>74.537000000000006</c:v>
                </c:pt>
                <c:pt idx="319">
                  <c:v>74.537000000000006</c:v>
                </c:pt>
                <c:pt idx="320">
                  <c:v>74.537000000000006</c:v>
                </c:pt>
                <c:pt idx="321">
                  <c:v>74.537000000000006</c:v>
                </c:pt>
                <c:pt idx="322">
                  <c:v>74.537000000000006</c:v>
                </c:pt>
                <c:pt idx="323">
                  <c:v>74.537000000000006</c:v>
                </c:pt>
                <c:pt idx="324">
                  <c:v>74.537000000000006</c:v>
                </c:pt>
                <c:pt idx="325">
                  <c:v>74.537000000000006</c:v>
                </c:pt>
                <c:pt idx="326">
                  <c:v>74.537000000000006</c:v>
                </c:pt>
                <c:pt idx="327">
                  <c:v>74.537000000000006</c:v>
                </c:pt>
                <c:pt idx="328">
                  <c:v>74.537000000000006</c:v>
                </c:pt>
                <c:pt idx="329">
                  <c:v>74.537000000000006</c:v>
                </c:pt>
                <c:pt idx="330">
                  <c:v>74.537000000000006</c:v>
                </c:pt>
                <c:pt idx="331">
                  <c:v>74.537000000000006</c:v>
                </c:pt>
                <c:pt idx="332">
                  <c:v>74.537000000000006</c:v>
                </c:pt>
                <c:pt idx="333">
                  <c:v>74.537000000000006</c:v>
                </c:pt>
                <c:pt idx="334">
                  <c:v>74.537000000000006</c:v>
                </c:pt>
                <c:pt idx="335">
                  <c:v>74.537000000000006</c:v>
                </c:pt>
                <c:pt idx="336">
                  <c:v>74.537000000000006</c:v>
                </c:pt>
                <c:pt idx="337">
                  <c:v>74.537000000000006</c:v>
                </c:pt>
                <c:pt idx="338">
                  <c:v>74.537000000000006</c:v>
                </c:pt>
                <c:pt idx="339">
                  <c:v>74.537000000000006</c:v>
                </c:pt>
                <c:pt idx="340">
                  <c:v>74.537000000000006</c:v>
                </c:pt>
                <c:pt idx="341">
                  <c:v>74.537000000000006</c:v>
                </c:pt>
                <c:pt idx="342">
                  <c:v>74.537000000000006</c:v>
                </c:pt>
                <c:pt idx="343">
                  <c:v>74.537000000000006</c:v>
                </c:pt>
                <c:pt idx="344">
                  <c:v>74.537000000000006</c:v>
                </c:pt>
                <c:pt idx="345">
                  <c:v>74.537000000000006</c:v>
                </c:pt>
                <c:pt idx="346">
                  <c:v>74.537000000000006</c:v>
                </c:pt>
                <c:pt idx="347">
                  <c:v>74.537000000000006</c:v>
                </c:pt>
                <c:pt idx="348">
                  <c:v>74.537000000000006</c:v>
                </c:pt>
                <c:pt idx="349">
                  <c:v>74.537000000000006</c:v>
                </c:pt>
                <c:pt idx="350">
                  <c:v>74.537000000000006</c:v>
                </c:pt>
                <c:pt idx="351">
                  <c:v>74.537000000000006</c:v>
                </c:pt>
                <c:pt idx="352">
                  <c:v>74.537000000000006</c:v>
                </c:pt>
                <c:pt idx="353">
                  <c:v>74.537000000000006</c:v>
                </c:pt>
                <c:pt idx="354">
                  <c:v>74.537000000000006</c:v>
                </c:pt>
                <c:pt idx="355">
                  <c:v>74.537000000000006</c:v>
                </c:pt>
                <c:pt idx="356">
                  <c:v>74.537000000000006</c:v>
                </c:pt>
                <c:pt idx="357">
                  <c:v>72.917000000000002</c:v>
                </c:pt>
                <c:pt idx="358">
                  <c:v>72.917000000000002</c:v>
                </c:pt>
                <c:pt idx="359">
                  <c:v>72.917000000000002</c:v>
                </c:pt>
                <c:pt idx="360">
                  <c:v>72.917000000000002</c:v>
                </c:pt>
                <c:pt idx="361">
                  <c:v>72.917000000000002</c:v>
                </c:pt>
                <c:pt idx="362">
                  <c:v>72.917000000000002</c:v>
                </c:pt>
                <c:pt idx="363">
                  <c:v>72.917000000000002</c:v>
                </c:pt>
                <c:pt idx="364">
                  <c:v>72.917000000000002</c:v>
                </c:pt>
                <c:pt idx="365">
                  <c:v>72.917000000000002</c:v>
                </c:pt>
                <c:pt idx="366">
                  <c:v>72.917000000000002</c:v>
                </c:pt>
                <c:pt idx="367">
                  <c:v>72.917000000000002</c:v>
                </c:pt>
                <c:pt idx="368">
                  <c:v>72.917000000000002</c:v>
                </c:pt>
                <c:pt idx="369">
                  <c:v>72.917000000000002</c:v>
                </c:pt>
                <c:pt idx="370">
                  <c:v>72.917000000000002</c:v>
                </c:pt>
                <c:pt idx="371">
                  <c:v>72.917000000000002</c:v>
                </c:pt>
                <c:pt idx="372">
                  <c:v>72.917000000000002</c:v>
                </c:pt>
                <c:pt idx="373">
                  <c:v>72.917000000000002</c:v>
                </c:pt>
                <c:pt idx="374">
                  <c:v>72.917000000000002</c:v>
                </c:pt>
                <c:pt idx="375">
                  <c:v>72.917000000000002</c:v>
                </c:pt>
                <c:pt idx="376">
                  <c:v>72.917000000000002</c:v>
                </c:pt>
                <c:pt idx="377">
                  <c:v>72.917000000000002</c:v>
                </c:pt>
                <c:pt idx="378">
                  <c:v>72.917000000000002</c:v>
                </c:pt>
                <c:pt idx="379">
                  <c:v>72.917000000000002</c:v>
                </c:pt>
                <c:pt idx="380">
                  <c:v>72.917000000000002</c:v>
                </c:pt>
                <c:pt idx="381">
                  <c:v>72.917000000000002</c:v>
                </c:pt>
                <c:pt idx="382">
                  <c:v>70.834000000000003</c:v>
                </c:pt>
                <c:pt idx="383">
                  <c:v>70.834000000000003</c:v>
                </c:pt>
                <c:pt idx="384">
                  <c:v>70.834000000000003</c:v>
                </c:pt>
                <c:pt idx="385">
                  <c:v>70.834000000000003</c:v>
                </c:pt>
                <c:pt idx="386">
                  <c:v>70.834000000000003</c:v>
                </c:pt>
                <c:pt idx="387">
                  <c:v>70.834000000000003</c:v>
                </c:pt>
                <c:pt idx="388">
                  <c:v>70.834000000000003</c:v>
                </c:pt>
                <c:pt idx="389">
                  <c:v>70.834000000000003</c:v>
                </c:pt>
                <c:pt idx="390">
                  <c:v>68.471999999999994</c:v>
                </c:pt>
                <c:pt idx="391">
                  <c:v>68.471999999999994</c:v>
                </c:pt>
                <c:pt idx="392">
                  <c:v>68.471999999999994</c:v>
                </c:pt>
                <c:pt idx="393">
                  <c:v>68.471999999999994</c:v>
                </c:pt>
                <c:pt idx="394">
                  <c:v>68.471999999999994</c:v>
                </c:pt>
                <c:pt idx="395">
                  <c:v>68.471999999999994</c:v>
                </c:pt>
                <c:pt idx="396">
                  <c:v>68.471999999999994</c:v>
                </c:pt>
                <c:pt idx="397">
                  <c:v>68.471999999999994</c:v>
                </c:pt>
                <c:pt idx="398">
                  <c:v>68.471999999999994</c:v>
                </c:pt>
                <c:pt idx="399">
                  <c:v>68.471999999999994</c:v>
                </c:pt>
                <c:pt idx="400">
                  <c:v>68.471999999999994</c:v>
                </c:pt>
                <c:pt idx="401">
                  <c:v>68.471999999999994</c:v>
                </c:pt>
                <c:pt idx="402">
                  <c:v>68.471999999999994</c:v>
                </c:pt>
                <c:pt idx="403">
                  <c:v>68.471999999999994</c:v>
                </c:pt>
                <c:pt idx="404">
                  <c:v>68.471999999999994</c:v>
                </c:pt>
                <c:pt idx="405">
                  <c:v>68.471999999999994</c:v>
                </c:pt>
                <c:pt idx="406">
                  <c:v>68.471999999999994</c:v>
                </c:pt>
                <c:pt idx="407">
                  <c:v>68.471999999999994</c:v>
                </c:pt>
                <c:pt idx="408">
                  <c:v>68.471999999999994</c:v>
                </c:pt>
                <c:pt idx="409">
                  <c:v>68.471999999999994</c:v>
                </c:pt>
                <c:pt idx="410">
                  <c:v>68.471999999999994</c:v>
                </c:pt>
                <c:pt idx="411">
                  <c:v>68.471999999999994</c:v>
                </c:pt>
                <c:pt idx="412">
                  <c:v>68.471999999999994</c:v>
                </c:pt>
                <c:pt idx="413">
                  <c:v>68.471999999999994</c:v>
                </c:pt>
                <c:pt idx="414">
                  <c:v>68.471999999999994</c:v>
                </c:pt>
                <c:pt idx="415">
                  <c:v>68.471999999999994</c:v>
                </c:pt>
                <c:pt idx="416">
                  <c:v>68.471999999999994</c:v>
                </c:pt>
                <c:pt idx="417">
                  <c:v>68.471999999999994</c:v>
                </c:pt>
                <c:pt idx="418">
                  <c:v>68.471999999999994</c:v>
                </c:pt>
                <c:pt idx="419">
                  <c:v>68.471999999999994</c:v>
                </c:pt>
                <c:pt idx="420">
                  <c:v>68.471999999999994</c:v>
                </c:pt>
                <c:pt idx="421">
                  <c:v>68.471999999999994</c:v>
                </c:pt>
                <c:pt idx="422">
                  <c:v>68.471999999999994</c:v>
                </c:pt>
                <c:pt idx="423">
                  <c:v>68.471999999999994</c:v>
                </c:pt>
                <c:pt idx="424">
                  <c:v>68.471999999999994</c:v>
                </c:pt>
                <c:pt idx="425">
                  <c:v>68.471999999999994</c:v>
                </c:pt>
                <c:pt idx="426">
                  <c:v>68.471999999999994</c:v>
                </c:pt>
                <c:pt idx="427">
                  <c:v>68.471999999999994</c:v>
                </c:pt>
                <c:pt idx="428">
                  <c:v>68.471999999999994</c:v>
                </c:pt>
                <c:pt idx="429">
                  <c:v>68.471999999999994</c:v>
                </c:pt>
                <c:pt idx="430">
                  <c:v>68.471999999999994</c:v>
                </c:pt>
                <c:pt idx="431">
                  <c:v>68.471999999999994</c:v>
                </c:pt>
                <c:pt idx="432">
                  <c:v>68.471999999999994</c:v>
                </c:pt>
              </c:numCache>
            </c:numRef>
          </c:yVal>
          <c:smooth val="0"/>
        </c:ser>
        <c:ser>
          <c:idx val="5"/>
          <c:order val="5"/>
          <c:tx>
            <c:strRef>
              <c:f>Sheet1!$G$1</c:f>
              <c:strCache>
                <c:ptCount val="1"/>
                <c:pt idx="0">
                  <c:v>IL-2R antagonist/Treated Rejection (N = 121)</c:v>
                </c:pt>
              </c:strCache>
            </c:strRef>
          </c:tx>
          <c:spPr>
            <a:ln w="41275">
              <a:solidFill>
                <a:srgbClr val="FFFF00"/>
              </a:solidFill>
              <a:prstDash val="sysDash"/>
            </a:ln>
          </c:spPr>
          <c:marker>
            <c:symbol val="none"/>
          </c:marker>
          <c:xVal>
            <c:numRef>
              <c:f>Sheet1!$A$2:$A$434</c:f>
              <c:numCache>
                <c:formatCode>General</c:formatCode>
                <c:ptCount val="43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numCache>
            </c:numRef>
          </c:xVal>
          <c:yVal>
            <c:numRef>
              <c:f>Sheet1!$G$2:$G$434</c:f>
              <c:numCache>
                <c:formatCode>General</c:formatCode>
                <c:ptCount val="4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99.174000000000007</c:v>
                </c:pt>
                <c:pt idx="54">
                  <c:v>99.174000000000007</c:v>
                </c:pt>
                <c:pt idx="55">
                  <c:v>99.174000000000007</c:v>
                </c:pt>
                <c:pt idx="56">
                  <c:v>99.174000000000007</c:v>
                </c:pt>
                <c:pt idx="57">
                  <c:v>99.174000000000007</c:v>
                </c:pt>
                <c:pt idx="58">
                  <c:v>99.174000000000007</c:v>
                </c:pt>
                <c:pt idx="59">
                  <c:v>99.174000000000007</c:v>
                </c:pt>
                <c:pt idx="60">
                  <c:v>98.346999999999994</c:v>
                </c:pt>
                <c:pt idx="61">
                  <c:v>98.346999999999994</c:v>
                </c:pt>
                <c:pt idx="62">
                  <c:v>98.346999999999994</c:v>
                </c:pt>
                <c:pt idx="63">
                  <c:v>97.513999999999996</c:v>
                </c:pt>
                <c:pt idx="64">
                  <c:v>97.513999999999996</c:v>
                </c:pt>
                <c:pt idx="65">
                  <c:v>97.513999999999996</c:v>
                </c:pt>
                <c:pt idx="66">
                  <c:v>97.513999999999996</c:v>
                </c:pt>
                <c:pt idx="67">
                  <c:v>96.673000000000002</c:v>
                </c:pt>
                <c:pt idx="68">
                  <c:v>96.673000000000002</c:v>
                </c:pt>
                <c:pt idx="69">
                  <c:v>95.831999999999994</c:v>
                </c:pt>
                <c:pt idx="70">
                  <c:v>94.992000000000004</c:v>
                </c:pt>
                <c:pt idx="71">
                  <c:v>94.992000000000004</c:v>
                </c:pt>
                <c:pt idx="72">
                  <c:v>94.992000000000004</c:v>
                </c:pt>
                <c:pt idx="73">
                  <c:v>94.992000000000004</c:v>
                </c:pt>
                <c:pt idx="74">
                  <c:v>94.150999999999996</c:v>
                </c:pt>
                <c:pt idx="75">
                  <c:v>94.150999999999996</c:v>
                </c:pt>
                <c:pt idx="76">
                  <c:v>94.150999999999996</c:v>
                </c:pt>
                <c:pt idx="77">
                  <c:v>94.150999999999996</c:v>
                </c:pt>
                <c:pt idx="78">
                  <c:v>94.150999999999996</c:v>
                </c:pt>
                <c:pt idx="79">
                  <c:v>94.150999999999996</c:v>
                </c:pt>
                <c:pt idx="80">
                  <c:v>94.150999999999996</c:v>
                </c:pt>
                <c:pt idx="81">
                  <c:v>94.150999999999996</c:v>
                </c:pt>
                <c:pt idx="82">
                  <c:v>94.150999999999996</c:v>
                </c:pt>
                <c:pt idx="83">
                  <c:v>93.31</c:v>
                </c:pt>
                <c:pt idx="84">
                  <c:v>93.31</c:v>
                </c:pt>
                <c:pt idx="85">
                  <c:v>93.31</c:v>
                </c:pt>
                <c:pt idx="86">
                  <c:v>93.31</c:v>
                </c:pt>
                <c:pt idx="87">
                  <c:v>93.31</c:v>
                </c:pt>
                <c:pt idx="88">
                  <c:v>93.31</c:v>
                </c:pt>
                <c:pt idx="89">
                  <c:v>92.47</c:v>
                </c:pt>
                <c:pt idx="90">
                  <c:v>92.47</c:v>
                </c:pt>
                <c:pt idx="91">
                  <c:v>91.629000000000005</c:v>
                </c:pt>
                <c:pt idx="92">
                  <c:v>91.629000000000005</c:v>
                </c:pt>
                <c:pt idx="93">
                  <c:v>91.629000000000005</c:v>
                </c:pt>
                <c:pt idx="94">
                  <c:v>91.629000000000005</c:v>
                </c:pt>
                <c:pt idx="95">
                  <c:v>91.629000000000005</c:v>
                </c:pt>
                <c:pt idx="96">
                  <c:v>90.772999999999996</c:v>
                </c:pt>
                <c:pt idx="97">
                  <c:v>90.772999999999996</c:v>
                </c:pt>
                <c:pt idx="98">
                  <c:v>90.772999999999996</c:v>
                </c:pt>
                <c:pt idx="99">
                  <c:v>90.772999999999996</c:v>
                </c:pt>
                <c:pt idx="100">
                  <c:v>90.772999999999996</c:v>
                </c:pt>
                <c:pt idx="101">
                  <c:v>90.772999999999996</c:v>
                </c:pt>
                <c:pt idx="102">
                  <c:v>90.772999999999996</c:v>
                </c:pt>
                <c:pt idx="103">
                  <c:v>90.772999999999996</c:v>
                </c:pt>
                <c:pt idx="104">
                  <c:v>90.772999999999996</c:v>
                </c:pt>
                <c:pt idx="105">
                  <c:v>90.772999999999996</c:v>
                </c:pt>
                <c:pt idx="106">
                  <c:v>90.772999999999996</c:v>
                </c:pt>
                <c:pt idx="107">
                  <c:v>90.772999999999996</c:v>
                </c:pt>
                <c:pt idx="108">
                  <c:v>90.772999999999996</c:v>
                </c:pt>
                <c:pt idx="109">
                  <c:v>90.772999999999996</c:v>
                </c:pt>
                <c:pt idx="110">
                  <c:v>89.882999999999996</c:v>
                </c:pt>
                <c:pt idx="111">
                  <c:v>89.882999999999996</c:v>
                </c:pt>
                <c:pt idx="112">
                  <c:v>89.882999999999996</c:v>
                </c:pt>
                <c:pt idx="113">
                  <c:v>89.882999999999996</c:v>
                </c:pt>
                <c:pt idx="114">
                  <c:v>89.882999999999996</c:v>
                </c:pt>
                <c:pt idx="115">
                  <c:v>88.983999999999995</c:v>
                </c:pt>
                <c:pt idx="116">
                  <c:v>88.983999999999995</c:v>
                </c:pt>
                <c:pt idx="117">
                  <c:v>88.983999999999995</c:v>
                </c:pt>
                <c:pt idx="118">
                  <c:v>88.983999999999995</c:v>
                </c:pt>
                <c:pt idx="119">
                  <c:v>88.983999999999995</c:v>
                </c:pt>
                <c:pt idx="120">
                  <c:v>88.983999999999995</c:v>
                </c:pt>
                <c:pt idx="121">
                  <c:v>88.983999999999995</c:v>
                </c:pt>
                <c:pt idx="122">
                  <c:v>88.983999999999995</c:v>
                </c:pt>
                <c:pt idx="123">
                  <c:v>88.983999999999995</c:v>
                </c:pt>
                <c:pt idx="124">
                  <c:v>88.075999999999993</c:v>
                </c:pt>
                <c:pt idx="125">
                  <c:v>88.075999999999993</c:v>
                </c:pt>
                <c:pt idx="126">
                  <c:v>88.075999999999993</c:v>
                </c:pt>
                <c:pt idx="127">
                  <c:v>88.075999999999993</c:v>
                </c:pt>
                <c:pt idx="128">
                  <c:v>88.075999999999993</c:v>
                </c:pt>
                <c:pt idx="129">
                  <c:v>88.075999999999993</c:v>
                </c:pt>
                <c:pt idx="130">
                  <c:v>88.075999999999993</c:v>
                </c:pt>
                <c:pt idx="131">
                  <c:v>88.075999999999993</c:v>
                </c:pt>
                <c:pt idx="132">
                  <c:v>88.075999999999993</c:v>
                </c:pt>
                <c:pt idx="133">
                  <c:v>88.075999999999993</c:v>
                </c:pt>
                <c:pt idx="134">
                  <c:v>88.075999999999993</c:v>
                </c:pt>
                <c:pt idx="135">
                  <c:v>88.075999999999993</c:v>
                </c:pt>
                <c:pt idx="136">
                  <c:v>88.075999999999993</c:v>
                </c:pt>
                <c:pt idx="137">
                  <c:v>88.075999999999993</c:v>
                </c:pt>
                <c:pt idx="138">
                  <c:v>88.075999999999993</c:v>
                </c:pt>
                <c:pt idx="139">
                  <c:v>88.075999999999993</c:v>
                </c:pt>
                <c:pt idx="140">
                  <c:v>88.075999999999993</c:v>
                </c:pt>
                <c:pt idx="141">
                  <c:v>88.075999999999993</c:v>
                </c:pt>
                <c:pt idx="142">
                  <c:v>88.075999999999993</c:v>
                </c:pt>
                <c:pt idx="143">
                  <c:v>88.075999999999993</c:v>
                </c:pt>
                <c:pt idx="144">
                  <c:v>88.075999999999993</c:v>
                </c:pt>
                <c:pt idx="145">
                  <c:v>88.075999999999993</c:v>
                </c:pt>
                <c:pt idx="146">
                  <c:v>88.075999999999993</c:v>
                </c:pt>
                <c:pt idx="147">
                  <c:v>88.075999999999993</c:v>
                </c:pt>
                <c:pt idx="148">
                  <c:v>87.04</c:v>
                </c:pt>
                <c:pt idx="149">
                  <c:v>87.04</c:v>
                </c:pt>
                <c:pt idx="150">
                  <c:v>86.004000000000005</c:v>
                </c:pt>
                <c:pt idx="151">
                  <c:v>86.004000000000005</c:v>
                </c:pt>
                <c:pt idx="152">
                  <c:v>86.004000000000005</c:v>
                </c:pt>
                <c:pt idx="153">
                  <c:v>86.004000000000005</c:v>
                </c:pt>
                <c:pt idx="154">
                  <c:v>86.004000000000005</c:v>
                </c:pt>
                <c:pt idx="155">
                  <c:v>86.004000000000005</c:v>
                </c:pt>
                <c:pt idx="156">
                  <c:v>86.004000000000005</c:v>
                </c:pt>
                <c:pt idx="157">
                  <c:v>84.954999999999998</c:v>
                </c:pt>
                <c:pt idx="158">
                  <c:v>84.954999999999998</c:v>
                </c:pt>
                <c:pt idx="159">
                  <c:v>84.954999999999998</c:v>
                </c:pt>
                <c:pt idx="160">
                  <c:v>84.954999999999998</c:v>
                </c:pt>
                <c:pt idx="161">
                  <c:v>84.954999999999998</c:v>
                </c:pt>
                <c:pt idx="162">
                  <c:v>84.954999999999998</c:v>
                </c:pt>
                <c:pt idx="163">
                  <c:v>84.954999999999998</c:v>
                </c:pt>
                <c:pt idx="164">
                  <c:v>83.893000000000001</c:v>
                </c:pt>
                <c:pt idx="165">
                  <c:v>83.893000000000001</c:v>
                </c:pt>
                <c:pt idx="166">
                  <c:v>83.893000000000001</c:v>
                </c:pt>
                <c:pt idx="167">
                  <c:v>83.893000000000001</c:v>
                </c:pt>
                <c:pt idx="168">
                  <c:v>83.893000000000001</c:v>
                </c:pt>
                <c:pt idx="169">
                  <c:v>83.893000000000001</c:v>
                </c:pt>
                <c:pt idx="170">
                  <c:v>83.893000000000001</c:v>
                </c:pt>
                <c:pt idx="171">
                  <c:v>82.831000000000003</c:v>
                </c:pt>
                <c:pt idx="172">
                  <c:v>82.831000000000003</c:v>
                </c:pt>
                <c:pt idx="173">
                  <c:v>81.769000000000005</c:v>
                </c:pt>
                <c:pt idx="174">
                  <c:v>81.769000000000005</c:v>
                </c:pt>
                <c:pt idx="175">
                  <c:v>81.769000000000005</c:v>
                </c:pt>
                <c:pt idx="176">
                  <c:v>81.769000000000005</c:v>
                </c:pt>
                <c:pt idx="177">
                  <c:v>81.769000000000005</c:v>
                </c:pt>
                <c:pt idx="178">
                  <c:v>81.769000000000005</c:v>
                </c:pt>
                <c:pt idx="179">
                  <c:v>81.769000000000005</c:v>
                </c:pt>
                <c:pt idx="180">
                  <c:v>80.706999999999994</c:v>
                </c:pt>
                <c:pt idx="181">
                  <c:v>80.706999999999994</c:v>
                </c:pt>
                <c:pt idx="182">
                  <c:v>80.706999999999994</c:v>
                </c:pt>
                <c:pt idx="183">
                  <c:v>80.706999999999994</c:v>
                </c:pt>
                <c:pt idx="184">
                  <c:v>80.706999999999994</c:v>
                </c:pt>
                <c:pt idx="185">
                  <c:v>80.706999999999994</c:v>
                </c:pt>
                <c:pt idx="186">
                  <c:v>80.706999999999994</c:v>
                </c:pt>
                <c:pt idx="187">
                  <c:v>79.585999999999999</c:v>
                </c:pt>
                <c:pt idx="188">
                  <c:v>79.585999999999999</c:v>
                </c:pt>
                <c:pt idx="189">
                  <c:v>79.585999999999999</c:v>
                </c:pt>
                <c:pt idx="190">
                  <c:v>78.465000000000003</c:v>
                </c:pt>
                <c:pt idx="191">
                  <c:v>78.465000000000003</c:v>
                </c:pt>
                <c:pt idx="192">
                  <c:v>78.465000000000003</c:v>
                </c:pt>
                <c:pt idx="193">
                  <c:v>78.465000000000003</c:v>
                </c:pt>
                <c:pt idx="194">
                  <c:v>78.465000000000003</c:v>
                </c:pt>
                <c:pt idx="195">
                  <c:v>78.465000000000003</c:v>
                </c:pt>
                <c:pt idx="196">
                  <c:v>77.275999999999996</c:v>
                </c:pt>
                <c:pt idx="197">
                  <c:v>77.275999999999996</c:v>
                </c:pt>
                <c:pt idx="198">
                  <c:v>77.275999999999996</c:v>
                </c:pt>
                <c:pt idx="199">
                  <c:v>77.275999999999996</c:v>
                </c:pt>
                <c:pt idx="200">
                  <c:v>77.275999999999996</c:v>
                </c:pt>
                <c:pt idx="201">
                  <c:v>76.069000000000003</c:v>
                </c:pt>
                <c:pt idx="202">
                  <c:v>76.069000000000003</c:v>
                </c:pt>
                <c:pt idx="203">
                  <c:v>76.069000000000003</c:v>
                </c:pt>
                <c:pt idx="204">
                  <c:v>76.069000000000003</c:v>
                </c:pt>
                <c:pt idx="205">
                  <c:v>76.069000000000003</c:v>
                </c:pt>
                <c:pt idx="206">
                  <c:v>76.069000000000003</c:v>
                </c:pt>
                <c:pt idx="207">
                  <c:v>76.069000000000003</c:v>
                </c:pt>
                <c:pt idx="208">
                  <c:v>76.069000000000003</c:v>
                </c:pt>
                <c:pt idx="209">
                  <c:v>76.069000000000003</c:v>
                </c:pt>
                <c:pt idx="210">
                  <c:v>76.069000000000003</c:v>
                </c:pt>
                <c:pt idx="211">
                  <c:v>76.069000000000003</c:v>
                </c:pt>
                <c:pt idx="212">
                  <c:v>76.069000000000003</c:v>
                </c:pt>
                <c:pt idx="213">
                  <c:v>76.069000000000003</c:v>
                </c:pt>
                <c:pt idx="214">
                  <c:v>76.069000000000003</c:v>
                </c:pt>
                <c:pt idx="215">
                  <c:v>76.069000000000003</c:v>
                </c:pt>
                <c:pt idx="216">
                  <c:v>76.069000000000003</c:v>
                </c:pt>
                <c:pt idx="217">
                  <c:v>76.069000000000003</c:v>
                </c:pt>
                <c:pt idx="218">
                  <c:v>76.069000000000003</c:v>
                </c:pt>
                <c:pt idx="219">
                  <c:v>76.069000000000003</c:v>
                </c:pt>
                <c:pt idx="220">
                  <c:v>76.069000000000003</c:v>
                </c:pt>
                <c:pt idx="221">
                  <c:v>76.069000000000003</c:v>
                </c:pt>
                <c:pt idx="222">
                  <c:v>76.069000000000003</c:v>
                </c:pt>
                <c:pt idx="223">
                  <c:v>76.069000000000003</c:v>
                </c:pt>
                <c:pt idx="224">
                  <c:v>76.069000000000003</c:v>
                </c:pt>
                <c:pt idx="225">
                  <c:v>76.069000000000003</c:v>
                </c:pt>
                <c:pt idx="226">
                  <c:v>76.069000000000003</c:v>
                </c:pt>
                <c:pt idx="227">
                  <c:v>76.069000000000003</c:v>
                </c:pt>
                <c:pt idx="228">
                  <c:v>76.069000000000003</c:v>
                </c:pt>
                <c:pt idx="229">
                  <c:v>74.861999999999995</c:v>
                </c:pt>
                <c:pt idx="230">
                  <c:v>74.861999999999995</c:v>
                </c:pt>
                <c:pt idx="231">
                  <c:v>74.861999999999995</c:v>
                </c:pt>
                <c:pt idx="232">
                  <c:v>73.634</c:v>
                </c:pt>
                <c:pt idx="233">
                  <c:v>73.634</c:v>
                </c:pt>
                <c:pt idx="234">
                  <c:v>73.634</c:v>
                </c:pt>
                <c:pt idx="235">
                  <c:v>73.634</c:v>
                </c:pt>
                <c:pt idx="236">
                  <c:v>73.634</c:v>
                </c:pt>
                <c:pt idx="237">
                  <c:v>73.634</c:v>
                </c:pt>
                <c:pt idx="238">
                  <c:v>72.364999999999995</c:v>
                </c:pt>
                <c:pt idx="239">
                  <c:v>72.364999999999995</c:v>
                </c:pt>
                <c:pt idx="240">
                  <c:v>71.025000000000006</c:v>
                </c:pt>
                <c:pt idx="241">
                  <c:v>71.025000000000006</c:v>
                </c:pt>
                <c:pt idx="242">
                  <c:v>71.025000000000006</c:v>
                </c:pt>
                <c:pt idx="243">
                  <c:v>71.025000000000006</c:v>
                </c:pt>
                <c:pt idx="244">
                  <c:v>71.025000000000006</c:v>
                </c:pt>
                <c:pt idx="245">
                  <c:v>69.575000000000003</c:v>
                </c:pt>
                <c:pt idx="246">
                  <c:v>69.575000000000003</c:v>
                </c:pt>
                <c:pt idx="247">
                  <c:v>69.575000000000003</c:v>
                </c:pt>
                <c:pt idx="248">
                  <c:v>69.575000000000003</c:v>
                </c:pt>
                <c:pt idx="249">
                  <c:v>69.575000000000003</c:v>
                </c:pt>
                <c:pt idx="250">
                  <c:v>69.575000000000003</c:v>
                </c:pt>
                <c:pt idx="251">
                  <c:v>69.575000000000003</c:v>
                </c:pt>
                <c:pt idx="252">
                  <c:v>69.575000000000003</c:v>
                </c:pt>
                <c:pt idx="253">
                  <c:v>69.575000000000003</c:v>
                </c:pt>
                <c:pt idx="254">
                  <c:v>69.575000000000003</c:v>
                </c:pt>
                <c:pt idx="255">
                  <c:v>69.575000000000003</c:v>
                </c:pt>
                <c:pt idx="256">
                  <c:v>69.575000000000003</c:v>
                </c:pt>
                <c:pt idx="257">
                  <c:v>69.575000000000003</c:v>
                </c:pt>
                <c:pt idx="258">
                  <c:v>69.575000000000003</c:v>
                </c:pt>
                <c:pt idx="259">
                  <c:v>69.575000000000003</c:v>
                </c:pt>
                <c:pt idx="260">
                  <c:v>69.575000000000003</c:v>
                </c:pt>
                <c:pt idx="261">
                  <c:v>69.575000000000003</c:v>
                </c:pt>
                <c:pt idx="262">
                  <c:v>69.575000000000003</c:v>
                </c:pt>
                <c:pt idx="263">
                  <c:v>69.575000000000003</c:v>
                </c:pt>
                <c:pt idx="264">
                  <c:v>69.575000000000003</c:v>
                </c:pt>
                <c:pt idx="265">
                  <c:v>69.575000000000003</c:v>
                </c:pt>
                <c:pt idx="266">
                  <c:v>69.575000000000003</c:v>
                </c:pt>
                <c:pt idx="267">
                  <c:v>69.575000000000003</c:v>
                </c:pt>
                <c:pt idx="268">
                  <c:v>69.575000000000003</c:v>
                </c:pt>
                <c:pt idx="269">
                  <c:v>69.575000000000003</c:v>
                </c:pt>
                <c:pt idx="270">
                  <c:v>69.575000000000003</c:v>
                </c:pt>
                <c:pt idx="271">
                  <c:v>69.575000000000003</c:v>
                </c:pt>
                <c:pt idx="272">
                  <c:v>69.575000000000003</c:v>
                </c:pt>
                <c:pt idx="273">
                  <c:v>69.575000000000003</c:v>
                </c:pt>
                <c:pt idx="274">
                  <c:v>69.575000000000003</c:v>
                </c:pt>
                <c:pt idx="275">
                  <c:v>69.575000000000003</c:v>
                </c:pt>
                <c:pt idx="276">
                  <c:v>69.575000000000003</c:v>
                </c:pt>
                <c:pt idx="277">
                  <c:v>69.575000000000003</c:v>
                </c:pt>
                <c:pt idx="278">
                  <c:v>69.575000000000003</c:v>
                </c:pt>
                <c:pt idx="279">
                  <c:v>69.575000000000003</c:v>
                </c:pt>
                <c:pt idx="280">
                  <c:v>69.575000000000003</c:v>
                </c:pt>
                <c:pt idx="281">
                  <c:v>69.575000000000003</c:v>
                </c:pt>
                <c:pt idx="282">
                  <c:v>69.575000000000003</c:v>
                </c:pt>
                <c:pt idx="283">
                  <c:v>69.575000000000003</c:v>
                </c:pt>
                <c:pt idx="284">
                  <c:v>67.956999999999994</c:v>
                </c:pt>
                <c:pt idx="285">
                  <c:v>67.956999999999994</c:v>
                </c:pt>
                <c:pt idx="286">
                  <c:v>67.956999999999994</c:v>
                </c:pt>
                <c:pt idx="287">
                  <c:v>67.956999999999994</c:v>
                </c:pt>
                <c:pt idx="288">
                  <c:v>67.956999999999994</c:v>
                </c:pt>
                <c:pt idx="289">
                  <c:v>67.956999999999994</c:v>
                </c:pt>
                <c:pt idx="290">
                  <c:v>67.956999999999994</c:v>
                </c:pt>
                <c:pt idx="291">
                  <c:v>67.956999999999994</c:v>
                </c:pt>
                <c:pt idx="292">
                  <c:v>67.956999999999994</c:v>
                </c:pt>
                <c:pt idx="293">
                  <c:v>67.956999999999994</c:v>
                </c:pt>
                <c:pt idx="294">
                  <c:v>67.956999999999994</c:v>
                </c:pt>
                <c:pt idx="295">
                  <c:v>67.956999999999994</c:v>
                </c:pt>
                <c:pt idx="296">
                  <c:v>67.956999999999994</c:v>
                </c:pt>
                <c:pt idx="297">
                  <c:v>67.956999999999994</c:v>
                </c:pt>
                <c:pt idx="298">
                  <c:v>67.956999999999994</c:v>
                </c:pt>
                <c:pt idx="299">
                  <c:v>67.956999999999994</c:v>
                </c:pt>
                <c:pt idx="300">
                  <c:v>67.956999999999994</c:v>
                </c:pt>
                <c:pt idx="301">
                  <c:v>67.956999999999994</c:v>
                </c:pt>
                <c:pt idx="302">
                  <c:v>67.956999999999994</c:v>
                </c:pt>
                <c:pt idx="303">
                  <c:v>67.956999999999994</c:v>
                </c:pt>
                <c:pt idx="304">
                  <c:v>66.168999999999997</c:v>
                </c:pt>
                <c:pt idx="305">
                  <c:v>66.168999999999997</c:v>
                </c:pt>
                <c:pt idx="306">
                  <c:v>66.168999999999997</c:v>
                </c:pt>
                <c:pt idx="307">
                  <c:v>66.168999999999997</c:v>
                </c:pt>
                <c:pt idx="308">
                  <c:v>66.168999999999997</c:v>
                </c:pt>
                <c:pt idx="309">
                  <c:v>66.168999999999997</c:v>
                </c:pt>
                <c:pt idx="310">
                  <c:v>66.168999999999997</c:v>
                </c:pt>
                <c:pt idx="311">
                  <c:v>66.168999999999997</c:v>
                </c:pt>
                <c:pt idx="312">
                  <c:v>66.168999999999997</c:v>
                </c:pt>
                <c:pt idx="313">
                  <c:v>66.168999999999997</c:v>
                </c:pt>
                <c:pt idx="314">
                  <c:v>66.168999999999997</c:v>
                </c:pt>
                <c:pt idx="315">
                  <c:v>66.168999999999997</c:v>
                </c:pt>
                <c:pt idx="316">
                  <c:v>66.168999999999997</c:v>
                </c:pt>
                <c:pt idx="317">
                  <c:v>64.38</c:v>
                </c:pt>
                <c:pt idx="318">
                  <c:v>64.38</c:v>
                </c:pt>
                <c:pt idx="319">
                  <c:v>64.38</c:v>
                </c:pt>
                <c:pt idx="320">
                  <c:v>64.38</c:v>
                </c:pt>
                <c:pt idx="321">
                  <c:v>64.38</c:v>
                </c:pt>
                <c:pt idx="322">
                  <c:v>62.43</c:v>
                </c:pt>
                <c:pt idx="323">
                  <c:v>62.43</c:v>
                </c:pt>
                <c:pt idx="324">
                  <c:v>62.43</c:v>
                </c:pt>
                <c:pt idx="325">
                  <c:v>62.43</c:v>
                </c:pt>
                <c:pt idx="326">
                  <c:v>62.43</c:v>
                </c:pt>
                <c:pt idx="327">
                  <c:v>60.478999999999999</c:v>
                </c:pt>
                <c:pt idx="328">
                  <c:v>60.478999999999999</c:v>
                </c:pt>
                <c:pt idx="329">
                  <c:v>60.478999999999999</c:v>
                </c:pt>
                <c:pt idx="330">
                  <c:v>60.478999999999999</c:v>
                </c:pt>
                <c:pt idx="331">
                  <c:v>60.478999999999999</c:v>
                </c:pt>
                <c:pt idx="332">
                  <c:v>60.478999999999999</c:v>
                </c:pt>
                <c:pt idx="333">
                  <c:v>60.478999999999999</c:v>
                </c:pt>
                <c:pt idx="334">
                  <c:v>60.478999999999999</c:v>
                </c:pt>
                <c:pt idx="335">
                  <c:v>60.478999999999999</c:v>
                </c:pt>
                <c:pt idx="336">
                  <c:v>60.478999999999999</c:v>
                </c:pt>
                <c:pt idx="337">
                  <c:v>60.478999999999999</c:v>
                </c:pt>
                <c:pt idx="338">
                  <c:v>60.478999999999999</c:v>
                </c:pt>
                <c:pt idx="339">
                  <c:v>60.478999999999999</c:v>
                </c:pt>
                <c:pt idx="340">
                  <c:v>60.478999999999999</c:v>
                </c:pt>
                <c:pt idx="341">
                  <c:v>60.478999999999999</c:v>
                </c:pt>
                <c:pt idx="342">
                  <c:v>60.478999999999999</c:v>
                </c:pt>
                <c:pt idx="343">
                  <c:v>60.478999999999999</c:v>
                </c:pt>
                <c:pt idx="344">
                  <c:v>60.478999999999999</c:v>
                </c:pt>
                <c:pt idx="345">
                  <c:v>60.478999999999999</c:v>
                </c:pt>
                <c:pt idx="346">
                  <c:v>60.478999999999999</c:v>
                </c:pt>
                <c:pt idx="347">
                  <c:v>60.478999999999999</c:v>
                </c:pt>
                <c:pt idx="348">
                  <c:v>60.478999999999999</c:v>
                </c:pt>
                <c:pt idx="349">
                  <c:v>60.478999999999999</c:v>
                </c:pt>
                <c:pt idx="350">
                  <c:v>60.478999999999999</c:v>
                </c:pt>
                <c:pt idx="351">
                  <c:v>60.478999999999999</c:v>
                </c:pt>
                <c:pt idx="352">
                  <c:v>60.478999999999999</c:v>
                </c:pt>
                <c:pt idx="353">
                  <c:v>60.478999999999999</c:v>
                </c:pt>
                <c:pt idx="354">
                  <c:v>60.478999999999999</c:v>
                </c:pt>
                <c:pt idx="355">
                  <c:v>60.478999999999999</c:v>
                </c:pt>
                <c:pt idx="356">
                  <c:v>60.478999999999999</c:v>
                </c:pt>
                <c:pt idx="357">
                  <c:v>60.478999999999999</c:v>
                </c:pt>
                <c:pt idx="358">
                  <c:v>60.478999999999999</c:v>
                </c:pt>
                <c:pt idx="359">
                  <c:v>60.478999999999999</c:v>
                </c:pt>
                <c:pt idx="360">
                  <c:v>60.478999999999999</c:v>
                </c:pt>
                <c:pt idx="361">
                  <c:v>60.478999999999999</c:v>
                </c:pt>
                <c:pt idx="362">
                  <c:v>60.478999999999999</c:v>
                </c:pt>
                <c:pt idx="363">
                  <c:v>60.478999999999999</c:v>
                </c:pt>
                <c:pt idx="364">
                  <c:v>60.478999999999999</c:v>
                </c:pt>
                <c:pt idx="365">
                  <c:v>60.478999999999999</c:v>
                </c:pt>
                <c:pt idx="366">
                  <c:v>60.478999999999999</c:v>
                </c:pt>
                <c:pt idx="367">
                  <c:v>60.478999999999999</c:v>
                </c:pt>
                <c:pt idx="368">
                  <c:v>60.478999999999999</c:v>
                </c:pt>
                <c:pt idx="369">
                  <c:v>60.478999999999999</c:v>
                </c:pt>
                <c:pt idx="370">
                  <c:v>60.478999999999999</c:v>
                </c:pt>
                <c:pt idx="371">
                  <c:v>60.478999999999999</c:v>
                </c:pt>
                <c:pt idx="372">
                  <c:v>60.478999999999999</c:v>
                </c:pt>
                <c:pt idx="373">
                  <c:v>60.478999999999999</c:v>
                </c:pt>
                <c:pt idx="374">
                  <c:v>60.478999999999999</c:v>
                </c:pt>
                <c:pt idx="375">
                  <c:v>60.478999999999999</c:v>
                </c:pt>
                <c:pt idx="376">
                  <c:v>60.478999999999999</c:v>
                </c:pt>
                <c:pt idx="377">
                  <c:v>60.478999999999999</c:v>
                </c:pt>
                <c:pt idx="378">
                  <c:v>60.478999999999999</c:v>
                </c:pt>
                <c:pt idx="379">
                  <c:v>60.478999999999999</c:v>
                </c:pt>
                <c:pt idx="380">
                  <c:v>60.478999999999999</c:v>
                </c:pt>
                <c:pt idx="381">
                  <c:v>60.478999999999999</c:v>
                </c:pt>
                <c:pt idx="382">
                  <c:v>60.478999999999999</c:v>
                </c:pt>
                <c:pt idx="383">
                  <c:v>60.478999999999999</c:v>
                </c:pt>
                <c:pt idx="384">
                  <c:v>60.478999999999999</c:v>
                </c:pt>
                <c:pt idx="385">
                  <c:v>60.478999999999999</c:v>
                </c:pt>
                <c:pt idx="386">
                  <c:v>60.478999999999999</c:v>
                </c:pt>
                <c:pt idx="387">
                  <c:v>60.478999999999999</c:v>
                </c:pt>
                <c:pt idx="388">
                  <c:v>60.478999999999999</c:v>
                </c:pt>
                <c:pt idx="389">
                  <c:v>60.478999999999999</c:v>
                </c:pt>
                <c:pt idx="390">
                  <c:v>60.478999999999999</c:v>
                </c:pt>
                <c:pt idx="391">
                  <c:v>60.478999999999999</c:v>
                </c:pt>
                <c:pt idx="392">
                  <c:v>60.478999999999999</c:v>
                </c:pt>
                <c:pt idx="393">
                  <c:v>60.478999999999999</c:v>
                </c:pt>
                <c:pt idx="394">
                  <c:v>60.478999999999999</c:v>
                </c:pt>
                <c:pt idx="395">
                  <c:v>60.478999999999999</c:v>
                </c:pt>
                <c:pt idx="396">
                  <c:v>60.478999999999999</c:v>
                </c:pt>
                <c:pt idx="397">
                  <c:v>60.478999999999999</c:v>
                </c:pt>
                <c:pt idx="398">
                  <c:v>60.478999999999999</c:v>
                </c:pt>
                <c:pt idx="399">
                  <c:v>60.478999999999999</c:v>
                </c:pt>
                <c:pt idx="400">
                  <c:v>60.478999999999999</c:v>
                </c:pt>
                <c:pt idx="401">
                  <c:v>60.478999999999999</c:v>
                </c:pt>
                <c:pt idx="402">
                  <c:v>60.478999999999999</c:v>
                </c:pt>
                <c:pt idx="403">
                  <c:v>60.478999999999999</c:v>
                </c:pt>
                <c:pt idx="404">
                  <c:v>60.478999999999999</c:v>
                </c:pt>
                <c:pt idx="405">
                  <c:v>60.478999999999999</c:v>
                </c:pt>
                <c:pt idx="406">
                  <c:v>60.478999999999999</c:v>
                </c:pt>
                <c:pt idx="407">
                  <c:v>60.478999999999999</c:v>
                </c:pt>
                <c:pt idx="408">
                  <c:v>60.478999999999999</c:v>
                </c:pt>
                <c:pt idx="409">
                  <c:v>56.920999999999999</c:v>
                </c:pt>
                <c:pt idx="410">
                  <c:v>56.920999999999999</c:v>
                </c:pt>
                <c:pt idx="411">
                  <c:v>56.920999999999999</c:v>
                </c:pt>
                <c:pt idx="412">
                  <c:v>56.920999999999999</c:v>
                </c:pt>
                <c:pt idx="413">
                  <c:v>56.920999999999999</c:v>
                </c:pt>
                <c:pt idx="414">
                  <c:v>56.920999999999999</c:v>
                </c:pt>
                <c:pt idx="415">
                  <c:v>56.920999999999999</c:v>
                </c:pt>
                <c:pt idx="416">
                  <c:v>56.920999999999999</c:v>
                </c:pt>
                <c:pt idx="417">
                  <c:v>56.920999999999999</c:v>
                </c:pt>
                <c:pt idx="418">
                  <c:v>56.920999999999999</c:v>
                </c:pt>
                <c:pt idx="419">
                  <c:v>56.920999999999999</c:v>
                </c:pt>
                <c:pt idx="420">
                  <c:v>56.920999999999999</c:v>
                </c:pt>
                <c:pt idx="421">
                  <c:v>56.920999999999999</c:v>
                </c:pt>
                <c:pt idx="422">
                  <c:v>56.920999999999999</c:v>
                </c:pt>
                <c:pt idx="423">
                  <c:v>56.920999999999999</c:v>
                </c:pt>
                <c:pt idx="424">
                  <c:v>56.920999999999999</c:v>
                </c:pt>
                <c:pt idx="425">
                  <c:v>56.920999999999999</c:v>
                </c:pt>
                <c:pt idx="426">
                  <c:v>56.920999999999999</c:v>
                </c:pt>
                <c:pt idx="427">
                  <c:v>56.920999999999999</c:v>
                </c:pt>
                <c:pt idx="428">
                  <c:v>56.920999999999999</c:v>
                </c:pt>
                <c:pt idx="429">
                  <c:v>56.920999999999999</c:v>
                </c:pt>
                <c:pt idx="430">
                  <c:v>56.920999999999999</c:v>
                </c:pt>
                <c:pt idx="431">
                  <c:v>56.920999999999999</c:v>
                </c:pt>
                <c:pt idx="432">
                  <c:v>56.920999999999999</c:v>
                </c:pt>
              </c:numCache>
            </c:numRef>
          </c:yVal>
          <c:smooth val="0"/>
        </c:ser>
        <c:dLbls>
          <c:showLegendKey val="0"/>
          <c:showVal val="0"/>
          <c:showCatName val="0"/>
          <c:showSerName val="0"/>
          <c:showPercent val="0"/>
          <c:showBubbleSize val="0"/>
        </c:dLbls>
        <c:axId val="813779952"/>
        <c:axId val="813780344"/>
      </c:scatterChart>
      <c:valAx>
        <c:axId val="813779952"/>
        <c:scaling>
          <c:orientation val="minMax"/>
          <c:max val="9"/>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303921568628211"/>
            </c:manualLayout>
          </c:layout>
          <c:overlay val="0"/>
        </c:title>
        <c:numFmt formatCode="#,##0" sourceLinked="0"/>
        <c:majorTickMark val="out"/>
        <c:minorTickMark val="none"/>
        <c:tickLblPos val="nextTo"/>
        <c:txPr>
          <a:bodyPr rot="0"/>
          <a:lstStyle/>
          <a:p>
            <a:pPr>
              <a:defRPr sz="1500" b="1"/>
            </a:pPr>
            <a:endParaRPr lang="en-US"/>
          </a:p>
        </c:txPr>
        <c:crossAx val="813780344"/>
        <c:crosses val="autoZero"/>
        <c:crossBetween val="midCat"/>
        <c:majorUnit val="1"/>
      </c:valAx>
      <c:valAx>
        <c:axId val="8137803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3779952"/>
        <c:crosses val="autoZero"/>
        <c:crossBetween val="midCat"/>
        <c:majorUnit val="20"/>
      </c:valAx>
      <c:spPr>
        <a:solidFill>
          <a:schemeClr val="bg2"/>
        </a:solidFill>
        <a:ln>
          <a:solidFill>
            <a:schemeClr val="tx1"/>
          </a:solidFill>
        </a:ln>
      </c:spPr>
    </c:plotArea>
    <c:legend>
      <c:legendPos val="r"/>
      <c:layout>
        <c:manualLayout>
          <c:xMode val="edge"/>
          <c:yMode val="edge"/>
          <c:x val="0.11634949945416116"/>
          <c:y val="0.50879026485325696"/>
          <c:w val="0.42224188790560474"/>
          <c:h val="0.30917513719875966"/>
        </c:manualLayout>
      </c:layout>
      <c:overlay val="1"/>
      <c:spPr>
        <a:solidFill>
          <a:schemeClr val="bg2"/>
        </a:solidFill>
        <a:ln>
          <a:solidFill>
            <a:schemeClr val="tx1"/>
          </a:solidFill>
        </a:ln>
      </c:spPr>
      <c:txPr>
        <a:bodyPr/>
        <a:lstStyle/>
        <a:p>
          <a:pPr>
            <a:defRPr sz="1100" b="1"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75537128655513E-2"/>
          <c:y val="3.6626238252476601E-2"/>
          <c:w val="0.90440027408078461"/>
          <c:h val="0.81859791719583463"/>
        </c:manualLayout>
      </c:layout>
      <c:barChart>
        <c:barDir val="col"/>
        <c:grouping val="clustered"/>
        <c:varyColors val="0"/>
        <c:ser>
          <c:idx val="0"/>
          <c:order val="0"/>
          <c:tx>
            <c:strRef>
              <c:f>Sheet1!$B$1</c:f>
              <c:strCache>
                <c:ptCount val="1"/>
                <c:pt idx="0">
                  <c:v>2004-2008 (N = 1,626)</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32.779800000000002</c:v>
                </c:pt>
                <c:pt idx="1">
                  <c:v>64.022099999999995</c:v>
                </c:pt>
                <c:pt idx="2">
                  <c:v>5.3506</c:v>
                </c:pt>
                <c:pt idx="3">
                  <c:v>77.244799999999998</c:v>
                </c:pt>
                <c:pt idx="4">
                  <c:v>16.728200000000001</c:v>
                </c:pt>
                <c:pt idx="5">
                  <c:v>74.477199999999996</c:v>
                </c:pt>
              </c:numCache>
            </c:numRef>
          </c:val>
        </c:ser>
        <c:ser>
          <c:idx val="1"/>
          <c:order val="1"/>
          <c:tx>
            <c:strRef>
              <c:f>Sheet1!$C$1</c:f>
              <c:strCache>
                <c:ptCount val="1"/>
                <c:pt idx="0">
                  <c:v>2009-6/2014 (N = 2,117)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15.257400000000001</c:v>
                </c:pt>
                <c:pt idx="1">
                  <c:v>84.175700000000006</c:v>
                </c:pt>
                <c:pt idx="2">
                  <c:v>1.7478</c:v>
                </c:pt>
                <c:pt idx="3">
                  <c:v>90.363699999999994</c:v>
                </c:pt>
                <c:pt idx="4">
                  <c:v>6.8021000000000003</c:v>
                </c:pt>
                <c:pt idx="5">
                  <c:v>70.996700000000004</c:v>
                </c:pt>
              </c:numCache>
            </c:numRef>
          </c:val>
        </c:ser>
        <c:dLbls>
          <c:showLegendKey val="0"/>
          <c:showVal val="0"/>
          <c:showCatName val="0"/>
          <c:showSerName val="0"/>
          <c:showPercent val="0"/>
          <c:showBubbleSize val="0"/>
        </c:dLbls>
        <c:gapWidth val="35"/>
        <c:axId val="813781128"/>
        <c:axId val="813781520"/>
      </c:barChart>
      <c:catAx>
        <c:axId val="813781128"/>
        <c:scaling>
          <c:orientation val="minMax"/>
        </c:scaling>
        <c:delete val="0"/>
        <c:axPos val="b"/>
        <c:numFmt formatCode="General" sourceLinked="1"/>
        <c:majorTickMark val="out"/>
        <c:minorTickMark val="none"/>
        <c:tickLblPos val="nextTo"/>
        <c:txPr>
          <a:bodyPr rot="0"/>
          <a:lstStyle/>
          <a:p>
            <a:pPr>
              <a:defRPr sz="1500" b="1" baseline="0"/>
            </a:pPr>
            <a:endParaRPr lang="en-US"/>
          </a:p>
        </c:txPr>
        <c:crossAx val="813781520"/>
        <c:crosses val="autoZero"/>
        <c:auto val="1"/>
        <c:lblAlgn val="ctr"/>
        <c:lblOffset val="100"/>
        <c:tickLblSkip val="1"/>
        <c:noMultiLvlLbl val="0"/>
      </c:catAx>
      <c:valAx>
        <c:axId val="813781520"/>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4033E-3"/>
              <c:y val="0.21671132842265844"/>
            </c:manualLayout>
          </c:layout>
          <c:overlay val="0"/>
        </c:title>
        <c:numFmt formatCode="General" sourceLinked="1"/>
        <c:majorTickMark val="out"/>
        <c:minorTickMark val="none"/>
        <c:tickLblPos val="nextTo"/>
        <c:txPr>
          <a:bodyPr/>
          <a:lstStyle/>
          <a:p>
            <a:pPr>
              <a:defRPr sz="1500" b="1"/>
            </a:pPr>
            <a:endParaRPr lang="en-US"/>
          </a:p>
        </c:txPr>
        <c:crossAx val="813781128"/>
        <c:crosses val="autoZero"/>
        <c:crossBetween val="between"/>
        <c:majorUnit val="20"/>
      </c:valAx>
      <c:spPr>
        <a:solidFill>
          <a:schemeClr val="bg2"/>
        </a:solidFill>
        <a:ln>
          <a:solidFill>
            <a:schemeClr val="tx1"/>
          </a:solidFill>
        </a:ln>
      </c:spPr>
    </c:plotArea>
    <c:legend>
      <c:legendPos val="r"/>
      <c:layout>
        <c:manualLayout>
          <c:xMode val="edge"/>
          <c:yMode val="edge"/>
          <c:x val="8.7007293336120589E-2"/>
          <c:y val="6.2072855812378307E-2"/>
          <c:w val="0.50350881471674447"/>
          <c:h val="6.5012276691220047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Sheet1!$A$2:$A$19</c:f>
              <c:strCache>
                <c:ptCount val="18"/>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Sheet1!$B$2:$B$19</c:f>
              <c:numCache>
                <c:formatCode>General</c:formatCode>
                <c:ptCount val="18"/>
                <c:pt idx="0">
                  <c:v>1284</c:v>
                </c:pt>
                <c:pt idx="1">
                  <c:v>456</c:v>
                </c:pt>
                <c:pt idx="2">
                  <c:v>271</c:v>
                </c:pt>
                <c:pt idx="3">
                  <c:v>215</c:v>
                </c:pt>
                <c:pt idx="4">
                  <c:v>164</c:v>
                </c:pt>
                <c:pt idx="5">
                  <c:v>152</c:v>
                </c:pt>
                <c:pt idx="6">
                  <c:v>147</c:v>
                </c:pt>
                <c:pt idx="7">
                  <c:v>152</c:v>
                </c:pt>
                <c:pt idx="8">
                  <c:v>157</c:v>
                </c:pt>
                <c:pt idx="9">
                  <c:v>156</c:v>
                </c:pt>
                <c:pt idx="10">
                  <c:v>191</c:v>
                </c:pt>
                <c:pt idx="11">
                  <c:v>190</c:v>
                </c:pt>
                <c:pt idx="12">
                  <c:v>259</c:v>
                </c:pt>
                <c:pt idx="13">
                  <c:v>304</c:v>
                </c:pt>
                <c:pt idx="14">
                  <c:v>350</c:v>
                </c:pt>
                <c:pt idx="15">
                  <c:v>336</c:v>
                </c:pt>
                <c:pt idx="16">
                  <c:v>347</c:v>
                </c:pt>
                <c:pt idx="17">
                  <c:v>298</c:v>
                </c:pt>
              </c:numCache>
            </c:numRef>
          </c:val>
        </c:ser>
        <c:dLbls>
          <c:showLegendKey val="0"/>
          <c:showVal val="0"/>
          <c:showCatName val="0"/>
          <c:showSerName val="0"/>
          <c:showPercent val="0"/>
          <c:showBubbleSize val="0"/>
        </c:dLbls>
        <c:gapWidth val="25"/>
        <c:overlap val="100"/>
        <c:axId val="757920360"/>
        <c:axId val="757920752"/>
      </c:barChart>
      <c:catAx>
        <c:axId val="757920360"/>
        <c:scaling>
          <c:orientation val="minMax"/>
        </c:scaling>
        <c:delete val="0"/>
        <c:axPos val="b"/>
        <c:title>
          <c:tx>
            <c:rich>
              <a:bodyPr/>
              <a:lstStyle/>
              <a:p>
                <a:pPr>
                  <a:defRPr sz="1700"/>
                </a:pPr>
                <a:r>
                  <a:rPr lang="en-US" sz="1700" dirty="0" smtClean="0"/>
                  <a:t>Recipient  Age (Years)</a:t>
                </a:r>
                <a:endParaRPr lang="en-US" sz="1700" dirty="0"/>
              </a:p>
            </c:rich>
          </c:tx>
          <c:layout/>
          <c:overlay val="0"/>
        </c:title>
        <c:numFmt formatCode="General" sourceLinked="1"/>
        <c:majorTickMark val="out"/>
        <c:minorTickMark val="none"/>
        <c:tickLblPos val="nextTo"/>
        <c:txPr>
          <a:bodyPr rot="0"/>
          <a:lstStyle/>
          <a:p>
            <a:pPr>
              <a:defRPr sz="1500" b="1"/>
            </a:pPr>
            <a:endParaRPr lang="en-US"/>
          </a:p>
        </c:txPr>
        <c:crossAx val="757920752"/>
        <c:crosses val="autoZero"/>
        <c:auto val="1"/>
        <c:lblAlgn val="ctr"/>
        <c:lblOffset val="100"/>
        <c:tickLblSkip val="1"/>
        <c:noMultiLvlLbl val="0"/>
      </c:catAx>
      <c:valAx>
        <c:axId val="757920752"/>
        <c:scaling>
          <c:orientation val="minMax"/>
        </c:scaling>
        <c:delete val="0"/>
        <c:axPos val="l"/>
        <c:majorGridlines>
          <c:spPr>
            <a:ln>
              <a:prstDash val="sysDash"/>
            </a:ln>
          </c:spPr>
        </c:majorGridlines>
        <c:title>
          <c:tx>
            <c:rich>
              <a:bodyPr rot="-5400000" vert="horz"/>
              <a:lstStyle/>
              <a:p>
                <a:pPr>
                  <a:defRPr sz="1700"/>
                </a:pPr>
                <a:r>
                  <a:rPr lang="en-US" sz="1700" dirty="0" smtClean="0"/>
                  <a:t>Number of</a:t>
                </a:r>
                <a:r>
                  <a:rPr lang="en-US" sz="1700" baseline="0" dirty="0" smtClean="0"/>
                  <a:t> </a:t>
                </a:r>
                <a:r>
                  <a:rPr lang="en-US" sz="1700" dirty="0" smtClean="0"/>
                  <a:t>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757920360"/>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75537128655513E-2"/>
          <c:y val="3.6626238252476601E-2"/>
          <c:w val="0.90440027408078461"/>
          <c:h val="0.75408178816358573"/>
        </c:manualLayout>
      </c:layout>
      <c:barChart>
        <c:barDir val="col"/>
        <c:grouping val="clustered"/>
        <c:varyColors val="0"/>
        <c:ser>
          <c:idx val="0"/>
          <c:order val="0"/>
          <c:tx>
            <c:strRef>
              <c:f>Sheet1!$B$1</c:f>
              <c:strCache>
                <c:ptCount val="1"/>
                <c:pt idx="0">
                  <c:v>Year 1 (N = 2,996)</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19.759699999999999</c:v>
                </c:pt>
                <c:pt idx="1">
                  <c:v>78.838499999999996</c:v>
                </c:pt>
                <c:pt idx="2">
                  <c:v>9.8465000000000007</c:v>
                </c:pt>
                <c:pt idx="3">
                  <c:v>77.970600000000005</c:v>
                </c:pt>
                <c:pt idx="4">
                  <c:v>13.5848</c:v>
                </c:pt>
                <c:pt idx="5">
                  <c:v>59.512700000000002</c:v>
                </c:pt>
              </c:numCache>
            </c:numRef>
          </c:val>
        </c:ser>
        <c:ser>
          <c:idx val="1"/>
          <c:order val="1"/>
          <c:tx>
            <c:strRef>
              <c:f>Sheet1!$C$1</c:f>
              <c:strCache>
                <c:ptCount val="1"/>
                <c:pt idx="0">
                  <c:v>Year 5 (N = 2,073)</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24.939699999999998</c:v>
                </c:pt>
                <c:pt idx="1">
                  <c:v>71.008200000000002</c:v>
                </c:pt>
                <c:pt idx="2">
                  <c:v>19.2957</c:v>
                </c:pt>
                <c:pt idx="3">
                  <c:v>57.549399999999999</c:v>
                </c:pt>
                <c:pt idx="4">
                  <c:v>17.221399999999999</c:v>
                </c:pt>
                <c:pt idx="5">
                  <c:v>35.793500000000002</c:v>
                </c:pt>
              </c:numCache>
            </c:numRef>
          </c:val>
        </c:ser>
        <c:dLbls>
          <c:showLegendKey val="0"/>
          <c:showVal val="0"/>
          <c:showCatName val="0"/>
          <c:showSerName val="0"/>
          <c:showPercent val="0"/>
          <c:showBubbleSize val="0"/>
        </c:dLbls>
        <c:gapWidth val="35"/>
        <c:axId val="813782304"/>
        <c:axId val="813782696"/>
      </c:barChart>
      <c:catAx>
        <c:axId val="813782304"/>
        <c:scaling>
          <c:orientation val="minMax"/>
        </c:scaling>
        <c:delete val="0"/>
        <c:axPos val="b"/>
        <c:numFmt formatCode="General" sourceLinked="1"/>
        <c:majorTickMark val="out"/>
        <c:minorTickMark val="none"/>
        <c:tickLblPos val="nextTo"/>
        <c:txPr>
          <a:bodyPr rot="0"/>
          <a:lstStyle/>
          <a:p>
            <a:pPr>
              <a:defRPr sz="1500" b="1" baseline="0"/>
            </a:pPr>
            <a:endParaRPr lang="en-US"/>
          </a:p>
        </c:txPr>
        <c:crossAx val="813782696"/>
        <c:crosses val="autoZero"/>
        <c:auto val="1"/>
        <c:lblAlgn val="ctr"/>
        <c:lblOffset val="100"/>
        <c:tickLblSkip val="1"/>
        <c:noMultiLvlLbl val="0"/>
      </c:catAx>
      <c:valAx>
        <c:axId val="813782696"/>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4033E-3"/>
              <c:y val="0.21671132842265844"/>
            </c:manualLayout>
          </c:layout>
          <c:overlay val="0"/>
        </c:title>
        <c:numFmt formatCode="General" sourceLinked="1"/>
        <c:majorTickMark val="out"/>
        <c:minorTickMark val="none"/>
        <c:tickLblPos val="nextTo"/>
        <c:txPr>
          <a:bodyPr/>
          <a:lstStyle/>
          <a:p>
            <a:pPr>
              <a:defRPr sz="1500" b="1"/>
            </a:pPr>
            <a:endParaRPr lang="en-US"/>
          </a:p>
        </c:txPr>
        <c:crossAx val="813782304"/>
        <c:crosses val="autoZero"/>
        <c:crossBetween val="between"/>
        <c:majorUnit val="20"/>
      </c:valAx>
      <c:spPr>
        <a:solidFill>
          <a:schemeClr val="bg2"/>
        </a:solidFill>
        <a:ln>
          <a:solidFill>
            <a:schemeClr val="tx1"/>
          </a:solidFill>
        </a:ln>
      </c:spPr>
    </c:plotArea>
    <c:legend>
      <c:legendPos val="r"/>
      <c:layout>
        <c:manualLayout>
          <c:xMode val="edge"/>
          <c:yMode val="edge"/>
          <c:x val="0.29939667386709645"/>
          <c:y val="6.2072855812378314E-2"/>
          <c:w val="0.45041146958400974"/>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911E-2"/>
          <c:w val="0.89292662330252193"/>
          <c:h val="0.82823590907068823"/>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0.11656332020997376"/>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9.209317585301835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261"/>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Year 1 (N = 1,188)</c:v>
                </c:pt>
                <c:pt idx="1">
                  <c:v>Year 5 (N = 1,188)</c:v>
                </c:pt>
                <c:pt idx="2">
                  <c:v>Column2</c:v>
                </c:pt>
              </c:strCache>
            </c:strRef>
          </c:cat>
          <c:val>
            <c:numRef>
              <c:f>Sheet1!$B$2:$D$2</c:f>
              <c:numCache>
                <c:formatCode>General</c:formatCode>
                <c:ptCount val="3"/>
                <c:pt idx="0">
                  <c:v>93</c:v>
                </c:pt>
                <c:pt idx="1">
                  <c:v>52</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Year 1 (N = 1,188)</c:v>
                </c:pt>
                <c:pt idx="1">
                  <c:v>Year 5 (N = 1,188)</c:v>
                </c:pt>
                <c:pt idx="2">
                  <c:v>Column2</c:v>
                </c:pt>
              </c:strCache>
            </c:strRef>
          </c:cat>
          <c:val>
            <c:numRef>
              <c:f>Sheet1!$B$3:$D$3</c:f>
              <c:numCache>
                <c:formatCode>General</c:formatCode>
                <c:ptCount val="3"/>
                <c:pt idx="0">
                  <c:v>193</c:v>
                </c:pt>
                <c:pt idx="1">
                  <c:v>99</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invertIfNegative val="0"/>
          <c:cat>
            <c:strRef>
              <c:f>Sheet1!$B$1:$D$1</c:f>
              <c:strCache>
                <c:ptCount val="3"/>
                <c:pt idx="0">
                  <c:v>Year 1 (N = 1,188)</c:v>
                </c:pt>
                <c:pt idx="1">
                  <c:v>Year 5 (N = 1,188)</c:v>
                </c:pt>
                <c:pt idx="2">
                  <c:v>Column2</c:v>
                </c:pt>
              </c:strCache>
            </c:strRef>
          </c:cat>
          <c:val>
            <c:numRef>
              <c:f>Sheet1!$B$4:$D$4</c:f>
              <c:numCache>
                <c:formatCode>General</c:formatCode>
                <c:ptCount val="3"/>
                <c:pt idx="0">
                  <c:v>12</c:v>
                </c:pt>
                <c:pt idx="1">
                  <c:v>36</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invertIfNegative val="0"/>
          <c:cat>
            <c:strRef>
              <c:f>Sheet1!$B$1:$D$1</c:f>
              <c:strCache>
                <c:ptCount val="3"/>
                <c:pt idx="0">
                  <c:v>Year 1 (N = 1,188)</c:v>
                </c:pt>
                <c:pt idx="1">
                  <c:v>Year 5 (N = 1,188)</c:v>
                </c:pt>
                <c:pt idx="2">
                  <c:v>Column2</c:v>
                </c:pt>
              </c:strCache>
            </c:strRef>
          </c:cat>
          <c:val>
            <c:numRef>
              <c:f>Sheet1!$B$5:$D$5</c:f>
              <c:numCache>
                <c:formatCode>General</c:formatCode>
                <c:ptCount val="3"/>
                <c:pt idx="0">
                  <c:v>108</c:v>
                </c:pt>
                <c:pt idx="1">
                  <c:v>124</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Year 1 (N = 1,188)</c:v>
                </c:pt>
                <c:pt idx="1">
                  <c:v>Year 5 (N = 1,188)</c:v>
                </c:pt>
                <c:pt idx="2">
                  <c:v>Column2</c:v>
                </c:pt>
              </c:strCache>
            </c:strRef>
          </c:cat>
          <c:val>
            <c:numRef>
              <c:f>Sheet1!$B$6:$D$6</c:f>
              <c:numCache>
                <c:formatCode>General</c:formatCode>
                <c:ptCount val="3"/>
                <c:pt idx="0">
                  <c:v>576</c:v>
                </c:pt>
                <c:pt idx="1">
                  <c:v>516</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Sheet1!$B$1:$D$1</c:f>
              <c:strCache>
                <c:ptCount val="3"/>
                <c:pt idx="0">
                  <c:v>Year 1 (N = 1,188)</c:v>
                </c:pt>
                <c:pt idx="1">
                  <c:v>Year 5 (N = 1,188)</c:v>
                </c:pt>
                <c:pt idx="2">
                  <c:v>Column2</c:v>
                </c:pt>
              </c:strCache>
            </c:strRef>
          </c:cat>
          <c:val>
            <c:numRef>
              <c:f>Sheet1!$B$7:$D$7</c:f>
              <c:numCache>
                <c:formatCode>General</c:formatCode>
                <c:ptCount val="3"/>
                <c:pt idx="0">
                  <c:v>52</c:v>
                </c:pt>
                <c:pt idx="1">
                  <c:v>98</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invertIfNegative val="0"/>
          <c:cat>
            <c:strRef>
              <c:f>Sheet1!$B$1:$D$1</c:f>
              <c:strCache>
                <c:ptCount val="3"/>
                <c:pt idx="0">
                  <c:v>Year 1 (N = 1,188)</c:v>
                </c:pt>
                <c:pt idx="1">
                  <c:v>Year 5 (N = 1,188)</c:v>
                </c:pt>
                <c:pt idx="2">
                  <c:v>Column2</c:v>
                </c:pt>
              </c:strCache>
            </c:strRef>
          </c:cat>
          <c:val>
            <c:numRef>
              <c:f>Sheet1!$B$8:$D$8</c:f>
              <c:numCache>
                <c:formatCode>General</c:formatCode>
                <c:ptCount val="3"/>
                <c:pt idx="0">
                  <c:v>41</c:v>
                </c:pt>
                <c:pt idx="1">
                  <c:v>106</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invertIfNegative val="0"/>
          <c:cat>
            <c:strRef>
              <c:f>Sheet1!$B$1:$D$1</c:f>
              <c:strCache>
                <c:ptCount val="3"/>
                <c:pt idx="0">
                  <c:v>Year 1 (N = 1,188)</c:v>
                </c:pt>
                <c:pt idx="1">
                  <c:v>Year 5 (N = 1,188)</c:v>
                </c:pt>
                <c:pt idx="2">
                  <c:v>Column2</c:v>
                </c:pt>
              </c:strCache>
            </c:strRef>
          </c:cat>
          <c:val>
            <c:numRef>
              <c:f>Sheet1!$B$9:$D$9</c:f>
              <c:numCache>
                <c:formatCode>General</c:formatCode>
                <c:ptCount val="3"/>
                <c:pt idx="0">
                  <c:v>44</c:v>
                </c:pt>
                <c:pt idx="1">
                  <c:v>74</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invertIfNegative val="0"/>
          <c:cat>
            <c:strRef>
              <c:f>Sheet1!$B$1:$D$1</c:f>
              <c:strCache>
                <c:ptCount val="3"/>
                <c:pt idx="0">
                  <c:v>Year 1 (N = 1,188)</c:v>
                </c:pt>
                <c:pt idx="1">
                  <c:v>Year 5 (N = 1,188)</c:v>
                </c:pt>
                <c:pt idx="2">
                  <c:v>Column2</c:v>
                </c:pt>
              </c:strCache>
            </c:strRef>
          </c:cat>
          <c:val>
            <c:numRef>
              <c:f>Sheet1!$B$10:$D$10</c:f>
              <c:numCache>
                <c:formatCode>General</c:formatCode>
                <c:ptCount val="3"/>
                <c:pt idx="0">
                  <c:v>53</c:v>
                </c:pt>
                <c:pt idx="1">
                  <c:v>74</c:v>
                </c:pt>
              </c:numCache>
            </c:numRef>
          </c:val>
        </c:ser>
        <c:ser>
          <c:idx val="9"/>
          <c:order val="9"/>
          <c:tx>
            <c:strRef>
              <c:f>Sheet1!$A$11</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Sheet1!$B$1:$D$1</c:f>
              <c:strCache>
                <c:ptCount val="3"/>
                <c:pt idx="0">
                  <c:v>Year 1 (N = 1,188)</c:v>
                </c:pt>
                <c:pt idx="1">
                  <c:v>Year 5 (N = 1,188)</c:v>
                </c:pt>
                <c:pt idx="2">
                  <c:v>Column2</c:v>
                </c:pt>
              </c:strCache>
            </c:strRef>
          </c:cat>
          <c:val>
            <c:numRef>
              <c:f>Sheet1!$B$11:$D$11</c:f>
              <c:numCache>
                <c:formatCode>General</c:formatCode>
                <c:ptCount val="3"/>
                <c:pt idx="0">
                  <c:v>16</c:v>
                </c:pt>
                <c:pt idx="1">
                  <c:v>9</c:v>
                </c:pt>
              </c:numCache>
            </c:numRef>
          </c:val>
        </c:ser>
        <c:dLbls>
          <c:showLegendKey val="0"/>
          <c:showVal val="0"/>
          <c:showCatName val="0"/>
          <c:showSerName val="0"/>
          <c:showPercent val="0"/>
          <c:showBubbleSize val="0"/>
        </c:dLbls>
        <c:gapWidth val="62"/>
        <c:overlap val="100"/>
        <c:axId val="813783480"/>
        <c:axId val="813783872"/>
      </c:barChart>
      <c:catAx>
        <c:axId val="813783480"/>
        <c:scaling>
          <c:orientation val="minMax"/>
        </c:scaling>
        <c:delete val="1"/>
        <c:axPos val="b"/>
        <c:numFmt formatCode="General" sourceLinked="0"/>
        <c:majorTickMark val="out"/>
        <c:minorTickMark val="none"/>
        <c:tickLblPos val="none"/>
        <c:crossAx val="813783872"/>
        <c:crosses val="autoZero"/>
        <c:auto val="1"/>
        <c:lblAlgn val="ctr"/>
        <c:lblOffset val="100"/>
        <c:noMultiLvlLbl val="0"/>
      </c:catAx>
      <c:valAx>
        <c:axId val="81378387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813783480"/>
        <c:crosses val="autoZero"/>
        <c:crossBetween val="between"/>
        <c:majorUnit val="0.2"/>
      </c:valAx>
      <c:spPr>
        <a:solidFill>
          <a:srgbClr val="000000"/>
        </a:solidFill>
        <a:ln>
          <a:solidFill>
            <a:srgbClr val="FFFFFF"/>
          </a:solidFill>
        </a:ln>
      </c:spPr>
    </c:plotArea>
    <c:legend>
      <c:legendPos val="r"/>
      <c:layout>
        <c:manualLayout>
          <c:xMode val="edge"/>
          <c:yMode val="edge"/>
          <c:x val="0.65959260527216712"/>
          <c:y val="1.6437563948574281E-3"/>
          <c:w val="0.31382768458291505"/>
          <c:h val="0.93984518884291957"/>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939E-2"/>
          <c:w val="0.89292662330252193"/>
          <c:h val="0.8112867565283156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8.2664931714044224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9.209317585301835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267"/>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Year 1 (N = 2,996)</c:v>
                </c:pt>
                <c:pt idx="1">
                  <c:v>Year 5 (N = 2,073)</c:v>
                </c:pt>
                <c:pt idx="2">
                  <c:v>Column2</c:v>
                </c:pt>
              </c:strCache>
            </c:strRef>
          </c:cat>
          <c:val>
            <c:numRef>
              <c:f>Sheet1!$B$2:$D$2</c:f>
              <c:numCache>
                <c:formatCode>General</c:formatCode>
                <c:ptCount val="3"/>
                <c:pt idx="0">
                  <c:v>136</c:v>
                </c:pt>
                <c:pt idx="1">
                  <c:v>135</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Year 1 (N = 2,996)</c:v>
                </c:pt>
                <c:pt idx="1">
                  <c:v>Year 5 (N = 2,073)</c:v>
                </c:pt>
                <c:pt idx="2">
                  <c:v>Column2</c:v>
                </c:pt>
              </c:strCache>
            </c:strRef>
          </c:cat>
          <c:val>
            <c:numRef>
              <c:f>Sheet1!$B$3:$D$3</c:f>
              <c:numCache>
                <c:formatCode>General</c:formatCode>
                <c:ptCount val="3"/>
                <c:pt idx="0">
                  <c:v>374</c:v>
                </c:pt>
                <c:pt idx="1">
                  <c:v>215</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invertIfNegative val="0"/>
          <c:cat>
            <c:strRef>
              <c:f>Sheet1!$B$1:$D$1</c:f>
              <c:strCache>
                <c:ptCount val="3"/>
                <c:pt idx="0">
                  <c:v>Year 1 (N = 2,996)</c:v>
                </c:pt>
                <c:pt idx="1">
                  <c:v>Year 5 (N = 2,073)</c:v>
                </c:pt>
                <c:pt idx="2">
                  <c:v>Column2</c:v>
                </c:pt>
              </c:strCache>
            </c:strRef>
          </c:cat>
          <c:val>
            <c:numRef>
              <c:f>Sheet1!$B$4:$D$4</c:f>
              <c:numCache>
                <c:formatCode>General</c:formatCode>
                <c:ptCount val="3"/>
                <c:pt idx="0">
                  <c:v>14</c:v>
                </c:pt>
                <c:pt idx="1">
                  <c:v>93</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invertIfNegative val="0"/>
          <c:cat>
            <c:strRef>
              <c:f>Sheet1!$B$1:$D$1</c:f>
              <c:strCache>
                <c:ptCount val="3"/>
                <c:pt idx="0">
                  <c:v>Year 1 (N = 2,996)</c:v>
                </c:pt>
                <c:pt idx="1">
                  <c:v>Year 5 (N = 2,073)</c:v>
                </c:pt>
                <c:pt idx="2">
                  <c:v>Column2</c:v>
                </c:pt>
              </c:strCache>
            </c:strRef>
          </c:cat>
          <c:val>
            <c:numRef>
              <c:f>Sheet1!$B$5:$D$5</c:f>
              <c:numCache>
                <c:formatCode>General</c:formatCode>
                <c:ptCount val="3"/>
                <c:pt idx="0">
                  <c:v>239</c:v>
                </c:pt>
                <c:pt idx="1">
                  <c:v>197</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Year 1 (N = 2,996)</c:v>
                </c:pt>
                <c:pt idx="1">
                  <c:v>Year 5 (N = 2,073)</c:v>
                </c:pt>
                <c:pt idx="2">
                  <c:v>Column2</c:v>
                </c:pt>
              </c:strCache>
            </c:strRef>
          </c:cat>
          <c:val>
            <c:numRef>
              <c:f>Sheet1!$B$6:$D$6</c:f>
              <c:numCache>
                <c:formatCode>General</c:formatCode>
                <c:ptCount val="3"/>
                <c:pt idx="0">
                  <c:v>1755</c:v>
                </c:pt>
                <c:pt idx="1">
                  <c:v>796</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Sheet1!$B$1:$D$1</c:f>
              <c:strCache>
                <c:ptCount val="3"/>
                <c:pt idx="0">
                  <c:v>Year 1 (N = 2,996)</c:v>
                </c:pt>
                <c:pt idx="1">
                  <c:v>Year 5 (N = 2,073)</c:v>
                </c:pt>
                <c:pt idx="2">
                  <c:v>Column2</c:v>
                </c:pt>
              </c:strCache>
            </c:strRef>
          </c:cat>
          <c:val>
            <c:numRef>
              <c:f>Sheet1!$B$7:$D$7</c:f>
              <c:numCache>
                <c:formatCode>General</c:formatCode>
                <c:ptCount val="3"/>
                <c:pt idx="0">
                  <c:v>125</c:v>
                </c:pt>
                <c:pt idx="1">
                  <c:v>196</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invertIfNegative val="0"/>
          <c:cat>
            <c:strRef>
              <c:f>Sheet1!$B$1:$D$1</c:f>
              <c:strCache>
                <c:ptCount val="3"/>
                <c:pt idx="0">
                  <c:v>Year 1 (N = 2,996)</c:v>
                </c:pt>
                <c:pt idx="1">
                  <c:v>Year 5 (N = 2,073)</c:v>
                </c:pt>
                <c:pt idx="2">
                  <c:v>Column2</c:v>
                </c:pt>
              </c:strCache>
            </c:strRef>
          </c:cat>
          <c:val>
            <c:numRef>
              <c:f>Sheet1!$B$8:$D$8</c:f>
              <c:numCache>
                <c:formatCode>General</c:formatCode>
                <c:ptCount val="3"/>
                <c:pt idx="0">
                  <c:v>90</c:v>
                </c:pt>
                <c:pt idx="1">
                  <c:v>165</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invertIfNegative val="0"/>
          <c:cat>
            <c:strRef>
              <c:f>Sheet1!$B$1:$D$1</c:f>
              <c:strCache>
                <c:ptCount val="3"/>
                <c:pt idx="0">
                  <c:v>Year 1 (N = 2,996)</c:v>
                </c:pt>
                <c:pt idx="1">
                  <c:v>Year 5 (N = 2,073)</c:v>
                </c:pt>
                <c:pt idx="2">
                  <c:v>Column2</c:v>
                </c:pt>
              </c:strCache>
            </c:strRef>
          </c:cat>
          <c:val>
            <c:numRef>
              <c:f>Sheet1!$B$9:$D$9</c:f>
              <c:numCache>
                <c:formatCode>General</c:formatCode>
                <c:ptCount val="3"/>
                <c:pt idx="0">
                  <c:v>127</c:v>
                </c:pt>
                <c:pt idx="1">
                  <c:v>107</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invertIfNegative val="0"/>
          <c:cat>
            <c:strRef>
              <c:f>Sheet1!$B$1:$D$1</c:f>
              <c:strCache>
                <c:ptCount val="3"/>
                <c:pt idx="0">
                  <c:v>Year 1 (N = 2,996)</c:v>
                </c:pt>
                <c:pt idx="1">
                  <c:v>Year 5 (N = 2,073)</c:v>
                </c:pt>
                <c:pt idx="2">
                  <c:v>Column2</c:v>
                </c:pt>
              </c:strCache>
            </c:strRef>
          </c:cat>
          <c:val>
            <c:numRef>
              <c:f>Sheet1!$B$10:$D$10</c:f>
              <c:numCache>
                <c:formatCode>General</c:formatCode>
                <c:ptCount val="3"/>
                <c:pt idx="0">
                  <c:v>110</c:v>
                </c:pt>
                <c:pt idx="1">
                  <c:v>151</c:v>
                </c:pt>
              </c:numCache>
            </c:numRef>
          </c:val>
        </c:ser>
        <c:ser>
          <c:idx val="9"/>
          <c:order val="9"/>
          <c:tx>
            <c:strRef>
              <c:f>Sheet1!$A$11</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Sheet1!$B$1:$D$1</c:f>
              <c:strCache>
                <c:ptCount val="3"/>
                <c:pt idx="0">
                  <c:v>Year 1 (N = 2,996)</c:v>
                </c:pt>
                <c:pt idx="1">
                  <c:v>Year 5 (N = 2,073)</c:v>
                </c:pt>
                <c:pt idx="2">
                  <c:v>Column2</c:v>
                </c:pt>
              </c:strCache>
            </c:strRef>
          </c:cat>
          <c:val>
            <c:numRef>
              <c:f>Sheet1!$B$11:$D$11</c:f>
              <c:numCache>
                <c:formatCode>General</c:formatCode>
                <c:ptCount val="3"/>
                <c:pt idx="0">
                  <c:v>26</c:v>
                </c:pt>
                <c:pt idx="1">
                  <c:v>18</c:v>
                </c:pt>
              </c:numCache>
            </c:numRef>
          </c:val>
        </c:ser>
        <c:dLbls>
          <c:showLegendKey val="0"/>
          <c:showVal val="0"/>
          <c:showCatName val="0"/>
          <c:showSerName val="0"/>
          <c:showPercent val="0"/>
          <c:showBubbleSize val="0"/>
        </c:dLbls>
        <c:gapWidth val="62"/>
        <c:overlap val="100"/>
        <c:axId val="813784656"/>
        <c:axId val="813785048"/>
      </c:barChart>
      <c:catAx>
        <c:axId val="813784656"/>
        <c:scaling>
          <c:orientation val="minMax"/>
        </c:scaling>
        <c:delete val="1"/>
        <c:axPos val="b"/>
        <c:numFmt formatCode="General" sourceLinked="0"/>
        <c:majorTickMark val="out"/>
        <c:minorTickMark val="none"/>
        <c:tickLblPos val="none"/>
        <c:crossAx val="813785048"/>
        <c:crosses val="autoZero"/>
        <c:auto val="1"/>
        <c:lblAlgn val="ctr"/>
        <c:lblOffset val="100"/>
        <c:noMultiLvlLbl val="0"/>
      </c:catAx>
      <c:valAx>
        <c:axId val="813785048"/>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813784656"/>
        <c:crosses val="autoZero"/>
        <c:crossBetween val="between"/>
        <c:majorUnit val="0.2"/>
      </c:valAx>
      <c:spPr>
        <a:solidFill>
          <a:srgbClr val="000000"/>
        </a:solidFill>
        <a:ln>
          <a:solidFill>
            <a:srgbClr val="FFFFFF"/>
          </a:solidFill>
        </a:ln>
      </c:spPr>
    </c:plotArea>
    <c:legend>
      <c:legendPos val="r"/>
      <c:layout>
        <c:manualLayout>
          <c:xMode val="edge"/>
          <c:yMode val="edge"/>
          <c:x val="0.65959260527216712"/>
          <c:y val="1.6437563948574281E-3"/>
          <c:w val="0.31536825288143538"/>
          <c:h val="0.9195426842831087"/>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052930883639552E-2"/>
          <c:w val="0.88204654727893528"/>
          <c:h val="0.83427515310586264"/>
        </c:manualLayout>
      </c:layout>
      <c:scatterChart>
        <c:scatterStyle val="lineMarker"/>
        <c:varyColors val="0"/>
        <c:ser>
          <c:idx val="0"/>
          <c:order val="0"/>
          <c:tx>
            <c:strRef>
              <c:f>Sheet1!$B$1</c:f>
              <c:strCache>
                <c:ptCount val="1"/>
                <c:pt idx="0">
                  <c:v>Prednisone use at discharge and 1 year (N = 1,582)</c:v>
                </c:pt>
              </c:strCache>
            </c:strRef>
          </c:tx>
          <c:spPr>
            <a:ln w="41275">
              <a:solidFill>
                <a:srgbClr val="66FFFF"/>
              </a:solidFill>
            </a:ln>
          </c:spPr>
          <c:marker>
            <c:symbol val="none"/>
          </c:marker>
          <c:xVal>
            <c:numRef>
              <c:f>Sheet1!$A$2:$A$45</c:f>
              <c:numCache>
                <c:formatCode>General</c:formatCode>
                <c:ptCount val="44"/>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Sheet1!$B$2:$B$45</c:f>
              <c:numCache>
                <c:formatCode>General</c:formatCode>
                <c:ptCount val="44"/>
                <c:pt idx="0">
                  <c:v>100</c:v>
                </c:pt>
                <c:pt idx="1">
                  <c:v>100</c:v>
                </c:pt>
                <c:pt idx="2">
                  <c:v>100</c:v>
                </c:pt>
                <c:pt idx="3">
                  <c:v>100</c:v>
                </c:pt>
                <c:pt idx="4">
                  <c:v>100</c:v>
                </c:pt>
                <c:pt idx="5">
                  <c:v>99.275000000000006</c:v>
                </c:pt>
                <c:pt idx="6">
                  <c:v>98.212999999999994</c:v>
                </c:pt>
                <c:pt idx="7">
                  <c:v>97.278999999999996</c:v>
                </c:pt>
                <c:pt idx="8">
                  <c:v>96.393000000000001</c:v>
                </c:pt>
                <c:pt idx="9">
                  <c:v>95.718999999999994</c:v>
                </c:pt>
                <c:pt idx="10">
                  <c:v>94.876999999999995</c:v>
                </c:pt>
                <c:pt idx="11">
                  <c:v>94.025000000000006</c:v>
                </c:pt>
                <c:pt idx="12">
                  <c:v>92.753</c:v>
                </c:pt>
                <c:pt idx="13">
                  <c:v>91.756</c:v>
                </c:pt>
                <c:pt idx="14">
                  <c:v>90.932000000000002</c:v>
                </c:pt>
                <c:pt idx="15">
                  <c:v>89.914000000000001</c:v>
                </c:pt>
                <c:pt idx="16">
                  <c:v>88.938999999999993</c:v>
                </c:pt>
                <c:pt idx="17">
                  <c:v>88.171999999999997</c:v>
                </c:pt>
                <c:pt idx="18">
                  <c:v>87.501000000000005</c:v>
                </c:pt>
                <c:pt idx="19">
                  <c:v>87.275999999999996</c:v>
                </c:pt>
                <c:pt idx="20">
                  <c:v>86.218000000000004</c:v>
                </c:pt>
                <c:pt idx="21">
                  <c:v>84.754000000000005</c:v>
                </c:pt>
                <c:pt idx="22">
                  <c:v>83.941000000000003</c:v>
                </c:pt>
                <c:pt idx="23">
                  <c:v>83.256</c:v>
                </c:pt>
                <c:pt idx="24">
                  <c:v>82.093999999999994</c:v>
                </c:pt>
                <c:pt idx="25">
                  <c:v>81.605000000000004</c:v>
                </c:pt>
                <c:pt idx="26">
                  <c:v>80.751000000000005</c:v>
                </c:pt>
                <c:pt idx="27">
                  <c:v>80.055999999999997</c:v>
                </c:pt>
                <c:pt idx="28">
                  <c:v>79.686000000000007</c:v>
                </c:pt>
                <c:pt idx="29">
                  <c:v>79.024000000000001</c:v>
                </c:pt>
                <c:pt idx="30">
                  <c:v>78.343999999999994</c:v>
                </c:pt>
                <c:pt idx="31">
                  <c:v>77.403999999999996</c:v>
                </c:pt>
                <c:pt idx="32">
                  <c:v>77.096999999999994</c:v>
                </c:pt>
                <c:pt idx="33">
                  <c:v>75.688000000000002</c:v>
                </c:pt>
                <c:pt idx="34">
                  <c:v>74.575000000000003</c:v>
                </c:pt>
                <c:pt idx="35">
                  <c:v>73.817999999999998</c:v>
                </c:pt>
                <c:pt idx="36">
                  <c:v>73.817999999999998</c:v>
                </c:pt>
              </c:numCache>
            </c:numRef>
          </c:yVal>
          <c:smooth val="0"/>
        </c:ser>
        <c:ser>
          <c:idx val="1"/>
          <c:order val="1"/>
          <c:tx>
            <c:strRef>
              <c:f>Sheet1!$C$1</c:f>
              <c:strCache>
                <c:ptCount val="1"/>
                <c:pt idx="0">
                  <c:v>No Prednisone at discharge or at 1 year (N = 659)</c:v>
                </c:pt>
              </c:strCache>
            </c:strRef>
          </c:tx>
          <c:spPr>
            <a:ln w="41275">
              <a:solidFill>
                <a:srgbClr val="FFFF00"/>
              </a:solidFill>
              <a:prstDash val="solid"/>
            </a:ln>
          </c:spPr>
          <c:marker>
            <c:symbol val="none"/>
          </c:marker>
          <c:xVal>
            <c:numRef>
              <c:f>Sheet1!$A$2:$A$45</c:f>
              <c:numCache>
                <c:formatCode>General</c:formatCode>
                <c:ptCount val="44"/>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Sheet1!$C$2:$C$45</c:f>
              <c:numCache>
                <c:formatCode>General</c:formatCode>
                <c:ptCount val="44"/>
                <c:pt idx="0">
                  <c:v>100</c:v>
                </c:pt>
                <c:pt idx="1">
                  <c:v>100</c:v>
                </c:pt>
                <c:pt idx="2">
                  <c:v>100</c:v>
                </c:pt>
                <c:pt idx="3">
                  <c:v>100</c:v>
                </c:pt>
                <c:pt idx="4">
                  <c:v>100</c:v>
                </c:pt>
                <c:pt idx="5">
                  <c:v>99.843999999999994</c:v>
                </c:pt>
                <c:pt idx="6">
                  <c:v>99.375</c:v>
                </c:pt>
                <c:pt idx="7">
                  <c:v>97.962999999999994</c:v>
                </c:pt>
                <c:pt idx="8">
                  <c:v>97.484999999999999</c:v>
                </c:pt>
                <c:pt idx="9">
                  <c:v>96.95</c:v>
                </c:pt>
                <c:pt idx="10">
                  <c:v>96.95</c:v>
                </c:pt>
                <c:pt idx="11">
                  <c:v>96.95</c:v>
                </c:pt>
                <c:pt idx="12">
                  <c:v>96.95</c:v>
                </c:pt>
                <c:pt idx="13">
                  <c:v>96.51</c:v>
                </c:pt>
                <c:pt idx="14">
                  <c:v>95.156000000000006</c:v>
                </c:pt>
                <c:pt idx="15">
                  <c:v>94.701999999999998</c:v>
                </c:pt>
                <c:pt idx="16">
                  <c:v>93.745999999999995</c:v>
                </c:pt>
                <c:pt idx="17">
                  <c:v>92.944000000000003</c:v>
                </c:pt>
                <c:pt idx="18">
                  <c:v>92.944000000000003</c:v>
                </c:pt>
                <c:pt idx="19">
                  <c:v>92.396000000000001</c:v>
                </c:pt>
                <c:pt idx="20">
                  <c:v>92.114000000000004</c:v>
                </c:pt>
                <c:pt idx="21">
                  <c:v>91.447000000000003</c:v>
                </c:pt>
                <c:pt idx="22">
                  <c:v>91.096999999999994</c:v>
                </c:pt>
                <c:pt idx="23">
                  <c:v>90.744</c:v>
                </c:pt>
                <c:pt idx="24">
                  <c:v>90.334999999999994</c:v>
                </c:pt>
                <c:pt idx="25">
                  <c:v>90.334999999999994</c:v>
                </c:pt>
                <c:pt idx="26">
                  <c:v>88.893000000000001</c:v>
                </c:pt>
                <c:pt idx="27">
                  <c:v>87.448999999999998</c:v>
                </c:pt>
                <c:pt idx="28">
                  <c:v>87.448999999999998</c:v>
                </c:pt>
                <c:pt idx="29">
                  <c:v>86.754999999999995</c:v>
                </c:pt>
                <c:pt idx="30">
                  <c:v>86.05</c:v>
                </c:pt>
                <c:pt idx="31">
                  <c:v>86.05</c:v>
                </c:pt>
                <c:pt idx="32">
                  <c:v>86.05</c:v>
                </c:pt>
                <c:pt idx="33">
                  <c:v>85.037999999999997</c:v>
                </c:pt>
                <c:pt idx="34">
                  <c:v>85.037999999999997</c:v>
                </c:pt>
                <c:pt idx="35">
                  <c:v>85.037999999999997</c:v>
                </c:pt>
                <c:pt idx="36">
                  <c:v>83.888000000000005</c:v>
                </c:pt>
              </c:numCache>
            </c:numRef>
          </c:yVal>
          <c:smooth val="0"/>
        </c:ser>
        <c:ser>
          <c:idx val="2"/>
          <c:order val="2"/>
          <c:tx>
            <c:strRef>
              <c:f>Sheet1!$D$1</c:f>
              <c:strCache>
                <c:ptCount val="1"/>
                <c:pt idx="0">
                  <c:v>Prednisone at discharge/not at 1 year (N = 475)</c:v>
                </c:pt>
              </c:strCache>
            </c:strRef>
          </c:tx>
          <c:spPr>
            <a:ln w="41275">
              <a:solidFill>
                <a:srgbClr val="00FF00"/>
              </a:solidFill>
            </a:ln>
          </c:spPr>
          <c:marker>
            <c:symbol val="none"/>
          </c:marker>
          <c:xVal>
            <c:numRef>
              <c:f>Sheet1!$A$2:$A$45</c:f>
              <c:numCache>
                <c:formatCode>General</c:formatCode>
                <c:ptCount val="44"/>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Sheet1!$D$2:$D$45</c:f>
              <c:numCache>
                <c:formatCode>General</c:formatCode>
                <c:ptCount val="44"/>
                <c:pt idx="0">
                  <c:v>100</c:v>
                </c:pt>
                <c:pt idx="1">
                  <c:v>100</c:v>
                </c:pt>
                <c:pt idx="2">
                  <c:v>100</c:v>
                </c:pt>
                <c:pt idx="3">
                  <c:v>100</c:v>
                </c:pt>
                <c:pt idx="4">
                  <c:v>100</c:v>
                </c:pt>
                <c:pt idx="5">
                  <c:v>99.347999999999999</c:v>
                </c:pt>
                <c:pt idx="6">
                  <c:v>98.691999999999993</c:v>
                </c:pt>
                <c:pt idx="7">
                  <c:v>98.033000000000001</c:v>
                </c:pt>
                <c:pt idx="8">
                  <c:v>97.813000000000002</c:v>
                </c:pt>
                <c:pt idx="9">
                  <c:v>97.563999999999993</c:v>
                </c:pt>
                <c:pt idx="10">
                  <c:v>97.061999999999998</c:v>
                </c:pt>
                <c:pt idx="11">
                  <c:v>96.289000000000001</c:v>
                </c:pt>
                <c:pt idx="12">
                  <c:v>95.46</c:v>
                </c:pt>
                <c:pt idx="13">
                  <c:v>94.539000000000001</c:v>
                </c:pt>
                <c:pt idx="14">
                  <c:v>94.539000000000001</c:v>
                </c:pt>
                <c:pt idx="15">
                  <c:v>93.275999999999996</c:v>
                </c:pt>
                <c:pt idx="16">
                  <c:v>93.275999999999996</c:v>
                </c:pt>
                <c:pt idx="17">
                  <c:v>93.275999999999996</c:v>
                </c:pt>
                <c:pt idx="18">
                  <c:v>93.275999999999996</c:v>
                </c:pt>
                <c:pt idx="19">
                  <c:v>92.058999999999997</c:v>
                </c:pt>
                <c:pt idx="20">
                  <c:v>91.65</c:v>
                </c:pt>
                <c:pt idx="21">
                  <c:v>90.188999999999993</c:v>
                </c:pt>
                <c:pt idx="22">
                  <c:v>90.188999999999993</c:v>
                </c:pt>
                <c:pt idx="23">
                  <c:v>89.617999999999995</c:v>
                </c:pt>
                <c:pt idx="24">
                  <c:v>87.78</c:v>
                </c:pt>
                <c:pt idx="25">
                  <c:v>86.927999999999997</c:v>
                </c:pt>
                <c:pt idx="26">
                  <c:v>86.022000000000006</c:v>
                </c:pt>
                <c:pt idx="27">
                  <c:v>86.022000000000006</c:v>
                </c:pt>
                <c:pt idx="28">
                  <c:v>85.034000000000006</c:v>
                </c:pt>
                <c:pt idx="29">
                  <c:v>85.034000000000006</c:v>
                </c:pt>
                <c:pt idx="30">
                  <c:v>85.034000000000006</c:v>
                </c:pt>
                <c:pt idx="31">
                  <c:v>85.034000000000006</c:v>
                </c:pt>
                <c:pt idx="32">
                  <c:v>85.034000000000006</c:v>
                </c:pt>
                <c:pt idx="33">
                  <c:v>85.034000000000006</c:v>
                </c:pt>
                <c:pt idx="34">
                  <c:v>85.034000000000006</c:v>
                </c:pt>
                <c:pt idx="35">
                  <c:v>85.034000000000006</c:v>
                </c:pt>
                <c:pt idx="36">
                  <c:v>81.632000000000005</c:v>
                </c:pt>
              </c:numCache>
            </c:numRef>
          </c:yVal>
          <c:smooth val="0"/>
        </c:ser>
        <c:dLbls>
          <c:showLegendKey val="0"/>
          <c:showVal val="0"/>
          <c:showCatName val="0"/>
          <c:showSerName val="0"/>
          <c:showPercent val="0"/>
          <c:showBubbleSize val="0"/>
        </c:dLbls>
        <c:axId val="813785832"/>
        <c:axId val="813786224"/>
      </c:scatterChart>
      <c:valAx>
        <c:axId val="81378583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786224"/>
        <c:crosses val="autoZero"/>
        <c:crossBetween val="midCat"/>
        <c:majorUnit val="1"/>
      </c:valAx>
      <c:valAx>
        <c:axId val="8137862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3785832"/>
        <c:crosses val="autoZero"/>
        <c:crossBetween val="midCat"/>
        <c:majorUnit val="20"/>
      </c:valAx>
      <c:spPr>
        <a:solidFill>
          <a:schemeClr val="bg2"/>
        </a:solidFill>
        <a:ln>
          <a:solidFill>
            <a:schemeClr val="tx1"/>
          </a:solidFill>
        </a:ln>
      </c:spPr>
    </c:plotArea>
    <c:legend>
      <c:legendPos val="r"/>
      <c:layout>
        <c:manualLayout>
          <c:xMode val="edge"/>
          <c:yMode val="edge"/>
          <c:x val="0.10602501567834996"/>
          <c:y val="0.63317585301837276"/>
          <c:w val="0.57415929203540739"/>
          <c:h val="0.2167674978127733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8204654727893528"/>
          <c:h val="0.81356796995203007"/>
        </c:manualLayout>
      </c:layout>
      <c:scatterChart>
        <c:scatterStyle val="lineMarker"/>
        <c:varyColors val="0"/>
        <c:ser>
          <c:idx val="0"/>
          <c:order val="0"/>
          <c:tx>
            <c:strRef>
              <c:f>Sheet1!$B$1</c:f>
              <c:strCache>
                <c:ptCount val="1"/>
                <c:pt idx="0">
                  <c:v>Cyclosporine use at discharge (N = 754)</c:v>
                </c:pt>
              </c:strCache>
            </c:strRef>
          </c:tx>
          <c:spPr>
            <a:ln w="41275">
              <a:solidFill>
                <a:srgbClr val="66FFFF"/>
              </a:solidFill>
            </a:ln>
          </c:spPr>
          <c:marker>
            <c:symbol val="none"/>
          </c:marker>
          <c:xVal>
            <c:numRef>
              <c:f>Sheet1!$A$2:$A$45</c:f>
              <c:numCache>
                <c:formatCode>General</c:formatCode>
                <c:ptCount val="44"/>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Sheet1!$B$2:$B$45</c:f>
              <c:numCache>
                <c:formatCode>General</c:formatCode>
                <c:ptCount val="44"/>
                <c:pt idx="0">
                  <c:v>100</c:v>
                </c:pt>
                <c:pt idx="1">
                  <c:v>99.468000000000004</c:v>
                </c:pt>
                <c:pt idx="2">
                  <c:v>98.135000000000005</c:v>
                </c:pt>
                <c:pt idx="3">
                  <c:v>96.263999999999996</c:v>
                </c:pt>
                <c:pt idx="4">
                  <c:v>95.186999999999998</c:v>
                </c:pt>
                <c:pt idx="5">
                  <c:v>94.628</c:v>
                </c:pt>
                <c:pt idx="6">
                  <c:v>93.638000000000005</c:v>
                </c:pt>
                <c:pt idx="7">
                  <c:v>93.355000000000004</c:v>
                </c:pt>
                <c:pt idx="8">
                  <c:v>92.643000000000001</c:v>
                </c:pt>
                <c:pt idx="9">
                  <c:v>92.182000000000002</c:v>
                </c:pt>
                <c:pt idx="10">
                  <c:v>91.712000000000003</c:v>
                </c:pt>
                <c:pt idx="11">
                  <c:v>91.238</c:v>
                </c:pt>
                <c:pt idx="12">
                  <c:v>90.751000000000005</c:v>
                </c:pt>
                <c:pt idx="13">
                  <c:v>89.867000000000004</c:v>
                </c:pt>
                <c:pt idx="14">
                  <c:v>89.51</c:v>
                </c:pt>
                <c:pt idx="15">
                  <c:v>89.152000000000001</c:v>
                </c:pt>
                <c:pt idx="16">
                  <c:v>87.858999999999995</c:v>
                </c:pt>
                <c:pt idx="17">
                  <c:v>86.855999999999995</c:v>
                </c:pt>
                <c:pt idx="18">
                  <c:v>86.448999999999998</c:v>
                </c:pt>
                <c:pt idx="19">
                  <c:v>86.448999999999998</c:v>
                </c:pt>
                <c:pt idx="20">
                  <c:v>85.396000000000001</c:v>
                </c:pt>
                <c:pt idx="21">
                  <c:v>84.27</c:v>
                </c:pt>
                <c:pt idx="22">
                  <c:v>83.349000000000004</c:v>
                </c:pt>
                <c:pt idx="23">
                  <c:v>82.653999999999996</c:v>
                </c:pt>
                <c:pt idx="24">
                  <c:v>82.144999999999996</c:v>
                </c:pt>
                <c:pt idx="25">
                  <c:v>81.599999999999994</c:v>
                </c:pt>
                <c:pt idx="26">
                  <c:v>80.200999999999993</c:v>
                </c:pt>
                <c:pt idx="27">
                  <c:v>79.355000000000004</c:v>
                </c:pt>
                <c:pt idx="28">
                  <c:v>78.453000000000003</c:v>
                </c:pt>
                <c:pt idx="29">
                  <c:v>77.738</c:v>
                </c:pt>
                <c:pt idx="30">
                  <c:v>76.658000000000001</c:v>
                </c:pt>
                <c:pt idx="31">
                  <c:v>76.658000000000001</c:v>
                </c:pt>
                <c:pt idx="32">
                  <c:v>76.224999999999994</c:v>
                </c:pt>
                <c:pt idx="33">
                  <c:v>74.655000000000001</c:v>
                </c:pt>
                <c:pt idx="34">
                  <c:v>73.563999999999993</c:v>
                </c:pt>
                <c:pt idx="35">
                  <c:v>73.563999999999993</c:v>
                </c:pt>
                <c:pt idx="36">
                  <c:v>72.322999999999993</c:v>
                </c:pt>
              </c:numCache>
            </c:numRef>
          </c:yVal>
          <c:smooth val="0"/>
        </c:ser>
        <c:ser>
          <c:idx val="1"/>
          <c:order val="1"/>
          <c:tx>
            <c:strRef>
              <c:f>Sheet1!$C$1</c:f>
              <c:strCache>
                <c:ptCount val="1"/>
                <c:pt idx="0">
                  <c:v>Tacrolimus use at discharge (N = 2,384)</c:v>
                </c:pt>
              </c:strCache>
            </c:strRef>
          </c:tx>
          <c:spPr>
            <a:ln w="41275">
              <a:solidFill>
                <a:srgbClr val="FFFF00"/>
              </a:solidFill>
              <a:prstDash val="solid"/>
            </a:ln>
          </c:spPr>
          <c:marker>
            <c:symbol val="none"/>
          </c:marker>
          <c:xVal>
            <c:numRef>
              <c:f>Sheet1!$A$2:$A$45</c:f>
              <c:numCache>
                <c:formatCode>General</c:formatCode>
                <c:ptCount val="44"/>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Sheet1!$C$2:$C$45</c:f>
              <c:numCache>
                <c:formatCode>General</c:formatCode>
                <c:ptCount val="44"/>
                <c:pt idx="0">
                  <c:v>100</c:v>
                </c:pt>
                <c:pt idx="1">
                  <c:v>99.183000000000007</c:v>
                </c:pt>
                <c:pt idx="2">
                  <c:v>97.751000000000005</c:v>
                </c:pt>
                <c:pt idx="3">
                  <c:v>96.484999999999999</c:v>
                </c:pt>
                <c:pt idx="4">
                  <c:v>95.778000000000006</c:v>
                </c:pt>
                <c:pt idx="5">
                  <c:v>94.863</c:v>
                </c:pt>
                <c:pt idx="6">
                  <c:v>94.081999999999994</c:v>
                </c:pt>
                <c:pt idx="7">
                  <c:v>92.802999999999997</c:v>
                </c:pt>
                <c:pt idx="8">
                  <c:v>92.197000000000003</c:v>
                </c:pt>
                <c:pt idx="9">
                  <c:v>91.46</c:v>
                </c:pt>
                <c:pt idx="10">
                  <c:v>90.763999999999996</c:v>
                </c:pt>
                <c:pt idx="11">
                  <c:v>90.174999999999997</c:v>
                </c:pt>
                <c:pt idx="12">
                  <c:v>89.200999999999993</c:v>
                </c:pt>
                <c:pt idx="13">
                  <c:v>88.489000000000004</c:v>
                </c:pt>
                <c:pt idx="14">
                  <c:v>87.477999999999994</c:v>
                </c:pt>
                <c:pt idx="15">
                  <c:v>86.302000000000007</c:v>
                </c:pt>
                <c:pt idx="16">
                  <c:v>85.676000000000002</c:v>
                </c:pt>
                <c:pt idx="17">
                  <c:v>85.313000000000002</c:v>
                </c:pt>
                <c:pt idx="18">
                  <c:v>84.947000000000003</c:v>
                </c:pt>
                <c:pt idx="19">
                  <c:v>84.197999999999993</c:v>
                </c:pt>
                <c:pt idx="20">
                  <c:v>83.519000000000005</c:v>
                </c:pt>
                <c:pt idx="21">
                  <c:v>81.968999999999994</c:v>
                </c:pt>
                <c:pt idx="22">
                  <c:v>81.722999999999999</c:v>
                </c:pt>
                <c:pt idx="23">
                  <c:v>81.471999999999994</c:v>
                </c:pt>
                <c:pt idx="24">
                  <c:v>79.998000000000005</c:v>
                </c:pt>
                <c:pt idx="25">
                  <c:v>79.847999999999999</c:v>
                </c:pt>
                <c:pt idx="26">
                  <c:v>78.804000000000002</c:v>
                </c:pt>
                <c:pt idx="27">
                  <c:v>78.27</c:v>
                </c:pt>
                <c:pt idx="28">
                  <c:v>78.087000000000003</c:v>
                </c:pt>
                <c:pt idx="29">
                  <c:v>77.335999999999999</c:v>
                </c:pt>
                <c:pt idx="30">
                  <c:v>77.072000000000003</c:v>
                </c:pt>
                <c:pt idx="31">
                  <c:v>75.995999999999995</c:v>
                </c:pt>
                <c:pt idx="32">
                  <c:v>75.317999999999998</c:v>
                </c:pt>
                <c:pt idx="33">
                  <c:v>74.453000000000003</c:v>
                </c:pt>
                <c:pt idx="34">
                  <c:v>73.995999999999995</c:v>
                </c:pt>
                <c:pt idx="35">
                  <c:v>73.064999999999998</c:v>
                </c:pt>
                <c:pt idx="36">
                  <c:v>73.064999999999998</c:v>
                </c:pt>
              </c:numCache>
            </c:numRef>
          </c:yVal>
          <c:smooth val="0"/>
        </c:ser>
        <c:dLbls>
          <c:showLegendKey val="0"/>
          <c:showVal val="0"/>
          <c:showCatName val="0"/>
          <c:showSerName val="0"/>
          <c:showPercent val="0"/>
          <c:showBubbleSize val="0"/>
        </c:dLbls>
        <c:axId val="813787008"/>
        <c:axId val="813787400"/>
      </c:scatterChart>
      <c:valAx>
        <c:axId val="813787008"/>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787400"/>
        <c:crosses val="autoZero"/>
        <c:crossBetween val="midCat"/>
        <c:majorUnit val="1"/>
      </c:valAx>
      <c:valAx>
        <c:axId val="8137874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3787008"/>
        <c:crosses val="autoZero"/>
        <c:crossBetween val="midCat"/>
        <c:majorUnit val="20"/>
      </c:valAx>
      <c:spPr>
        <a:solidFill>
          <a:schemeClr val="bg2"/>
        </a:solidFill>
        <a:ln>
          <a:solidFill>
            <a:schemeClr val="tx1"/>
          </a:solidFill>
        </a:ln>
      </c:spPr>
    </c:plotArea>
    <c:legend>
      <c:legendPos val="r"/>
      <c:layout>
        <c:manualLayout>
          <c:xMode val="edge"/>
          <c:yMode val="edge"/>
          <c:x val="0.10602501567834996"/>
          <c:y val="0.62321409177301113"/>
          <c:w val="0.48566371681415932"/>
          <c:h val="0.1434899085890125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614684226418782"/>
          <c:h val="0.8016025558280625"/>
        </c:manualLayout>
      </c:layout>
      <c:scatterChart>
        <c:scatterStyle val="lineMarker"/>
        <c:varyColors val="0"/>
        <c:ser>
          <c:idx val="0"/>
          <c:order val="0"/>
          <c:tx>
            <c:strRef>
              <c:f>Sheet1!$B$1</c:f>
              <c:strCache>
                <c:ptCount val="1"/>
                <c:pt idx="0">
                  <c:v>Cyclosporine + AZA (N = 119)</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Sheet1!$B$2:$B$42</c:f>
              <c:numCache>
                <c:formatCode>General</c:formatCode>
                <c:ptCount val="41"/>
                <c:pt idx="0">
                  <c:v>100</c:v>
                </c:pt>
                <c:pt idx="1">
                  <c:v>98.311999999999998</c:v>
                </c:pt>
                <c:pt idx="2">
                  <c:v>97.465000000000003</c:v>
                </c:pt>
                <c:pt idx="3">
                  <c:v>94.075000000000003</c:v>
                </c:pt>
                <c:pt idx="4">
                  <c:v>94.075000000000003</c:v>
                </c:pt>
                <c:pt idx="5">
                  <c:v>92.331999999999994</c:v>
                </c:pt>
                <c:pt idx="6">
                  <c:v>92.331999999999994</c:v>
                </c:pt>
                <c:pt idx="7">
                  <c:v>92.331999999999994</c:v>
                </c:pt>
                <c:pt idx="8">
                  <c:v>90.59</c:v>
                </c:pt>
                <c:pt idx="9">
                  <c:v>90.59</c:v>
                </c:pt>
                <c:pt idx="10">
                  <c:v>90.59</c:v>
                </c:pt>
                <c:pt idx="11">
                  <c:v>90.59</c:v>
                </c:pt>
                <c:pt idx="12">
                  <c:v>90.59</c:v>
                </c:pt>
                <c:pt idx="13">
                  <c:v>89.692999999999998</c:v>
                </c:pt>
                <c:pt idx="14">
                  <c:v>89.692999999999998</c:v>
                </c:pt>
                <c:pt idx="15">
                  <c:v>89.692999999999998</c:v>
                </c:pt>
                <c:pt idx="16">
                  <c:v>88.787000000000006</c:v>
                </c:pt>
                <c:pt idx="17">
                  <c:v>86.867000000000004</c:v>
                </c:pt>
                <c:pt idx="18">
                  <c:v>86.867000000000004</c:v>
                </c:pt>
                <c:pt idx="19">
                  <c:v>86.867000000000004</c:v>
                </c:pt>
                <c:pt idx="20">
                  <c:v>86.867000000000004</c:v>
                </c:pt>
                <c:pt idx="21">
                  <c:v>85.832999999999998</c:v>
                </c:pt>
                <c:pt idx="22">
                  <c:v>85.832999999999998</c:v>
                </c:pt>
                <c:pt idx="23">
                  <c:v>83.673000000000002</c:v>
                </c:pt>
                <c:pt idx="24">
                  <c:v>83.673000000000002</c:v>
                </c:pt>
                <c:pt idx="25">
                  <c:v>83.673000000000002</c:v>
                </c:pt>
                <c:pt idx="26">
                  <c:v>83.673000000000002</c:v>
                </c:pt>
                <c:pt idx="27">
                  <c:v>83.673000000000002</c:v>
                </c:pt>
                <c:pt idx="28">
                  <c:v>82.366</c:v>
                </c:pt>
                <c:pt idx="29">
                  <c:v>82.366</c:v>
                </c:pt>
                <c:pt idx="30">
                  <c:v>82.366</c:v>
                </c:pt>
                <c:pt idx="31">
                  <c:v>82.366</c:v>
                </c:pt>
                <c:pt idx="32">
                  <c:v>80.534999999999997</c:v>
                </c:pt>
                <c:pt idx="33">
                  <c:v>78.47</c:v>
                </c:pt>
                <c:pt idx="34">
                  <c:v>78.47</c:v>
                </c:pt>
                <c:pt idx="35">
                  <c:v>78.47</c:v>
                </c:pt>
                <c:pt idx="36">
                  <c:v>76.162000000000006</c:v>
                </c:pt>
              </c:numCache>
            </c:numRef>
          </c:yVal>
          <c:smooth val="0"/>
        </c:ser>
        <c:ser>
          <c:idx val="1"/>
          <c:order val="1"/>
          <c:tx>
            <c:strRef>
              <c:f>Sheet1!$C$1</c:f>
              <c:strCache>
                <c:ptCount val="1"/>
                <c:pt idx="0">
                  <c:v>Cyclosporine + MMF/MPA (N = 556)</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Sheet1!$C$2:$C$42</c:f>
              <c:numCache>
                <c:formatCode>General</c:formatCode>
                <c:ptCount val="41"/>
                <c:pt idx="0">
                  <c:v>100</c:v>
                </c:pt>
                <c:pt idx="1">
                  <c:v>99.82</c:v>
                </c:pt>
                <c:pt idx="2">
                  <c:v>98.555999999999997</c:v>
                </c:pt>
                <c:pt idx="3">
                  <c:v>97.111000000000004</c:v>
                </c:pt>
                <c:pt idx="4">
                  <c:v>95.84</c:v>
                </c:pt>
                <c:pt idx="5">
                  <c:v>95.649000000000001</c:v>
                </c:pt>
                <c:pt idx="6">
                  <c:v>94.495000000000005</c:v>
                </c:pt>
                <c:pt idx="7">
                  <c:v>94.301000000000002</c:v>
                </c:pt>
                <c:pt idx="8">
                  <c:v>93.72</c:v>
                </c:pt>
                <c:pt idx="9">
                  <c:v>93.078999999999994</c:v>
                </c:pt>
                <c:pt idx="10">
                  <c:v>92.42</c:v>
                </c:pt>
                <c:pt idx="11">
                  <c:v>91.756</c:v>
                </c:pt>
                <c:pt idx="12">
                  <c:v>91.07</c:v>
                </c:pt>
                <c:pt idx="13">
                  <c:v>90.058999999999997</c:v>
                </c:pt>
                <c:pt idx="14">
                  <c:v>89.802000000000007</c:v>
                </c:pt>
                <c:pt idx="15">
                  <c:v>89.287999999999997</c:v>
                </c:pt>
                <c:pt idx="16">
                  <c:v>88.206000000000003</c:v>
                </c:pt>
                <c:pt idx="17">
                  <c:v>87.320999999999998</c:v>
                </c:pt>
                <c:pt idx="18">
                  <c:v>86.725999999999999</c:v>
                </c:pt>
                <c:pt idx="19">
                  <c:v>86.725999999999999</c:v>
                </c:pt>
                <c:pt idx="20">
                  <c:v>85.177999999999997</c:v>
                </c:pt>
                <c:pt idx="21">
                  <c:v>83.828000000000003</c:v>
                </c:pt>
                <c:pt idx="22">
                  <c:v>82.798000000000002</c:v>
                </c:pt>
                <c:pt idx="23">
                  <c:v>82.453000000000003</c:v>
                </c:pt>
                <c:pt idx="24">
                  <c:v>82.064999999999998</c:v>
                </c:pt>
                <c:pt idx="25">
                  <c:v>81.233999999999995</c:v>
                </c:pt>
                <c:pt idx="26">
                  <c:v>79.524000000000001</c:v>
                </c:pt>
                <c:pt idx="27">
                  <c:v>79.090999999999994</c:v>
                </c:pt>
                <c:pt idx="28">
                  <c:v>78.162999999999997</c:v>
                </c:pt>
                <c:pt idx="29">
                  <c:v>76.995999999999995</c:v>
                </c:pt>
                <c:pt idx="30">
                  <c:v>75.233000000000004</c:v>
                </c:pt>
                <c:pt idx="31">
                  <c:v>75.233000000000004</c:v>
                </c:pt>
                <c:pt idx="32">
                  <c:v>75.233000000000004</c:v>
                </c:pt>
                <c:pt idx="33">
                  <c:v>73.397999999999996</c:v>
                </c:pt>
                <c:pt idx="34">
                  <c:v>71.513999999999996</c:v>
                </c:pt>
                <c:pt idx="35">
                  <c:v>71.513999999999996</c:v>
                </c:pt>
                <c:pt idx="36">
                  <c:v>70.259</c:v>
                </c:pt>
              </c:numCache>
            </c:numRef>
          </c:yVal>
          <c:smooth val="0"/>
        </c:ser>
        <c:ser>
          <c:idx val="2"/>
          <c:order val="2"/>
          <c:tx>
            <c:strRef>
              <c:f>Sheet1!$D$1</c:f>
              <c:strCache>
                <c:ptCount val="1"/>
                <c:pt idx="0">
                  <c:v>Tacrolimus + AZA (N = 168)</c:v>
                </c:pt>
              </c:strCache>
            </c:strRef>
          </c:tx>
          <c:spPr>
            <a:ln w="41275">
              <a:solidFill>
                <a:srgbClr val="FF00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Sheet1!$D$2:$D$42</c:f>
              <c:numCache>
                <c:formatCode>General</c:formatCode>
                <c:ptCount val="41"/>
                <c:pt idx="0">
                  <c:v>100</c:v>
                </c:pt>
                <c:pt idx="1">
                  <c:v>98.802000000000007</c:v>
                </c:pt>
                <c:pt idx="2">
                  <c:v>93.38</c:v>
                </c:pt>
                <c:pt idx="3">
                  <c:v>91.561000000000007</c:v>
                </c:pt>
                <c:pt idx="4">
                  <c:v>89.102999999999994</c:v>
                </c:pt>
                <c:pt idx="5">
                  <c:v>87.816000000000003</c:v>
                </c:pt>
                <c:pt idx="6">
                  <c:v>87.17</c:v>
                </c:pt>
                <c:pt idx="7">
                  <c:v>85.233000000000004</c:v>
                </c:pt>
                <c:pt idx="8">
                  <c:v>85.233000000000004</c:v>
                </c:pt>
                <c:pt idx="9">
                  <c:v>85.233000000000004</c:v>
                </c:pt>
                <c:pt idx="10">
                  <c:v>85.233000000000004</c:v>
                </c:pt>
                <c:pt idx="11">
                  <c:v>84.504999999999995</c:v>
                </c:pt>
                <c:pt idx="12">
                  <c:v>84.504999999999995</c:v>
                </c:pt>
                <c:pt idx="13">
                  <c:v>82.846999999999994</c:v>
                </c:pt>
                <c:pt idx="14">
                  <c:v>82.001999999999995</c:v>
                </c:pt>
                <c:pt idx="15">
                  <c:v>79.343999999999994</c:v>
                </c:pt>
                <c:pt idx="16">
                  <c:v>79.343999999999994</c:v>
                </c:pt>
                <c:pt idx="17">
                  <c:v>79.343999999999994</c:v>
                </c:pt>
                <c:pt idx="18">
                  <c:v>79.343999999999994</c:v>
                </c:pt>
                <c:pt idx="19">
                  <c:v>79.343999999999994</c:v>
                </c:pt>
                <c:pt idx="20">
                  <c:v>79.343999999999994</c:v>
                </c:pt>
                <c:pt idx="21">
                  <c:v>77.846999999999994</c:v>
                </c:pt>
                <c:pt idx="22">
                  <c:v>77.846999999999994</c:v>
                </c:pt>
                <c:pt idx="23">
                  <c:v>77.846999999999994</c:v>
                </c:pt>
                <c:pt idx="24">
                  <c:v>76.224999999999994</c:v>
                </c:pt>
                <c:pt idx="25">
                  <c:v>76.224999999999994</c:v>
                </c:pt>
                <c:pt idx="26">
                  <c:v>74.108000000000004</c:v>
                </c:pt>
                <c:pt idx="27">
                  <c:v>71.927999999999997</c:v>
                </c:pt>
                <c:pt idx="28">
                  <c:v>71.927999999999997</c:v>
                </c:pt>
                <c:pt idx="29">
                  <c:v>71.927999999999997</c:v>
                </c:pt>
                <c:pt idx="30">
                  <c:v>71.927999999999997</c:v>
                </c:pt>
                <c:pt idx="31">
                  <c:v>71.927999999999997</c:v>
                </c:pt>
                <c:pt idx="32">
                  <c:v>71.927999999999997</c:v>
                </c:pt>
                <c:pt idx="33">
                  <c:v>71.927999999999997</c:v>
                </c:pt>
                <c:pt idx="34">
                  <c:v>71.927999999999997</c:v>
                </c:pt>
                <c:pt idx="35">
                  <c:v>71.927999999999997</c:v>
                </c:pt>
              </c:numCache>
            </c:numRef>
          </c:yVal>
          <c:smooth val="0"/>
        </c:ser>
        <c:ser>
          <c:idx val="3"/>
          <c:order val="3"/>
          <c:tx>
            <c:strRef>
              <c:f>Sheet1!$E$1</c:f>
              <c:strCache>
                <c:ptCount val="1"/>
                <c:pt idx="0">
                  <c:v>Tacrolimus + MMF/MPA (N = 2,049)</c:v>
                </c:pt>
              </c:strCache>
            </c:strRef>
          </c:tx>
          <c:spPr>
            <a:ln w="41275">
              <a:solidFill>
                <a:srgbClr val="CC99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Sheet1!$E$2:$E$42</c:f>
              <c:numCache>
                <c:formatCode>General</c:formatCode>
                <c:ptCount val="41"/>
                <c:pt idx="0">
                  <c:v>100</c:v>
                </c:pt>
                <c:pt idx="1">
                  <c:v>99.296999999999997</c:v>
                </c:pt>
                <c:pt idx="2">
                  <c:v>98.231999999999999</c:v>
                </c:pt>
                <c:pt idx="3">
                  <c:v>97.007000000000005</c:v>
                </c:pt>
                <c:pt idx="4">
                  <c:v>96.441000000000003</c:v>
                </c:pt>
                <c:pt idx="5">
                  <c:v>95.591999999999999</c:v>
                </c:pt>
                <c:pt idx="6">
                  <c:v>94.731999999999999</c:v>
                </c:pt>
                <c:pt idx="7">
                  <c:v>93.457999999999998</c:v>
                </c:pt>
                <c:pt idx="8">
                  <c:v>92.805000000000007</c:v>
                </c:pt>
                <c:pt idx="9">
                  <c:v>91.99</c:v>
                </c:pt>
                <c:pt idx="10">
                  <c:v>91.16</c:v>
                </c:pt>
                <c:pt idx="11">
                  <c:v>90.597999999999999</c:v>
                </c:pt>
                <c:pt idx="12">
                  <c:v>89.575999999999993</c:v>
                </c:pt>
                <c:pt idx="13">
                  <c:v>88.879000000000005</c:v>
                </c:pt>
                <c:pt idx="14">
                  <c:v>87.822999999999993</c:v>
                </c:pt>
                <c:pt idx="15">
                  <c:v>86.75</c:v>
                </c:pt>
                <c:pt idx="16">
                  <c:v>85.984999999999999</c:v>
                </c:pt>
                <c:pt idx="17">
                  <c:v>85.652000000000001</c:v>
                </c:pt>
                <c:pt idx="18">
                  <c:v>85.313000000000002</c:v>
                </c:pt>
                <c:pt idx="19">
                  <c:v>84.622</c:v>
                </c:pt>
                <c:pt idx="20">
                  <c:v>83.897999999999996</c:v>
                </c:pt>
                <c:pt idx="21">
                  <c:v>82.123000000000005</c:v>
                </c:pt>
                <c:pt idx="22">
                  <c:v>81.816999999999993</c:v>
                </c:pt>
                <c:pt idx="23">
                  <c:v>81.506</c:v>
                </c:pt>
                <c:pt idx="24">
                  <c:v>79.832999999999998</c:v>
                </c:pt>
                <c:pt idx="25">
                  <c:v>79.644000000000005</c:v>
                </c:pt>
                <c:pt idx="26">
                  <c:v>78.753</c:v>
                </c:pt>
                <c:pt idx="27">
                  <c:v>78.298000000000002</c:v>
                </c:pt>
                <c:pt idx="28">
                  <c:v>78.063000000000002</c:v>
                </c:pt>
                <c:pt idx="29">
                  <c:v>77.391000000000005</c:v>
                </c:pt>
                <c:pt idx="30">
                  <c:v>77.039000000000001</c:v>
                </c:pt>
                <c:pt idx="31">
                  <c:v>75.599999999999994</c:v>
                </c:pt>
                <c:pt idx="32">
                  <c:v>74.700999999999993</c:v>
                </c:pt>
                <c:pt idx="33">
                  <c:v>74.13</c:v>
                </c:pt>
                <c:pt idx="34">
                  <c:v>73.528000000000006</c:v>
                </c:pt>
                <c:pt idx="35">
                  <c:v>72.92</c:v>
                </c:pt>
                <c:pt idx="36">
                  <c:v>72.92</c:v>
                </c:pt>
              </c:numCache>
            </c:numRef>
          </c:yVal>
          <c:smooth val="0"/>
        </c:ser>
        <c:ser>
          <c:idx val="4"/>
          <c:order val="4"/>
          <c:tx>
            <c:strRef>
              <c:f>Sheet1!$F$1</c:f>
              <c:strCache>
                <c:ptCount val="1"/>
                <c:pt idx="0">
                  <c:v>TAC Alone (N = 148)</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Sheet1!$F$2:$F$42</c:f>
              <c:numCache>
                <c:formatCode>General</c:formatCode>
                <c:ptCount val="41"/>
                <c:pt idx="0">
                  <c:v>100</c:v>
                </c:pt>
                <c:pt idx="1">
                  <c:v>98.649000000000001</c:v>
                </c:pt>
                <c:pt idx="2">
                  <c:v>96.622</c:v>
                </c:pt>
                <c:pt idx="3">
                  <c:v>95.936000000000007</c:v>
                </c:pt>
                <c:pt idx="4">
                  <c:v>95.230999999999995</c:v>
                </c:pt>
                <c:pt idx="5">
                  <c:v>93.766000000000005</c:v>
                </c:pt>
                <c:pt idx="6">
                  <c:v>93.766000000000005</c:v>
                </c:pt>
                <c:pt idx="7">
                  <c:v>93.022000000000006</c:v>
                </c:pt>
                <c:pt idx="8">
                  <c:v>92.265000000000001</c:v>
                </c:pt>
                <c:pt idx="9">
                  <c:v>91.503</c:v>
                </c:pt>
                <c:pt idx="10">
                  <c:v>91.503</c:v>
                </c:pt>
                <c:pt idx="11">
                  <c:v>90.713999999999999</c:v>
                </c:pt>
                <c:pt idx="12">
                  <c:v>89.129000000000005</c:v>
                </c:pt>
                <c:pt idx="13">
                  <c:v>89.129000000000005</c:v>
                </c:pt>
                <c:pt idx="14">
                  <c:v>88.289000000000001</c:v>
                </c:pt>
                <c:pt idx="15">
                  <c:v>87.447999999999993</c:v>
                </c:pt>
                <c:pt idx="16">
                  <c:v>87.447999999999993</c:v>
                </c:pt>
                <c:pt idx="17">
                  <c:v>86.497</c:v>
                </c:pt>
                <c:pt idx="18">
                  <c:v>85.546999999999997</c:v>
                </c:pt>
                <c:pt idx="19">
                  <c:v>83.646000000000001</c:v>
                </c:pt>
                <c:pt idx="20">
                  <c:v>82.694999999999993</c:v>
                </c:pt>
                <c:pt idx="21">
                  <c:v>82.694999999999993</c:v>
                </c:pt>
                <c:pt idx="22">
                  <c:v>82.694999999999993</c:v>
                </c:pt>
                <c:pt idx="23">
                  <c:v>82.694999999999993</c:v>
                </c:pt>
                <c:pt idx="24">
                  <c:v>82.694999999999993</c:v>
                </c:pt>
                <c:pt idx="25">
                  <c:v>82.694999999999993</c:v>
                </c:pt>
                <c:pt idx="26">
                  <c:v>81.293999999999997</c:v>
                </c:pt>
                <c:pt idx="27">
                  <c:v>81.293999999999997</c:v>
                </c:pt>
                <c:pt idx="28">
                  <c:v>81.293999999999997</c:v>
                </c:pt>
                <c:pt idx="29">
                  <c:v>79.525999999999996</c:v>
                </c:pt>
                <c:pt idx="30">
                  <c:v>79.525999999999996</c:v>
                </c:pt>
                <c:pt idx="31">
                  <c:v>79.525999999999996</c:v>
                </c:pt>
                <c:pt idx="32">
                  <c:v>79.525999999999996</c:v>
                </c:pt>
                <c:pt idx="33">
                  <c:v>76.581000000000003</c:v>
                </c:pt>
                <c:pt idx="34">
                  <c:v>76.581000000000003</c:v>
                </c:pt>
                <c:pt idx="35">
                  <c:v>73.39</c:v>
                </c:pt>
                <c:pt idx="36">
                  <c:v>73.39</c:v>
                </c:pt>
              </c:numCache>
            </c:numRef>
          </c:yVal>
          <c:smooth val="0"/>
        </c:ser>
        <c:dLbls>
          <c:showLegendKey val="0"/>
          <c:showVal val="0"/>
          <c:showCatName val="0"/>
          <c:showSerName val="0"/>
          <c:showPercent val="0"/>
          <c:showBubbleSize val="0"/>
        </c:dLbls>
        <c:axId val="813788184"/>
        <c:axId val="813788576"/>
      </c:scatterChart>
      <c:valAx>
        <c:axId val="81378818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788576"/>
        <c:crosses val="autoZero"/>
        <c:crossBetween val="midCat"/>
        <c:majorUnit val="1"/>
      </c:valAx>
      <c:valAx>
        <c:axId val="8137885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3788184"/>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49074760122197841"/>
          <c:w val="0.42477144449864135"/>
          <c:h val="0.348785121122154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5351615530817282E-2"/>
          <c:w val="0.87737962511323264"/>
          <c:h val="0.83080934926237671"/>
        </c:manualLayout>
      </c:layout>
      <c:scatterChart>
        <c:scatterStyle val="lineMarker"/>
        <c:varyColors val="0"/>
        <c:ser>
          <c:idx val="0"/>
          <c:order val="0"/>
          <c:tx>
            <c:strRef>
              <c:f>Sheet1!$B$1</c:f>
              <c:strCache>
                <c:ptCount val="1"/>
                <c:pt idx="0">
                  <c:v>Cyclosporine use at discharge and 1 year (N = 498)</c:v>
                </c:pt>
              </c:strCache>
            </c:strRef>
          </c:tx>
          <c:spPr>
            <a:ln w="41275">
              <a:solidFill>
                <a:srgbClr val="FF0000"/>
              </a:solidFill>
            </a:ln>
          </c:spPr>
          <c:marker>
            <c:symbol val="none"/>
          </c:marker>
          <c:xVal>
            <c:numRef>
              <c:f>Sheet1!$A$2:$A$45</c:f>
              <c:numCache>
                <c:formatCode>General</c:formatCode>
                <c:ptCount val="44"/>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numCache>
            </c:numRef>
          </c:xVal>
          <c:yVal>
            <c:numRef>
              <c:f>Sheet1!$B$2:$B$45</c:f>
              <c:numCache>
                <c:formatCode>General</c:formatCode>
                <c:ptCount val="44"/>
                <c:pt idx="0">
                  <c:v>100</c:v>
                </c:pt>
                <c:pt idx="1">
                  <c:v>100</c:v>
                </c:pt>
                <c:pt idx="2">
                  <c:v>100</c:v>
                </c:pt>
                <c:pt idx="3">
                  <c:v>100</c:v>
                </c:pt>
                <c:pt idx="4">
                  <c:v>100</c:v>
                </c:pt>
                <c:pt idx="5">
                  <c:v>99.795000000000002</c:v>
                </c:pt>
                <c:pt idx="6">
                  <c:v>99.174999999999997</c:v>
                </c:pt>
                <c:pt idx="7">
                  <c:v>98.762</c:v>
                </c:pt>
                <c:pt idx="8">
                  <c:v>98.346000000000004</c:v>
                </c:pt>
                <c:pt idx="9">
                  <c:v>97.682000000000002</c:v>
                </c:pt>
                <c:pt idx="10">
                  <c:v>97.233000000000004</c:v>
                </c:pt>
                <c:pt idx="11">
                  <c:v>96.558000000000007</c:v>
                </c:pt>
                <c:pt idx="12">
                  <c:v>96.103999999999999</c:v>
                </c:pt>
                <c:pt idx="13">
                  <c:v>95.096999999999994</c:v>
                </c:pt>
                <c:pt idx="14">
                  <c:v>94.587000000000003</c:v>
                </c:pt>
                <c:pt idx="15">
                  <c:v>94.331999999999994</c:v>
                </c:pt>
                <c:pt idx="16">
                  <c:v>93.543000000000006</c:v>
                </c:pt>
                <c:pt idx="17">
                  <c:v>92.403000000000006</c:v>
                </c:pt>
                <c:pt idx="18">
                  <c:v>92.114999999999995</c:v>
                </c:pt>
                <c:pt idx="19">
                  <c:v>92.114999999999995</c:v>
                </c:pt>
                <c:pt idx="20">
                  <c:v>91.233000000000004</c:v>
                </c:pt>
                <c:pt idx="21">
                  <c:v>90.278000000000006</c:v>
                </c:pt>
                <c:pt idx="22">
                  <c:v>89.628</c:v>
                </c:pt>
                <c:pt idx="23">
                  <c:v>88.972999999999999</c:v>
                </c:pt>
                <c:pt idx="24">
                  <c:v>88.620999999999995</c:v>
                </c:pt>
                <c:pt idx="25">
                  <c:v>88.251999999999995</c:v>
                </c:pt>
                <c:pt idx="26">
                  <c:v>87.480999999999995</c:v>
                </c:pt>
                <c:pt idx="27">
                  <c:v>86.322999999999993</c:v>
                </c:pt>
                <c:pt idx="28">
                  <c:v>85.084999999999994</c:v>
                </c:pt>
                <c:pt idx="29">
                  <c:v>84.603999999999999</c:v>
                </c:pt>
                <c:pt idx="30">
                  <c:v>83.626000000000005</c:v>
                </c:pt>
                <c:pt idx="31">
                  <c:v>83.626000000000005</c:v>
                </c:pt>
                <c:pt idx="32">
                  <c:v>83.02</c:v>
                </c:pt>
                <c:pt idx="33">
                  <c:v>81.575999999999993</c:v>
                </c:pt>
                <c:pt idx="34">
                  <c:v>80.834000000000003</c:v>
                </c:pt>
                <c:pt idx="35">
                  <c:v>80.834000000000003</c:v>
                </c:pt>
                <c:pt idx="36">
                  <c:v>80.834000000000003</c:v>
                </c:pt>
                <c:pt idx="37">
                  <c:v>79.53</c:v>
                </c:pt>
                <c:pt idx="38">
                  <c:v>79.53</c:v>
                </c:pt>
                <c:pt idx="39">
                  <c:v>79.53</c:v>
                </c:pt>
                <c:pt idx="40">
                  <c:v>79.53</c:v>
                </c:pt>
                <c:pt idx="41">
                  <c:v>79.53</c:v>
                </c:pt>
                <c:pt idx="42">
                  <c:v>79.53</c:v>
                </c:pt>
                <c:pt idx="43">
                  <c:v>79.53</c:v>
                </c:pt>
              </c:numCache>
            </c:numRef>
          </c:yVal>
          <c:smooth val="0"/>
        </c:ser>
        <c:ser>
          <c:idx val="1"/>
          <c:order val="1"/>
          <c:tx>
            <c:strRef>
              <c:f>Sheet1!$C$1</c:f>
              <c:strCache>
                <c:ptCount val="1"/>
                <c:pt idx="0">
                  <c:v>Tacrolimus use at discharge and 1 year (N = 1,949)</c:v>
                </c:pt>
              </c:strCache>
            </c:strRef>
          </c:tx>
          <c:spPr>
            <a:ln w="41275">
              <a:solidFill>
                <a:srgbClr val="00FF00"/>
              </a:solidFill>
              <a:prstDash val="solid"/>
            </a:ln>
          </c:spPr>
          <c:marker>
            <c:symbol val="none"/>
          </c:marker>
          <c:xVal>
            <c:numRef>
              <c:f>Sheet1!$A$2:$A$45</c:f>
              <c:numCache>
                <c:formatCode>General</c:formatCode>
                <c:ptCount val="44"/>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numCache>
            </c:numRef>
          </c:xVal>
          <c:yVal>
            <c:numRef>
              <c:f>Sheet1!$C$2:$C$45</c:f>
              <c:numCache>
                <c:formatCode>General</c:formatCode>
                <c:ptCount val="44"/>
                <c:pt idx="0">
                  <c:v>100</c:v>
                </c:pt>
                <c:pt idx="1">
                  <c:v>100</c:v>
                </c:pt>
                <c:pt idx="2">
                  <c:v>100</c:v>
                </c:pt>
                <c:pt idx="3">
                  <c:v>100</c:v>
                </c:pt>
                <c:pt idx="4">
                  <c:v>100</c:v>
                </c:pt>
                <c:pt idx="5">
                  <c:v>99.248999999999995</c:v>
                </c:pt>
                <c:pt idx="6">
                  <c:v>98.546999999999997</c:v>
                </c:pt>
                <c:pt idx="7">
                  <c:v>97.242000000000004</c:v>
                </c:pt>
                <c:pt idx="8">
                  <c:v>96.628</c:v>
                </c:pt>
                <c:pt idx="9">
                  <c:v>95.873999999999995</c:v>
                </c:pt>
                <c:pt idx="10">
                  <c:v>95.231999999999999</c:v>
                </c:pt>
                <c:pt idx="11">
                  <c:v>94.58</c:v>
                </c:pt>
                <c:pt idx="12">
                  <c:v>93.566999999999993</c:v>
                </c:pt>
                <c:pt idx="13">
                  <c:v>92.775999999999996</c:v>
                </c:pt>
                <c:pt idx="14">
                  <c:v>91.656999999999996</c:v>
                </c:pt>
                <c:pt idx="15">
                  <c:v>90.355999999999995</c:v>
                </c:pt>
                <c:pt idx="16">
                  <c:v>89.662999999999997</c:v>
                </c:pt>
                <c:pt idx="17">
                  <c:v>89.26</c:v>
                </c:pt>
                <c:pt idx="18">
                  <c:v>88.852999999999994</c:v>
                </c:pt>
                <c:pt idx="19">
                  <c:v>88.022000000000006</c:v>
                </c:pt>
                <c:pt idx="20">
                  <c:v>87.268000000000001</c:v>
                </c:pt>
                <c:pt idx="21">
                  <c:v>85.677000000000007</c:v>
                </c:pt>
                <c:pt idx="22">
                  <c:v>85.402000000000001</c:v>
                </c:pt>
                <c:pt idx="23">
                  <c:v>85.123000000000005</c:v>
                </c:pt>
                <c:pt idx="24">
                  <c:v>83.783000000000001</c:v>
                </c:pt>
                <c:pt idx="25">
                  <c:v>83.617000000000004</c:v>
                </c:pt>
                <c:pt idx="26">
                  <c:v>82.471999999999994</c:v>
                </c:pt>
                <c:pt idx="27">
                  <c:v>81.887</c:v>
                </c:pt>
                <c:pt idx="28">
                  <c:v>81.686999999999998</c:v>
                </c:pt>
                <c:pt idx="29">
                  <c:v>80.867000000000004</c:v>
                </c:pt>
                <c:pt idx="30">
                  <c:v>80.578999999999994</c:v>
                </c:pt>
                <c:pt idx="31">
                  <c:v>79.405000000000001</c:v>
                </c:pt>
                <c:pt idx="32">
                  <c:v>78.661000000000001</c:v>
                </c:pt>
                <c:pt idx="33">
                  <c:v>77.700999999999993</c:v>
                </c:pt>
                <c:pt idx="34">
                  <c:v>77.194000000000003</c:v>
                </c:pt>
                <c:pt idx="35">
                  <c:v>76.161000000000001</c:v>
                </c:pt>
                <c:pt idx="36">
                  <c:v>76.161000000000001</c:v>
                </c:pt>
                <c:pt idx="37">
                  <c:v>76.161000000000001</c:v>
                </c:pt>
                <c:pt idx="38">
                  <c:v>76.161000000000001</c:v>
                </c:pt>
                <c:pt idx="39">
                  <c:v>76.161000000000001</c:v>
                </c:pt>
                <c:pt idx="40">
                  <c:v>76.161000000000001</c:v>
                </c:pt>
                <c:pt idx="41">
                  <c:v>76.161000000000001</c:v>
                </c:pt>
              </c:numCache>
            </c:numRef>
          </c:yVal>
          <c:smooth val="0"/>
        </c:ser>
        <c:ser>
          <c:idx val="2"/>
          <c:order val="2"/>
          <c:tx>
            <c:strRef>
              <c:f>Sheet1!$D$1</c:f>
              <c:strCache>
                <c:ptCount val="1"/>
                <c:pt idx="0">
                  <c:v>Cyclosporine use at discharge/Tacrolimus at 1 year (N = 161)</c:v>
                </c:pt>
              </c:strCache>
            </c:strRef>
          </c:tx>
          <c:spPr>
            <a:ln w="41275">
              <a:solidFill>
                <a:srgbClr val="00FFFF"/>
              </a:solidFill>
            </a:ln>
          </c:spPr>
          <c:marker>
            <c:symbol val="none"/>
          </c:marker>
          <c:xVal>
            <c:numRef>
              <c:f>Sheet1!$A$2:$A$45</c:f>
              <c:numCache>
                <c:formatCode>General</c:formatCode>
                <c:ptCount val="44"/>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numCache>
            </c:numRef>
          </c:xVal>
          <c:yVal>
            <c:numRef>
              <c:f>Sheet1!$D$2:$D$45</c:f>
              <c:numCache>
                <c:formatCode>General</c:formatCode>
                <c:ptCount val="44"/>
                <c:pt idx="0">
                  <c:v>100</c:v>
                </c:pt>
                <c:pt idx="1">
                  <c:v>100</c:v>
                </c:pt>
                <c:pt idx="2">
                  <c:v>100</c:v>
                </c:pt>
                <c:pt idx="3">
                  <c:v>100</c:v>
                </c:pt>
                <c:pt idx="4">
                  <c:v>100</c:v>
                </c:pt>
                <c:pt idx="5">
                  <c:v>99.363</c:v>
                </c:pt>
                <c:pt idx="6">
                  <c:v>96.814999999999998</c:v>
                </c:pt>
                <c:pt idx="7">
                  <c:v>96.814999999999998</c:v>
                </c:pt>
                <c:pt idx="8">
                  <c:v>96.174000000000007</c:v>
                </c:pt>
                <c:pt idx="9">
                  <c:v>96.174000000000007</c:v>
                </c:pt>
                <c:pt idx="10">
                  <c:v>95.433999999999997</c:v>
                </c:pt>
                <c:pt idx="11">
                  <c:v>95.433999999999997</c:v>
                </c:pt>
                <c:pt idx="12">
                  <c:v>95.433999999999997</c:v>
                </c:pt>
                <c:pt idx="13">
                  <c:v>95.433999999999997</c:v>
                </c:pt>
                <c:pt idx="14">
                  <c:v>95.433999999999997</c:v>
                </c:pt>
                <c:pt idx="15">
                  <c:v>94.566999999999993</c:v>
                </c:pt>
                <c:pt idx="16">
                  <c:v>91.846000000000004</c:v>
                </c:pt>
                <c:pt idx="17">
                  <c:v>91.846000000000004</c:v>
                </c:pt>
                <c:pt idx="18">
                  <c:v>90.869</c:v>
                </c:pt>
                <c:pt idx="19">
                  <c:v>90.869</c:v>
                </c:pt>
                <c:pt idx="20">
                  <c:v>88.787999999999997</c:v>
                </c:pt>
                <c:pt idx="21">
                  <c:v>86.58</c:v>
                </c:pt>
                <c:pt idx="22">
                  <c:v>84.302000000000007</c:v>
                </c:pt>
                <c:pt idx="23">
                  <c:v>83.162999999999997</c:v>
                </c:pt>
                <c:pt idx="24">
                  <c:v>81.903000000000006</c:v>
                </c:pt>
                <c:pt idx="25">
                  <c:v>80.491</c:v>
                </c:pt>
                <c:pt idx="26">
                  <c:v>76.254000000000005</c:v>
                </c:pt>
                <c:pt idx="27">
                  <c:v>76.254000000000005</c:v>
                </c:pt>
                <c:pt idx="28">
                  <c:v>76.254000000000005</c:v>
                </c:pt>
                <c:pt idx="29">
                  <c:v>74.299000000000007</c:v>
                </c:pt>
                <c:pt idx="30">
                  <c:v>72.343999999999994</c:v>
                </c:pt>
                <c:pt idx="31">
                  <c:v>72.343999999999994</c:v>
                </c:pt>
                <c:pt idx="32">
                  <c:v>72.343999999999994</c:v>
                </c:pt>
                <c:pt idx="33">
                  <c:v>69.561000000000007</c:v>
                </c:pt>
                <c:pt idx="34">
                  <c:v>66.662999999999997</c:v>
                </c:pt>
                <c:pt idx="35">
                  <c:v>66.662999999999997</c:v>
                </c:pt>
                <c:pt idx="36">
                  <c:v>60.014000000000003</c:v>
                </c:pt>
                <c:pt idx="37">
                  <c:v>60.014000000000003</c:v>
                </c:pt>
                <c:pt idx="38">
                  <c:v>60.014000000000003</c:v>
                </c:pt>
                <c:pt idx="39">
                  <c:v>55.396999999999998</c:v>
                </c:pt>
                <c:pt idx="40">
                  <c:v>55.396999999999998</c:v>
                </c:pt>
              </c:numCache>
            </c:numRef>
          </c:yVal>
          <c:smooth val="0"/>
        </c:ser>
        <c:dLbls>
          <c:showLegendKey val="0"/>
          <c:showVal val="0"/>
          <c:showCatName val="0"/>
          <c:showSerName val="0"/>
          <c:showPercent val="0"/>
          <c:showBubbleSize val="0"/>
        </c:dLbls>
        <c:axId val="813789360"/>
        <c:axId val="813789752"/>
      </c:scatterChart>
      <c:valAx>
        <c:axId val="81378936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13789752"/>
        <c:crosses val="autoZero"/>
        <c:crossBetween val="midCat"/>
        <c:majorUnit val="1"/>
      </c:valAx>
      <c:valAx>
        <c:axId val="8137897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13789360"/>
        <c:crosses val="autoZero"/>
        <c:crossBetween val="midCat"/>
        <c:majorUnit val="20"/>
      </c:valAx>
      <c:spPr>
        <a:solidFill>
          <a:schemeClr val="bg2"/>
        </a:solidFill>
        <a:ln>
          <a:solidFill>
            <a:schemeClr val="tx1"/>
          </a:solidFill>
        </a:ln>
      </c:spPr>
    </c:plotArea>
    <c:legend>
      <c:legendPos val="r"/>
      <c:layout>
        <c:manualLayout>
          <c:xMode val="edge"/>
          <c:yMode val="edge"/>
          <c:x val="0.10602501567834996"/>
          <c:y val="0.62151822210748242"/>
          <c:w val="0.65651185747799912"/>
          <c:h val="0.2282085538488016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8204654727893528"/>
          <c:h val="0.81692038495188102"/>
        </c:manualLayout>
      </c:layout>
      <c:scatterChart>
        <c:scatterStyle val="lineMarker"/>
        <c:varyColors val="0"/>
        <c:ser>
          <c:idx val="0"/>
          <c:order val="0"/>
          <c:tx>
            <c:strRef>
              <c:f>Sheet1!$B$1</c:f>
              <c:strCache>
                <c:ptCount val="1"/>
                <c:pt idx="0">
                  <c:v>Cyclosporine use at discharge and 5 years (N = 151)</c:v>
                </c:pt>
              </c:strCache>
            </c:strRef>
          </c:tx>
          <c:spPr>
            <a:ln w="41275">
              <a:solidFill>
                <a:srgbClr val="FF00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Sheet1!$B$2:$B$42</c:f>
              <c:numCache>
                <c:formatCode>General</c:formatCode>
                <c:ptCount val="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99.337999999999994</c:v>
                </c:pt>
                <c:pt idx="23">
                  <c:v>99.337999999999994</c:v>
                </c:pt>
                <c:pt idx="24">
                  <c:v>99.337999999999994</c:v>
                </c:pt>
                <c:pt idx="25">
                  <c:v>99.337999999999994</c:v>
                </c:pt>
                <c:pt idx="26">
                  <c:v>97.888000000000005</c:v>
                </c:pt>
                <c:pt idx="27">
                  <c:v>97.162000000000006</c:v>
                </c:pt>
                <c:pt idx="28">
                  <c:v>95.619</c:v>
                </c:pt>
                <c:pt idx="29">
                  <c:v>94.691000000000003</c:v>
                </c:pt>
                <c:pt idx="30">
                  <c:v>94.691000000000003</c:v>
                </c:pt>
                <c:pt idx="31">
                  <c:v>94.691000000000003</c:v>
                </c:pt>
                <c:pt idx="32">
                  <c:v>93.477000000000004</c:v>
                </c:pt>
                <c:pt idx="33">
                  <c:v>93.477000000000004</c:v>
                </c:pt>
                <c:pt idx="34">
                  <c:v>93.477000000000004</c:v>
                </c:pt>
                <c:pt idx="35">
                  <c:v>93.477000000000004</c:v>
                </c:pt>
                <c:pt idx="36">
                  <c:v>93.477000000000004</c:v>
                </c:pt>
              </c:numCache>
            </c:numRef>
          </c:yVal>
          <c:smooth val="0"/>
        </c:ser>
        <c:ser>
          <c:idx val="1"/>
          <c:order val="1"/>
          <c:tx>
            <c:strRef>
              <c:f>Sheet1!$C$1</c:f>
              <c:strCache>
                <c:ptCount val="1"/>
                <c:pt idx="0">
                  <c:v>Tacrolimus use at discharge and 5 years (N = 498)</c:v>
                </c:pt>
              </c:strCache>
            </c:strRef>
          </c:tx>
          <c:spPr>
            <a:ln w="41275">
              <a:solidFill>
                <a:srgbClr val="00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Sheet1!$C$2:$C$42</c:f>
              <c:numCache>
                <c:formatCode>General</c:formatCode>
                <c:ptCount val="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98.593999999999994</c:v>
                </c:pt>
                <c:pt idx="22">
                  <c:v>98.391999999999996</c:v>
                </c:pt>
                <c:pt idx="23">
                  <c:v>97.983999999999995</c:v>
                </c:pt>
                <c:pt idx="24">
                  <c:v>96.481999999999999</c:v>
                </c:pt>
                <c:pt idx="25">
                  <c:v>96.481999999999999</c:v>
                </c:pt>
                <c:pt idx="26">
                  <c:v>94.938999999999993</c:v>
                </c:pt>
                <c:pt idx="27">
                  <c:v>94.144999999999996</c:v>
                </c:pt>
                <c:pt idx="28">
                  <c:v>94.144999999999996</c:v>
                </c:pt>
                <c:pt idx="29">
                  <c:v>92.983000000000004</c:v>
                </c:pt>
                <c:pt idx="30">
                  <c:v>92.573999999999998</c:v>
                </c:pt>
                <c:pt idx="31">
                  <c:v>90.906999999999996</c:v>
                </c:pt>
                <c:pt idx="32">
                  <c:v>90.408000000000001</c:v>
                </c:pt>
                <c:pt idx="33">
                  <c:v>88.972999999999999</c:v>
                </c:pt>
                <c:pt idx="34">
                  <c:v>88.206000000000003</c:v>
                </c:pt>
                <c:pt idx="35">
                  <c:v>87.432000000000002</c:v>
                </c:pt>
                <c:pt idx="36">
                  <c:v>87.432000000000002</c:v>
                </c:pt>
              </c:numCache>
            </c:numRef>
          </c:yVal>
          <c:smooth val="0"/>
        </c:ser>
        <c:ser>
          <c:idx val="2"/>
          <c:order val="2"/>
          <c:tx>
            <c:strRef>
              <c:f>Sheet1!$D$1</c:f>
              <c:strCache>
                <c:ptCount val="1"/>
                <c:pt idx="0">
                  <c:v>Cyclosporine use at discharge/Tacrolimus at 5 years (N =161)</c:v>
                </c:pt>
              </c:strCache>
            </c:strRef>
          </c:tx>
          <c:spPr>
            <a:ln w="41275">
              <a:solidFill>
                <a:srgbClr val="00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Sheet1!$D$2:$D$42</c:f>
              <c:numCache>
                <c:formatCode>General</c:formatCode>
                <c:ptCount val="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98.147999999999996</c:v>
                </c:pt>
                <c:pt idx="22">
                  <c:v>96.902000000000001</c:v>
                </c:pt>
                <c:pt idx="23">
                  <c:v>95.025999999999996</c:v>
                </c:pt>
                <c:pt idx="24">
                  <c:v>95.025999999999996</c:v>
                </c:pt>
                <c:pt idx="25">
                  <c:v>94.301000000000002</c:v>
                </c:pt>
                <c:pt idx="26">
                  <c:v>92.108000000000004</c:v>
                </c:pt>
                <c:pt idx="27">
                  <c:v>90.628</c:v>
                </c:pt>
                <c:pt idx="28">
                  <c:v>89.832999999999998</c:v>
                </c:pt>
                <c:pt idx="29">
                  <c:v>88.897000000000006</c:v>
                </c:pt>
                <c:pt idx="30">
                  <c:v>87.025999999999996</c:v>
                </c:pt>
                <c:pt idx="31">
                  <c:v>87.025999999999996</c:v>
                </c:pt>
                <c:pt idx="32">
                  <c:v>87.025999999999996</c:v>
                </c:pt>
                <c:pt idx="33">
                  <c:v>83.203999999999994</c:v>
                </c:pt>
                <c:pt idx="34">
                  <c:v>80.561999999999998</c:v>
                </c:pt>
                <c:pt idx="35">
                  <c:v>80.561999999999998</c:v>
                </c:pt>
                <c:pt idx="36">
                  <c:v>77.62</c:v>
                </c:pt>
              </c:numCache>
            </c:numRef>
          </c:yVal>
          <c:smooth val="0"/>
        </c:ser>
        <c:dLbls>
          <c:showLegendKey val="0"/>
          <c:showVal val="0"/>
          <c:showCatName val="0"/>
          <c:showSerName val="0"/>
          <c:showPercent val="0"/>
          <c:showBubbleSize val="0"/>
        </c:dLbls>
        <c:axId val="757925456"/>
        <c:axId val="757925064"/>
      </c:scatterChart>
      <c:valAx>
        <c:axId val="75792545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7925064"/>
        <c:crosses val="autoZero"/>
        <c:crossBetween val="midCat"/>
        <c:majorUnit val="1"/>
      </c:valAx>
      <c:valAx>
        <c:axId val="7579250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7925456"/>
        <c:crosses val="autoZero"/>
        <c:crossBetween val="midCat"/>
        <c:majorUnit val="20"/>
      </c:valAx>
      <c:spPr>
        <a:solidFill>
          <a:schemeClr val="bg2"/>
        </a:solidFill>
        <a:ln>
          <a:solidFill>
            <a:schemeClr val="tx1"/>
          </a:solidFill>
        </a:ln>
      </c:spPr>
    </c:plotArea>
    <c:legend>
      <c:legendPos val="r"/>
      <c:layout>
        <c:manualLayout>
          <c:xMode val="edge"/>
          <c:yMode val="edge"/>
          <c:x val="0.10602501567834996"/>
          <c:y val="0.58930599300087494"/>
          <c:w val="0.67995575221240234"/>
          <c:h val="0.200636482939632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Free from Rejection during 1 year (N = 1,634)</c:v>
                </c:pt>
              </c:strCache>
            </c:strRef>
          </c:tx>
          <c:spPr>
            <a:ln w="41275">
              <a:solidFill>
                <a:srgbClr val="66FF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99.322999999999993</c:v>
                </c:pt>
                <c:pt idx="6">
                  <c:v>98.584000000000003</c:v>
                </c:pt>
                <c:pt idx="7">
                  <c:v>97.903000000000006</c:v>
                </c:pt>
                <c:pt idx="8">
                  <c:v>97.403000000000006</c:v>
                </c:pt>
                <c:pt idx="9">
                  <c:v>96.798000000000002</c:v>
                </c:pt>
                <c:pt idx="10">
                  <c:v>96.186999999999998</c:v>
                </c:pt>
                <c:pt idx="11">
                  <c:v>95.495000000000005</c:v>
                </c:pt>
                <c:pt idx="12">
                  <c:v>94.775999999999996</c:v>
                </c:pt>
                <c:pt idx="13">
                  <c:v>93.78</c:v>
                </c:pt>
                <c:pt idx="14">
                  <c:v>93.277000000000001</c:v>
                </c:pt>
                <c:pt idx="15">
                  <c:v>92.596999999999994</c:v>
                </c:pt>
                <c:pt idx="16">
                  <c:v>91.875</c:v>
                </c:pt>
                <c:pt idx="17">
                  <c:v>91.567999999999998</c:v>
                </c:pt>
                <c:pt idx="18">
                  <c:v>91.040999999999997</c:v>
                </c:pt>
                <c:pt idx="19">
                  <c:v>90.504999999999995</c:v>
                </c:pt>
                <c:pt idx="20">
                  <c:v>89.844999999999999</c:v>
                </c:pt>
                <c:pt idx="21">
                  <c:v>88.674999999999997</c:v>
                </c:pt>
                <c:pt idx="22">
                  <c:v>87.858000000000004</c:v>
                </c:pt>
                <c:pt idx="23">
                  <c:v>87.442999999999998</c:v>
                </c:pt>
                <c:pt idx="24">
                  <c:v>86.253</c:v>
                </c:pt>
                <c:pt idx="25">
                  <c:v>85.903999999999996</c:v>
                </c:pt>
                <c:pt idx="26">
                  <c:v>84.572000000000003</c:v>
                </c:pt>
                <c:pt idx="27">
                  <c:v>83.793999999999997</c:v>
                </c:pt>
                <c:pt idx="28">
                  <c:v>83.593999999999994</c:v>
                </c:pt>
                <c:pt idx="29">
                  <c:v>82.786000000000001</c:v>
                </c:pt>
                <c:pt idx="30">
                  <c:v>82.230999999999995</c:v>
                </c:pt>
                <c:pt idx="31">
                  <c:v>81.945999999999998</c:v>
                </c:pt>
                <c:pt idx="32">
                  <c:v>81.569000000000003</c:v>
                </c:pt>
                <c:pt idx="33">
                  <c:v>80.667000000000002</c:v>
                </c:pt>
                <c:pt idx="34">
                  <c:v>79.715000000000003</c:v>
                </c:pt>
                <c:pt idx="35">
                  <c:v>79.715000000000003</c:v>
                </c:pt>
                <c:pt idx="36">
                  <c:v>79.715000000000003</c:v>
                </c:pt>
              </c:numCache>
            </c:numRef>
          </c:yVal>
          <c:smooth val="0"/>
        </c:ser>
        <c:ser>
          <c:idx val="1"/>
          <c:order val="1"/>
          <c:tx>
            <c:strRef>
              <c:f>Sheet1!$C$1</c:f>
              <c:strCache>
                <c:ptCount val="1"/>
                <c:pt idx="0">
                  <c:v>Treated Rejection within 1st Year  (N = 652)</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98.152000000000001</c:v>
                </c:pt>
                <c:pt idx="6">
                  <c:v>96.599000000000004</c:v>
                </c:pt>
                <c:pt idx="7">
                  <c:v>94.412999999999997</c:v>
                </c:pt>
                <c:pt idx="8">
                  <c:v>93.3</c:v>
                </c:pt>
                <c:pt idx="9">
                  <c:v>92.3</c:v>
                </c:pt>
                <c:pt idx="10">
                  <c:v>91.620999999999995</c:v>
                </c:pt>
                <c:pt idx="11">
                  <c:v>91.278999999999996</c:v>
                </c:pt>
                <c:pt idx="12">
                  <c:v>90.397000000000006</c:v>
                </c:pt>
                <c:pt idx="13">
                  <c:v>89.602000000000004</c:v>
                </c:pt>
                <c:pt idx="14">
                  <c:v>88.192999999999998</c:v>
                </c:pt>
                <c:pt idx="15">
                  <c:v>86.769000000000005</c:v>
                </c:pt>
                <c:pt idx="16">
                  <c:v>85.481999999999999</c:v>
                </c:pt>
                <c:pt idx="17">
                  <c:v>83.837999999999994</c:v>
                </c:pt>
                <c:pt idx="18">
                  <c:v>83.600999999999999</c:v>
                </c:pt>
                <c:pt idx="19">
                  <c:v>82.88</c:v>
                </c:pt>
                <c:pt idx="20">
                  <c:v>81.617000000000004</c:v>
                </c:pt>
                <c:pt idx="21">
                  <c:v>79.938000000000002</c:v>
                </c:pt>
                <c:pt idx="22">
                  <c:v>79.649000000000001</c:v>
                </c:pt>
                <c:pt idx="23">
                  <c:v>79.358999999999995</c:v>
                </c:pt>
                <c:pt idx="24">
                  <c:v>78.102999999999994</c:v>
                </c:pt>
                <c:pt idx="25">
                  <c:v>78.102999999999994</c:v>
                </c:pt>
                <c:pt idx="26">
                  <c:v>77.007999999999996</c:v>
                </c:pt>
                <c:pt idx="27">
                  <c:v>76.635000000000005</c:v>
                </c:pt>
                <c:pt idx="28">
                  <c:v>75.412000000000006</c:v>
                </c:pt>
                <c:pt idx="29">
                  <c:v>74.896000000000001</c:v>
                </c:pt>
                <c:pt idx="30">
                  <c:v>74.364999999999995</c:v>
                </c:pt>
                <c:pt idx="31">
                  <c:v>73.822000000000003</c:v>
                </c:pt>
                <c:pt idx="32">
                  <c:v>73.156999999999996</c:v>
                </c:pt>
                <c:pt idx="33">
                  <c:v>72.325999999999993</c:v>
                </c:pt>
                <c:pt idx="34">
                  <c:v>72.325999999999993</c:v>
                </c:pt>
                <c:pt idx="35">
                  <c:v>70.506</c:v>
                </c:pt>
                <c:pt idx="36">
                  <c:v>70.506</c:v>
                </c:pt>
              </c:numCache>
            </c:numRef>
          </c:yVal>
          <c:smooth val="0"/>
        </c:ser>
        <c:dLbls>
          <c:showLegendKey val="0"/>
          <c:showVal val="0"/>
          <c:showCatName val="0"/>
          <c:showSerName val="0"/>
          <c:showPercent val="0"/>
          <c:showBubbleSize val="0"/>
        </c:dLbls>
        <c:axId val="828325208"/>
        <c:axId val="828325600"/>
      </c:scatterChart>
      <c:valAx>
        <c:axId val="828325208"/>
        <c:scaling>
          <c:orientation val="minMax"/>
          <c:max val="9"/>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828325600"/>
        <c:crosses val="autoZero"/>
        <c:crossBetween val="midCat"/>
        <c:majorUnit val="1"/>
      </c:valAx>
      <c:valAx>
        <c:axId val="8283256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8325208"/>
        <c:crosses val="autoZero"/>
        <c:crossBetween val="midCat"/>
        <c:majorUnit val="20"/>
      </c:valAx>
      <c:spPr>
        <a:solidFill>
          <a:schemeClr val="bg2"/>
        </a:solidFill>
        <a:ln>
          <a:solidFill>
            <a:schemeClr val="tx1"/>
          </a:solidFill>
        </a:ln>
      </c:spPr>
    </c:plotArea>
    <c:legend>
      <c:legendPos val="r"/>
      <c:layout>
        <c:manualLayout>
          <c:xMode val="edge"/>
          <c:yMode val="edge"/>
          <c:x val="0.10602501567834996"/>
          <c:y val="0.60902801084290692"/>
          <c:w val="0.51221238938052183"/>
          <c:h val="0.162352738694548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49146400947675E-2"/>
          <c:y val="5.2922888949226178E-2"/>
          <c:w val="0.87737962511323264"/>
          <c:h val="0.78984636618698523"/>
        </c:manualLayout>
      </c:layout>
      <c:scatterChart>
        <c:scatterStyle val="lineMarker"/>
        <c:varyColors val="0"/>
        <c:ser>
          <c:idx val="0"/>
          <c:order val="0"/>
          <c:tx>
            <c:strRef>
              <c:f>Sheet1!$B$1</c:f>
              <c:strCache>
                <c:ptCount val="1"/>
                <c:pt idx="0">
                  <c:v>Free from Rejection during 1 year (N = 532)</c:v>
                </c:pt>
              </c:strCache>
            </c:strRef>
          </c:tx>
          <c:spPr>
            <a:ln w="41275">
              <a:solidFill>
                <a:srgbClr val="66FF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99.051000000000002</c:v>
                </c:pt>
                <c:pt idx="6">
                  <c:v>98.481999999999999</c:v>
                </c:pt>
                <c:pt idx="7">
                  <c:v>97.53</c:v>
                </c:pt>
                <c:pt idx="8">
                  <c:v>97.337000000000003</c:v>
                </c:pt>
                <c:pt idx="9">
                  <c:v>96.926000000000002</c:v>
                </c:pt>
                <c:pt idx="10">
                  <c:v>96.084000000000003</c:v>
                </c:pt>
                <c:pt idx="11">
                  <c:v>95.224000000000004</c:v>
                </c:pt>
                <c:pt idx="12">
                  <c:v>94.778000000000006</c:v>
                </c:pt>
                <c:pt idx="13">
                  <c:v>93.492000000000004</c:v>
                </c:pt>
                <c:pt idx="14">
                  <c:v>92.968999999999994</c:v>
                </c:pt>
                <c:pt idx="15">
                  <c:v>92.701999999999998</c:v>
                </c:pt>
                <c:pt idx="16">
                  <c:v>91.59</c:v>
                </c:pt>
                <c:pt idx="17">
                  <c:v>91.26</c:v>
                </c:pt>
                <c:pt idx="18">
                  <c:v>90.584000000000003</c:v>
                </c:pt>
                <c:pt idx="19">
                  <c:v>90.241</c:v>
                </c:pt>
                <c:pt idx="20">
                  <c:v>89.884</c:v>
                </c:pt>
                <c:pt idx="21">
                  <c:v>89.884</c:v>
                </c:pt>
                <c:pt idx="22">
                  <c:v>89.436999999999998</c:v>
                </c:pt>
                <c:pt idx="23">
                  <c:v>89.436999999999998</c:v>
                </c:pt>
                <c:pt idx="24">
                  <c:v>88.433999999999997</c:v>
                </c:pt>
                <c:pt idx="25">
                  <c:v>88.433999999999997</c:v>
                </c:pt>
                <c:pt idx="26">
                  <c:v>88.433999999999997</c:v>
                </c:pt>
                <c:pt idx="27">
                  <c:v>87.206000000000003</c:v>
                </c:pt>
                <c:pt idx="28">
                  <c:v>87.206000000000003</c:v>
                </c:pt>
                <c:pt idx="29">
                  <c:v>87.206000000000003</c:v>
                </c:pt>
                <c:pt idx="30">
                  <c:v>87.206000000000003</c:v>
                </c:pt>
                <c:pt idx="31">
                  <c:v>87.206000000000003</c:v>
                </c:pt>
                <c:pt idx="32">
                  <c:v>87.206000000000003</c:v>
                </c:pt>
                <c:pt idx="33">
                  <c:v>85.903999999999996</c:v>
                </c:pt>
                <c:pt idx="34">
                  <c:v>84.561999999999998</c:v>
                </c:pt>
                <c:pt idx="35">
                  <c:v>84.561999999999998</c:v>
                </c:pt>
                <c:pt idx="36">
                  <c:v>84.561999999999998</c:v>
                </c:pt>
              </c:numCache>
            </c:numRef>
          </c:yVal>
          <c:smooth val="0"/>
        </c:ser>
        <c:ser>
          <c:idx val="1"/>
          <c:order val="1"/>
          <c:tx>
            <c:strRef>
              <c:f>Sheet1!$C$1</c:f>
              <c:strCache>
                <c:ptCount val="1"/>
                <c:pt idx="0">
                  <c:v>Treated Rejection within 1st Year  (N = 112)</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97.320999999999998</c:v>
                </c:pt>
                <c:pt idx="6">
                  <c:v>95.519000000000005</c:v>
                </c:pt>
                <c:pt idx="7">
                  <c:v>92.816000000000003</c:v>
                </c:pt>
                <c:pt idx="8">
                  <c:v>91.915000000000006</c:v>
                </c:pt>
                <c:pt idx="9">
                  <c:v>88.227000000000004</c:v>
                </c:pt>
                <c:pt idx="10">
                  <c:v>88.227000000000004</c:v>
                </c:pt>
                <c:pt idx="11">
                  <c:v>87.278999999999996</c:v>
                </c:pt>
                <c:pt idx="12">
                  <c:v>85.381</c:v>
                </c:pt>
                <c:pt idx="13">
                  <c:v>84.34</c:v>
                </c:pt>
                <c:pt idx="14">
                  <c:v>83.286000000000001</c:v>
                </c:pt>
                <c:pt idx="15">
                  <c:v>82.218000000000004</c:v>
                </c:pt>
                <c:pt idx="16">
                  <c:v>82.218000000000004</c:v>
                </c:pt>
                <c:pt idx="17">
                  <c:v>82.218000000000004</c:v>
                </c:pt>
                <c:pt idx="18">
                  <c:v>82.218000000000004</c:v>
                </c:pt>
                <c:pt idx="19">
                  <c:v>80.891999999999996</c:v>
                </c:pt>
                <c:pt idx="20">
                  <c:v>80.891999999999996</c:v>
                </c:pt>
                <c:pt idx="21">
                  <c:v>80.891999999999996</c:v>
                </c:pt>
                <c:pt idx="22">
                  <c:v>80.891999999999996</c:v>
                </c:pt>
                <c:pt idx="23">
                  <c:v>80.891999999999996</c:v>
                </c:pt>
                <c:pt idx="24">
                  <c:v>80.891999999999996</c:v>
                </c:pt>
                <c:pt idx="25">
                  <c:v>80.891999999999996</c:v>
                </c:pt>
                <c:pt idx="26">
                  <c:v>80.891999999999996</c:v>
                </c:pt>
                <c:pt idx="27">
                  <c:v>78.817999999999998</c:v>
                </c:pt>
                <c:pt idx="28">
                  <c:v>78.817999999999998</c:v>
                </c:pt>
                <c:pt idx="29">
                  <c:v>78.817999999999998</c:v>
                </c:pt>
                <c:pt idx="30">
                  <c:v>78.817999999999998</c:v>
                </c:pt>
                <c:pt idx="31">
                  <c:v>78.817999999999998</c:v>
                </c:pt>
                <c:pt idx="32">
                  <c:v>78.817999999999998</c:v>
                </c:pt>
                <c:pt idx="33">
                  <c:v>78.817999999999998</c:v>
                </c:pt>
                <c:pt idx="34">
                  <c:v>78.817999999999998</c:v>
                </c:pt>
                <c:pt idx="35">
                  <c:v>78.817999999999998</c:v>
                </c:pt>
                <c:pt idx="36">
                  <c:v>78.817999999999998</c:v>
                </c:pt>
              </c:numCache>
            </c:numRef>
          </c:yVal>
          <c:smooth val="0"/>
        </c:ser>
        <c:dLbls>
          <c:showLegendKey val="0"/>
          <c:showVal val="0"/>
          <c:showCatName val="0"/>
          <c:showSerName val="0"/>
          <c:showPercent val="0"/>
          <c:showBubbleSize val="0"/>
        </c:dLbls>
        <c:axId val="828326384"/>
        <c:axId val="828326776"/>
      </c:scatterChart>
      <c:valAx>
        <c:axId val="828326384"/>
        <c:scaling>
          <c:orientation val="minMax"/>
          <c:max val="9"/>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828326776"/>
        <c:crosses val="autoZero"/>
        <c:crossBetween val="midCat"/>
        <c:majorUnit val="1"/>
      </c:valAx>
      <c:valAx>
        <c:axId val="8283267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8326384"/>
        <c:crosses val="autoZero"/>
        <c:crossBetween val="midCat"/>
        <c:majorUnit val="20"/>
      </c:valAx>
      <c:spPr>
        <a:solidFill>
          <a:schemeClr val="bg2"/>
        </a:solidFill>
        <a:ln>
          <a:solidFill>
            <a:schemeClr val="tx1"/>
          </a:solidFill>
        </a:ln>
      </c:spPr>
    </c:plotArea>
    <c:legend>
      <c:legendPos val="r"/>
      <c:layout>
        <c:manualLayout>
          <c:xMode val="edge"/>
          <c:yMode val="edge"/>
          <c:x val="0.11487457320047392"/>
          <c:y val="0.61449256342957936"/>
          <c:w val="0.51221238938052138"/>
          <c:h val="0.186942947920985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3.7226668387763256E-2"/>
          <c:w val="0.86910668246115264"/>
          <c:h val="0.82351344013032846"/>
        </c:manualLayout>
      </c:layout>
      <c:barChart>
        <c:barDir val="col"/>
        <c:grouping val="stacked"/>
        <c:varyColors val="0"/>
        <c:ser>
          <c:idx val="0"/>
          <c:order val="0"/>
          <c:tx>
            <c:strRef>
              <c:f>Sheet1!$B$1</c:f>
              <c:strCache>
                <c:ptCount val="1"/>
                <c:pt idx="0">
                  <c:v>&lt;1 Year</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Sheet1!$B$2:$B$33</c:f>
              <c:numCache>
                <c:formatCode>General</c:formatCode>
                <c:ptCount val="32"/>
                <c:pt idx="0">
                  <c:v>0</c:v>
                </c:pt>
                <c:pt idx="1">
                  <c:v>1</c:v>
                </c:pt>
                <c:pt idx="2">
                  <c:v>4</c:v>
                </c:pt>
                <c:pt idx="3">
                  <c:v>2</c:v>
                </c:pt>
                <c:pt idx="4">
                  <c:v>18</c:v>
                </c:pt>
                <c:pt idx="5">
                  <c:v>27</c:v>
                </c:pt>
                <c:pt idx="6">
                  <c:v>44</c:v>
                </c:pt>
                <c:pt idx="7">
                  <c:v>87</c:v>
                </c:pt>
                <c:pt idx="8">
                  <c:v>106</c:v>
                </c:pt>
                <c:pt idx="9">
                  <c:v>150</c:v>
                </c:pt>
                <c:pt idx="10">
                  <c:v>106</c:v>
                </c:pt>
                <c:pt idx="11">
                  <c:v>129</c:v>
                </c:pt>
                <c:pt idx="12">
                  <c:v>109</c:v>
                </c:pt>
                <c:pt idx="13">
                  <c:v>102</c:v>
                </c:pt>
                <c:pt idx="14">
                  <c:v>99</c:v>
                </c:pt>
                <c:pt idx="15">
                  <c:v>111</c:v>
                </c:pt>
                <c:pt idx="16">
                  <c:v>101</c:v>
                </c:pt>
                <c:pt idx="17">
                  <c:v>86</c:v>
                </c:pt>
                <c:pt idx="18">
                  <c:v>92</c:v>
                </c:pt>
                <c:pt idx="19">
                  <c:v>89</c:v>
                </c:pt>
                <c:pt idx="20">
                  <c:v>91</c:v>
                </c:pt>
                <c:pt idx="21">
                  <c:v>107</c:v>
                </c:pt>
                <c:pt idx="22">
                  <c:v>95</c:v>
                </c:pt>
                <c:pt idx="23">
                  <c:v>116</c:v>
                </c:pt>
                <c:pt idx="24">
                  <c:v>124</c:v>
                </c:pt>
                <c:pt idx="25">
                  <c:v>99</c:v>
                </c:pt>
                <c:pt idx="26">
                  <c:v>117</c:v>
                </c:pt>
                <c:pt idx="27">
                  <c:v>155</c:v>
                </c:pt>
                <c:pt idx="28">
                  <c:v>136</c:v>
                </c:pt>
                <c:pt idx="29">
                  <c:v>131</c:v>
                </c:pt>
                <c:pt idx="30">
                  <c:v>123</c:v>
                </c:pt>
                <c:pt idx="31">
                  <c:v>130</c:v>
                </c:pt>
              </c:numCache>
            </c:numRef>
          </c:val>
        </c:ser>
        <c:ser>
          <c:idx val="1"/>
          <c:order val="1"/>
          <c:tx>
            <c:strRef>
              <c:f>Sheet1!$C$1</c:f>
              <c:strCache>
                <c:ptCount val="1"/>
                <c:pt idx="0">
                  <c:v>1-5 Years</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Sheet1!$C$2:$C$33</c:f>
              <c:numCache>
                <c:formatCode>General</c:formatCode>
                <c:ptCount val="32"/>
                <c:pt idx="0">
                  <c:v>0</c:v>
                </c:pt>
                <c:pt idx="1">
                  <c:v>1</c:v>
                </c:pt>
                <c:pt idx="2">
                  <c:v>6</c:v>
                </c:pt>
                <c:pt idx="3">
                  <c:v>4</c:v>
                </c:pt>
                <c:pt idx="4">
                  <c:v>20</c:v>
                </c:pt>
                <c:pt idx="5">
                  <c:v>36</c:v>
                </c:pt>
                <c:pt idx="6">
                  <c:v>44</c:v>
                </c:pt>
                <c:pt idx="7">
                  <c:v>55</c:v>
                </c:pt>
                <c:pt idx="8">
                  <c:v>71</c:v>
                </c:pt>
                <c:pt idx="9">
                  <c:v>92</c:v>
                </c:pt>
                <c:pt idx="10">
                  <c:v>105</c:v>
                </c:pt>
                <c:pt idx="11">
                  <c:v>99</c:v>
                </c:pt>
                <c:pt idx="12">
                  <c:v>86</c:v>
                </c:pt>
                <c:pt idx="13">
                  <c:v>99</c:v>
                </c:pt>
                <c:pt idx="14">
                  <c:v>82</c:v>
                </c:pt>
                <c:pt idx="15">
                  <c:v>103</c:v>
                </c:pt>
                <c:pt idx="16">
                  <c:v>99</c:v>
                </c:pt>
                <c:pt idx="17">
                  <c:v>96</c:v>
                </c:pt>
                <c:pt idx="18">
                  <c:v>78</c:v>
                </c:pt>
                <c:pt idx="19">
                  <c:v>114</c:v>
                </c:pt>
                <c:pt idx="20">
                  <c:v>108</c:v>
                </c:pt>
                <c:pt idx="21">
                  <c:v>78</c:v>
                </c:pt>
                <c:pt idx="22">
                  <c:v>96</c:v>
                </c:pt>
                <c:pt idx="23">
                  <c:v>96</c:v>
                </c:pt>
                <c:pt idx="24">
                  <c:v>107</c:v>
                </c:pt>
                <c:pt idx="25">
                  <c:v>121</c:v>
                </c:pt>
                <c:pt idx="26">
                  <c:v>136</c:v>
                </c:pt>
                <c:pt idx="27">
                  <c:v>121</c:v>
                </c:pt>
                <c:pt idx="28">
                  <c:v>121</c:v>
                </c:pt>
                <c:pt idx="29">
                  <c:v>124</c:v>
                </c:pt>
                <c:pt idx="30">
                  <c:v>130</c:v>
                </c:pt>
                <c:pt idx="31">
                  <c:v>141</c:v>
                </c:pt>
              </c:numCache>
            </c:numRef>
          </c:val>
        </c:ser>
        <c:ser>
          <c:idx val="2"/>
          <c:order val="2"/>
          <c:tx>
            <c:strRef>
              <c:f>Sheet1!$D$1</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Sheet1!$D$2:$D$33</c:f>
              <c:numCache>
                <c:formatCode>General</c:formatCode>
                <c:ptCount val="32"/>
                <c:pt idx="0">
                  <c:v>3</c:v>
                </c:pt>
                <c:pt idx="1">
                  <c:v>0</c:v>
                </c:pt>
                <c:pt idx="2">
                  <c:v>2</c:v>
                </c:pt>
                <c:pt idx="3">
                  <c:v>17</c:v>
                </c:pt>
                <c:pt idx="4">
                  <c:v>12</c:v>
                </c:pt>
                <c:pt idx="5">
                  <c:v>26</c:v>
                </c:pt>
                <c:pt idx="6">
                  <c:v>33</c:v>
                </c:pt>
                <c:pt idx="7">
                  <c:v>37</c:v>
                </c:pt>
                <c:pt idx="8">
                  <c:v>51</c:v>
                </c:pt>
                <c:pt idx="9">
                  <c:v>34</c:v>
                </c:pt>
                <c:pt idx="10">
                  <c:v>50</c:v>
                </c:pt>
                <c:pt idx="11">
                  <c:v>56</c:v>
                </c:pt>
                <c:pt idx="12">
                  <c:v>72</c:v>
                </c:pt>
                <c:pt idx="13">
                  <c:v>73</c:v>
                </c:pt>
                <c:pt idx="14">
                  <c:v>63</c:v>
                </c:pt>
                <c:pt idx="15">
                  <c:v>63</c:v>
                </c:pt>
                <c:pt idx="16">
                  <c:v>59</c:v>
                </c:pt>
                <c:pt idx="17">
                  <c:v>53</c:v>
                </c:pt>
                <c:pt idx="18">
                  <c:v>69</c:v>
                </c:pt>
                <c:pt idx="19">
                  <c:v>43</c:v>
                </c:pt>
                <c:pt idx="20">
                  <c:v>59</c:v>
                </c:pt>
                <c:pt idx="21">
                  <c:v>82</c:v>
                </c:pt>
                <c:pt idx="22">
                  <c:v>66</c:v>
                </c:pt>
                <c:pt idx="23">
                  <c:v>66</c:v>
                </c:pt>
                <c:pt idx="24">
                  <c:v>63</c:v>
                </c:pt>
                <c:pt idx="25">
                  <c:v>73</c:v>
                </c:pt>
                <c:pt idx="26">
                  <c:v>85</c:v>
                </c:pt>
                <c:pt idx="27">
                  <c:v>88</c:v>
                </c:pt>
                <c:pt idx="28">
                  <c:v>80</c:v>
                </c:pt>
                <c:pt idx="29">
                  <c:v>84</c:v>
                </c:pt>
                <c:pt idx="30">
                  <c:v>86</c:v>
                </c:pt>
                <c:pt idx="31">
                  <c:v>82</c:v>
                </c:pt>
              </c:numCache>
            </c:numRef>
          </c:val>
        </c:ser>
        <c:ser>
          <c:idx val="3"/>
          <c:order val="3"/>
          <c:tx>
            <c:strRef>
              <c:f>Sheet1!$E$1</c:f>
              <c:strCache>
                <c:ptCount val="1"/>
                <c:pt idx="0">
                  <c:v>11-17 Years</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Sheet1!$E$2:$E$33</c:f>
              <c:numCache>
                <c:formatCode>General</c:formatCode>
                <c:ptCount val="32"/>
                <c:pt idx="0">
                  <c:v>10</c:v>
                </c:pt>
                <c:pt idx="1">
                  <c:v>9</c:v>
                </c:pt>
                <c:pt idx="2">
                  <c:v>34</c:v>
                </c:pt>
                <c:pt idx="3">
                  <c:v>57</c:v>
                </c:pt>
                <c:pt idx="4">
                  <c:v>80</c:v>
                </c:pt>
                <c:pt idx="5">
                  <c:v>76</c:v>
                </c:pt>
                <c:pt idx="6">
                  <c:v>102</c:v>
                </c:pt>
                <c:pt idx="7">
                  <c:v>103</c:v>
                </c:pt>
                <c:pt idx="8">
                  <c:v>132</c:v>
                </c:pt>
                <c:pt idx="9">
                  <c:v>143</c:v>
                </c:pt>
                <c:pt idx="10">
                  <c:v>145</c:v>
                </c:pt>
                <c:pt idx="11">
                  <c:v>152</c:v>
                </c:pt>
                <c:pt idx="12">
                  <c:v>136</c:v>
                </c:pt>
                <c:pt idx="13">
                  <c:v>152</c:v>
                </c:pt>
                <c:pt idx="14">
                  <c:v>161</c:v>
                </c:pt>
                <c:pt idx="15">
                  <c:v>145</c:v>
                </c:pt>
                <c:pt idx="16">
                  <c:v>144</c:v>
                </c:pt>
                <c:pt idx="17">
                  <c:v>157</c:v>
                </c:pt>
                <c:pt idx="18">
                  <c:v>170</c:v>
                </c:pt>
                <c:pt idx="19">
                  <c:v>183</c:v>
                </c:pt>
                <c:pt idx="20">
                  <c:v>180</c:v>
                </c:pt>
                <c:pt idx="21">
                  <c:v>181</c:v>
                </c:pt>
                <c:pt idx="22">
                  <c:v>178</c:v>
                </c:pt>
                <c:pt idx="23">
                  <c:v>203</c:v>
                </c:pt>
                <c:pt idx="24">
                  <c:v>188</c:v>
                </c:pt>
                <c:pt idx="25">
                  <c:v>195</c:v>
                </c:pt>
                <c:pt idx="26">
                  <c:v>194</c:v>
                </c:pt>
                <c:pt idx="27">
                  <c:v>195</c:v>
                </c:pt>
                <c:pt idx="28">
                  <c:v>211</c:v>
                </c:pt>
                <c:pt idx="29">
                  <c:v>234</c:v>
                </c:pt>
                <c:pt idx="30">
                  <c:v>185</c:v>
                </c:pt>
                <c:pt idx="31">
                  <c:v>224</c:v>
                </c:pt>
              </c:numCache>
            </c:numRef>
          </c:val>
        </c:ser>
        <c:dLbls>
          <c:showLegendKey val="0"/>
          <c:showVal val="0"/>
          <c:showCatName val="0"/>
          <c:showSerName val="0"/>
          <c:showPercent val="0"/>
          <c:showBubbleSize val="0"/>
        </c:dLbls>
        <c:gapWidth val="25"/>
        <c:overlap val="100"/>
        <c:axId val="757921928"/>
        <c:axId val="757922320"/>
      </c:barChart>
      <c:catAx>
        <c:axId val="757921928"/>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757922320"/>
        <c:crosses val="autoZero"/>
        <c:auto val="1"/>
        <c:lblAlgn val="ctr"/>
        <c:lblOffset val="100"/>
        <c:tickLblSkip val="1"/>
        <c:noMultiLvlLbl val="0"/>
      </c:catAx>
      <c:valAx>
        <c:axId val="757922320"/>
        <c:scaling>
          <c:orientation val="minMax"/>
          <c:max val="60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757921928"/>
        <c:crosses val="autoZero"/>
        <c:crossBetween val="between"/>
        <c:majorUnit val="100"/>
      </c:valAx>
      <c:spPr>
        <a:solidFill>
          <a:schemeClr val="bg2"/>
        </a:solidFill>
        <a:ln>
          <a:solidFill>
            <a:schemeClr val="tx1"/>
          </a:solidFill>
        </a:ln>
      </c:spPr>
    </c:plotArea>
    <c:legend>
      <c:legendPos val="l"/>
      <c:layout>
        <c:manualLayout>
          <c:xMode val="edge"/>
          <c:yMode val="edge"/>
          <c:x val="0.1504424778761152"/>
          <c:y val="9.8733918506088744E-2"/>
          <c:w val="0.15122999558683853"/>
          <c:h val="0.25968141913295739"/>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66E-2"/>
          <c:w val="0.87737962511323264"/>
          <c:h val="0.78984636618698523"/>
        </c:manualLayout>
      </c:layout>
      <c:scatterChart>
        <c:scatterStyle val="lineMarker"/>
        <c:varyColors val="0"/>
        <c:ser>
          <c:idx val="0"/>
          <c:order val="0"/>
          <c:tx>
            <c:strRef>
              <c:f>Sheet1!$B$1</c:f>
              <c:strCache>
                <c:ptCount val="1"/>
                <c:pt idx="0">
                  <c:v>Free from Rejection during 1 year (N = 362)</c:v>
                </c:pt>
              </c:strCache>
            </c:strRef>
          </c:tx>
          <c:spPr>
            <a:ln w="41275">
              <a:solidFill>
                <a:srgbClr val="66FF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99.444000000000003</c:v>
                </c:pt>
                <c:pt idx="6">
                  <c:v>98.611000000000004</c:v>
                </c:pt>
                <c:pt idx="7">
                  <c:v>97.218000000000004</c:v>
                </c:pt>
                <c:pt idx="8">
                  <c:v>96.375</c:v>
                </c:pt>
                <c:pt idx="9">
                  <c:v>95.165999999999997</c:v>
                </c:pt>
                <c:pt idx="10">
                  <c:v>95.165999999999997</c:v>
                </c:pt>
                <c:pt idx="11">
                  <c:v>94.850999999999999</c:v>
                </c:pt>
                <c:pt idx="12">
                  <c:v>94.522000000000006</c:v>
                </c:pt>
                <c:pt idx="13">
                  <c:v>93.765000000000001</c:v>
                </c:pt>
                <c:pt idx="14">
                  <c:v>92.998999999999995</c:v>
                </c:pt>
                <c:pt idx="15">
                  <c:v>91.462000000000003</c:v>
                </c:pt>
                <c:pt idx="16">
                  <c:v>91.462000000000003</c:v>
                </c:pt>
                <c:pt idx="17">
                  <c:v>91.462000000000003</c:v>
                </c:pt>
                <c:pt idx="18">
                  <c:v>91.009</c:v>
                </c:pt>
                <c:pt idx="19">
                  <c:v>90.546999999999997</c:v>
                </c:pt>
                <c:pt idx="20">
                  <c:v>89.619</c:v>
                </c:pt>
                <c:pt idx="21">
                  <c:v>88.555000000000007</c:v>
                </c:pt>
                <c:pt idx="22">
                  <c:v>88.555000000000007</c:v>
                </c:pt>
                <c:pt idx="23">
                  <c:v>87.960999999999999</c:v>
                </c:pt>
                <c:pt idx="24">
                  <c:v>87.960999999999999</c:v>
                </c:pt>
                <c:pt idx="25">
                  <c:v>87.960999999999999</c:v>
                </c:pt>
                <c:pt idx="26">
                  <c:v>87.960999999999999</c:v>
                </c:pt>
                <c:pt idx="27">
                  <c:v>87.960999999999999</c:v>
                </c:pt>
                <c:pt idx="28">
                  <c:v>87.960999999999999</c:v>
                </c:pt>
                <c:pt idx="29">
                  <c:v>86.628</c:v>
                </c:pt>
                <c:pt idx="30">
                  <c:v>86.628</c:v>
                </c:pt>
                <c:pt idx="31">
                  <c:v>86.628</c:v>
                </c:pt>
                <c:pt idx="32">
                  <c:v>86.628</c:v>
                </c:pt>
                <c:pt idx="33">
                  <c:v>86.628</c:v>
                </c:pt>
                <c:pt idx="34">
                  <c:v>84.349000000000004</c:v>
                </c:pt>
                <c:pt idx="35">
                  <c:v>84.349000000000004</c:v>
                </c:pt>
                <c:pt idx="36">
                  <c:v>84.349000000000004</c:v>
                </c:pt>
              </c:numCache>
            </c:numRef>
          </c:yVal>
          <c:smooth val="0"/>
        </c:ser>
        <c:ser>
          <c:idx val="1"/>
          <c:order val="1"/>
          <c:tx>
            <c:strRef>
              <c:f>Sheet1!$C$1</c:f>
              <c:strCache>
                <c:ptCount val="1"/>
                <c:pt idx="0">
                  <c:v>Treated Rejection within 1st Year  (N = 151)</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97.337999999999994</c:v>
                </c:pt>
                <c:pt idx="6">
                  <c:v>93.938999999999993</c:v>
                </c:pt>
                <c:pt idx="7">
                  <c:v>92.566999999999993</c:v>
                </c:pt>
                <c:pt idx="8">
                  <c:v>91.861000000000004</c:v>
                </c:pt>
                <c:pt idx="9">
                  <c:v>91.861000000000004</c:v>
                </c:pt>
                <c:pt idx="10">
                  <c:v>91.861000000000004</c:v>
                </c:pt>
                <c:pt idx="11">
                  <c:v>91.132000000000005</c:v>
                </c:pt>
                <c:pt idx="12">
                  <c:v>90.366</c:v>
                </c:pt>
                <c:pt idx="13">
                  <c:v>89.513000000000005</c:v>
                </c:pt>
                <c:pt idx="14">
                  <c:v>86.855000000000004</c:v>
                </c:pt>
                <c:pt idx="15">
                  <c:v>85.959000000000003</c:v>
                </c:pt>
                <c:pt idx="16">
                  <c:v>84.11</c:v>
                </c:pt>
                <c:pt idx="17">
                  <c:v>83.120999999999995</c:v>
                </c:pt>
                <c:pt idx="18">
                  <c:v>82.106999999999999</c:v>
                </c:pt>
                <c:pt idx="19">
                  <c:v>82.106999999999999</c:v>
                </c:pt>
                <c:pt idx="20">
                  <c:v>82.106999999999999</c:v>
                </c:pt>
                <c:pt idx="21">
                  <c:v>82.106999999999999</c:v>
                </c:pt>
                <c:pt idx="22">
                  <c:v>82.106999999999999</c:v>
                </c:pt>
                <c:pt idx="23">
                  <c:v>80.917000000000002</c:v>
                </c:pt>
                <c:pt idx="24">
                  <c:v>78.34</c:v>
                </c:pt>
                <c:pt idx="25">
                  <c:v>78.34</c:v>
                </c:pt>
                <c:pt idx="26">
                  <c:v>78.34</c:v>
                </c:pt>
                <c:pt idx="27">
                  <c:v>78.34</c:v>
                </c:pt>
                <c:pt idx="28">
                  <c:v>78.34</c:v>
                </c:pt>
                <c:pt idx="29">
                  <c:v>76.331999999999994</c:v>
                </c:pt>
                <c:pt idx="30">
                  <c:v>76.331999999999994</c:v>
                </c:pt>
                <c:pt idx="31">
                  <c:v>76.331999999999994</c:v>
                </c:pt>
                <c:pt idx="32">
                  <c:v>76.331999999999994</c:v>
                </c:pt>
                <c:pt idx="33">
                  <c:v>76.331999999999994</c:v>
                </c:pt>
                <c:pt idx="34">
                  <c:v>76.331999999999994</c:v>
                </c:pt>
                <c:pt idx="35">
                  <c:v>76.331999999999994</c:v>
                </c:pt>
                <c:pt idx="36">
                  <c:v>76.331999999999994</c:v>
                </c:pt>
              </c:numCache>
            </c:numRef>
          </c:yVal>
          <c:smooth val="0"/>
        </c:ser>
        <c:dLbls>
          <c:showLegendKey val="0"/>
          <c:showVal val="0"/>
          <c:showCatName val="0"/>
          <c:showSerName val="0"/>
          <c:showPercent val="0"/>
          <c:showBubbleSize val="0"/>
        </c:dLbls>
        <c:axId val="828327560"/>
        <c:axId val="828327952"/>
      </c:scatterChart>
      <c:valAx>
        <c:axId val="828327560"/>
        <c:scaling>
          <c:orientation val="minMax"/>
          <c:max val="9"/>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828327952"/>
        <c:crosses val="autoZero"/>
        <c:crossBetween val="midCat"/>
        <c:majorUnit val="1"/>
      </c:valAx>
      <c:valAx>
        <c:axId val="8283279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8327560"/>
        <c:crosses val="autoZero"/>
        <c:crossBetween val="midCat"/>
        <c:majorUnit val="20"/>
      </c:valAx>
      <c:spPr>
        <a:solidFill>
          <a:schemeClr val="bg2"/>
        </a:solidFill>
        <a:ln>
          <a:solidFill>
            <a:schemeClr val="tx1"/>
          </a:solidFill>
        </a:ln>
      </c:spPr>
    </c:plotArea>
    <c:legend>
      <c:legendPos val="r"/>
      <c:layout>
        <c:manualLayout>
          <c:xMode val="edge"/>
          <c:yMode val="edge"/>
          <c:x val="0.11487457320047392"/>
          <c:y val="0.61449256342957981"/>
          <c:w val="0.51221238938052116"/>
          <c:h val="0.1869429479209855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94E-2"/>
          <c:w val="0.87737962511323264"/>
          <c:h val="0.78984636618698523"/>
        </c:manualLayout>
      </c:layout>
      <c:scatterChart>
        <c:scatterStyle val="lineMarker"/>
        <c:varyColors val="0"/>
        <c:ser>
          <c:idx val="0"/>
          <c:order val="0"/>
          <c:tx>
            <c:strRef>
              <c:f>Sheet1!$B$1</c:f>
              <c:strCache>
                <c:ptCount val="1"/>
                <c:pt idx="0">
                  <c:v>Free from Rejection during 1 year (N = 198)</c:v>
                </c:pt>
              </c:strCache>
            </c:strRef>
          </c:tx>
          <c:spPr>
            <a:ln w="41275">
              <a:solidFill>
                <a:srgbClr val="66FF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98.99</c:v>
                </c:pt>
                <c:pt idx="6">
                  <c:v>98.484999999999999</c:v>
                </c:pt>
                <c:pt idx="7">
                  <c:v>98.484999999999999</c:v>
                </c:pt>
                <c:pt idx="8">
                  <c:v>98.484999999999999</c:v>
                </c:pt>
                <c:pt idx="9">
                  <c:v>98.484999999999999</c:v>
                </c:pt>
                <c:pt idx="10">
                  <c:v>98.484999999999999</c:v>
                </c:pt>
                <c:pt idx="11">
                  <c:v>98.484999999999999</c:v>
                </c:pt>
                <c:pt idx="12">
                  <c:v>97.909000000000006</c:v>
                </c:pt>
                <c:pt idx="13">
                  <c:v>96.602999999999994</c:v>
                </c:pt>
                <c:pt idx="14">
                  <c:v>95.950999999999993</c:v>
                </c:pt>
                <c:pt idx="15">
                  <c:v>95.950999999999993</c:v>
                </c:pt>
                <c:pt idx="16">
                  <c:v>95.224000000000004</c:v>
                </c:pt>
                <c:pt idx="17">
                  <c:v>95.224000000000004</c:v>
                </c:pt>
                <c:pt idx="18">
                  <c:v>95.224000000000004</c:v>
                </c:pt>
                <c:pt idx="19">
                  <c:v>95.224000000000004</c:v>
                </c:pt>
                <c:pt idx="20">
                  <c:v>94.388000000000005</c:v>
                </c:pt>
                <c:pt idx="21">
                  <c:v>92.391000000000005</c:v>
                </c:pt>
                <c:pt idx="22">
                  <c:v>91.375</c:v>
                </c:pt>
                <c:pt idx="23">
                  <c:v>91.375</c:v>
                </c:pt>
                <c:pt idx="24">
                  <c:v>91.375</c:v>
                </c:pt>
                <c:pt idx="25">
                  <c:v>91.375</c:v>
                </c:pt>
                <c:pt idx="26">
                  <c:v>89.876999999999995</c:v>
                </c:pt>
                <c:pt idx="27">
                  <c:v>89.876999999999995</c:v>
                </c:pt>
                <c:pt idx="28">
                  <c:v>89.876999999999995</c:v>
                </c:pt>
                <c:pt idx="29">
                  <c:v>87.787000000000006</c:v>
                </c:pt>
                <c:pt idx="30">
                  <c:v>87.787000000000006</c:v>
                </c:pt>
                <c:pt idx="31">
                  <c:v>85.593000000000004</c:v>
                </c:pt>
                <c:pt idx="32">
                  <c:v>85.593000000000004</c:v>
                </c:pt>
                <c:pt idx="33">
                  <c:v>85.593000000000004</c:v>
                </c:pt>
                <c:pt idx="34">
                  <c:v>85.593000000000004</c:v>
                </c:pt>
                <c:pt idx="35">
                  <c:v>85.593000000000004</c:v>
                </c:pt>
                <c:pt idx="36">
                  <c:v>85.593000000000004</c:v>
                </c:pt>
              </c:numCache>
            </c:numRef>
          </c:yVal>
          <c:smooth val="0"/>
        </c:ser>
        <c:ser>
          <c:idx val="1"/>
          <c:order val="1"/>
          <c:tx>
            <c:strRef>
              <c:f>Sheet1!$C$1</c:f>
              <c:strCache>
                <c:ptCount val="1"/>
                <c:pt idx="0">
                  <c:v>Treated Rejection within 1st Year  (N = 121)</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98.332999999999998</c:v>
                </c:pt>
                <c:pt idx="6">
                  <c:v>98.332999999999998</c:v>
                </c:pt>
                <c:pt idx="7">
                  <c:v>97.5</c:v>
                </c:pt>
                <c:pt idx="8">
                  <c:v>96.644999999999996</c:v>
                </c:pt>
                <c:pt idx="9">
                  <c:v>95.733000000000004</c:v>
                </c:pt>
                <c:pt idx="10">
                  <c:v>95.733000000000004</c:v>
                </c:pt>
                <c:pt idx="11">
                  <c:v>95.733000000000004</c:v>
                </c:pt>
                <c:pt idx="12">
                  <c:v>95.733000000000004</c:v>
                </c:pt>
                <c:pt idx="13">
                  <c:v>95.733000000000004</c:v>
                </c:pt>
                <c:pt idx="14">
                  <c:v>95.733000000000004</c:v>
                </c:pt>
                <c:pt idx="15">
                  <c:v>94.644999999999996</c:v>
                </c:pt>
                <c:pt idx="16">
                  <c:v>93.491</c:v>
                </c:pt>
                <c:pt idx="17">
                  <c:v>92.227000000000004</c:v>
                </c:pt>
                <c:pt idx="18">
                  <c:v>92.227000000000004</c:v>
                </c:pt>
                <c:pt idx="19">
                  <c:v>92.227000000000004</c:v>
                </c:pt>
                <c:pt idx="20">
                  <c:v>90.91</c:v>
                </c:pt>
                <c:pt idx="21">
                  <c:v>89.287000000000006</c:v>
                </c:pt>
                <c:pt idx="22">
                  <c:v>89.287000000000006</c:v>
                </c:pt>
                <c:pt idx="23">
                  <c:v>89.287000000000006</c:v>
                </c:pt>
                <c:pt idx="24">
                  <c:v>89.287000000000006</c:v>
                </c:pt>
                <c:pt idx="25">
                  <c:v>89.287000000000006</c:v>
                </c:pt>
                <c:pt idx="26">
                  <c:v>89.287000000000006</c:v>
                </c:pt>
                <c:pt idx="27">
                  <c:v>89.287000000000006</c:v>
                </c:pt>
                <c:pt idx="28">
                  <c:v>82.731999999999999</c:v>
                </c:pt>
                <c:pt idx="29">
                  <c:v>82.731999999999999</c:v>
                </c:pt>
                <c:pt idx="30">
                  <c:v>82.731999999999999</c:v>
                </c:pt>
                <c:pt idx="31">
                  <c:v>82.731999999999999</c:v>
                </c:pt>
                <c:pt idx="32">
                  <c:v>82.731999999999999</c:v>
                </c:pt>
                <c:pt idx="33">
                  <c:v>82.731999999999999</c:v>
                </c:pt>
                <c:pt idx="34">
                  <c:v>82.731999999999999</c:v>
                </c:pt>
                <c:pt idx="35">
                  <c:v>77.561000000000007</c:v>
                </c:pt>
                <c:pt idx="36">
                  <c:v>77.561000000000007</c:v>
                </c:pt>
              </c:numCache>
            </c:numRef>
          </c:yVal>
          <c:smooth val="0"/>
        </c:ser>
        <c:dLbls>
          <c:showLegendKey val="0"/>
          <c:showVal val="0"/>
          <c:showCatName val="0"/>
          <c:showSerName val="0"/>
          <c:showPercent val="0"/>
          <c:showBubbleSize val="0"/>
        </c:dLbls>
        <c:axId val="828328736"/>
        <c:axId val="828329128"/>
      </c:scatterChart>
      <c:valAx>
        <c:axId val="828328736"/>
        <c:scaling>
          <c:orientation val="minMax"/>
          <c:max val="9"/>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828329128"/>
        <c:crosses val="autoZero"/>
        <c:crossBetween val="midCat"/>
        <c:majorUnit val="1"/>
      </c:valAx>
      <c:valAx>
        <c:axId val="8283291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8328736"/>
        <c:crosses val="autoZero"/>
        <c:crossBetween val="midCat"/>
        <c:majorUnit val="20"/>
      </c:valAx>
      <c:spPr>
        <a:solidFill>
          <a:schemeClr val="bg2"/>
        </a:solidFill>
        <a:ln>
          <a:solidFill>
            <a:schemeClr val="tx1"/>
          </a:solidFill>
        </a:ln>
      </c:spPr>
    </c:plotArea>
    <c:legend>
      <c:legendPos val="r"/>
      <c:layout>
        <c:manualLayout>
          <c:xMode val="edge"/>
          <c:yMode val="edge"/>
          <c:x val="0.11487457320047392"/>
          <c:y val="0.61449256342958003"/>
          <c:w val="0.51221238938052083"/>
          <c:h val="0.1869429479209856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108E-2"/>
          <c:w val="0.87737962511323264"/>
          <c:h val="0.78984636618698523"/>
        </c:manualLayout>
      </c:layout>
      <c:scatterChart>
        <c:scatterStyle val="lineMarker"/>
        <c:varyColors val="0"/>
        <c:ser>
          <c:idx val="0"/>
          <c:order val="0"/>
          <c:tx>
            <c:strRef>
              <c:f>Sheet1!$B$1</c:f>
              <c:strCache>
                <c:ptCount val="1"/>
                <c:pt idx="0">
                  <c:v>Free from Rejection during 1 year (N = 542)</c:v>
                </c:pt>
              </c:strCache>
            </c:strRef>
          </c:tx>
          <c:spPr>
            <a:ln w="41275">
              <a:solidFill>
                <a:srgbClr val="66FF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99.63</c:v>
                </c:pt>
                <c:pt idx="6">
                  <c:v>98.700999999999993</c:v>
                </c:pt>
                <c:pt idx="7">
                  <c:v>98.513999999999996</c:v>
                </c:pt>
                <c:pt idx="8">
                  <c:v>97.759</c:v>
                </c:pt>
                <c:pt idx="9">
                  <c:v>97.147999999999996</c:v>
                </c:pt>
                <c:pt idx="10">
                  <c:v>96.122</c:v>
                </c:pt>
                <c:pt idx="11">
                  <c:v>95.087000000000003</c:v>
                </c:pt>
                <c:pt idx="12">
                  <c:v>93.789000000000001</c:v>
                </c:pt>
                <c:pt idx="13">
                  <c:v>93.036000000000001</c:v>
                </c:pt>
                <c:pt idx="14">
                  <c:v>92.783000000000001</c:v>
                </c:pt>
                <c:pt idx="15">
                  <c:v>92.004999999999995</c:v>
                </c:pt>
                <c:pt idx="16">
                  <c:v>91.173000000000002</c:v>
                </c:pt>
                <c:pt idx="17">
                  <c:v>90.549000000000007</c:v>
                </c:pt>
                <c:pt idx="18">
                  <c:v>89.899000000000001</c:v>
                </c:pt>
                <c:pt idx="19">
                  <c:v>88.905000000000001</c:v>
                </c:pt>
                <c:pt idx="20">
                  <c:v>88.213999999999999</c:v>
                </c:pt>
                <c:pt idx="21">
                  <c:v>86.227000000000004</c:v>
                </c:pt>
                <c:pt idx="22">
                  <c:v>84.552000000000007</c:v>
                </c:pt>
                <c:pt idx="23">
                  <c:v>83.703999999999994</c:v>
                </c:pt>
                <c:pt idx="24">
                  <c:v>80.989999999999995</c:v>
                </c:pt>
                <c:pt idx="25">
                  <c:v>79.953000000000003</c:v>
                </c:pt>
                <c:pt idx="26">
                  <c:v>76.641000000000005</c:v>
                </c:pt>
                <c:pt idx="27">
                  <c:v>75.504999999999995</c:v>
                </c:pt>
                <c:pt idx="28">
                  <c:v>74.915000000000006</c:v>
                </c:pt>
                <c:pt idx="29">
                  <c:v>74.117999999999995</c:v>
                </c:pt>
                <c:pt idx="30">
                  <c:v>72.516000000000005</c:v>
                </c:pt>
                <c:pt idx="31">
                  <c:v>72.516000000000005</c:v>
                </c:pt>
                <c:pt idx="32">
                  <c:v>71.346000000000004</c:v>
                </c:pt>
                <c:pt idx="33">
                  <c:v>69.947000000000003</c:v>
                </c:pt>
                <c:pt idx="34">
                  <c:v>69.947000000000003</c:v>
                </c:pt>
                <c:pt idx="35">
                  <c:v>69.947000000000003</c:v>
                </c:pt>
                <c:pt idx="36">
                  <c:v>69.947000000000003</c:v>
                </c:pt>
              </c:numCache>
            </c:numRef>
          </c:yVal>
          <c:smooth val="0"/>
        </c:ser>
        <c:ser>
          <c:idx val="1"/>
          <c:order val="1"/>
          <c:tx>
            <c:strRef>
              <c:f>Sheet1!$C$1</c:f>
              <c:strCache>
                <c:ptCount val="1"/>
                <c:pt idx="0">
                  <c:v>Treated Rejection within 1st Year  (N = 268)</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98.876000000000005</c:v>
                </c:pt>
                <c:pt idx="6">
                  <c:v>97.745999999999995</c:v>
                </c:pt>
                <c:pt idx="7">
                  <c:v>94.71</c:v>
                </c:pt>
                <c:pt idx="8">
                  <c:v>93.162000000000006</c:v>
                </c:pt>
                <c:pt idx="9">
                  <c:v>92.742999999999995</c:v>
                </c:pt>
                <c:pt idx="10">
                  <c:v>91.051000000000002</c:v>
                </c:pt>
                <c:pt idx="11">
                  <c:v>91.051000000000002</c:v>
                </c:pt>
                <c:pt idx="12">
                  <c:v>90.179000000000002</c:v>
                </c:pt>
                <c:pt idx="13">
                  <c:v>89.162999999999997</c:v>
                </c:pt>
                <c:pt idx="14">
                  <c:v>87.635000000000005</c:v>
                </c:pt>
                <c:pt idx="15">
                  <c:v>85.572999999999993</c:v>
                </c:pt>
                <c:pt idx="16">
                  <c:v>83.933000000000007</c:v>
                </c:pt>
                <c:pt idx="17">
                  <c:v>80.947999999999993</c:v>
                </c:pt>
                <c:pt idx="18">
                  <c:v>80.947999999999993</c:v>
                </c:pt>
                <c:pt idx="19">
                  <c:v>79.734999999999999</c:v>
                </c:pt>
                <c:pt idx="20">
                  <c:v>77.171000000000006</c:v>
                </c:pt>
                <c:pt idx="21">
                  <c:v>73.703999999999994</c:v>
                </c:pt>
                <c:pt idx="22">
                  <c:v>72.988</c:v>
                </c:pt>
                <c:pt idx="23">
                  <c:v>72.988</c:v>
                </c:pt>
                <c:pt idx="24">
                  <c:v>71.388000000000005</c:v>
                </c:pt>
                <c:pt idx="25">
                  <c:v>71.388000000000005</c:v>
                </c:pt>
                <c:pt idx="26">
                  <c:v>68.641999999999996</c:v>
                </c:pt>
                <c:pt idx="27">
                  <c:v>68.641999999999996</c:v>
                </c:pt>
                <c:pt idx="28">
                  <c:v>68.641999999999996</c:v>
                </c:pt>
                <c:pt idx="29">
                  <c:v>68.641999999999996</c:v>
                </c:pt>
                <c:pt idx="30">
                  <c:v>67.182000000000002</c:v>
                </c:pt>
                <c:pt idx="31">
                  <c:v>65.655000000000001</c:v>
                </c:pt>
                <c:pt idx="32">
                  <c:v>63.664999999999999</c:v>
                </c:pt>
                <c:pt idx="33">
                  <c:v>61.307000000000002</c:v>
                </c:pt>
                <c:pt idx="34">
                  <c:v>61.307000000000002</c:v>
                </c:pt>
                <c:pt idx="35">
                  <c:v>58.642000000000003</c:v>
                </c:pt>
                <c:pt idx="36">
                  <c:v>58.642000000000003</c:v>
                </c:pt>
              </c:numCache>
            </c:numRef>
          </c:yVal>
          <c:smooth val="0"/>
        </c:ser>
        <c:dLbls>
          <c:showLegendKey val="0"/>
          <c:showVal val="0"/>
          <c:showCatName val="0"/>
          <c:showSerName val="0"/>
          <c:showPercent val="0"/>
          <c:showBubbleSize val="0"/>
        </c:dLbls>
        <c:axId val="828329912"/>
        <c:axId val="828330304"/>
      </c:scatterChart>
      <c:valAx>
        <c:axId val="828329912"/>
        <c:scaling>
          <c:orientation val="minMax"/>
          <c:max val="9"/>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828330304"/>
        <c:crosses val="autoZero"/>
        <c:crossBetween val="midCat"/>
        <c:majorUnit val="1"/>
      </c:valAx>
      <c:valAx>
        <c:axId val="8283303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8329912"/>
        <c:crosses val="autoZero"/>
        <c:crossBetween val="midCat"/>
        <c:majorUnit val="20"/>
      </c:valAx>
      <c:spPr>
        <a:solidFill>
          <a:schemeClr val="bg2"/>
        </a:solidFill>
        <a:ln>
          <a:solidFill>
            <a:schemeClr val="tx1"/>
          </a:solidFill>
        </a:ln>
      </c:spPr>
    </c:plotArea>
    <c:legend>
      <c:legendPos val="r"/>
      <c:layout>
        <c:manualLayout>
          <c:xMode val="edge"/>
          <c:yMode val="edge"/>
          <c:x val="0.11487457320047392"/>
          <c:y val="0.61449256342958025"/>
          <c:w val="0.51221238938052038"/>
          <c:h val="0.1869429479209857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CyA: Free from Rejection during 1 year (N = 363)</c:v>
                </c:pt>
              </c:strCache>
            </c:strRef>
          </c:tx>
          <c:spPr>
            <a:ln w="41275">
              <a:solidFill>
                <a:srgbClr val="66FF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99.724000000000004</c:v>
                </c:pt>
                <c:pt idx="6">
                  <c:v>98.896000000000001</c:v>
                </c:pt>
                <c:pt idx="7">
                  <c:v>98.896000000000001</c:v>
                </c:pt>
                <c:pt idx="8">
                  <c:v>98.340999999999994</c:v>
                </c:pt>
                <c:pt idx="9">
                  <c:v>97.739000000000004</c:v>
                </c:pt>
                <c:pt idx="10">
                  <c:v>97.132999999999996</c:v>
                </c:pt>
                <c:pt idx="11">
                  <c:v>96.522999999999996</c:v>
                </c:pt>
                <c:pt idx="12">
                  <c:v>95.573999999999998</c:v>
                </c:pt>
                <c:pt idx="13">
                  <c:v>94.146000000000001</c:v>
                </c:pt>
                <c:pt idx="14">
                  <c:v>93.787000000000006</c:v>
                </c:pt>
                <c:pt idx="15">
                  <c:v>93.787000000000006</c:v>
                </c:pt>
                <c:pt idx="16">
                  <c:v>92.287999999999997</c:v>
                </c:pt>
                <c:pt idx="17">
                  <c:v>91.459000000000003</c:v>
                </c:pt>
                <c:pt idx="18">
                  <c:v>91.025000000000006</c:v>
                </c:pt>
                <c:pt idx="19">
                  <c:v>91.025000000000006</c:v>
                </c:pt>
                <c:pt idx="20">
                  <c:v>89.698999999999998</c:v>
                </c:pt>
                <c:pt idx="21">
                  <c:v>89.221999999999994</c:v>
                </c:pt>
                <c:pt idx="22">
                  <c:v>87.718999999999994</c:v>
                </c:pt>
                <c:pt idx="23">
                  <c:v>86.715999999999994</c:v>
                </c:pt>
                <c:pt idx="24">
                  <c:v>86.122</c:v>
                </c:pt>
                <c:pt idx="25">
                  <c:v>86.122</c:v>
                </c:pt>
                <c:pt idx="26">
                  <c:v>84.072000000000003</c:v>
                </c:pt>
                <c:pt idx="27">
                  <c:v>83.382000000000005</c:v>
                </c:pt>
                <c:pt idx="28">
                  <c:v>83.382000000000005</c:v>
                </c:pt>
                <c:pt idx="29">
                  <c:v>82.486000000000004</c:v>
                </c:pt>
                <c:pt idx="30">
                  <c:v>80.673000000000002</c:v>
                </c:pt>
                <c:pt idx="31">
                  <c:v>80.673000000000002</c:v>
                </c:pt>
                <c:pt idx="32">
                  <c:v>80.673000000000002</c:v>
                </c:pt>
                <c:pt idx="33">
                  <c:v>79.350999999999999</c:v>
                </c:pt>
                <c:pt idx="34">
                  <c:v>77.981999999999999</c:v>
                </c:pt>
                <c:pt idx="35">
                  <c:v>77.981999999999999</c:v>
                </c:pt>
                <c:pt idx="36">
                  <c:v>77.981999999999999</c:v>
                </c:pt>
              </c:numCache>
            </c:numRef>
          </c:yVal>
          <c:smooth val="0"/>
        </c:ser>
        <c:ser>
          <c:idx val="1"/>
          <c:order val="1"/>
          <c:tx>
            <c:strRef>
              <c:f>Sheet1!$C$1</c:f>
              <c:strCache>
                <c:ptCount val="1"/>
                <c:pt idx="0">
                  <c:v>CyA: Treated Rejection within 1st Year  (N = 175)</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98.85</c:v>
                </c:pt>
                <c:pt idx="6">
                  <c:v>97.108999999999995</c:v>
                </c:pt>
                <c:pt idx="7">
                  <c:v>95.945999999999998</c:v>
                </c:pt>
                <c:pt idx="8">
                  <c:v>95.364999999999995</c:v>
                </c:pt>
                <c:pt idx="9">
                  <c:v>94.772999999999996</c:v>
                </c:pt>
                <c:pt idx="10">
                  <c:v>94.161000000000001</c:v>
                </c:pt>
                <c:pt idx="11">
                  <c:v>93.542000000000002</c:v>
                </c:pt>
                <c:pt idx="12">
                  <c:v>93.542000000000002</c:v>
                </c:pt>
                <c:pt idx="13">
                  <c:v>93.542000000000002</c:v>
                </c:pt>
                <c:pt idx="14">
                  <c:v>92.858999999999995</c:v>
                </c:pt>
                <c:pt idx="15">
                  <c:v>91.492999999999995</c:v>
                </c:pt>
                <c:pt idx="16">
                  <c:v>90.08</c:v>
                </c:pt>
                <c:pt idx="17">
                  <c:v>88.616</c:v>
                </c:pt>
                <c:pt idx="18">
                  <c:v>87.882999999999996</c:v>
                </c:pt>
                <c:pt idx="19">
                  <c:v>87.882999999999996</c:v>
                </c:pt>
                <c:pt idx="20">
                  <c:v>86.367000000000004</c:v>
                </c:pt>
                <c:pt idx="21">
                  <c:v>84.019000000000005</c:v>
                </c:pt>
                <c:pt idx="22">
                  <c:v>83.225999999999999</c:v>
                </c:pt>
                <c:pt idx="23">
                  <c:v>83.225999999999999</c:v>
                </c:pt>
                <c:pt idx="24">
                  <c:v>82.367999999999995</c:v>
                </c:pt>
                <c:pt idx="25">
                  <c:v>82.367999999999995</c:v>
                </c:pt>
                <c:pt idx="26">
                  <c:v>81.462999999999994</c:v>
                </c:pt>
                <c:pt idx="27">
                  <c:v>80.548000000000002</c:v>
                </c:pt>
                <c:pt idx="28">
                  <c:v>77.585999999999999</c:v>
                </c:pt>
                <c:pt idx="29">
                  <c:v>76.334999999999994</c:v>
                </c:pt>
                <c:pt idx="30">
                  <c:v>76.334999999999994</c:v>
                </c:pt>
                <c:pt idx="31">
                  <c:v>76.334999999999994</c:v>
                </c:pt>
                <c:pt idx="32">
                  <c:v>76.334999999999994</c:v>
                </c:pt>
                <c:pt idx="33">
                  <c:v>74.427000000000007</c:v>
                </c:pt>
                <c:pt idx="34">
                  <c:v>74.427000000000007</c:v>
                </c:pt>
                <c:pt idx="35">
                  <c:v>74.427000000000007</c:v>
                </c:pt>
                <c:pt idx="36">
                  <c:v>74.427000000000007</c:v>
                </c:pt>
              </c:numCache>
            </c:numRef>
          </c:yVal>
          <c:smooth val="0"/>
        </c:ser>
        <c:ser>
          <c:idx val="2"/>
          <c:order val="2"/>
          <c:tx>
            <c:strRef>
              <c:f>Sheet1!$D$1</c:f>
              <c:strCache>
                <c:ptCount val="1"/>
                <c:pt idx="0">
                  <c:v>TAC: Free from Rejection during 1 year (N = 1,200)</c:v>
                </c:pt>
              </c:strCache>
            </c:strRef>
          </c:tx>
          <c:spPr>
            <a:ln w="41275">
              <a:solidFill>
                <a:srgbClr val="FF00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Sheet1!$D$2:$D$38</c:f>
              <c:numCache>
                <c:formatCode>General</c:formatCode>
                <c:ptCount val="37"/>
                <c:pt idx="0">
                  <c:v>100</c:v>
                </c:pt>
                <c:pt idx="1">
                  <c:v>100</c:v>
                </c:pt>
                <c:pt idx="2">
                  <c:v>100</c:v>
                </c:pt>
                <c:pt idx="3">
                  <c:v>100</c:v>
                </c:pt>
                <c:pt idx="4">
                  <c:v>100</c:v>
                </c:pt>
                <c:pt idx="5">
                  <c:v>99.244</c:v>
                </c:pt>
                <c:pt idx="6">
                  <c:v>98.488</c:v>
                </c:pt>
                <c:pt idx="7">
                  <c:v>97.558000000000007</c:v>
                </c:pt>
                <c:pt idx="8">
                  <c:v>97.13</c:v>
                </c:pt>
                <c:pt idx="9">
                  <c:v>96.486999999999995</c:v>
                </c:pt>
                <c:pt idx="10">
                  <c:v>95.93</c:v>
                </c:pt>
                <c:pt idx="11">
                  <c:v>95.171000000000006</c:v>
                </c:pt>
                <c:pt idx="12">
                  <c:v>94.48</c:v>
                </c:pt>
                <c:pt idx="13">
                  <c:v>93.56</c:v>
                </c:pt>
                <c:pt idx="14">
                  <c:v>92.977000000000004</c:v>
                </c:pt>
                <c:pt idx="15">
                  <c:v>92.028000000000006</c:v>
                </c:pt>
                <c:pt idx="16">
                  <c:v>91.519000000000005</c:v>
                </c:pt>
                <c:pt idx="17">
                  <c:v>91.37</c:v>
                </c:pt>
                <c:pt idx="18">
                  <c:v>90.77</c:v>
                </c:pt>
                <c:pt idx="19">
                  <c:v>90.004999999999995</c:v>
                </c:pt>
                <c:pt idx="20">
                  <c:v>89.533000000000001</c:v>
                </c:pt>
                <c:pt idx="21">
                  <c:v>87.983000000000004</c:v>
                </c:pt>
                <c:pt idx="22">
                  <c:v>87.575999999999993</c:v>
                </c:pt>
                <c:pt idx="23">
                  <c:v>87.366</c:v>
                </c:pt>
                <c:pt idx="24">
                  <c:v>85.817999999999998</c:v>
                </c:pt>
                <c:pt idx="25">
                  <c:v>85.570999999999998</c:v>
                </c:pt>
                <c:pt idx="26">
                  <c:v>84.712999999999994</c:v>
                </c:pt>
                <c:pt idx="27">
                  <c:v>83.83</c:v>
                </c:pt>
                <c:pt idx="28">
                  <c:v>83.525999999999996</c:v>
                </c:pt>
                <c:pt idx="29">
                  <c:v>82.661000000000001</c:v>
                </c:pt>
                <c:pt idx="30">
                  <c:v>82.661000000000001</c:v>
                </c:pt>
                <c:pt idx="31">
                  <c:v>82.203999999999994</c:v>
                </c:pt>
                <c:pt idx="32">
                  <c:v>81.575999999999993</c:v>
                </c:pt>
                <c:pt idx="33">
                  <c:v>80.777000000000001</c:v>
                </c:pt>
                <c:pt idx="34">
                  <c:v>79.951999999999998</c:v>
                </c:pt>
                <c:pt idx="35">
                  <c:v>79.951999999999998</c:v>
                </c:pt>
                <c:pt idx="36">
                  <c:v>79.951999999999998</c:v>
                </c:pt>
              </c:numCache>
            </c:numRef>
          </c:yVal>
          <c:smooth val="0"/>
        </c:ser>
        <c:ser>
          <c:idx val="3"/>
          <c:order val="3"/>
          <c:tx>
            <c:strRef>
              <c:f>Sheet1!$E$1</c:f>
              <c:strCache>
                <c:ptCount val="1"/>
                <c:pt idx="0">
                  <c:v>TAC: Treated Rejection within 1st Year  (N = 432)</c:v>
                </c:pt>
              </c:strCache>
            </c:strRef>
          </c:tx>
          <c:spPr>
            <a:ln w="41275">
              <a:solidFill>
                <a:srgbClr val="00FF00"/>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Sheet1!$E$2:$E$38</c:f>
              <c:numCache>
                <c:formatCode>General</c:formatCode>
                <c:ptCount val="37"/>
                <c:pt idx="0">
                  <c:v>100</c:v>
                </c:pt>
                <c:pt idx="1">
                  <c:v>100</c:v>
                </c:pt>
                <c:pt idx="2">
                  <c:v>100</c:v>
                </c:pt>
                <c:pt idx="3">
                  <c:v>100</c:v>
                </c:pt>
                <c:pt idx="4">
                  <c:v>100</c:v>
                </c:pt>
                <c:pt idx="5">
                  <c:v>97.679000000000002</c:v>
                </c:pt>
                <c:pt idx="6">
                  <c:v>96.272000000000006</c:v>
                </c:pt>
                <c:pt idx="7">
                  <c:v>93.445999999999998</c:v>
                </c:pt>
                <c:pt idx="8">
                  <c:v>91.992000000000004</c:v>
                </c:pt>
                <c:pt idx="9">
                  <c:v>90.700999999999993</c:v>
                </c:pt>
                <c:pt idx="10">
                  <c:v>89.912000000000006</c:v>
                </c:pt>
                <c:pt idx="11">
                  <c:v>89.912000000000006</c:v>
                </c:pt>
                <c:pt idx="12">
                  <c:v>88.543000000000006</c:v>
                </c:pt>
                <c:pt idx="13">
                  <c:v>87.903000000000006</c:v>
                </c:pt>
                <c:pt idx="14">
                  <c:v>85.971000000000004</c:v>
                </c:pt>
                <c:pt idx="15">
                  <c:v>84.33</c:v>
                </c:pt>
                <c:pt idx="16">
                  <c:v>82.938999999999993</c:v>
                </c:pt>
                <c:pt idx="17">
                  <c:v>81.754999999999995</c:v>
                </c:pt>
                <c:pt idx="18">
                  <c:v>81.754999999999995</c:v>
                </c:pt>
                <c:pt idx="19">
                  <c:v>80.531000000000006</c:v>
                </c:pt>
                <c:pt idx="20">
                  <c:v>79.227999999999994</c:v>
                </c:pt>
                <c:pt idx="21">
                  <c:v>77.635999999999996</c:v>
                </c:pt>
                <c:pt idx="22">
                  <c:v>77.635999999999996</c:v>
                </c:pt>
                <c:pt idx="23">
                  <c:v>77.635999999999996</c:v>
                </c:pt>
                <c:pt idx="24">
                  <c:v>75.873999999999995</c:v>
                </c:pt>
                <c:pt idx="25">
                  <c:v>75.873999999999995</c:v>
                </c:pt>
                <c:pt idx="26">
                  <c:v>74.341999999999999</c:v>
                </c:pt>
                <c:pt idx="27">
                  <c:v>74.341999999999999</c:v>
                </c:pt>
                <c:pt idx="28">
                  <c:v>74.341999999999999</c:v>
                </c:pt>
                <c:pt idx="29">
                  <c:v>74.341999999999999</c:v>
                </c:pt>
                <c:pt idx="30">
                  <c:v>73.180000000000007</c:v>
                </c:pt>
                <c:pt idx="31">
                  <c:v>72</c:v>
                </c:pt>
                <c:pt idx="32">
                  <c:v>70.56</c:v>
                </c:pt>
                <c:pt idx="33">
                  <c:v>70.56</c:v>
                </c:pt>
                <c:pt idx="34">
                  <c:v>70.56</c:v>
                </c:pt>
                <c:pt idx="35">
                  <c:v>66.343999999999994</c:v>
                </c:pt>
                <c:pt idx="36">
                  <c:v>66.343999999999994</c:v>
                </c:pt>
              </c:numCache>
            </c:numRef>
          </c:yVal>
          <c:smooth val="0"/>
        </c:ser>
        <c:dLbls>
          <c:showLegendKey val="0"/>
          <c:showVal val="0"/>
          <c:showCatName val="0"/>
          <c:showSerName val="0"/>
          <c:showPercent val="0"/>
          <c:showBubbleSize val="0"/>
        </c:dLbls>
        <c:axId val="828331088"/>
        <c:axId val="828331480"/>
      </c:scatterChart>
      <c:valAx>
        <c:axId val="828331088"/>
        <c:scaling>
          <c:orientation val="minMax"/>
          <c:max val="9"/>
          <c:min val="0"/>
        </c:scaling>
        <c:delete val="0"/>
        <c:axPos val="b"/>
        <c:title>
          <c:tx>
            <c:rich>
              <a:bodyPr/>
              <a:lstStyle/>
              <a:p>
                <a:pPr>
                  <a:defRPr sz="1700"/>
                </a:pPr>
                <a:r>
                  <a:rPr lang="en-US" sz="1700" dirty="0" smtClean="0"/>
                  <a:t>Years</a:t>
                </a:r>
                <a:endParaRPr lang="en-US" sz="1700" dirty="0"/>
              </a:p>
            </c:rich>
          </c:tx>
          <c:layout>
            <c:manualLayout>
              <c:xMode val="edge"/>
              <c:yMode val="edge"/>
              <c:x val="0.45187547906069897"/>
              <c:y val="0.92991066906110431"/>
            </c:manualLayout>
          </c:layout>
          <c:overlay val="0"/>
        </c:title>
        <c:numFmt formatCode="#,##0" sourceLinked="0"/>
        <c:majorTickMark val="out"/>
        <c:minorTickMark val="none"/>
        <c:tickLblPos val="nextTo"/>
        <c:txPr>
          <a:bodyPr rot="0"/>
          <a:lstStyle/>
          <a:p>
            <a:pPr>
              <a:defRPr sz="1500" b="1"/>
            </a:pPr>
            <a:endParaRPr lang="en-US"/>
          </a:p>
        </c:txPr>
        <c:crossAx val="828331480"/>
        <c:crosses val="autoZero"/>
        <c:crossBetween val="midCat"/>
        <c:majorUnit val="1"/>
      </c:valAx>
      <c:valAx>
        <c:axId val="8283314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8331088"/>
        <c:crosses val="autoZero"/>
        <c:crossBetween val="midCat"/>
        <c:majorUnit val="20"/>
      </c:valAx>
      <c:spPr>
        <a:solidFill>
          <a:schemeClr val="bg2"/>
        </a:solidFill>
        <a:ln>
          <a:solidFill>
            <a:schemeClr val="tx1"/>
          </a:solidFill>
        </a:ln>
      </c:spPr>
    </c:plotArea>
    <c:legend>
      <c:legendPos val="r"/>
      <c:layout>
        <c:manualLayout>
          <c:xMode val="edge"/>
          <c:yMode val="edge"/>
          <c:x val="0.10602501567834996"/>
          <c:y val="0.61211375061168205"/>
          <c:w val="0.53876106194689999"/>
          <c:h val="0.2158672538814009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07"/>
          <c:h val="0.77965202591863503"/>
        </c:manualLayout>
      </c:layout>
      <c:barChart>
        <c:barDir val="col"/>
        <c:grouping val="clustered"/>
        <c:varyColors val="0"/>
        <c:ser>
          <c:idx val="0"/>
          <c:order val="0"/>
          <c:tx>
            <c:strRef>
              <c:f>Sheet1!$B$1</c:f>
              <c:strCache>
                <c:ptCount val="1"/>
                <c:pt idx="0">
                  <c:v>7/2004-2008</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26.9</c:v>
                </c:pt>
                <c:pt idx="2">
                  <c:v>18.8</c:v>
                </c:pt>
                <c:pt idx="3">
                  <c:v>26.8</c:v>
                </c:pt>
                <c:pt idx="4">
                  <c:v>33.299999999999997</c:v>
                </c:pt>
                <c:pt idx="5">
                  <c:v>29.7</c:v>
                </c:pt>
                <c:pt idx="7">
                  <c:v>28.3</c:v>
                </c:pt>
                <c:pt idx="8">
                  <c:v>25.6</c:v>
                </c:pt>
              </c:numCache>
            </c:numRef>
          </c:val>
        </c:ser>
        <c:ser>
          <c:idx val="1"/>
          <c:order val="1"/>
          <c:tx>
            <c:strRef>
              <c:f>Sheet1!$C$1</c:f>
              <c:strCache>
                <c:ptCount val="1"/>
                <c:pt idx="0">
                  <c:v>2009-6/2014</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15</c:v>
                </c:pt>
                <c:pt idx="2">
                  <c:v>8.1</c:v>
                </c:pt>
                <c:pt idx="3">
                  <c:v>15.5</c:v>
                </c:pt>
                <c:pt idx="4">
                  <c:v>21.4</c:v>
                </c:pt>
                <c:pt idx="5">
                  <c:v>17.5</c:v>
                </c:pt>
                <c:pt idx="7">
                  <c:v>14.9</c:v>
                </c:pt>
                <c:pt idx="8">
                  <c:v>15.1</c:v>
                </c:pt>
              </c:numCache>
            </c:numRef>
          </c:val>
        </c:ser>
        <c:dLbls>
          <c:showLegendKey val="0"/>
          <c:showVal val="0"/>
          <c:showCatName val="0"/>
          <c:showSerName val="0"/>
          <c:showPercent val="0"/>
          <c:showBubbleSize val="0"/>
        </c:dLbls>
        <c:gapWidth val="50"/>
        <c:axId val="828332264"/>
        <c:axId val="828332656"/>
      </c:barChart>
      <c:catAx>
        <c:axId val="828332264"/>
        <c:scaling>
          <c:orientation val="minMax"/>
        </c:scaling>
        <c:delete val="0"/>
        <c:axPos val="b"/>
        <c:numFmt formatCode="General" sourceLinked="1"/>
        <c:majorTickMark val="out"/>
        <c:minorTickMark val="none"/>
        <c:tickLblPos val="nextTo"/>
        <c:txPr>
          <a:bodyPr/>
          <a:lstStyle/>
          <a:p>
            <a:pPr>
              <a:defRPr sz="1500" b="1"/>
            </a:pPr>
            <a:endParaRPr lang="en-US"/>
          </a:p>
        </c:txPr>
        <c:crossAx val="828332656"/>
        <c:crosses val="autoZero"/>
        <c:auto val="1"/>
        <c:lblAlgn val="ctr"/>
        <c:lblOffset val="100"/>
        <c:tickLblSkip val="1"/>
        <c:noMultiLvlLbl val="0"/>
      </c:catAx>
      <c:valAx>
        <c:axId val="828332656"/>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28332264"/>
        <c:crosses val="autoZero"/>
        <c:crossBetween val="between"/>
        <c:majorUnit val="10"/>
      </c:valAx>
      <c:spPr>
        <a:solidFill>
          <a:schemeClr val="bg2"/>
        </a:solidFill>
        <a:ln>
          <a:solidFill>
            <a:schemeClr val="tx1"/>
          </a:solidFill>
        </a:ln>
      </c:spPr>
    </c:plotArea>
    <c:legend>
      <c:legendPos val="b"/>
      <c:layout>
        <c:manualLayout>
          <c:xMode val="edge"/>
          <c:yMode val="edge"/>
          <c:x val="0.12815200273878807"/>
          <c:y val="6.2136441929133861E-2"/>
          <c:w val="0.36301232454638821"/>
          <c:h val="9.500943241469822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14"/>
          <c:h val="0.77965202591863503"/>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18.399999999999999</c:v>
                </c:pt>
                <c:pt idx="2">
                  <c:v>12</c:v>
                </c:pt>
                <c:pt idx="3">
                  <c:v>17.8</c:v>
                </c:pt>
                <c:pt idx="4">
                  <c:v>26</c:v>
                </c:pt>
                <c:pt idx="5">
                  <c:v>20.399999999999999</c:v>
                </c:pt>
                <c:pt idx="7">
                  <c:v>20.6</c:v>
                </c:pt>
                <c:pt idx="8">
                  <c:v>16.7</c:v>
                </c:pt>
              </c:numCache>
            </c:numRef>
          </c:val>
        </c:ser>
        <c:ser>
          <c:idx val="1"/>
          <c:order val="1"/>
          <c:tx>
            <c:strRef>
              <c:f>Sheet1!$C$1</c:f>
              <c:strCache>
                <c:ptCount val="1"/>
                <c:pt idx="0">
                  <c:v>Induction</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21.1</c:v>
                </c:pt>
                <c:pt idx="2">
                  <c:v>12.4</c:v>
                </c:pt>
                <c:pt idx="3">
                  <c:v>21.6</c:v>
                </c:pt>
                <c:pt idx="4">
                  <c:v>27.1</c:v>
                </c:pt>
                <c:pt idx="5">
                  <c:v>25</c:v>
                </c:pt>
                <c:pt idx="7">
                  <c:v>21</c:v>
                </c:pt>
                <c:pt idx="8">
                  <c:v>21.3</c:v>
                </c:pt>
              </c:numCache>
            </c:numRef>
          </c:val>
        </c:ser>
        <c:dLbls>
          <c:showLegendKey val="0"/>
          <c:showVal val="0"/>
          <c:showCatName val="0"/>
          <c:showSerName val="0"/>
          <c:showPercent val="0"/>
          <c:showBubbleSize val="0"/>
        </c:dLbls>
        <c:gapWidth val="50"/>
        <c:axId val="828333440"/>
        <c:axId val="828333832"/>
      </c:barChart>
      <c:catAx>
        <c:axId val="828333440"/>
        <c:scaling>
          <c:orientation val="minMax"/>
        </c:scaling>
        <c:delete val="0"/>
        <c:axPos val="b"/>
        <c:numFmt formatCode="General" sourceLinked="1"/>
        <c:majorTickMark val="out"/>
        <c:minorTickMark val="none"/>
        <c:tickLblPos val="nextTo"/>
        <c:txPr>
          <a:bodyPr/>
          <a:lstStyle/>
          <a:p>
            <a:pPr>
              <a:defRPr sz="1500" b="1"/>
            </a:pPr>
            <a:endParaRPr lang="en-US"/>
          </a:p>
        </c:txPr>
        <c:crossAx val="828333832"/>
        <c:crosses val="autoZero"/>
        <c:auto val="1"/>
        <c:lblAlgn val="ctr"/>
        <c:lblOffset val="100"/>
        <c:tickLblSkip val="1"/>
        <c:noMultiLvlLbl val="0"/>
      </c:catAx>
      <c:valAx>
        <c:axId val="828333832"/>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28333440"/>
        <c:crosses val="autoZero"/>
        <c:crossBetween val="between"/>
        <c:majorUnit val="10"/>
      </c:valAx>
      <c:spPr>
        <a:solidFill>
          <a:schemeClr val="bg2"/>
        </a:solidFill>
        <a:ln>
          <a:solidFill>
            <a:schemeClr val="tx1"/>
          </a:solidFill>
        </a:ln>
      </c:spPr>
    </c:plotArea>
    <c:legend>
      <c:legendPos val="b"/>
      <c:layout>
        <c:manualLayout>
          <c:xMode val="edge"/>
          <c:yMode val="edge"/>
          <c:x val="0.12815200273878616"/>
          <c:y val="6.2136441929134985E-2"/>
          <c:w val="0.36301232454638821"/>
          <c:h val="9.5009432414698225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9527702591863458"/>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18.399999999999999</c:v>
                </c:pt>
                <c:pt idx="2">
                  <c:v>12</c:v>
                </c:pt>
                <c:pt idx="3">
                  <c:v>17.8</c:v>
                </c:pt>
                <c:pt idx="4">
                  <c:v>26</c:v>
                </c:pt>
                <c:pt idx="5">
                  <c:v>20.399999999999999</c:v>
                </c:pt>
                <c:pt idx="7">
                  <c:v>20.6</c:v>
                </c:pt>
                <c:pt idx="8">
                  <c:v>16.7</c:v>
                </c:pt>
              </c:numCache>
            </c:numRef>
          </c:val>
        </c:ser>
        <c:ser>
          <c:idx val="1"/>
          <c:order val="1"/>
          <c:tx>
            <c:strRef>
              <c:f>Sheet1!$C$1</c:f>
              <c:strCache>
                <c:ptCount val="1"/>
                <c:pt idx="0">
                  <c:v>Polyclonal</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19.899999999999999</c:v>
                </c:pt>
                <c:pt idx="2">
                  <c:v>13.5</c:v>
                </c:pt>
                <c:pt idx="3">
                  <c:v>19.7</c:v>
                </c:pt>
                <c:pt idx="4">
                  <c:v>26.5</c:v>
                </c:pt>
                <c:pt idx="5">
                  <c:v>23.4</c:v>
                </c:pt>
                <c:pt idx="7">
                  <c:v>19.399999999999999</c:v>
                </c:pt>
                <c:pt idx="8">
                  <c:v>20.3</c:v>
                </c:pt>
              </c:numCache>
            </c:numRef>
          </c:val>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Sheet1!$D$2:$D$10</c:f>
              <c:numCache>
                <c:formatCode>General</c:formatCode>
                <c:ptCount val="9"/>
                <c:pt idx="0">
                  <c:v>23.4</c:v>
                </c:pt>
                <c:pt idx="2">
                  <c:v>8.5</c:v>
                </c:pt>
                <c:pt idx="3">
                  <c:v>25.5</c:v>
                </c:pt>
                <c:pt idx="4">
                  <c:v>27.4</c:v>
                </c:pt>
                <c:pt idx="5">
                  <c:v>27.5</c:v>
                </c:pt>
                <c:pt idx="7">
                  <c:v>23.9</c:v>
                </c:pt>
                <c:pt idx="8">
                  <c:v>23.1</c:v>
                </c:pt>
              </c:numCache>
            </c:numRef>
          </c:val>
        </c:ser>
        <c:dLbls>
          <c:showLegendKey val="0"/>
          <c:showVal val="0"/>
          <c:showCatName val="0"/>
          <c:showSerName val="0"/>
          <c:showPercent val="0"/>
          <c:showBubbleSize val="0"/>
        </c:dLbls>
        <c:gapWidth val="50"/>
        <c:axId val="828334616"/>
        <c:axId val="828335008"/>
      </c:barChart>
      <c:catAx>
        <c:axId val="828334616"/>
        <c:scaling>
          <c:orientation val="minMax"/>
        </c:scaling>
        <c:delete val="0"/>
        <c:axPos val="b"/>
        <c:numFmt formatCode="General" sourceLinked="1"/>
        <c:majorTickMark val="out"/>
        <c:minorTickMark val="none"/>
        <c:tickLblPos val="nextTo"/>
        <c:txPr>
          <a:bodyPr/>
          <a:lstStyle/>
          <a:p>
            <a:pPr>
              <a:defRPr sz="1500" b="1"/>
            </a:pPr>
            <a:endParaRPr lang="en-US"/>
          </a:p>
        </c:txPr>
        <c:crossAx val="828335008"/>
        <c:crosses val="autoZero"/>
        <c:auto val="1"/>
        <c:lblAlgn val="ctr"/>
        <c:lblOffset val="100"/>
        <c:tickLblSkip val="1"/>
        <c:noMultiLvlLbl val="0"/>
      </c:catAx>
      <c:valAx>
        <c:axId val="828335008"/>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28334616"/>
        <c:crosses val="autoZero"/>
        <c:crossBetween val="between"/>
        <c:majorUnit val="10"/>
      </c:valAx>
      <c:spPr>
        <a:solidFill>
          <a:schemeClr val="bg2"/>
        </a:solidFill>
        <a:ln>
          <a:solidFill>
            <a:schemeClr val="tx1"/>
          </a:solidFill>
        </a:ln>
      </c:spPr>
    </c:plotArea>
    <c:legend>
      <c:legendPos val="b"/>
      <c:layout>
        <c:manualLayout>
          <c:xMode val="edge"/>
          <c:yMode val="edge"/>
          <c:x val="0.12090562592719388"/>
          <c:y val="5.9532275262467189E-2"/>
          <c:w val="0.53464041994751266"/>
          <c:h val="6.3759432414698156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66784645669292431"/>
        </c:manualLayout>
      </c:layout>
      <c:barChart>
        <c:barDir val="col"/>
        <c:grouping val="clustered"/>
        <c:varyColors val="0"/>
        <c:ser>
          <c:idx val="0"/>
          <c:order val="0"/>
          <c:tx>
            <c:strRef>
              <c:f>Sheet1!$B$1</c:f>
              <c:strCache>
                <c:ptCount val="1"/>
                <c:pt idx="0">
                  <c:v>CyA+No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Sheet1!$B$2:$B$7</c:f>
              <c:numCache>
                <c:formatCode>General</c:formatCode>
                <c:ptCount val="6"/>
                <c:pt idx="0">
                  <c:v>27</c:v>
                </c:pt>
                <c:pt idx="2">
                  <c:v>18.5</c:v>
                </c:pt>
                <c:pt idx="3">
                  <c:v>26.4</c:v>
                </c:pt>
                <c:pt idx="4">
                  <c:v>42.4</c:v>
                </c:pt>
                <c:pt idx="5">
                  <c:v>28</c:v>
                </c:pt>
              </c:numCache>
            </c:numRef>
          </c:val>
        </c:ser>
        <c:ser>
          <c:idx val="1"/>
          <c:order val="1"/>
          <c:tx>
            <c:strRef>
              <c:f>Sheet1!$C$1</c:f>
              <c:strCache>
                <c:ptCount val="1"/>
                <c:pt idx="0">
                  <c:v>CyA+Induction (no OKT3)</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Sheet1!$C$2:$C$7</c:f>
              <c:numCache>
                <c:formatCode>General</c:formatCode>
                <c:ptCount val="6"/>
                <c:pt idx="0">
                  <c:v>27.2</c:v>
                </c:pt>
                <c:pt idx="2">
                  <c:v>16.600000000000001</c:v>
                </c:pt>
                <c:pt idx="3">
                  <c:v>25</c:v>
                </c:pt>
                <c:pt idx="4">
                  <c:v>37.9</c:v>
                </c:pt>
                <c:pt idx="5">
                  <c:v>37.200000000000003</c:v>
                </c:pt>
              </c:numCache>
            </c:numRef>
          </c:val>
        </c:ser>
        <c:ser>
          <c:idx val="2"/>
          <c:order val="2"/>
          <c:tx>
            <c:strRef>
              <c:f>Sheet1!$D$1</c:f>
              <c:strCache>
                <c:ptCount val="1"/>
                <c:pt idx="0">
                  <c:v>TAC+No induction</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Sheet1!$D$2:$D$7</c:f>
              <c:numCache>
                <c:formatCode>General</c:formatCode>
                <c:ptCount val="6"/>
                <c:pt idx="0">
                  <c:v>15.5</c:v>
                </c:pt>
                <c:pt idx="2">
                  <c:v>9.3000000000000007</c:v>
                </c:pt>
                <c:pt idx="3">
                  <c:v>15.9</c:v>
                </c:pt>
                <c:pt idx="4">
                  <c:v>20.5</c:v>
                </c:pt>
                <c:pt idx="5">
                  <c:v>17.5</c:v>
                </c:pt>
              </c:numCache>
            </c:numRef>
          </c:val>
        </c:ser>
        <c:ser>
          <c:idx val="3"/>
          <c:order val="3"/>
          <c:tx>
            <c:strRef>
              <c:f>Sheet1!$E$1</c:f>
              <c:strCache>
                <c:ptCount val="1"/>
                <c:pt idx="0">
                  <c:v>TAC+Induction (no OKT3)</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Sheet1!$E$2:$E$7</c:f>
              <c:numCache>
                <c:formatCode>General</c:formatCode>
                <c:ptCount val="6"/>
                <c:pt idx="0">
                  <c:v>18.7</c:v>
                </c:pt>
                <c:pt idx="2">
                  <c:v>10.199999999999999</c:v>
                </c:pt>
                <c:pt idx="3">
                  <c:v>19.399999999999999</c:v>
                </c:pt>
                <c:pt idx="4">
                  <c:v>23.9</c:v>
                </c:pt>
                <c:pt idx="5">
                  <c:v>21.5</c:v>
                </c:pt>
              </c:numCache>
            </c:numRef>
          </c:val>
        </c:ser>
        <c:dLbls>
          <c:showLegendKey val="0"/>
          <c:showVal val="0"/>
          <c:showCatName val="0"/>
          <c:showSerName val="0"/>
          <c:showPercent val="0"/>
          <c:showBubbleSize val="0"/>
        </c:dLbls>
        <c:gapWidth val="50"/>
        <c:axId val="828335792"/>
        <c:axId val="828336184"/>
      </c:barChart>
      <c:catAx>
        <c:axId val="828335792"/>
        <c:scaling>
          <c:orientation val="minMax"/>
        </c:scaling>
        <c:delete val="0"/>
        <c:axPos val="b"/>
        <c:numFmt formatCode="General" sourceLinked="1"/>
        <c:majorTickMark val="out"/>
        <c:minorTickMark val="none"/>
        <c:tickLblPos val="nextTo"/>
        <c:txPr>
          <a:bodyPr/>
          <a:lstStyle/>
          <a:p>
            <a:pPr>
              <a:defRPr sz="1500" b="1"/>
            </a:pPr>
            <a:endParaRPr lang="en-US"/>
          </a:p>
        </c:txPr>
        <c:crossAx val="828336184"/>
        <c:crosses val="autoZero"/>
        <c:auto val="1"/>
        <c:lblAlgn val="ctr"/>
        <c:lblOffset val="100"/>
        <c:tickLblSkip val="1"/>
        <c:noMultiLvlLbl val="0"/>
      </c:catAx>
      <c:valAx>
        <c:axId val="828336184"/>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28335792"/>
        <c:crosses val="autoZero"/>
        <c:crossBetween val="between"/>
        <c:majorUnit val="10"/>
      </c:valAx>
      <c:spPr>
        <a:solidFill>
          <a:schemeClr val="bg2"/>
        </a:solidFill>
        <a:ln>
          <a:solidFill>
            <a:schemeClr val="tx1"/>
          </a:solidFill>
        </a:ln>
      </c:spPr>
    </c:plotArea>
    <c:legend>
      <c:legendPos val="b"/>
      <c:layout>
        <c:manualLayout>
          <c:xMode val="edge"/>
          <c:yMode val="edge"/>
          <c:x val="0.12090562592719388"/>
          <c:y val="5.1025371828521432E-2"/>
          <c:w val="0.56453931302065508"/>
          <c:h val="0.13185345581802274"/>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71784645669292035"/>
        </c:manualLayout>
      </c:layout>
      <c:barChart>
        <c:barDir val="col"/>
        <c:grouping val="clustered"/>
        <c:varyColors val="0"/>
        <c:ser>
          <c:idx val="0"/>
          <c:order val="0"/>
          <c:tx>
            <c:strRef>
              <c:f>Sheet1!$B$1</c:f>
              <c:strCache>
                <c:ptCount val="1"/>
                <c:pt idx="0">
                  <c:v>Cyclosporine + MMF/MPA</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Sheet1!$B$2:$B$7</c:f>
              <c:numCache>
                <c:formatCode>General</c:formatCode>
                <c:ptCount val="6"/>
                <c:pt idx="0">
                  <c:v>27.7</c:v>
                </c:pt>
                <c:pt idx="2">
                  <c:v>18.399999999999999</c:v>
                </c:pt>
                <c:pt idx="3">
                  <c:v>26</c:v>
                </c:pt>
                <c:pt idx="4">
                  <c:v>36.1</c:v>
                </c:pt>
                <c:pt idx="5">
                  <c:v>34.799999999999997</c:v>
                </c:pt>
              </c:numCache>
            </c:numRef>
          </c:val>
        </c:ser>
        <c:ser>
          <c:idx val="1"/>
          <c:order val="1"/>
          <c:tx>
            <c:strRef>
              <c:f>Sheet1!$C$1</c:f>
              <c:strCache>
                <c:ptCount val="1"/>
                <c:pt idx="0">
                  <c:v>Cyclosporine + AZA</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Sheet1!$C$2:$C$7</c:f>
              <c:numCache>
                <c:formatCode>General</c:formatCode>
                <c:ptCount val="6"/>
                <c:pt idx="0">
                  <c:v>25</c:v>
                </c:pt>
                <c:pt idx="2">
                  <c:v>11.8</c:v>
                </c:pt>
                <c:pt idx="3">
                  <c:v>15</c:v>
                </c:pt>
                <c:pt idx="4">
                  <c:v>50</c:v>
                </c:pt>
                <c:pt idx="5">
                  <c:v>29.4</c:v>
                </c:pt>
              </c:numCache>
            </c:numRef>
          </c:val>
        </c:ser>
        <c:ser>
          <c:idx val="2"/>
          <c:order val="2"/>
          <c:tx>
            <c:strRef>
              <c:f>Sheet1!$D$1</c:f>
              <c:strCache>
                <c:ptCount val="1"/>
                <c:pt idx="0">
                  <c:v>Tacrolimus + MMF/MPA</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Sheet1!$D$2:$D$7</c:f>
              <c:numCache>
                <c:formatCode>General</c:formatCode>
                <c:ptCount val="6"/>
                <c:pt idx="0">
                  <c:v>17.399999999999999</c:v>
                </c:pt>
                <c:pt idx="2">
                  <c:v>8</c:v>
                </c:pt>
                <c:pt idx="3">
                  <c:v>18.3</c:v>
                </c:pt>
                <c:pt idx="4">
                  <c:v>22.6</c:v>
                </c:pt>
                <c:pt idx="5">
                  <c:v>20.2</c:v>
                </c:pt>
              </c:numCache>
            </c:numRef>
          </c:val>
        </c:ser>
        <c:ser>
          <c:idx val="3"/>
          <c:order val="3"/>
          <c:tx>
            <c:strRef>
              <c:f>Sheet1!$E$1</c:f>
              <c:strCache>
                <c:ptCount val="1"/>
                <c:pt idx="0">
                  <c:v>Tacrolimus + AZA</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Sheet1!$E$2:$E$7</c:f>
              <c:numCache>
                <c:formatCode>General</c:formatCode>
                <c:ptCount val="6"/>
                <c:pt idx="0">
                  <c:v>17.100000000000001</c:v>
                </c:pt>
                <c:pt idx="2">
                  <c:v>13.9</c:v>
                </c:pt>
                <c:pt idx="3">
                  <c:v>25</c:v>
                </c:pt>
                <c:pt idx="4">
                  <c:v>10.5</c:v>
                </c:pt>
                <c:pt idx="5">
                  <c:v>20</c:v>
                </c:pt>
              </c:numCache>
            </c:numRef>
          </c:val>
        </c:ser>
        <c:dLbls>
          <c:showLegendKey val="0"/>
          <c:showVal val="0"/>
          <c:showCatName val="0"/>
          <c:showSerName val="0"/>
          <c:showPercent val="0"/>
          <c:showBubbleSize val="0"/>
        </c:dLbls>
        <c:gapWidth val="50"/>
        <c:axId val="828336968"/>
        <c:axId val="828337360"/>
      </c:barChart>
      <c:catAx>
        <c:axId val="828336968"/>
        <c:scaling>
          <c:orientation val="minMax"/>
        </c:scaling>
        <c:delete val="0"/>
        <c:axPos val="b"/>
        <c:numFmt formatCode="General" sourceLinked="1"/>
        <c:majorTickMark val="out"/>
        <c:minorTickMark val="none"/>
        <c:tickLblPos val="nextTo"/>
        <c:txPr>
          <a:bodyPr/>
          <a:lstStyle/>
          <a:p>
            <a:pPr>
              <a:defRPr sz="1500" b="1"/>
            </a:pPr>
            <a:endParaRPr lang="en-US"/>
          </a:p>
        </c:txPr>
        <c:crossAx val="828337360"/>
        <c:crosses val="autoZero"/>
        <c:auto val="1"/>
        <c:lblAlgn val="ctr"/>
        <c:lblOffset val="100"/>
        <c:tickLblSkip val="1"/>
        <c:noMultiLvlLbl val="0"/>
      </c:catAx>
      <c:valAx>
        <c:axId val="828337360"/>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28336968"/>
        <c:crosses val="autoZero"/>
        <c:crossBetween val="between"/>
        <c:majorUnit val="10"/>
      </c:valAx>
      <c:spPr>
        <a:solidFill>
          <a:schemeClr val="bg2"/>
        </a:solidFill>
        <a:ln>
          <a:solidFill>
            <a:schemeClr val="tx1"/>
          </a:solidFill>
        </a:ln>
      </c:spPr>
    </c:plotArea>
    <c:legend>
      <c:legendPos val="b"/>
      <c:layout>
        <c:manualLayout>
          <c:xMode val="edge"/>
          <c:yMode val="edge"/>
          <c:x val="0.12090562592719388"/>
          <c:y val="5.1025371828521432E-2"/>
          <c:w val="0.54859728403514774"/>
          <c:h val="0.1374090113735783"/>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702598855470999"/>
        </c:manualLayout>
      </c:layout>
      <c:barChart>
        <c:barDir val="col"/>
        <c:grouping val="clustered"/>
        <c:varyColors val="0"/>
        <c:ser>
          <c:idx val="0"/>
          <c:order val="0"/>
          <c:tx>
            <c:strRef>
              <c:f>Sheet1!$B$1</c:f>
              <c:strCache>
                <c:ptCount val="1"/>
                <c:pt idx="0">
                  <c:v>Cyclosporine</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Sheet1!$B$2:$B$7</c:f>
              <c:numCache>
                <c:formatCode>General</c:formatCode>
                <c:ptCount val="6"/>
                <c:pt idx="0">
                  <c:v>26.6</c:v>
                </c:pt>
                <c:pt idx="2">
                  <c:v>16.7</c:v>
                </c:pt>
                <c:pt idx="3">
                  <c:v>25.1</c:v>
                </c:pt>
                <c:pt idx="4">
                  <c:v>39</c:v>
                </c:pt>
                <c:pt idx="5">
                  <c:v>32.799999999999997</c:v>
                </c:pt>
              </c:numCache>
            </c:numRef>
          </c:val>
        </c:ser>
        <c:ser>
          <c:idx val="1"/>
          <c:order val="1"/>
          <c:tx>
            <c:strRef>
              <c:f>Sheet1!$C$1</c:f>
              <c:strCache>
                <c:ptCount val="1"/>
                <c:pt idx="0">
                  <c:v>Tacrolimus</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Sheet1!$C$2:$C$7</c:f>
              <c:numCache>
                <c:formatCode>General</c:formatCode>
                <c:ptCount val="6"/>
                <c:pt idx="0">
                  <c:v>17.399999999999999</c:v>
                </c:pt>
                <c:pt idx="2">
                  <c:v>9.8000000000000007</c:v>
                </c:pt>
                <c:pt idx="3">
                  <c:v>18</c:v>
                </c:pt>
                <c:pt idx="4">
                  <c:v>22.7</c:v>
                </c:pt>
                <c:pt idx="5">
                  <c:v>20</c:v>
                </c:pt>
              </c:numCache>
            </c:numRef>
          </c:val>
        </c:ser>
        <c:dLbls>
          <c:showLegendKey val="0"/>
          <c:showVal val="0"/>
          <c:showCatName val="0"/>
          <c:showSerName val="0"/>
          <c:showPercent val="0"/>
          <c:showBubbleSize val="0"/>
        </c:dLbls>
        <c:gapWidth val="50"/>
        <c:axId val="814791888"/>
        <c:axId val="814791496"/>
      </c:barChart>
      <c:catAx>
        <c:axId val="814791888"/>
        <c:scaling>
          <c:orientation val="minMax"/>
        </c:scaling>
        <c:delete val="0"/>
        <c:axPos val="b"/>
        <c:numFmt formatCode="General" sourceLinked="1"/>
        <c:majorTickMark val="out"/>
        <c:minorTickMark val="none"/>
        <c:tickLblPos val="nextTo"/>
        <c:txPr>
          <a:bodyPr/>
          <a:lstStyle/>
          <a:p>
            <a:pPr>
              <a:defRPr sz="1500" b="1"/>
            </a:pPr>
            <a:endParaRPr lang="en-US"/>
          </a:p>
        </c:txPr>
        <c:crossAx val="814791496"/>
        <c:crosses val="autoZero"/>
        <c:auto val="1"/>
        <c:lblAlgn val="ctr"/>
        <c:lblOffset val="100"/>
        <c:tickLblSkip val="1"/>
        <c:noMultiLvlLbl val="0"/>
      </c:catAx>
      <c:valAx>
        <c:axId val="814791496"/>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14791888"/>
        <c:crosses val="autoZero"/>
        <c:crossBetween val="between"/>
        <c:majorUnit val="10"/>
      </c:valAx>
      <c:spPr>
        <a:solidFill>
          <a:schemeClr val="bg2"/>
        </a:solidFill>
        <a:ln>
          <a:solidFill>
            <a:schemeClr val="tx1"/>
          </a:solidFill>
        </a:ln>
      </c:spPr>
    </c:plotArea>
    <c:legend>
      <c:legendPos val="b"/>
      <c:layout>
        <c:manualLayout>
          <c:xMode val="edge"/>
          <c:yMode val="edge"/>
          <c:x val="0.1281520027387861"/>
          <c:y val="6.2136441929135033E-2"/>
          <c:w val="0.31373696222754838"/>
          <c:h val="9.500943241469822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8"/>
          <c:y val="0.1442028617390568"/>
          <c:w val="0.85181045796000165"/>
          <c:h val="0.75766834473559663"/>
        </c:manualLayout>
      </c:layout>
      <c:barChart>
        <c:barDir val="col"/>
        <c:grouping val="percentStacked"/>
        <c:varyColors val="0"/>
        <c:ser>
          <c:idx val="0"/>
          <c:order val="0"/>
          <c:tx>
            <c:strRef>
              <c:f>Sheet1!$A$2</c:f>
              <c:strCache>
                <c:ptCount val="1"/>
                <c:pt idx="0">
                  <c:v>&lt;1 years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156</c:v>
                </c:pt>
                <c:pt idx="1">
                  <c:v>1122</c:v>
                </c:pt>
                <c:pt idx="2">
                  <c:v>6</c:v>
                </c:pt>
              </c:numCache>
            </c:numRef>
          </c:val>
        </c:ser>
        <c:ser>
          <c:idx val="1"/>
          <c:order val="1"/>
          <c:tx>
            <c:strRef>
              <c:f>Sheet1!$A$3</c:f>
              <c:strCache>
                <c:ptCount val="1"/>
                <c:pt idx="0">
                  <c:v>1-5 years</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290</c:v>
                </c:pt>
                <c:pt idx="1">
                  <c:v>918</c:v>
                </c:pt>
                <c:pt idx="2">
                  <c:v>50</c:v>
                </c:pt>
              </c:numCache>
            </c:numRef>
          </c:val>
        </c:ser>
        <c:ser>
          <c:idx val="2"/>
          <c:order val="2"/>
          <c:tx>
            <c:strRef>
              <c:f>Sheet1!$A$4</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219</c:v>
                </c:pt>
                <c:pt idx="1">
                  <c:v>540</c:v>
                </c:pt>
                <c:pt idx="2">
                  <c:v>44</c:v>
                </c:pt>
              </c:numCache>
            </c:numRef>
          </c:val>
        </c:ser>
        <c:ser>
          <c:idx val="3"/>
          <c:order val="3"/>
          <c:tx>
            <c:strRef>
              <c:f>Sheet1!$A$5</c:f>
              <c:strCache>
                <c:ptCount val="1"/>
                <c:pt idx="0">
                  <c:v>11-17 years</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603</c:v>
                </c:pt>
                <c:pt idx="1">
                  <c:v>1325</c:v>
                </c:pt>
                <c:pt idx="2">
                  <c:v>156</c:v>
                </c:pt>
              </c:numCache>
            </c:numRef>
          </c:val>
        </c:ser>
        <c:dLbls>
          <c:showLegendKey val="0"/>
          <c:showVal val="0"/>
          <c:showCatName val="0"/>
          <c:showSerName val="0"/>
          <c:showPercent val="0"/>
          <c:showBubbleSize val="0"/>
        </c:dLbls>
        <c:gapWidth val="45"/>
        <c:overlap val="100"/>
        <c:axId val="757923104"/>
        <c:axId val="757923496"/>
      </c:barChart>
      <c:catAx>
        <c:axId val="757923104"/>
        <c:scaling>
          <c:orientation val="minMax"/>
        </c:scaling>
        <c:delete val="0"/>
        <c:axPos val="b"/>
        <c:numFmt formatCode="General" sourceLinked="0"/>
        <c:majorTickMark val="out"/>
        <c:minorTickMark val="none"/>
        <c:tickLblPos val="nextTo"/>
        <c:txPr>
          <a:bodyPr/>
          <a:lstStyle/>
          <a:p>
            <a:pPr>
              <a:defRPr sz="1500" b="1"/>
            </a:pPr>
            <a:endParaRPr lang="en-US"/>
          </a:p>
        </c:txPr>
        <c:crossAx val="757923496"/>
        <c:crosses val="autoZero"/>
        <c:auto val="1"/>
        <c:lblAlgn val="ctr"/>
        <c:lblOffset val="100"/>
        <c:noMultiLvlLbl val="0"/>
      </c:catAx>
      <c:valAx>
        <c:axId val="75792349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757923104"/>
        <c:crosses val="autoZero"/>
        <c:crossBetween val="between"/>
        <c:majorUnit val="0.2"/>
      </c:valAx>
      <c:spPr>
        <a:solidFill>
          <a:srgbClr val="000000"/>
        </a:solidFill>
        <a:ln w="12700">
          <a:solidFill>
            <a:srgbClr val="FFFFFF"/>
          </a:solidFill>
        </a:ln>
      </c:spPr>
    </c:plotArea>
    <c:legend>
      <c:legendPos val="t"/>
      <c:layout>
        <c:manualLayout>
          <c:xMode val="edge"/>
          <c:yMode val="edge"/>
          <c:x val="0.21489263734274594"/>
          <c:y val="4.6874999999999986E-2"/>
          <c:w val="0.58636347180739012"/>
          <c:h val="6.172755044963683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5114858430306"/>
          <c:h val="0.8056887647108627"/>
        </c:manualLayout>
      </c:layout>
      <c:scatterChart>
        <c:scatterStyle val="lineMarker"/>
        <c:varyColors val="0"/>
        <c:ser>
          <c:idx val="0"/>
          <c:order val="0"/>
          <c:tx>
            <c:strRef>
              <c:f>Sheet1!$B$1</c:f>
              <c:strCache>
                <c:ptCount val="1"/>
                <c:pt idx="0">
                  <c:v>Freedom from CAV</c:v>
                </c:pt>
              </c:strCache>
            </c:strRef>
          </c:tx>
          <c:spPr>
            <a:ln w="41275">
              <a:solidFill>
                <a:srgbClr val="00FF00"/>
              </a:solidFill>
            </a:ln>
          </c:spPr>
          <c:marker>
            <c:symbol val="none"/>
          </c:marker>
          <c:xVal>
            <c:numRef>
              <c:f>Sheet1!$A$2:$A$194</c:f>
              <c:numCache>
                <c:formatCode>General</c:formatCode>
                <c:ptCount val="19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numCache>
            </c:numRef>
          </c:xVal>
          <c:yVal>
            <c:numRef>
              <c:f>Sheet1!$B$2:$B$194</c:f>
              <c:numCache>
                <c:formatCode>General</c:formatCode>
                <c:ptCount val="193"/>
                <c:pt idx="0">
                  <c:v>100</c:v>
                </c:pt>
                <c:pt idx="1">
                  <c:v>100</c:v>
                </c:pt>
                <c:pt idx="2">
                  <c:v>100</c:v>
                </c:pt>
                <c:pt idx="3">
                  <c:v>99.918999999999997</c:v>
                </c:pt>
                <c:pt idx="4">
                  <c:v>99.757000000000005</c:v>
                </c:pt>
                <c:pt idx="5">
                  <c:v>99.656000000000006</c:v>
                </c:pt>
                <c:pt idx="6">
                  <c:v>98.962000000000003</c:v>
                </c:pt>
                <c:pt idx="7">
                  <c:v>97.673000000000002</c:v>
                </c:pt>
                <c:pt idx="8">
                  <c:v>97.55</c:v>
                </c:pt>
                <c:pt idx="9">
                  <c:v>97.55</c:v>
                </c:pt>
                <c:pt idx="10">
                  <c:v>97.55</c:v>
                </c:pt>
                <c:pt idx="11">
                  <c:v>97.55</c:v>
                </c:pt>
                <c:pt idx="12">
                  <c:v>97.55</c:v>
                </c:pt>
                <c:pt idx="13">
                  <c:v>97.55</c:v>
                </c:pt>
                <c:pt idx="14">
                  <c:v>97.55</c:v>
                </c:pt>
                <c:pt idx="15">
                  <c:v>97.525000000000006</c:v>
                </c:pt>
                <c:pt idx="16">
                  <c:v>97.423000000000002</c:v>
                </c:pt>
                <c:pt idx="17">
                  <c:v>97.117999999999995</c:v>
                </c:pt>
                <c:pt idx="18">
                  <c:v>96.378</c:v>
                </c:pt>
                <c:pt idx="19">
                  <c:v>95.33</c:v>
                </c:pt>
                <c:pt idx="20">
                  <c:v>94.893000000000001</c:v>
                </c:pt>
                <c:pt idx="21">
                  <c:v>94.582999999999998</c:v>
                </c:pt>
                <c:pt idx="22">
                  <c:v>94.504999999999995</c:v>
                </c:pt>
                <c:pt idx="23">
                  <c:v>94.478999999999999</c:v>
                </c:pt>
                <c:pt idx="24">
                  <c:v>94.478999999999999</c:v>
                </c:pt>
                <c:pt idx="25">
                  <c:v>94.478999999999999</c:v>
                </c:pt>
                <c:pt idx="26">
                  <c:v>94.478999999999999</c:v>
                </c:pt>
                <c:pt idx="27">
                  <c:v>94.478999999999999</c:v>
                </c:pt>
                <c:pt idx="28">
                  <c:v>94.355000000000004</c:v>
                </c:pt>
                <c:pt idx="29">
                  <c:v>94.106999999999999</c:v>
                </c:pt>
                <c:pt idx="30">
                  <c:v>93.331000000000003</c:v>
                </c:pt>
                <c:pt idx="31">
                  <c:v>92.025000000000006</c:v>
                </c:pt>
                <c:pt idx="32">
                  <c:v>91.680999999999997</c:v>
                </c:pt>
                <c:pt idx="33">
                  <c:v>91.649000000000001</c:v>
                </c:pt>
                <c:pt idx="34">
                  <c:v>91.617000000000004</c:v>
                </c:pt>
                <c:pt idx="35">
                  <c:v>91.584999999999994</c:v>
                </c:pt>
                <c:pt idx="36">
                  <c:v>91.584999999999994</c:v>
                </c:pt>
                <c:pt idx="37">
                  <c:v>91.584999999999994</c:v>
                </c:pt>
                <c:pt idx="38">
                  <c:v>91.584999999999994</c:v>
                </c:pt>
                <c:pt idx="39">
                  <c:v>91.509</c:v>
                </c:pt>
                <c:pt idx="40">
                  <c:v>91.316999999999993</c:v>
                </c:pt>
                <c:pt idx="41">
                  <c:v>90.701999999999998</c:v>
                </c:pt>
                <c:pt idx="42">
                  <c:v>89.894000000000005</c:v>
                </c:pt>
                <c:pt idx="43">
                  <c:v>88.698999999999998</c:v>
                </c:pt>
                <c:pt idx="44">
                  <c:v>88.388000000000005</c:v>
                </c:pt>
                <c:pt idx="45">
                  <c:v>88.271000000000001</c:v>
                </c:pt>
                <c:pt idx="46">
                  <c:v>88.271000000000001</c:v>
                </c:pt>
                <c:pt idx="47">
                  <c:v>88.271000000000001</c:v>
                </c:pt>
                <c:pt idx="48">
                  <c:v>88.271000000000001</c:v>
                </c:pt>
                <c:pt idx="49">
                  <c:v>88.271000000000001</c:v>
                </c:pt>
                <c:pt idx="50">
                  <c:v>88.271000000000001</c:v>
                </c:pt>
                <c:pt idx="51">
                  <c:v>88.176000000000002</c:v>
                </c:pt>
                <c:pt idx="52">
                  <c:v>87.938000000000002</c:v>
                </c:pt>
                <c:pt idx="53">
                  <c:v>87.554000000000002</c:v>
                </c:pt>
                <c:pt idx="54">
                  <c:v>86.594999999999999</c:v>
                </c:pt>
                <c:pt idx="55">
                  <c:v>85.537000000000006</c:v>
                </c:pt>
                <c:pt idx="56">
                  <c:v>85.248000000000005</c:v>
                </c:pt>
                <c:pt idx="57">
                  <c:v>85.198999999999998</c:v>
                </c:pt>
                <c:pt idx="58">
                  <c:v>85.198999999999998</c:v>
                </c:pt>
                <c:pt idx="59">
                  <c:v>85.198999999999998</c:v>
                </c:pt>
                <c:pt idx="60">
                  <c:v>85.198999999999998</c:v>
                </c:pt>
                <c:pt idx="61">
                  <c:v>85.198999999999998</c:v>
                </c:pt>
                <c:pt idx="62">
                  <c:v>85.198999999999998</c:v>
                </c:pt>
                <c:pt idx="63">
                  <c:v>85.082999999999998</c:v>
                </c:pt>
                <c:pt idx="64">
                  <c:v>84.790999999999997</c:v>
                </c:pt>
                <c:pt idx="65">
                  <c:v>84.025000000000006</c:v>
                </c:pt>
                <c:pt idx="66">
                  <c:v>83.256</c:v>
                </c:pt>
                <c:pt idx="67">
                  <c:v>82.131</c:v>
                </c:pt>
                <c:pt idx="68">
                  <c:v>81.893000000000001</c:v>
                </c:pt>
                <c:pt idx="69">
                  <c:v>81.832999999999998</c:v>
                </c:pt>
                <c:pt idx="70">
                  <c:v>81.832999999999998</c:v>
                </c:pt>
                <c:pt idx="71">
                  <c:v>81.832999999999998</c:v>
                </c:pt>
                <c:pt idx="72">
                  <c:v>81.832999999999998</c:v>
                </c:pt>
                <c:pt idx="73">
                  <c:v>81.832999999999998</c:v>
                </c:pt>
                <c:pt idx="74">
                  <c:v>81.760999999999996</c:v>
                </c:pt>
                <c:pt idx="75">
                  <c:v>81.325000000000003</c:v>
                </c:pt>
                <c:pt idx="76">
                  <c:v>80.738</c:v>
                </c:pt>
                <c:pt idx="77">
                  <c:v>80.004000000000005</c:v>
                </c:pt>
                <c:pt idx="78">
                  <c:v>78.972999999999999</c:v>
                </c:pt>
                <c:pt idx="79">
                  <c:v>78.159000000000006</c:v>
                </c:pt>
                <c:pt idx="80">
                  <c:v>77.936000000000007</c:v>
                </c:pt>
                <c:pt idx="81">
                  <c:v>77.936000000000007</c:v>
                </c:pt>
                <c:pt idx="82">
                  <c:v>77.861000000000004</c:v>
                </c:pt>
                <c:pt idx="83">
                  <c:v>77.861000000000004</c:v>
                </c:pt>
                <c:pt idx="84">
                  <c:v>77.861000000000004</c:v>
                </c:pt>
                <c:pt idx="85">
                  <c:v>77.861000000000004</c:v>
                </c:pt>
                <c:pt idx="86">
                  <c:v>77.769000000000005</c:v>
                </c:pt>
                <c:pt idx="87">
                  <c:v>77.769000000000005</c:v>
                </c:pt>
                <c:pt idx="88">
                  <c:v>77.396000000000001</c:v>
                </c:pt>
                <c:pt idx="89">
                  <c:v>76.370999999999995</c:v>
                </c:pt>
                <c:pt idx="90">
                  <c:v>75.619</c:v>
                </c:pt>
                <c:pt idx="91">
                  <c:v>74.11</c:v>
                </c:pt>
                <c:pt idx="92">
                  <c:v>73.632000000000005</c:v>
                </c:pt>
                <c:pt idx="93">
                  <c:v>73.632000000000005</c:v>
                </c:pt>
                <c:pt idx="94">
                  <c:v>73.632000000000005</c:v>
                </c:pt>
                <c:pt idx="95">
                  <c:v>73.632000000000005</c:v>
                </c:pt>
                <c:pt idx="96">
                  <c:v>73.632000000000005</c:v>
                </c:pt>
                <c:pt idx="97">
                  <c:v>73.632000000000005</c:v>
                </c:pt>
                <c:pt idx="98">
                  <c:v>73.632000000000005</c:v>
                </c:pt>
                <c:pt idx="99">
                  <c:v>73.632000000000005</c:v>
                </c:pt>
                <c:pt idx="100">
                  <c:v>73.512</c:v>
                </c:pt>
                <c:pt idx="101">
                  <c:v>72.789000000000001</c:v>
                </c:pt>
                <c:pt idx="102">
                  <c:v>71.096999999999994</c:v>
                </c:pt>
                <c:pt idx="103">
                  <c:v>69.884</c:v>
                </c:pt>
                <c:pt idx="104">
                  <c:v>69.641000000000005</c:v>
                </c:pt>
                <c:pt idx="105">
                  <c:v>69.394999999999996</c:v>
                </c:pt>
                <c:pt idx="106">
                  <c:v>69.394999999999996</c:v>
                </c:pt>
                <c:pt idx="107">
                  <c:v>69.394999999999996</c:v>
                </c:pt>
                <c:pt idx="108">
                  <c:v>69.394999999999996</c:v>
                </c:pt>
                <c:pt idx="109">
                  <c:v>69.394999999999996</c:v>
                </c:pt>
                <c:pt idx="110">
                  <c:v>69.394999999999996</c:v>
                </c:pt>
                <c:pt idx="111">
                  <c:v>69.238</c:v>
                </c:pt>
                <c:pt idx="112">
                  <c:v>68.924000000000007</c:v>
                </c:pt>
                <c:pt idx="113">
                  <c:v>68.292000000000002</c:v>
                </c:pt>
                <c:pt idx="114">
                  <c:v>67.498000000000005</c:v>
                </c:pt>
                <c:pt idx="115">
                  <c:v>66.387</c:v>
                </c:pt>
                <c:pt idx="116">
                  <c:v>66.387</c:v>
                </c:pt>
                <c:pt idx="117">
                  <c:v>66.387</c:v>
                </c:pt>
                <c:pt idx="118">
                  <c:v>66.387</c:v>
                </c:pt>
                <c:pt idx="119">
                  <c:v>66.215999999999994</c:v>
                </c:pt>
                <c:pt idx="120">
                  <c:v>66.215999999999994</c:v>
                </c:pt>
                <c:pt idx="121">
                  <c:v>66.215999999999994</c:v>
                </c:pt>
                <c:pt idx="122">
                  <c:v>66.215999999999994</c:v>
                </c:pt>
                <c:pt idx="123">
                  <c:v>66.016000000000005</c:v>
                </c:pt>
                <c:pt idx="124">
                  <c:v>66.016000000000005</c:v>
                </c:pt>
                <c:pt idx="125">
                  <c:v>64.41</c:v>
                </c:pt>
                <c:pt idx="126">
                  <c:v>63.807000000000002</c:v>
                </c:pt>
                <c:pt idx="127">
                  <c:v>63.000999999999998</c:v>
                </c:pt>
                <c:pt idx="128">
                  <c:v>63.000999999999998</c:v>
                </c:pt>
                <c:pt idx="129">
                  <c:v>63.000999999999998</c:v>
                </c:pt>
                <c:pt idx="130">
                  <c:v>63.000999999999998</c:v>
                </c:pt>
                <c:pt idx="131">
                  <c:v>63.000999999999998</c:v>
                </c:pt>
                <c:pt idx="132">
                  <c:v>63.000999999999998</c:v>
                </c:pt>
                <c:pt idx="133">
                  <c:v>63.000999999999998</c:v>
                </c:pt>
                <c:pt idx="134">
                  <c:v>63.000999999999998</c:v>
                </c:pt>
                <c:pt idx="135">
                  <c:v>63.000999999999998</c:v>
                </c:pt>
                <c:pt idx="136">
                  <c:v>62.744999999999997</c:v>
                </c:pt>
                <c:pt idx="137">
                  <c:v>62.231999999999999</c:v>
                </c:pt>
                <c:pt idx="138">
                  <c:v>61.198999999999998</c:v>
                </c:pt>
                <c:pt idx="139">
                  <c:v>60.939</c:v>
                </c:pt>
                <c:pt idx="140">
                  <c:v>60.939</c:v>
                </c:pt>
                <c:pt idx="141">
                  <c:v>60.411999999999999</c:v>
                </c:pt>
                <c:pt idx="142">
                  <c:v>60.411999999999999</c:v>
                </c:pt>
                <c:pt idx="143">
                  <c:v>60.411999999999999</c:v>
                </c:pt>
                <c:pt idx="144">
                  <c:v>60.411999999999999</c:v>
                </c:pt>
                <c:pt idx="145">
                  <c:v>60.411999999999999</c:v>
                </c:pt>
                <c:pt idx="146">
                  <c:v>60.411999999999999</c:v>
                </c:pt>
                <c:pt idx="147">
                  <c:v>60.087000000000003</c:v>
                </c:pt>
                <c:pt idx="148">
                  <c:v>59.104999999999997</c:v>
                </c:pt>
                <c:pt idx="149">
                  <c:v>58.777000000000001</c:v>
                </c:pt>
                <c:pt idx="150">
                  <c:v>57.792000000000002</c:v>
                </c:pt>
                <c:pt idx="151">
                  <c:v>56.15</c:v>
                </c:pt>
                <c:pt idx="152">
                  <c:v>55.822000000000003</c:v>
                </c:pt>
                <c:pt idx="153">
                  <c:v>55.822000000000003</c:v>
                </c:pt>
                <c:pt idx="154">
                  <c:v>55.822000000000003</c:v>
                </c:pt>
                <c:pt idx="155">
                  <c:v>55.822000000000003</c:v>
                </c:pt>
                <c:pt idx="156">
                  <c:v>55.822000000000003</c:v>
                </c:pt>
                <c:pt idx="157">
                  <c:v>55.822000000000003</c:v>
                </c:pt>
                <c:pt idx="158">
                  <c:v>55.822000000000003</c:v>
                </c:pt>
                <c:pt idx="159">
                  <c:v>55.822000000000003</c:v>
                </c:pt>
                <c:pt idx="160">
                  <c:v>55.822000000000003</c:v>
                </c:pt>
                <c:pt idx="161">
                  <c:v>55.375</c:v>
                </c:pt>
                <c:pt idx="162">
                  <c:v>55.375</c:v>
                </c:pt>
                <c:pt idx="163">
                  <c:v>53.545000000000002</c:v>
                </c:pt>
                <c:pt idx="164">
                  <c:v>53.545000000000002</c:v>
                </c:pt>
                <c:pt idx="165">
                  <c:v>53.545000000000002</c:v>
                </c:pt>
                <c:pt idx="166">
                  <c:v>53.545000000000002</c:v>
                </c:pt>
                <c:pt idx="167">
                  <c:v>53.545000000000002</c:v>
                </c:pt>
                <c:pt idx="168">
                  <c:v>53.545000000000002</c:v>
                </c:pt>
                <c:pt idx="169">
                  <c:v>53.545000000000002</c:v>
                </c:pt>
                <c:pt idx="170">
                  <c:v>53.545000000000002</c:v>
                </c:pt>
                <c:pt idx="171">
                  <c:v>53.545000000000002</c:v>
                </c:pt>
                <c:pt idx="172">
                  <c:v>53.545000000000002</c:v>
                </c:pt>
                <c:pt idx="173">
                  <c:v>52.328000000000003</c:v>
                </c:pt>
                <c:pt idx="174">
                  <c:v>51.110999999999997</c:v>
                </c:pt>
                <c:pt idx="175">
                  <c:v>50.494999999999997</c:v>
                </c:pt>
                <c:pt idx="176">
                  <c:v>49.872</c:v>
                </c:pt>
                <c:pt idx="177">
                  <c:v>49.872</c:v>
                </c:pt>
                <c:pt idx="178">
                  <c:v>49.872</c:v>
                </c:pt>
                <c:pt idx="179">
                  <c:v>49.872</c:v>
                </c:pt>
                <c:pt idx="180">
                  <c:v>49.872</c:v>
                </c:pt>
                <c:pt idx="181">
                  <c:v>49.054000000000002</c:v>
                </c:pt>
                <c:pt idx="182">
                  <c:v>49.054000000000002</c:v>
                </c:pt>
                <c:pt idx="183">
                  <c:v>49.054000000000002</c:v>
                </c:pt>
                <c:pt idx="184">
                  <c:v>49.054000000000002</c:v>
                </c:pt>
                <c:pt idx="185">
                  <c:v>48.161999999999999</c:v>
                </c:pt>
                <c:pt idx="186">
                  <c:v>47.27</c:v>
                </c:pt>
                <c:pt idx="187">
                  <c:v>46.360999999999997</c:v>
                </c:pt>
                <c:pt idx="188">
                  <c:v>46.360999999999997</c:v>
                </c:pt>
                <c:pt idx="189">
                  <c:v>46.360999999999997</c:v>
                </c:pt>
                <c:pt idx="190">
                  <c:v>46.360999999999997</c:v>
                </c:pt>
                <c:pt idx="191">
                  <c:v>46.360999999999997</c:v>
                </c:pt>
                <c:pt idx="192">
                  <c:v>46.360999999999997</c:v>
                </c:pt>
              </c:numCache>
            </c:numRef>
          </c:yVal>
          <c:smooth val="0"/>
        </c:ser>
        <c:dLbls>
          <c:showLegendKey val="0"/>
          <c:showVal val="0"/>
          <c:showCatName val="0"/>
          <c:showSerName val="0"/>
          <c:showPercent val="0"/>
          <c:showBubbleSize val="0"/>
        </c:dLbls>
        <c:axId val="828340888"/>
        <c:axId val="828341280"/>
      </c:scatterChart>
      <c:valAx>
        <c:axId val="828340888"/>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41280"/>
        <c:crosses val="autoZero"/>
        <c:crossBetween val="midCat"/>
        <c:majorUnit val="1"/>
      </c:valAx>
      <c:valAx>
        <c:axId val="8283412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585E-3"/>
              <c:y val="0.22594424688850073"/>
            </c:manualLayout>
          </c:layout>
          <c:overlay val="0"/>
        </c:title>
        <c:numFmt formatCode="General" sourceLinked="1"/>
        <c:majorTickMark val="out"/>
        <c:minorTickMark val="none"/>
        <c:tickLblPos val="nextTo"/>
        <c:txPr>
          <a:bodyPr/>
          <a:lstStyle/>
          <a:p>
            <a:pPr>
              <a:defRPr sz="1500" b="1"/>
            </a:pPr>
            <a:endParaRPr lang="en-US"/>
          </a:p>
        </c:txPr>
        <c:crossAx val="828340888"/>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 Freedom from CAV 4/1994-2003 (N=1,935)</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99.844999999999999</c:v>
                </c:pt>
                <c:pt idx="4">
                  <c:v>99.585999999999999</c:v>
                </c:pt>
                <c:pt idx="5">
                  <c:v>99.585999999999999</c:v>
                </c:pt>
                <c:pt idx="6">
                  <c:v>98.64</c:v>
                </c:pt>
                <c:pt idx="7">
                  <c:v>97.533000000000001</c:v>
                </c:pt>
                <c:pt idx="8">
                  <c:v>97.373999999999995</c:v>
                </c:pt>
                <c:pt idx="9">
                  <c:v>97.373999999999995</c:v>
                </c:pt>
                <c:pt idx="10">
                  <c:v>97.373999999999995</c:v>
                </c:pt>
                <c:pt idx="11">
                  <c:v>97.373999999999995</c:v>
                </c:pt>
                <c:pt idx="12">
                  <c:v>97.373999999999995</c:v>
                </c:pt>
                <c:pt idx="13">
                  <c:v>97.373999999999995</c:v>
                </c:pt>
                <c:pt idx="14">
                  <c:v>97.373999999999995</c:v>
                </c:pt>
                <c:pt idx="15">
                  <c:v>97.373999999999995</c:v>
                </c:pt>
                <c:pt idx="16">
                  <c:v>97.248999999999995</c:v>
                </c:pt>
                <c:pt idx="17">
                  <c:v>96.995999999999995</c:v>
                </c:pt>
                <c:pt idx="18">
                  <c:v>96.171000000000006</c:v>
                </c:pt>
                <c:pt idx="19">
                  <c:v>95.28</c:v>
                </c:pt>
                <c:pt idx="20">
                  <c:v>94.832999999999998</c:v>
                </c:pt>
                <c:pt idx="21">
                  <c:v>94.191000000000003</c:v>
                </c:pt>
                <c:pt idx="22">
                  <c:v>94.061999999999998</c:v>
                </c:pt>
                <c:pt idx="23">
                  <c:v>93.995999999999995</c:v>
                </c:pt>
                <c:pt idx="24">
                  <c:v>93.995999999999995</c:v>
                </c:pt>
                <c:pt idx="25">
                  <c:v>93.995999999999995</c:v>
                </c:pt>
                <c:pt idx="26">
                  <c:v>93.995999999999995</c:v>
                </c:pt>
                <c:pt idx="27">
                  <c:v>93.995999999999995</c:v>
                </c:pt>
                <c:pt idx="28">
                  <c:v>93.924000000000007</c:v>
                </c:pt>
                <c:pt idx="29">
                  <c:v>93.632999999999996</c:v>
                </c:pt>
                <c:pt idx="30">
                  <c:v>93.052000000000007</c:v>
                </c:pt>
                <c:pt idx="31">
                  <c:v>91.668999999999997</c:v>
                </c:pt>
                <c:pt idx="32">
                  <c:v>91.23</c:v>
                </c:pt>
                <c:pt idx="33">
                  <c:v>91.23</c:v>
                </c:pt>
                <c:pt idx="34">
                  <c:v>91.156000000000006</c:v>
                </c:pt>
                <c:pt idx="35">
                  <c:v>91.156000000000006</c:v>
                </c:pt>
                <c:pt idx="36">
                  <c:v>91.156000000000006</c:v>
                </c:pt>
                <c:pt idx="37">
                  <c:v>91.156000000000006</c:v>
                </c:pt>
                <c:pt idx="38">
                  <c:v>91.156000000000006</c:v>
                </c:pt>
                <c:pt idx="39">
                  <c:v>90.991</c:v>
                </c:pt>
                <c:pt idx="40">
                  <c:v>90.742999999999995</c:v>
                </c:pt>
                <c:pt idx="41">
                  <c:v>90.326999999999998</c:v>
                </c:pt>
                <c:pt idx="42">
                  <c:v>89.495000000000005</c:v>
                </c:pt>
                <c:pt idx="43">
                  <c:v>88.492000000000004</c:v>
                </c:pt>
                <c:pt idx="44">
                  <c:v>88.241</c:v>
                </c:pt>
                <c:pt idx="45">
                  <c:v>88.072000000000003</c:v>
                </c:pt>
                <c:pt idx="46">
                  <c:v>88.072000000000003</c:v>
                </c:pt>
                <c:pt idx="47">
                  <c:v>88.072000000000003</c:v>
                </c:pt>
                <c:pt idx="48">
                  <c:v>88.072000000000003</c:v>
                </c:pt>
                <c:pt idx="49">
                  <c:v>88.072000000000003</c:v>
                </c:pt>
                <c:pt idx="50">
                  <c:v>88.072000000000003</c:v>
                </c:pt>
                <c:pt idx="51">
                  <c:v>87.884</c:v>
                </c:pt>
                <c:pt idx="52">
                  <c:v>87.789000000000001</c:v>
                </c:pt>
                <c:pt idx="53">
                  <c:v>87.120999999999995</c:v>
                </c:pt>
                <c:pt idx="54">
                  <c:v>85.974000000000004</c:v>
                </c:pt>
                <c:pt idx="55">
                  <c:v>85.111999999999995</c:v>
                </c:pt>
                <c:pt idx="56">
                  <c:v>84.727999999999994</c:v>
                </c:pt>
                <c:pt idx="57">
                  <c:v>84.727999999999994</c:v>
                </c:pt>
                <c:pt idx="58">
                  <c:v>84.727999999999994</c:v>
                </c:pt>
                <c:pt idx="59">
                  <c:v>84.727999999999994</c:v>
                </c:pt>
                <c:pt idx="60">
                  <c:v>84.727999999999994</c:v>
                </c:pt>
                <c:pt idx="61">
                  <c:v>84.727999999999994</c:v>
                </c:pt>
                <c:pt idx="62">
                  <c:v>84.727999999999994</c:v>
                </c:pt>
                <c:pt idx="63">
                  <c:v>84.727999999999994</c:v>
                </c:pt>
                <c:pt idx="64">
                  <c:v>84.411000000000001</c:v>
                </c:pt>
                <c:pt idx="65">
                  <c:v>83.56</c:v>
                </c:pt>
                <c:pt idx="66">
                  <c:v>83.134</c:v>
                </c:pt>
                <c:pt idx="67">
                  <c:v>81.531999999999996</c:v>
                </c:pt>
                <c:pt idx="68">
                  <c:v>81.103999999999999</c:v>
                </c:pt>
                <c:pt idx="69">
                  <c:v>81.103999999999999</c:v>
                </c:pt>
                <c:pt idx="70">
                  <c:v>81.103999999999999</c:v>
                </c:pt>
                <c:pt idx="71">
                  <c:v>81.103999999999999</c:v>
                </c:pt>
                <c:pt idx="72">
                  <c:v>81.103999999999999</c:v>
                </c:pt>
                <c:pt idx="73">
                  <c:v>81.103999999999999</c:v>
                </c:pt>
                <c:pt idx="74">
                  <c:v>80.986000000000004</c:v>
                </c:pt>
                <c:pt idx="75">
                  <c:v>80.509</c:v>
                </c:pt>
                <c:pt idx="76">
                  <c:v>79.787999999999997</c:v>
                </c:pt>
                <c:pt idx="77">
                  <c:v>79.186000000000007</c:v>
                </c:pt>
                <c:pt idx="78">
                  <c:v>77.853999999999999</c:v>
                </c:pt>
                <c:pt idx="79">
                  <c:v>76.64</c:v>
                </c:pt>
                <c:pt idx="80">
                  <c:v>76.397000000000006</c:v>
                </c:pt>
                <c:pt idx="81">
                  <c:v>76.397000000000006</c:v>
                </c:pt>
                <c:pt idx="82">
                  <c:v>76.397000000000006</c:v>
                </c:pt>
                <c:pt idx="83">
                  <c:v>76.397000000000006</c:v>
                </c:pt>
                <c:pt idx="84">
                  <c:v>76.397000000000006</c:v>
                </c:pt>
                <c:pt idx="85">
                  <c:v>76.397000000000006</c:v>
                </c:pt>
                <c:pt idx="86">
                  <c:v>76.397000000000006</c:v>
                </c:pt>
                <c:pt idx="87">
                  <c:v>76.397000000000006</c:v>
                </c:pt>
                <c:pt idx="88">
                  <c:v>75.849000000000004</c:v>
                </c:pt>
                <c:pt idx="89">
                  <c:v>74.754000000000005</c:v>
                </c:pt>
                <c:pt idx="90">
                  <c:v>73.789000000000001</c:v>
                </c:pt>
                <c:pt idx="91">
                  <c:v>71.852999999999994</c:v>
                </c:pt>
                <c:pt idx="92">
                  <c:v>71.573999999999998</c:v>
                </c:pt>
                <c:pt idx="93">
                  <c:v>71.573999999999998</c:v>
                </c:pt>
                <c:pt idx="94">
                  <c:v>71.573999999999998</c:v>
                </c:pt>
                <c:pt idx="95">
                  <c:v>71.573999999999998</c:v>
                </c:pt>
                <c:pt idx="96">
                  <c:v>71.573999999999998</c:v>
                </c:pt>
                <c:pt idx="97">
                  <c:v>71.573999999999998</c:v>
                </c:pt>
                <c:pt idx="98">
                  <c:v>71.573999999999998</c:v>
                </c:pt>
                <c:pt idx="99">
                  <c:v>71.573999999999998</c:v>
                </c:pt>
                <c:pt idx="100">
                  <c:v>71.421999999999997</c:v>
                </c:pt>
                <c:pt idx="101">
                  <c:v>70.656000000000006</c:v>
                </c:pt>
                <c:pt idx="102">
                  <c:v>68.813999999999993</c:v>
                </c:pt>
                <c:pt idx="103">
                  <c:v>67.734999999999999</c:v>
                </c:pt>
                <c:pt idx="104">
                  <c:v>67.426000000000002</c:v>
                </c:pt>
                <c:pt idx="105">
                  <c:v>67.116</c:v>
                </c:pt>
                <c:pt idx="106">
                  <c:v>67.116</c:v>
                </c:pt>
                <c:pt idx="107">
                  <c:v>67.116</c:v>
                </c:pt>
                <c:pt idx="108">
                  <c:v>67.116</c:v>
                </c:pt>
                <c:pt idx="109">
                  <c:v>67.116</c:v>
                </c:pt>
                <c:pt idx="110">
                  <c:v>67.116</c:v>
                </c:pt>
                <c:pt idx="111">
                  <c:v>66.941999999999993</c:v>
                </c:pt>
                <c:pt idx="112">
                  <c:v>66.766999999999996</c:v>
                </c:pt>
                <c:pt idx="113">
                  <c:v>66.064999999999998</c:v>
                </c:pt>
                <c:pt idx="114">
                  <c:v>65.185000000000002</c:v>
                </c:pt>
                <c:pt idx="115">
                  <c:v>64.128</c:v>
                </c:pt>
                <c:pt idx="116">
                  <c:v>64.128</c:v>
                </c:pt>
                <c:pt idx="117">
                  <c:v>64.128</c:v>
                </c:pt>
                <c:pt idx="118">
                  <c:v>64.128</c:v>
                </c:pt>
                <c:pt idx="119">
                  <c:v>63.947000000000003</c:v>
                </c:pt>
                <c:pt idx="120">
                  <c:v>63.947000000000003</c:v>
                </c:pt>
                <c:pt idx="121">
                  <c:v>63.947000000000003</c:v>
                </c:pt>
                <c:pt idx="122">
                  <c:v>63.947000000000003</c:v>
                </c:pt>
                <c:pt idx="123">
                  <c:v>63.755000000000003</c:v>
                </c:pt>
                <c:pt idx="124">
                  <c:v>63.755000000000003</c:v>
                </c:pt>
                <c:pt idx="125">
                  <c:v>62.405999999999999</c:v>
                </c:pt>
                <c:pt idx="126">
                  <c:v>61.44</c:v>
                </c:pt>
                <c:pt idx="127">
                  <c:v>60.667000000000002</c:v>
                </c:pt>
                <c:pt idx="128">
                  <c:v>60.667000000000002</c:v>
                </c:pt>
                <c:pt idx="129">
                  <c:v>60.667000000000002</c:v>
                </c:pt>
                <c:pt idx="130">
                  <c:v>60.667000000000002</c:v>
                </c:pt>
                <c:pt idx="131">
                  <c:v>60.667000000000002</c:v>
                </c:pt>
                <c:pt idx="132">
                  <c:v>60.667000000000002</c:v>
                </c:pt>
                <c:pt idx="133">
                  <c:v>60.667000000000002</c:v>
                </c:pt>
                <c:pt idx="134">
                  <c:v>60.667000000000002</c:v>
                </c:pt>
                <c:pt idx="135">
                  <c:v>60.667000000000002</c:v>
                </c:pt>
                <c:pt idx="136">
                  <c:v>60.417000000000002</c:v>
                </c:pt>
                <c:pt idx="137">
                  <c:v>59.917000000000002</c:v>
                </c:pt>
                <c:pt idx="138">
                  <c:v>58.91</c:v>
                </c:pt>
                <c:pt idx="139">
                  <c:v>58.656999999999996</c:v>
                </c:pt>
                <c:pt idx="140">
                  <c:v>58.656999999999996</c:v>
                </c:pt>
                <c:pt idx="141">
                  <c:v>58.146999999999998</c:v>
                </c:pt>
                <c:pt idx="142">
                  <c:v>58.146999999999998</c:v>
                </c:pt>
                <c:pt idx="143">
                  <c:v>58.146999999999998</c:v>
                </c:pt>
                <c:pt idx="144">
                  <c:v>58.146999999999998</c:v>
                </c:pt>
                <c:pt idx="145">
                  <c:v>58.146999999999998</c:v>
                </c:pt>
                <c:pt idx="146">
                  <c:v>58.146999999999998</c:v>
                </c:pt>
                <c:pt idx="147">
                  <c:v>57.817999999999998</c:v>
                </c:pt>
                <c:pt idx="148">
                  <c:v>56.826999999999998</c:v>
                </c:pt>
                <c:pt idx="149">
                  <c:v>56.165999999999997</c:v>
                </c:pt>
                <c:pt idx="150">
                  <c:v>55.174999999999997</c:v>
                </c:pt>
                <c:pt idx="151">
                  <c:v>53.523000000000003</c:v>
                </c:pt>
                <c:pt idx="152">
                  <c:v>52.862000000000002</c:v>
                </c:pt>
                <c:pt idx="153">
                  <c:v>52.862000000000002</c:v>
                </c:pt>
                <c:pt idx="154">
                  <c:v>52.862000000000002</c:v>
                </c:pt>
                <c:pt idx="155">
                  <c:v>52.862000000000002</c:v>
                </c:pt>
                <c:pt idx="156">
                  <c:v>52.862000000000002</c:v>
                </c:pt>
                <c:pt idx="157">
                  <c:v>52.862000000000002</c:v>
                </c:pt>
                <c:pt idx="158">
                  <c:v>52.862000000000002</c:v>
                </c:pt>
                <c:pt idx="159">
                  <c:v>52.862000000000002</c:v>
                </c:pt>
                <c:pt idx="160">
                  <c:v>52.424999999999997</c:v>
                </c:pt>
                <c:pt idx="161">
                  <c:v>51.988999999999997</c:v>
                </c:pt>
                <c:pt idx="162">
                  <c:v>51.988999999999997</c:v>
                </c:pt>
                <c:pt idx="163">
                  <c:v>50.195999999999998</c:v>
                </c:pt>
                <c:pt idx="164">
                  <c:v>49.747999999999998</c:v>
                </c:pt>
                <c:pt idx="165">
                  <c:v>49.747999999999998</c:v>
                </c:pt>
                <c:pt idx="166">
                  <c:v>49.747999999999998</c:v>
                </c:pt>
                <c:pt idx="167">
                  <c:v>49.747999999999998</c:v>
                </c:pt>
                <c:pt idx="168">
                  <c:v>49.747999999999998</c:v>
                </c:pt>
                <c:pt idx="169">
                  <c:v>49.747999999999998</c:v>
                </c:pt>
                <c:pt idx="170">
                  <c:v>49.747999999999998</c:v>
                </c:pt>
                <c:pt idx="171">
                  <c:v>49.747999999999998</c:v>
                </c:pt>
                <c:pt idx="172">
                  <c:v>49.747999999999998</c:v>
                </c:pt>
                <c:pt idx="173">
                  <c:v>48.518999999999998</c:v>
                </c:pt>
                <c:pt idx="174">
                  <c:v>47.290999999999997</c:v>
                </c:pt>
                <c:pt idx="175">
                  <c:v>46.668999999999997</c:v>
                </c:pt>
                <c:pt idx="176">
                  <c:v>46.045999999999999</c:v>
                </c:pt>
                <c:pt idx="177">
                  <c:v>46.045999999999999</c:v>
                </c:pt>
                <c:pt idx="178">
                  <c:v>46.045999999999999</c:v>
                </c:pt>
                <c:pt idx="179">
                  <c:v>46.045999999999999</c:v>
                </c:pt>
                <c:pt idx="180">
                  <c:v>46.045999999999999</c:v>
                </c:pt>
              </c:numCache>
            </c:numRef>
          </c:yVal>
          <c:smooth val="0"/>
        </c:ser>
        <c:ser>
          <c:idx val="1"/>
          <c:order val="1"/>
          <c:tx>
            <c:strRef>
              <c:f>Sheet1!$C$1</c:f>
              <c:strCache>
                <c:ptCount val="1"/>
                <c:pt idx="0">
                  <c:v> Freedom from CAV 2004-6/2013 (N=2,821)</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99.965000000000003</c:v>
                </c:pt>
                <c:pt idx="4">
                  <c:v>99.858000000000004</c:v>
                </c:pt>
                <c:pt idx="5">
                  <c:v>99.68</c:v>
                </c:pt>
                <c:pt idx="6">
                  <c:v>99.215999999999994</c:v>
                </c:pt>
                <c:pt idx="7">
                  <c:v>97.927999999999997</c:v>
                </c:pt>
                <c:pt idx="8">
                  <c:v>97.820999999999998</c:v>
                </c:pt>
                <c:pt idx="9">
                  <c:v>97.784999999999997</c:v>
                </c:pt>
                <c:pt idx="10">
                  <c:v>97.784999999999997</c:v>
                </c:pt>
                <c:pt idx="11">
                  <c:v>97.784999999999997</c:v>
                </c:pt>
                <c:pt idx="12">
                  <c:v>97.784999999999997</c:v>
                </c:pt>
                <c:pt idx="13">
                  <c:v>97.784999999999997</c:v>
                </c:pt>
                <c:pt idx="14">
                  <c:v>97.784999999999997</c:v>
                </c:pt>
                <c:pt idx="15">
                  <c:v>97.742000000000004</c:v>
                </c:pt>
                <c:pt idx="16">
                  <c:v>97.655000000000001</c:v>
                </c:pt>
                <c:pt idx="17">
                  <c:v>97.352000000000004</c:v>
                </c:pt>
                <c:pt idx="18">
                  <c:v>96.745999999999995</c:v>
                </c:pt>
                <c:pt idx="19">
                  <c:v>95.662000000000006</c:v>
                </c:pt>
                <c:pt idx="20">
                  <c:v>95.225999999999999</c:v>
                </c:pt>
                <c:pt idx="21">
                  <c:v>95.094999999999999</c:v>
                </c:pt>
                <c:pt idx="22">
                  <c:v>95.05</c:v>
                </c:pt>
                <c:pt idx="23">
                  <c:v>95.05</c:v>
                </c:pt>
                <c:pt idx="24">
                  <c:v>95.05</c:v>
                </c:pt>
                <c:pt idx="25">
                  <c:v>95.05</c:v>
                </c:pt>
                <c:pt idx="26">
                  <c:v>95.05</c:v>
                </c:pt>
                <c:pt idx="27">
                  <c:v>95.05</c:v>
                </c:pt>
                <c:pt idx="28">
                  <c:v>94.941999999999993</c:v>
                </c:pt>
                <c:pt idx="29">
                  <c:v>94.668999999999997</c:v>
                </c:pt>
                <c:pt idx="30">
                  <c:v>93.741</c:v>
                </c:pt>
                <c:pt idx="31">
                  <c:v>92.649000000000001</c:v>
                </c:pt>
                <c:pt idx="32">
                  <c:v>92.32</c:v>
                </c:pt>
                <c:pt idx="33">
                  <c:v>92.263999999999996</c:v>
                </c:pt>
                <c:pt idx="34">
                  <c:v>92.263999999999996</c:v>
                </c:pt>
                <c:pt idx="35">
                  <c:v>92.206999999999994</c:v>
                </c:pt>
                <c:pt idx="36">
                  <c:v>92.206999999999994</c:v>
                </c:pt>
                <c:pt idx="37">
                  <c:v>92.206999999999994</c:v>
                </c:pt>
                <c:pt idx="38">
                  <c:v>92.206999999999994</c:v>
                </c:pt>
                <c:pt idx="39">
                  <c:v>92.206999999999994</c:v>
                </c:pt>
                <c:pt idx="40">
                  <c:v>92.135999999999996</c:v>
                </c:pt>
                <c:pt idx="41">
                  <c:v>91.634</c:v>
                </c:pt>
                <c:pt idx="42">
                  <c:v>90.772000000000006</c:v>
                </c:pt>
                <c:pt idx="43">
                  <c:v>89.406000000000006</c:v>
                </c:pt>
                <c:pt idx="44">
                  <c:v>89.045000000000002</c:v>
                </c:pt>
                <c:pt idx="45">
                  <c:v>89.045000000000002</c:v>
                </c:pt>
                <c:pt idx="46">
                  <c:v>89.045000000000002</c:v>
                </c:pt>
                <c:pt idx="47">
                  <c:v>89.045000000000002</c:v>
                </c:pt>
                <c:pt idx="48">
                  <c:v>89.045000000000002</c:v>
                </c:pt>
                <c:pt idx="49">
                  <c:v>89.045000000000002</c:v>
                </c:pt>
                <c:pt idx="50">
                  <c:v>89.045000000000002</c:v>
                </c:pt>
                <c:pt idx="51">
                  <c:v>89.045000000000002</c:v>
                </c:pt>
                <c:pt idx="52">
                  <c:v>88.665000000000006</c:v>
                </c:pt>
                <c:pt idx="53">
                  <c:v>88.57</c:v>
                </c:pt>
                <c:pt idx="54">
                  <c:v>87.616</c:v>
                </c:pt>
                <c:pt idx="55">
                  <c:v>86.375</c:v>
                </c:pt>
                <c:pt idx="56">
                  <c:v>86.278999999999996</c:v>
                </c:pt>
                <c:pt idx="57">
                  <c:v>86.182000000000002</c:v>
                </c:pt>
                <c:pt idx="58">
                  <c:v>86.182000000000002</c:v>
                </c:pt>
                <c:pt idx="59">
                  <c:v>86.182000000000002</c:v>
                </c:pt>
                <c:pt idx="60">
                  <c:v>86.182000000000002</c:v>
                </c:pt>
                <c:pt idx="61">
                  <c:v>86.182000000000002</c:v>
                </c:pt>
                <c:pt idx="62">
                  <c:v>86.182000000000002</c:v>
                </c:pt>
                <c:pt idx="63">
                  <c:v>85.926000000000002</c:v>
                </c:pt>
                <c:pt idx="64">
                  <c:v>85.798000000000002</c:v>
                </c:pt>
                <c:pt idx="65">
                  <c:v>85.02</c:v>
                </c:pt>
                <c:pt idx="66">
                  <c:v>83.721000000000004</c:v>
                </c:pt>
                <c:pt idx="67">
                  <c:v>83.331000000000003</c:v>
                </c:pt>
                <c:pt idx="68">
                  <c:v>83.331000000000003</c:v>
                </c:pt>
                <c:pt idx="69">
                  <c:v>83.198999999999998</c:v>
                </c:pt>
                <c:pt idx="70">
                  <c:v>83.198999999999998</c:v>
                </c:pt>
                <c:pt idx="71">
                  <c:v>83.198999999999998</c:v>
                </c:pt>
                <c:pt idx="72">
                  <c:v>83.198999999999998</c:v>
                </c:pt>
                <c:pt idx="73">
                  <c:v>83.198999999999998</c:v>
                </c:pt>
                <c:pt idx="74">
                  <c:v>83.198999999999998</c:v>
                </c:pt>
                <c:pt idx="75">
                  <c:v>82.834000000000003</c:v>
                </c:pt>
                <c:pt idx="76">
                  <c:v>82.649000000000001</c:v>
                </c:pt>
                <c:pt idx="77">
                  <c:v>81.542000000000002</c:v>
                </c:pt>
                <c:pt idx="78">
                  <c:v>80.251000000000005</c:v>
                </c:pt>
                <c:pt idx="79">
                  <c:v>80.066000000000003</c:v>
                </c:pt>
                <c:pt idx="80">
                  <c:v>79.878</c:v>
                </c:pt>
                <c:pt idx="81">
                  <c:v>79.878</c:v>
                </c:pt>
                <c:pt idx="82">
                  <c:v>79.878</c:v>
                </c:pt>
                <c:pt idx="83">
                  <c:v>79.878</c:v>
                </c:pt>
                <c:pt idx="84">
                  <c:v>79.878</c:v>
                </c:pt>
                <c:pt idx="85">
                  <c:v>79.878</c:v>
                </c:pt>
                <c:pt idx="86">
                  <c:v>79.611000000000004</c:v>
                </c:pt>
                <c:pt idx="87">
                  <c:v>79.611000000000004</c:v>
                </c:pt>
                <c:pt idx="88">
                  <c:v>79.611000000000004</c:v>
                </c:pt>
                <c:pt idx="89">
                  <c:v>78.799000000000007</c:v>
                </c:pt>
                <c:pt idx="90">
                  <c:v>78.528000000000006</c:v>
                </c:pt>
                <c:pt idx="91">
                  <c:v>77.98</c:v>
                </c:pt>
                <c:pt idx="92">
                  <c:v>77.141999999999996</c:v>
                </c:pt>
                <c:pt idx="93">
                  <c:v>77.141999999999996</c:v>
                </c:pt>
                <c:pt idx="94">
                  <c:v>77.141999999999996</c:v>
                </c:pt>
                <c:pt idx="95">
                  <c:v>77.141999999999996</c:v>
                </c:pt>
                <c:pt idx="96">
                  <c:v>77.141999999999996</c:v>
                </c:pt>
                <c:pt idx="97">
                  <c:v>77.141999999999996</c:v>
                </c:pt>
                <c:pt idx="98">
                  <c:v>77.141999999999996</c:v>
                </c:pt>
                <c:pt idx="99">
                  <c:v>77.141999999999996</c:v>
                </c:pt>
                <c:pt idx="100">
                  <c:v>77.141999999999996</c:v>
                </c:pt>
                <c:pt idx="101">
                  <c:v>76.12</c:v>
                </c:pt>
                <c:pt idx="102">
                  <c:v>75.099000000000004</c:v>
                </c:pt>
                <c:pt idx="103">
                  <c:v>73.566000000000003</c:v>
                </c:pt>
                <c:pt idx="104">
                  <c:v>73.566000000000003</c:v>
                </c:pt>
                <c:pt idx="105">
                  <c:v>73.566000000000003</c:v>
                </c:pt>
                <c:pt idx="106">
                  <c:v>73.566000000000003</c:v>
                </c:pt>
                <c:pt idx="107">
                  <c:v>73.566000000000003</c:v>
                </c:pt>
                <c:pt idx="108">
                  <c:v>73.566000000000003</c:v>
                </c:pt>
              </c:numCache>
            </c:numRef>
          </c:yVal>
          <c:smooth val="0"/>
        </c:ser>
        <c:dLbls>
          <c:showLegendKey val="0"/>
          <c:showVal val="0"/>
          <c:showCatName val="0"/>
          <c:showSerName val="0"/>
          <c:showPercent val="0"/>
          <c:showBubbleSize val="0"/>
        </c:dLbls>
        <c:axId val="828342064"/>
        <c:axId val="828342456"/>
      </c:scatterChart>
      <c:valAx>
        <c:axId val="82834206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42456"/>
        <c:crosses val="autoZero"/>
        <c:crossBetween val="midCat"/>
        <c:majorUnit val="1"/>
      </c:valAx>
      <c:valAx>
        <c:axId val="8283424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834206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62629121555118106"/>
          <c:w val="0.47909332682972156"/>
          <c:h val="0.1925377296587926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5114858430306"/>
          <c:h val="0.8056887647108627"/>
        </c:manualLayout>
      </c:layout>
      <c:scatterChart>
        <c:scatterStyle val="lineMarker"/>
        <c:varyColors val="0"/>
        <c:ser>
          <c:idx val="0"/>
          <c:order val="0"/>
          <c:tx>
            <c:strRef>
              <c:f>Sheet1!$B$1</c:f>
              <c:strCache>
                <c:ptCount val="1"/>
                <c:pt idx="0">
                  <c:v>Induction  (N = 2,570)</c:v>
                </c:pt>
              </c:strCache>
            </c:strRef>
          </c:tx>
          <c:spPr>
            <a:ln w="41275">
              <a:solidFill>
                <a:srgbClr val="FF0000"/>
              </a:solidFill>
            </a:ln>
          </c:spPr>
          <c:marker>
            <c:symbol val="none"/>
          </c:marker>
          <c:xVal>
            <c:numRef>
              <c:f>Sheet1!$A$2:$A$194</c:f>
              <c:numCache>
                <c:formatCode>General</c:formatCode>
                <c:ptCount val="19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numCache>
            </c:numRef>
          </c:xVal>
          <c:yVal>
            <c:numRef>
              <c:f>Sheet1!$B$2:$B$194</c:f>
              <c:numCache>
                <c:formatCode>General</c:formatCode>
                <c:ptCount val="193"/>
                <c:pt idx="0">
                  <c:v>100</c:v>
                </c:pt>
                <c:pt idx="1">
                  <c:v>100</c:v>
                </c:pt>
                <c:pt idx="2">
                  <c:v>100</c:v>
                </c:pt>
                <c:pt idx="3">
                  <c:v>99.921999999999997</c:v>
                </c:pt>
                <c:pt idx="4">
                  <c:v>99.843999999999994</c:v>
                </c:pt>
                <c:pt idx="5">
                  <c:v>99.688000000000002</c:v>
                </c:pt>
                <c:pt idx="6">
                  <c:v>99.176000000000002</c:v>
                </c:pt>
                <c:pt idx="7">
                  <c:v>97.992000000000004</c:v>
                </c:pt>
                <c:pt idx="8">
                  <c:v>97.953000000000003</c:v>
                </c:pt>
                <c:pt idx="9">
                  <c:v>97.953000000000003</c:v>
                </c:pt>
                <c:pt idx="10">
                  <c:v>97.953000000000003</c:v>
                </c:pt>
                <c:pt idx="11">
                  <c:v>97.953000000000003</c:v>
                </c:pt>
                <c:pt idx="12">
                  <c:v>97.953000000000003</c:v>
                </c:pt>
                <c:pt idx="13">
                  <c:v>97.953000000000003</c:v>
                </c:pt>
                <c:pt idx="14">
                  <c:v>97.953000000000003</c:v>
                </c:pt>
                <c:pt idx="15">
                  <c:v>97.903000000000006</c:v>
                </c:pt>
                <c:pt idx="16">
                  <c:v>97.804000000000002</c:v>
                </c:pt>
                <c:pt idx="17">
                  <c:v>97.406999999999996</c:v>
                </c:pt>
                <c:pt idx="18">
                  <c:v>96.561999999999998</c:v>
                </c:pt>
                <c:pt idx="19">
                  <c:v>95.566000000000003</c:v>
                </c:pt>
                <c:pt idx="20">
                  <c:v>95.316000000000003</c:v>
                </c:pt>
                <c:pt idx="21">
                  <c:v>95.316000000000003</c:v>
                </c:pt>
                <c:pt idx="22">
                  <c:v>95.265000000000001</c:v>
                </c:pt>
                <c:pt idx="23">
                  <c:v>95.212999999999994</c:v>
                </c:pt>
                <c:pt idx="24">
                  <c:v>95.212999999999994</c:v>
                </c:pt>
                <c:pt idx="25">
                  <c:v>95.212999999999994</c:v>
                </c:pt>
                <c:pt idx="26">
                  <c:v>95.212999999999994</c:v>
                </c:pt>
                <c:pt idx="27">
                  <c:v>95.212999999999994</c:v>
                </c:pt>
                <c:pt idx="28">
                  <c:v>95.09</c:v>
                </c:pt>
                <c:pt idx="29">
                  <c:v>94.906000000000006</c:v>
                </c:pt>
                <c:pt idx="30">
                  <c:v>93.861000000000004</c:v>
                </c:pt>
                <c:pt idx="31">
                  <c:v>92.813999999999993</c:v>
                </c:pt>
                <c:pt idx="32">
                  <c:v>92.566000000000003</c:v>
                </c:pt>
                <c:pt idx="33">
                  <c:v>92.566000000000003</c:v>
                </c:pt>
                <c:pt idx="34">
                  <c:v>92.503</c:v>
                </c:pt>
                <c:pt idx="35">
                  <c:v>92.503</c:v>
                </c:pt>
                <c:pt idx="36">
                  <c:v>92.503</c:v>
                </c:pt>
                <c:pt idx="37">
                  <c:v>92.503</c:v>
                </c:pt>
                <c:pt idx="38">
                  <c:v>92.503</c:v>
                </c:pt>
                <c:pt idx="39">
                  <c:v>92.426000000000002</c:v>
                </c:pt>
                <c:pt idx="40">
                  <c:v>92.272000000000006</c:v>
                </c:pt>
                <c:pt idx="41">
                  <c:v>91.962999999999994</c:v>
                </c:pt>
                <c:pt idx="42">
                  <c:v>91.034000000000006</c:v>
                </c:pt>
                <c:pt idx="43">
                  <c:v>89.481999999999999</c:v>
                </c:pt>
                <c:pt idx="44">
                  <c:v>89.325999999999993</c:v>
                </c:pt>
                <c:pt idx="45">
                  <c:v>89.247</c:v>
                </c:pt>
                <c:pt idx="46">
                  <c:v>89.247</c:v>
                </c:pt>
                <c:pt idx="47">
                  <c:v>89.247</c:v>
                </c:pt>
                <c:pt idx="48">
                  <c:v>89.247</c:v>
                </c:pt>
                <c:pt idx="49">
                  <c:v>89.247</c:v>
                </c:pt>
                <c:pt idx="50">
                  <c:v>89.247</c:v>
                </c:pt>
                <c:pt idx="51">
                  <c:v>89.149000000000001</c:v>
                </c:pt>
                <c:pt idx="52">
                  <c:v>88.656999999999996</c:v>
                </c:pt>
                <c:pt idx="53">
                  <c:v>88.459000000000003</c:v>
                </c:pt>
                <c:pt idx="54">
                  <c:v>87.271000000000001</c:v>
                </c:pt>
                <c:pt idx="55">
                  <c:v>85.882000000000005</c:v>
                </c:pt>
                <c:pt idx="56">
                  <c:v>85.683000000000007</c:v>
                </c:pt>
                <c:pt idx="57">
                  <c:v>85.582999999999998</c:v>
                </c:pt>
                <c:pt idx="58">
                  <c:v>85.582999999999998</c:v>
                </c:pt>
                <c:pt idx="59">
                  <c:v>85.582999999999998</c:v>
                </c:pt>
                <c:pt idx="60">
                  <c:v>85.582999999999998</c:v>
                </c:pt>
                <c:pt idx="61">
                  <c:v>85.582999999999998</c:v>
                </c:pt>
                <c:pt idx="62">
                  <c:v>85.582999999999998</c:v>
                </c:pt>
                <c:pt idx="63">
                  <c:v>85.334000000000003</c:v>
                </c:pt>
                <c:pt idx="64">
                  <c:v>84.834000000000003</c:v>
                </c:pt>
                <c:pt idx="65">
                  <c:v>84.709000000000003</c:v>
                </c:pt>
                <c:pt idx="66">
                  <c:v>83.953999999999994</c:v>
                </c:pt>
                <c:pt idx="67">
                  <c:v>82.945999999999998</c:v>
                </c:pt>
                <c:pt idx="68">
                  <c:v>82.819000000000003</c:v>
                </c:pt>
                <c:pt idx="69">
                  <c:v>82.691999999999993</c:v>
                </c:pt>
                <c:pt idx="70">
                  <c:v>82.691999999999993</c:v>
                </c:pt>
                <c:pt idx="71">
                  <c:v>82.691999999999993</c:v>
                </c:pt>
                <c:pt idx="72">
                  <c:v>82.691999999999993</c:v>
                </c:pt>
                <c:pt idx="73">
                  <c:v>82.691999999999993</c:v>
                </c:pt>
                <c:pt idx="74">
                  <c:v>82.691999999999993</c:v>
                </c:pt>
                <c:pt idx="75">
                  <c:v>82.382000000000005</c:v>
                </c:pt>
                <c:pt idx="76">
                  <c:v>81.912000000000006</c:v>
                </c:pt>
                <c:pt idx="77">
                  <c:v>81.441000000000003</c:v>
                </c:pt>
                <c:pt idx="78">
                  <c:v>80.498000000000005</c:v>
                </c:pt>
                <c:pt idx="79">
                  <c:v>79.236000000000004</c:v>
                </c:pt>
                <c:pt idx="80">
                  <c:v>79.236000000000004</c:v>
                </c:pt>
                <c:pt idx="81">
                  <c:v>79.236000000000004</c:v>
                </c:pt>
                <c:pt idx="82">
                  <c:v>79.073999999999998</c:v>
                </c:pt>
                <c:pt idx="83">
                  <c:v>79.073999999999998</c:v>
                </c:pt>
                <c:pt idx="84">
                  <c:v>79.073999999999998</c:v>
                </c:pt>
                <c:pt idx="85">
                  <c:v>79.073999999999998</c:v>
                </c:pt>
                <c:pt idx="86">
                  <c:v>79.073999999999998</c:v>
                </c:pt>
                <c:pt idx="87">
                  <c:v>79.073999999999998</c:v>
                </c:pt>
                <c:pt idx="88">
                  <c:v>78.231999999999999</c:v>
                </c:pt>
                <c:pt idx="89">
                  <c:v>77.388999999999996</c:v>
                </c:pt>
                <c:pt idx="90">
                  <c:v>76.540999999999997</c:v>
                </c:pt>
                <c:pt idx="91">
                  <c:v>75.266000000000005</c:v>
                </c:pt>
                <c:pt idx="92">
                  <c:v>75.049000000000007</c:v>
                </c:pt>
                <c:pt idx="93">
                  <c:v>75.049000000000007</c:v>
                </c:pt>
                <c:pt idx="94">
                  <c:v>75.049000000000007</c:v>
                </c:pt>
                <c:pt idx="95">
                  <c:v>75.049000000000007</c:v>
                </c:pt>
                <c:pt idx="96">
                  <c:v>75.049000000000007</c:v>
                </c:pt>
                <c:pt idx="97">
                  <c:v>75.049000000000007</c:v>
                </c:pt>
                <c:pt idx="98">
                  <c:v>75.049000000000007</c:v>
                </c:pt>
                <c:pt idx="99">
                  <c:v>75.049000000000007</c:v>
                </c:pt>
                <c:pt idx="100">
                  <c:v>74.760999999999996</c:v>
                </c:pt>
                <c:pt idx="101">
                  <c:v>73.894999999999996</c:v>
                </c:pt>
                <c:pt idx="102">
                  <c:v>72.162999999999997</c:v>
                </c:pt>
                <c:pt idx="103">
                  <c:v>71.296999999999997</c:v>
                </c:pt>
                <c:pt idx="104">
                  <c:v>71.296999999999997</c:v>
                </c:pt>
                <c:pt idx="105">
                  <c:v>70.712999999999994</c:v>
                </c:pt>
                <c:pt idx="106">
                  <c:v>70.712999999999994</c:v>
                </c:pt>
                <c:pt idx="107">
                  <c:v>70.712999999999994</c:v>
                </c:pt>
                <c:pt idx="108">
                  <c:v>70.712999999999994</c:v>
                </c:pt>
                <c:pt idx="109">
                  <c:v>70.712999999999994</c:v>
                </c:pt>
                <c:pt idx="110">
                  <c:v>70.712999999999994</c:v>
                </c:pt>
                <c:pt idx="111">
                  <c:v>70.352000000000004</c:v>
                </c:pt>
                <c:pt idx="112">
                  <c:v>69.989000000000004</c:v>
                </c:pt>
                <c:pt idx="113">
                  <c:v>68.902000000000001</c:v>
                </c:pt>
                <c:pt idx="114">
                  <c:v>68.176000000000002</c:v>
                </c:pt>
                <c:pt idx="115">
                  <c:v>67.813999999999993</c:v>
                </c:pt>
                <c:pt idx="116">
                  <c:v>67.813999999999993</c:v>
                </c:pt>
                <c:pt idx="117">
                  <c:v>67.813999999999993</c:v>
                </c:pt>
                <c:pt idx="118">
                  <c:v>67.813999999999993</c:v>
                </c:pt>
                <c:pt idx="119">
                  <c:v>67.813999999999993</c:v>
                </c:pt>
                <c:pt idx="120">
                  <c:v>67.813999999999993</c:v>
                </c:pt>
                <c:pt idx="121">
                  <c:v>67.813999999999993</c:v>
                </c:pt>
                <c:pt idx="122">
                  <c:v>67.813999999999993</c:v>
                </c:pt>
                <c:pt idx="123">
                  <c:v>67.813999999999993</c:v>
                </c:pt>
                <c:pt idx="124">
                  <c:v>67.813999999999993</c:v>
                </c:pt>
                <c:pt idx="125">
                  <c:v>66.313999999999993</c:v>
                </c:pt>
                <c:pt idx="126">
                  <c:v>65.811999999999998</c:v>
                </c:pt>
                <c:pt idx="127">
                  <c:v>64.301000000000002</c:v>
                </c:pt>
                <c:pt idx="128">
                  <c:v>64.301000000000002</c:v>
                </c:pt>
                <c:pt idx="129">
                  <c:v>64.301000000000002</c:v>
                </c:pt>
                <c:pt idx="130">
                  <c:v>64.301000000000002</c:v>
                </c:pt>
                <c:pt idx="131">
                  <c:v>64.301000000000002</c:v>
                </c:pt>
                <c:pt idx="132">
                  <c:v>64.301000000000002</c:v>
                </c:pt>
                <c:pt idx="133">
                  <c:v>64.301000000000002</c:v>
                </c:pt>
                <c:pt idx="134">
                  <c:v>64.301000000000002</c:v>
                </c:pt>
                <c:pt idx="135">
                  <c:v>64.301000000000002</c:v>
                </c:pt>
                <c:pt idx="136">
                  <c:v>64.301000000000002</c:v>
                </c:pt>
                <c:pt idx="137">
                  <c:v>62.960999999999999</c:v>
                </c:pt>
                <c:pt idx="138">
                  <c:v>62.960999999999999</c:v>
                </c:pt>
                <c:pt idx="139">
                  <c:v>62.960999999999999</c:v>
                </c:pt>
                <c:pt idx="140">
                  <c:v>62.960999999999999</c:v>
                </c:pt>
                <c:pt idx="141">
                  <c:v>62.960999999999999</c:v>
                </c:pt>
                <c:pt idx="142">
                  <c:v>62.960999999999999</c:v>
                </c:pt>
                <c:pt idx="143">
                  <c:v>62.960999999999999</c:v>
                </c:pt>
                <c:pt idx="144">
                  <c:v>62.960999999999999</c:v>
                </c:pt>
                <c:pt idx="145">
                  <c:v>62.960999999999999</c:v>
                </c:pt>
                <c:pt idx="146">
                  <c:v>62.960999999999999</c:v>
                </c:pt>
                <c:pt idx="147">
                  <c:v>62.960999999999999</c:v>
                </c:pt>
                <c:pt idx="148">
                  <c:v>62.143000000000001</c:v>
                </c:pt>
                <c:pt idx="149">
                  <c:v>62.143000000000001</c:v>
                </c:pt>
                <c:pt idx="150">
                  <c:v>60.508000000000003</c:v>
                </c:pt>
                <c:pt idx="151">
                  <c:v>58.872999999999998</c:v>
                </c:pt>
                <c:pt idx="152">
                  <c:v>58.872999999999998</c:v>
                </c:pt>
                <c:pt idx="153">
                  <c:v>58.872999999999998</c:v>
                </c:pt>
                <c:pt idx="154">
                  <c:v>58.872999999999998</c:v>
                </c:pt>
                <c:pt idx="155">
                  <c:v>58.872999999999998</c:v>
                </c:pt>
                <c:pt idx="156">
                  <c:v>58.872999999999998</c:v>
                </c:pt>
                <c:pt idx="157">
                  <c:v>58.872999999999998</c:v>
                </c:pt>
                <c:pt idx="158">
                  <c:v>58.872999999999998</c:v>
                </c:pt>
                <c:pt idx="159">
                  <c:v>58.872999999999998</c:v>
                </c:pt>
                <c:pt idx="160">
                  <c:v>58.872999999999998</c:v>
                </c:pt>
                <c:pt idx="161">
                  <c:v>58.872999999999998</c:v>
                </c:pt>
                <c:pt idx="162">
                  <c:v>58.872999999999998</c:v>
                </c:pt>
                <c:pt idx="163">
                  <c:v>57.802</c:v>
                </c:pt>
                <c:pt idx="164">
                  <c:v>57.802</c:v>
                </c:pt>
                <c:pt idx="165">
                  <c:v>57.802</c:v>
                </c:pt>
                <c:pt idx="166">
                  <c:v>57.802</c:v>
                </c:pt>
                <c:pt idx="167">
                  <c:v>57.802</c:v>
                </c:pt>
                <c:pt idx="168">
                  <c:v>57.802</c:v>
                </c:pt>
                <c:pt idx="169">
                  <c:v>57.802</c:v>
                </c:pt>
                <c:pt idx="170">
                  <c:v>57.802</c:v>
                </c:pt>
                <c:pt idx="171">
                  <c:v>57.802</c:v>
                </c:pt>
                <c:pt idx="172">
                  <c:v>57.802</c:v>
                </c:pt>
                <c:pt idx="173">
                  <c:v>54.677999999999997</c:v>
                </c:pt>
                <c:pt idx="174">
                  <c:v>53.116</c:v>
                </c:pt>
                <c:pt idx="175">
                  <c:v>53.116</c:v>
                </c:pt>
                <c:pt idx="176">
                  <c:v>51.552999999999997</c:v>
                </c:pt>
                <c:pt idx="177">
                  <c:v>51.552999999999997</c:v>
                </c:pt>
                <c:pt idx="178">
                  <c:v>51.552999999999997</c:v>
                </c:pt>
                <c:pt idx="179">
                  <c:v>51.552999999999997</c:v>
                </c:pt>
                <c:pt idx="180">
                  <c:v>51.552999999999997</c:v>
                </c:pt>
                <c:pt idx="181">
                  <c:v>49.311999999999998</c:v>
                </c:pt>
                <c:pt idx="182">
                  <c:v>49.311999999999998</c:v>
                </c:pt>
                <c:pt idx="183">
                  <c:v>49.311999999999998</c:v>
                </c:pt>
                <c:pt idx="184">
                  <c:v>49.311999999999998</c:v>
                </c:pt>
                <c:pt idx="185">
                  <c:v>49.311999999999998</c:v>
                </c:pt>
                <c:pt idx="186">
                  <c:v>46.845999999999997</c:v>
                </c:pt>
                <c:pt idx="187">
                  <c:v>46.845999999999997</c:v>
                </c:pt>
                <c:pt idx="188">
                  <c:v>46.845999999999997</c:v>
                </c:pt>
                <c:pt idx="189">
                  <c:v>46.845999999999997</c:v>
                </c:pt>
                <c:pt idx="190">
                  <c:v>46.845999999999997</c:v>
                </c:pt>
                <c:pt idx="191">
                  <c:v>46.845999999999997</c:v>
                </c:pt>
                <c:pt idx="192">
                  <c:v>46.845999999999997</c:v>
                </c:pt>
              </c:numCache>
            </c:numRef>
          </c:yVal>
          <c:smooth val="0"/>
        </c:ser>
        <c:ser>
          <c:idx val="1"/>
          <c:order val="1"/>
          <c:tx>
            <c:strRef>
              <c:f>Sheet1!$C$1</c:f>
              <c:strCache>
                <c:ptCount val="1"/>
                <c:pt idx="0">
                  <c:v>No Induction  (N = 2,364)</c:v>
                </c:pt>
              </c:strCache>
            </c:strRef>
          </c:tx>
          <c:spPr>
            <a:ln w="41275">
              <a:solidFill>
                <a:srgbClr val="00FF00"/>
              </a:solidFill>
            </a:ln>
          </c:spPr>
          <c:marker>
            <c:symbol val="none"/>
          </c:marker>
          <c:xVal>
            <c:numRef>
              <c:f>Sheet1!$A$2:$A$194</c:f>
              <c:numCache>
                <c:formatCode>General</c:formatCode>
                <c:ptCount val="19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numCache>
            </c:numRef>
          </c:xVal>
          <c:yVal>
            <c:numRef>
              <c:f>Sheet1!$C$2:$C$194</c:f>
              <c:numCache>
                <c:formatCode>General</c:formatCode>
                <c:ptCount val="193"/>
                <c:pt idx="0">
                  <c:v>100</c:v>
                </c:pt>
                <c:pt idx="1">
                  <c:v>100</c:v>
                </c:pt>
                <c:pt idx="2">
                  <c:v>100</c:v>
                </c:pt>
                <c:pt idx="3">
                  <c:v>99.915000000000006</c:v>
                </c:pt>
                <c:pt idx="4">
                  <c:v>99.703000000000003</c:v>
                </c:pt>
                <c:pt idx="5">
                  <c:v>99.703000000000003</c:v>
                </c:pt>
                <c:pt idx="6">
                  <c:v>98.805000000000007</c:v>
                </c:pt>
                <c:pt idx="7">
                  <c:v>97.39</c:v>
                </c:pt>
                <c:pt idx="8">
                  <c:v>97.174999999999997</c:v>
                </c:pt>
                <c:pt idx="9">
                  <c:v>97.174999999999997</c:v>
                </c:pt>
                <c:pt idx="10">
                  <c:v>97.174999999999997</c:v>
                </c:pt>
                <c:pt idx="11">
                  <c:v>97.174999999999997</c:v>
                </c:pt>
                <c:pt idx="12">
                  <c:v>97.174999999999997</c:v>
                </c:pt>
                <c:pt idx="13">
                  <c:v>97.174999999999997</c:v>
                </c:pt>
                <c:pt idx="14">
                  <c:v>97.174999999999997</c:v>
                </c:pt>
                <c:pt idx="15">
                  <c:v>97.174999999999997</c:v>
                </c:pt>
                <c:pt idx="16">
                  <c:v>97.07</c:v>
                </c:pt>
                <c:pt idx="17">
                  <c:v>96.86</c:v>
                </c:pt>
                <c:pt idx="18">
                  <c:v>96.227999999999994</c:v>
                </c:pt>
                <c:pt idx="19">
                  <c:v>95.119</c:v>
                </c:pt>
                <c:pt idx="20">
                  <c:v>94.536000000000001</c:v>
                </c:pt>
                <c:pt idx="21">
                  <c:v>93.896000000000001</c:v>
                </c:pt>
                <c:pt idx="22">
                  <c:v>93.789000000000001</c:v>
                </c:pt>
                <c:pt idx="23">
                  <c:v>93.789000000000001</c:v>
                </c:pt>
                <c:pt idx="24">
                  <c:v>93.789000000000001</c:v>
                </c:pt>
                <c:pt idx="25">
                  <c:v>93.789000000000001</c:v>
                </c:pt>
                <c:pt idx="26">
                  <c:v>93.789000000000001</c:v>
                </c:pt>
                <c:pt idx="27">
                  <c:v>93.789000000000001</c:v>
                </c:pt>
                <c:pt idx="28">
                  <c:v>93.662999999999997</c:v>
                </c:pt>
                <c:pt idx="29">
                  <c:v>93.349000000000004</c:v>
                </c:pt>
                <c:pt idx="30">
                  <c:v>92.844999999999999</c:v>
                </c:pt>
                <c:pt idx="31">
                  <c:v>91.268000000000001</c:v>
                </c:pt>
                <c:pt idx="32">
                  <c:v>90.822999999999993</c:v>
                </c:pt>
                <c:pt idx="33">
                  <c:v>90.759</c:v>
                </c:pt>
                <c:pt idx="34">
                  <c:v>90.759</c:v>
                </c:pt>
                <c:pt idx="35">
                  <c:v>90.694000000000003</c:v>
                </c:pt>
                <c:pt idx="36">
                  <c:v>90.694000000000003</c:v>
                </c:pt>
                <c:pt idx="37">
                  <c:v>90.694000000000003</c:v>
                </c:pt>
                <c:pt idx="38">
                  <c:v>90.694000000000003</c:v>
                </c:pt>
                <c:pt idx="39">
                  <c:v>90.617999999999995</c:v>
                </c:pt>
                <c:pt idx="40">
                  <c:v>90.388000000000005</c:v>
                </c:pt>
                <c:pt idx="41">
                  <c:v>89.468999999999994</c:v>
                </c:pt>
                <c:pt idx="42">
                  <c:v>88.778000000000006</c:v>
                </c:pt>
                <c:pt idx="43">
                  <c:v>87.933000000000007</c:v>
                </c:pt>
                <c:pt idx="44">
                  <c:v>87.468999999999994</c:v>
                </c:pt>
                <c:pt idx="45">
                  <c:v>87.313000000000002</c:v>
                </c:pt>
                <c:pt idx="46">
                  <c:v>87.313000000000002</c:v>
                </c:pt>
                <c:pt idx="47">
                  <c:v>87.313000000000002</c:v>
                </c:pt>
                <c:pt idx="48">
                  <c:v>87.313000000000002</c:v>
                </c:pt>
                <c:pt idx="49">
                  <c:v>87.313000000000002</c:v>
                </c:pt>
                <c:pt idx="50">
                  <c:v>87.313000000000002</c:v>
                </c:pt>
                <c:pt idx="51">
                  <c:v>87.22</c:v>
                </c:pt>
                <c:pt idx="52">
                  <c:v>87.22</c:v>
                </c:pt>
                <c:pt idx="53">
                  <c:v>86.661000000000001</c:v>
                </c:pt>
                <c:pt idx="54">
                  <c:v>85.914000000000001</c:v>
                </c:pt>
                <c:pt idx="55">
                  <c:v>85.165999999999997</c:v>
                </c:pt>
                <c:pt idx="56">
                  <c:v>84.79</c:v>
                </c:pt>
                <c:pt idx="57">
                  <c:v>84.79</c:v>
                </c:pt>
                <c:pt idx="58">
                  <c:v>84.79</c:v>
                </c:pt>
                <c:pt idx="59">
                  <c:v>84.79</c:v>
                </c:pt>
                <c:pt idx="60">
                  <c:v>84.79</c:v>
                </c:pt>
                <c:pt idx="61">
                  <c:v>84.79</c:v>
                </c:pt>
                <c:pt idx="62">
                  <c:v>84.79</c:v>
                </c:pt>
                <c:pt idx="63">
                  <c:v>84.79</c:v>
                </c:pt>
                <c:pt idx="64">
                  <c:v>84.68</c:v>
                </c:pt>
                <c:pt idx="65">
                  <c:v>83.346999999999994</c:v>
                </c:pt>
                <c:pt idx="66">
                  <c:v>82.566999999999993</c:v>
                </c:pt>
                <c:pt idx="67">
                  <c:v>81.337000000000003</c:v>
                </c:pt>
                <c:pt idx="68">
                  <c:v>80.998999999999995</c:v>
                </c:pt>
                <c:pt idx="69">
                  <c:v>80.998999999999995</c:v>
                </c:pt>
                <c:pt idx="70">
                  <c:v>80.998999999999995</c:v>
                </c:pt>
                <c:pt idx="71">
                  <c:v>80.998999999999995</c:v>
                </c:pt>
                <c:pt idx="72">
                  <c:v>80.998999999999995</c:v>
                </c:pt>
                <c:pt idx="73">
                  <c:v>80.998999999999995</c:v>
                </c:pt>
                <c:pt idx="74">
                  <c:v>80.864999999999995</c:v>
                </c:pt>
                <c:pt idx="75">
                  <c:v>80.316999999999993</c:v>
                </c:pt>
                <c:pt idx="76">
                  <c:v>79.626999999999995</c:v>
                </c:pt>
                <c:pt idx="77">
                  <c:v>78.66</c:v>
                </c:pt>
                <c:pt idx="78">
                  <c:v>77.551000000000002</c:v>
                </c:pt>
                <c:pt idx="79">
                  <c:v>77.132999999999996</c:v>
                </c:pt>
                <c:pt idx="80">
                  <c:v>76.712000000000003</c:v>
                </c:pt>
                <c:pt idx="81">
                  <c:v>76.712000000000003</c:v>
                </c:pt>
                <c:pt idx="82">
                  <c:v>76.712000000000003</c:v>
                </c:pt>
                <c:pt idx="83">
                  <c:v>76.712000000000003</c:v>
                </c:pt>
                <c:pt idx="84">
                  <c:v>76.712000000000003</c:v>
                </c:pt>
                <c:pt idx="85">
                  <c:v>76.712000000000003</c:v>
                </c:pt>
                <c:pt idx="86">
                  <c:v>76.546999999999997</c:v>
                </c:pt>
                <c:pt idx="87">
                  <c:v>76.546999999999997</c:v>
                </c:pt>
                <c:pt idx="88">
                  <c:v>76.546999999999997</c:v>
                </c:pt>
                <c:pt idx="89">
                  <c:v>75.376999999999995</c:v>
                </c:pt>
                <c:pt idx="90">
                  <c:v>74.701999999999998</c:v>
                </c:pt>
                <c:pt idx="91">
                  <c:v>73.007999999999996</c:v>
                </c:pt>
                <c:pt idx="92">
                  <c:v>72.320999999999998</c:v>
                </c:pt>
                <c:pt idx="93">
                  <c:v>72.320999999999998</c:v>
                </c:pt>
                <c:pt idx="94">
                  <c:v>72.320999999999998</c:v>
                </c:pt>
                <c:pt idx="95">
                  <c:v>72.320999999999998</c:v>
                </c:pt>
                <c:pt idx="96">
                  <c:v>72.320999999999998</c:v>
                </c:pt>
                <c:pt idx="97">
                  <c:v>72.320999999999998</c:v>
                </c:pt>
                <c:pt idx="98">
                  <c:v>72.320999999999998</c:v>
                </c:pt>
                <c:pt idx="99">
                  <c:v>72.320999999999998</c:v>
                </c:pt>
                <c:pt idx="100">
                  <c:v>72.320999999999998</c:v>
                </c:pt>
                <c:pt idx="101">
                  <c:v>71.7</c:v>
                </c:pt>
                <c:pt idx="102">
                  <c:v>70.039000000000001</c:v>
                </c:pt>
                <c:pt idx="103">
                  <c:v>68.576999999999998</c:v>
                </c:pt>
                <c:pt idx="104">
                  <c:v>68.158000000000001</c:v>
                </c:pt>
                <c:pt idx="105">
                  <c:v>68.158000000000001</c:v>
                </c:pt>
                <c:pt idx="106">
                  <c:v>68.158000000000001</c:v>
                </c:pt>
                <c:pt idx="107">
                  <c:v>68.158000000000001</c:v>
                </c:pt>
                <c:pt idx="108">
                  <c:v>68.158000000000001</c:v>
                </c:pt>
                <c:pt idx="109">
                  <c:v>68.158000000000001</c:v>
                </c:pt>
                <c:pt idx="110">
                  <c:v>68.158000000000001</c:v>
                </c:pt>
                <c:pt idx="111">
                  <c:v>68.158000000000001</c:v>
                </c:pt>
                <c:pt idx="112">
                  <c:v>67.879000000000005</c:v>
                </c:pt>
                <c:pt idx="113">
                  <c:v>67.599000000000004</c:v>
                </c:pt>
                <c:pt idx="114">
                  <c:v>66.753</c:v>
                </c:pt>
                <c:pt idx="115">
                  <c:v>65.055999999999997</c:v>
                </c:pt>
                <c:pt idx="116">
                  <c:v>65.055999999999997</c:v>
                </c:pt>
                <c:pt idx="117">
                  <c:v>65.055999999999997</c:v>
                </c:pt>
                <c:pt idx="118">
                  <c:v>65.055999999999997</c:v>
                </c:pt>
                <c:pt idx="119">
                  <c:v>64.756</c:v>
                </c:pt>
                <c:pt idx="120">
                  <c:v>64.756</c:v>
                </c:pt>
                <c:pt idx="121">
                  <c:v>64.756</c:v>
                </c:pt>
                <c:pt idx="122">
                  <c:v>64.756</c:v>
                </c:pt>
                <c:pt idx="123">
                  <c:v>64.421999999999997</c:v>
                </c:pt>
                <c:pt idx="124">
                  <c:v>64.421999999999997</c:v>
                </c:pt>
                <c:pt idx="125">
                  <c:v>62.744</c:v>
                </c:pt>
                <c:pt idx="126">
                  <c:v>62.073</c:v>
                </c:pt>
                <c:pt idx="127">
                  <c:v>61.738</c:v>
                </c:pt>
                <c:pt idx="128">
                  <c:v>61.738</c:v>
                </c:pt>
                <c:pt idx="129">
                  <c:v>61.738</c:v>
                </c:pt>
                <c:pt idx="130">
                  <c:v>61.738</c:v>
                </c:pt>
                <c:pt idx="131">
                  <c:v>61.738</c:v>
                </c:pt>
                <c:pt idx="132">
                  <c:v>61.738</c:v>
                </c:pt>
                <c:pt idx="133">
                  <c:v>61.738</c:v>
                </c:pt>
                <c:pt idx="134">
                  <c:v>61.738</c:v>
                </c:pt>
                <c:pt idx="135">
                  <c:v>61.738</c:v>
                </c:pt>
                <c:pt idx="136">
                  <c:v>61.323</c:v>
                </c:pt>
                <c:pt idx="137">
                  <c:v>61.323</c:v>
                </c:pt>
                <c:pt idx="138">
                  <c:v>59.643000000000001</c:v>
                </c:pt>
                <c:pt idx="139">
                  <c:v>59.22</c:v>
                </c:pt>
                <c:pt idx="140">
                  <c:v>59.22</c:v>
                </c:pt>
                <c:pt idx="141">
                  <c:v>58.356000000000002</c:v>
                </c:pt>
                <c:pt idx="142">
                  <c:v>58.356000000000002</c:v>
                </c:pt>
                <c:pt idx="143">
                  <c:v>58.356000000000002</c:v>
                </c:pt>
                <c:pt idx="144">
                  <c:v>58.356000000000002</c:v>
                </c:pt>
                <c:pt idx="145">
                  <c:v>58.356000000000002</c:v>
                </c:pt>
                <c:pt idx="146">
                  <c:v>58.356000000000002</c:v>
                </c:pt>
                <c:pt idx="147">
                  <c:v>57.816000000000003</c:v>
                </c:pt>
                <c:pt idx="148">
                  <c:v>56.719000000000001</c:v>
                </c:pt>
                <c:pt idx="149">
                  <c:v>56.168999999999997</c:v>
                </c:pt>
                <c:pt idx="150">
                  <c:v>55.618000000000002</c:v>
                </c:pt>
                <c:pt idx="151">
                  <c:v>53.966000000000001</c:v>
                </c:pt>
                <c:pt idx="152">
                  <c:v>53.414999999999999</c:v>
                </c:pt>
                <c:pt idx="153">
                  <c:v>53.414999999999999</c:v>
                </c:pt>
                <c:pt idx="154">
                  <c:v>53.414999999999999</c:v>
                </c:pt>
                <c:pt idx="155">
                  <c:v>53.414999999999999</c:v>
                </c:pt>
                <c:pt idx="156">
                  <c:v>53.414999999999999</c:v>
                </c:pt>
                <c:pt idx="157">
                  <c:v>53.414999999999999</c:v>
                </c:pt>
                <c:pt idx="158">
                  <c:v>53.414999999999999</c:v>
                </c:pt>
                <c:pt idx="159">
                  <c:v>53.414999999999999</c:v>
                </c:pt>
                <c:pt idx="160">
                  <c:v>53.414999999999999</c:v>
                </c:pt>
                <c:pt idx="161">
                  <c:v>52.63</c:v>
                </c:pt>
                <c:pt idx="162">
                  <c:v>52.63</c:v>
                </c:pt>
                <c:pt idx="163">
                  <c:v>50.201000000000001</c:v>
                </c:pt>
                <c:pt idx="164">
                  <c:v>50.201000000000001</c:v>
                </c:pt>
                <c:pt idx="165">
                  <c:v>50.201000000000001</c:v>
                </c:pt>
                <c:pt idx="166">
                  <c:v>50.201000000000001</c:v>
                </c:pt>
                <c:pt idx="167">
                  <c:v>50.201000000000001</c:v>
                </c:pt>
                <c:pt idx="168">
                  <c:v>50.201000000000001</c:v>
                </c:pt>
                <c:pt idx="169">
                  <c:v>50.201000000000001</c:v>
                </c:pt>
                <c:pt idx="170">
                  <c:v>50.201000000000001</c:v>
                </c:pt>
                <c:pt idx="171">
                  <c:v>50.201000000000001</c:v>
                </c:pt>
                <c:pt idx="172">
                  <c:v>50.201000000000001</c:v>
                </c:pt>
                <c:pt idx="173">
                  <c:v>50.201000000000001</c:v>
                </c:pt>
                <c:pt idx="174">
                  <c:v>49.197000000000003</c:v>
                </c:pt>
                <c:pt idx="175">
                  <c:v>48.171999999999997</c:v>
                </c:pt>
                <c:pt idx="176">
                  <c:v>48.171999999999997</c:v>
                </c:pt>
                <c:pt idx="177">
                  <c:v>48.171999999999997</c:v>
                </c:pt>
                <c:pt idx="178">
                  <c:v>48.171999999999997</c:v>
                </c:pt>
                <c:pt idx="179">
                  <c:v>48.171999999999997</c:v>
                </c:pt>
                <c:pt idx="180">
                  <c:v>48.171999999999997</c:v>
                </c:pt>
                <c:pt idx="181">
                  <c:v>48.171999999999997</c:v>
                </c:pt>
                <c:pt idx="182">
                  <c:v>48.171999999999997</c:v>
                </c:pt>
                <c:pt idx="183">
                  <c:v>48.171999999999997</c:v>
                </c:pt>
                <c:pt idx="184">
                  <c:v>48.171999999999997</c:v>
                </c:pt>
                <c:pt idx="185">
                  <c:v>46.755000000000003</c:v>
                </c:pt>
                <c:pt idx="186">
                  <c:v>46.755000000000003</c:v>
                </c:pt>
                <c:pt idx="187">
                  <c:v>45.293999999999997</c:v>
                </c:pt>
                <c:pt idx="188">
                  <c:v>45.293999999999997</c:v>
                </c:pt>
                <c:pt idx="189">
                  <c:v>45.293999999999997</c:v>
                </c:pt>
                <c:pt idx="190">
                  <c:v>45.293999999999997</c:v>
                </c:pt>
                <c:pt idx="191">
                  <c:v>45.293999999999997</c:v>
                </c:pt>
                <c:pt idx="192">
                  <c:v>45.293999999999997</c:v>
                </c:pt>
              </c:numCache>
            </c:numRef>
          </c:yVal>
          <c:smooth val="0"/>
        </c:ser>
        <c:dLbls>
          <c:showLegendKey val="0"/>
          <c:showVal val="0"/>
          <c:showCatName val="0"/>
          <c:showSerName val="0"/>
          <c:showPercent val="0"/>
          <c:showBubbleSize val="0"/>
        </c:dLbls>
        <c:axId val="828343240"/>
        <c:axId val="828343632"/>
      </c:scatterChart>
      <c:valAx>
        <c:axId val="828343240"/>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43632"/>
        <c:crosses val="autoZero"/>
        <c:crossBetween val="midCat"/>
        <c:majorUnit val="1"/>
      </c:valAx>
      <c:valAx>
        <c:axId val="8283436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671E-3"/>
              <c:y val="0.22594424688850079"/>
            </c:manualLayout>
          </c:layout>
          <c:overlay val="0"/>
        </c:title>
        <c:numFmt formatCode="General" sourceLinked="1"/>
        <c:majorTickMark val="out"/>
        <c:minorTickMark val="none"/>
        <c:tickLblPos val="nextTo"/>
        <c:txPr>
          <a:bodyPr/>
          <a:lstStyle/>
          <a:p>
            <a:pPr>
              <a:defRPr sz="1500" b="1"/>
            </a:pPr>
            <a:endParaRPr lang="en-US"/>
          </a:p>
        </c:txPr>
        <c:crossAx val="828343240"/>
        <c:crosses val="autoZero"/>
        <c:crossBetween val="midCat"/>
        <c:majorUnit val="20"/>
      </c:valAx>
      <c:spPr>
        <a:solidFill>
          <a:schemeClr val="bg2"/>
        </a:solidFill>
        <a:ln>
          <a:solidFill>
            <a:schemeClr val="tx1"/>
          </a:solidFill>
        </a:ln>
      </c:spPr>
    </c:plotArea>
    <c:legend>
      <c:legendPos val="r"/>
      <c:layout>
        <c:manualLayout>
          <c:xMode val="edge"/>
          <c:yMode val="edge"/>
          <c:x val="0.14367256637168141"/>
          <c:y val="0.62952205571077813"/>
          <c:w val="0.30047197640117995"/>
          <c:h val="0.15851409702819683"/>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36"/>
          <c:h val="0.82821386550819165"/>
        </c:manualLayout>
      </c:layout>
      <c:scatterChart>
        <c:scatterStyle val="lineMarker"/>
        <c:varyColors val="0"/>
        <c:ser>
          <c:idx val="0"/>
          <c:order val="0"/>
          <c:tx>
            <c:strRef>
              <c:f>Sheet1!$B$1</c:f>
              <c:strCache>
                <c:ptCount val="1"/>
                <c:pt idx="0">
                  <c:v>Cyclosporine use at discharge and 1 year (N = 559)</c:v>
                </c:pt>
              </c:strCache>
            </c:strRef>
          </c:tx>
          <c:spPr>
            <a:ln w="41275">
              <a:solidFill>
                <a:srgbClr val="FF00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Sheet1!$B$2:$B$110</c:f>
              <c:numCache>
                <c:formatCode>General</c:formatCode>
                <c:ptCount val="109"/>
                <c:pt idx="0">
                  <c:v>100</c:v>
                </c:pt>
                <c:pt idx="1">
                  <c:v>100</c:v>
                </c:pt>
                <c:pt idx="2">
                  <c:v>100</c:v>
                </c:pt>
                <c:pt idx="3">
                  <c:v>100</c:v>
                </c:pt>
                <c:pt idx="4">
                  <c:v>100</c:v>
                </c:pt>
                <c:pt idx="5">
                  <c:v>100</c:v>
                </c:pt>
                <c:pt idx="6">
                  <c:v>99.641999999999996</c:v>
                </c:pt>
                <c:pt idx="7">
                  <c:v>98.569000000000003</c:v>
                </c:pt>
                <c:pt idx="8">
                  <c:v>98.39</c:v>
                </c:pt>
                <c:pt idx="9">
                  <c:v>98.39</c:v>
                </c:pt>
                <c:pt idx="10">
                  <c:v>98.39</c:v>
                </c:pt>
                <c:pt idx="11">
                  <c:v>98.39</c:v>
                </c:pt>
                <c:pt idx="12">
                  <c:v>98.39</c:v>
                </c:pt>
                <c:pt idx="13">
                  <c:v>98.39</c:v>
                </c:pt>
                <c:pt idx="14">
                  <c:v>98.39</c:v>
                </c:pt>
                <c:pt idx="15">
                  <c:v>98.39</c:v>
                </c:pt>
                <c:pt idx="16">
                  <c:v>98.39</c:v>
                </c:pt>
                <c:pt idx="17">
                  <c:v>97.802999999999997</c:v>
                </c:pt>
                <c:pt idx="18">
                  <c:v>96.825000000000003</c:v>
                </c:pt>
                <c:pt idx="19">
                  <c:v>96.043000000000006</c:v>
                </c:pt>
                <c:pt idx="20">
                  <c:v>95.650999999999996</c:v>
                </c:pt>
                <c:pt idx="21">
                  <c:v>95.650999999999996</c:v>
                </c:pt>
                <c:pt idx="22">
                  <c:v>95.650999999999996</c:v>
                </c:pt>
                <c:pt idx="23">
                  <c:v>95.650999999999996</c:v>
                </c:pt>
                <c:pt idx="24">
                  <c:v>95.650999999999996</c:v>
                </c:pt>
                <c:pt idx="25">
                  <c:v>95.650999999999996</c:v>
                </c:pt>
                <c:pt idx="26">
                  <c:v>95.650999999999996</c:v>
                </c:pt>
                <c:pt idx="27">
                  <c:v>95.650999999999996</c:v>
                </c:pt>
                <c:pt idx="28">
                  <c:v>95.650999999999996</c:v>
                </c:pt>
                <c:pt idx="29">
                  <c:v>95.427000000000007</c:v>
                </c:pt>
                <c:pt idx="30">
                  <c:v>94.076999999999998</c:v>
                </c:pt>
                <c:pt idx="31">
                  <c:v>92.951999999999998</c:v>
                </c:pt>
                <c:pt idx="32">
                  <c:v>92.727000000000004</c:v>
                </c:pt>
                <c:pt idx="33">
                  <c:v>92.727000000000004</c:v>
                </c:pt>
                <c:pt idx="34">
                  <c:v>92.497</c:v>
                </c:pt>
                <c:pt idx="35">
                  <c:v>92.497</c:v>
                </c:pt>
                <c:pt idx="36">
                  <c:v>92.497</c:v>
                </c:pt>
                <c:pt idx="37">
                  <c:v>92.497</c:v>
                </c:pt>
                <c:pt idx="38">
                  <c:v>92.497</c:v>
                </c:pt>
                <c:pt idx="39">
                  <c:v>92.497</c:v>
                </c:pt>
                <c:pt idx="40">
                  <c:v>92.497</c:v>
                </c:pt>
                <c:pt idx="41">
                  <c:v>91.947999999999993</c:v>
                </c:pt>
                <c:pt idx="42">
                  <c:v>91.123999999999995</c:v>
                </c:pt>
                <c:pt idx="43">
                  <c:v>89.475999999999999</c:v>
                </c:pt>
                <c:pt idx="44">
                  <c:v>89.475999999999999</c:v>
                </c:pt>
                <c:pt idx="45">
                  <c:v>89.475999999999999</c:v>
                </c:pt>
                <c:pt idx="46">
                  <c:v>89.475999999999999</c:v>
                </c:pt>
                <c:pt idx="47">
                  <c:v>89.475999999999999</c:v>
                </c:pt>
                <c:pt idx="48">
                  <c:v>89.475999999999999</c:v>
                </c:pt>
                <c:pt idx="49">
                  <c:v>89.475999999999999</c:v>
                </c:pt>
                <c:pt idx="50">
                  <c:v>89.475999999999999</c:v>
                </c:pt>
                <c:pt idx="51">
                  <c:v>89.475999999999999</c:v>
                </c:pt>
                <c:pt idx="52">
                  <c:v>89.475999999999999</c:v>
                </c:pt>
                <c:pt idx="53">
                  <c:v>88.837000000000003</c:v>
                </c:pt>
                <c:pt idx="54">
                  <c:v>87.239000000000004</c:v>
                </c:pt>
                <c:pt idx="55">
                  <c:v>85.959000000000003</c:v>
                </c:pt>
                <c:pt idx="56">
                  <c:v>85.959000000000003</c:v>
                </c:pt>
                <c:pt idx="57">
                  <c:v>85.959000000000003</c:v>
                </c:pt>
                <c:pt idx="58">
                  <c:v>85.959000000000003</c:v>
                </c:pt>
                <c:pt idx="59">
                  <c:v>85.959000000000003</c:v>
                </c:pt>
                <c:pt idx="60">
                  <c:v>85.959000000000003</c:v>
                </c:pt>
                <c:pt idx="61">
                  <c:v>85.959000000000003</c:v>
                </c:pt>
                <c:pt idx="62">
                  <c:v>85.959000000000003</c:v>
                </c:pt>
                <c:pt idx="63">
                  <c:v>85.588999999999999</c:v>
                </c:pt>
                <c:pt idx="64">
                  <c:v>84.847999999999999</c:v>
                </c:pt>
                <c:pt idx="65">
                  <c:v>84.477000000000004</c:v>
                </c:pt>
                <c:pt idx="66">
                  <c:v>83.736000000000004</c:v>
                </c:pt>
                <c:pt idx="67">
                  <c:v>83.366</c:v>
                </c:pt>
                <c:pt idx="68">
                  <c:v>83.366</c:v>
                </c:pt>
                <c:pt idx="69">
                  <c:v>83.366</c:v>
                </c:pt>
                <c:pt idx="70">
                  <c:v>83.366</c:v>
                </c:pt>
                <c:pt idx="71">
                  <c:v>83.366</c:v>
                </c:pt>
                <c:pt idx="72">
                  <c:v>83.366</c:v>
                </c:pt>
                <c:pt idx="73">
                  <c:v>83.366</c:v>
                </c:pt>
                <c:pt idx="74">
                  <c:v>83.366</c:v>
                </c:pt>
                <c:pt idx="75">
                  <c:v>82.478999999999999</c:v>
                </c:pt>
                <c:pt idx="76">
                  <c:v>82.036000000000001</c:v>
                </c:pt>
                <c:pt idx="77">
                  <c:v>80.704999999999998</c:v>
                </c:pt>
                <c:pt idx="78">
                  <c:v>79.817999999999998</c:v>
                </c:pt>
                <c:pt idx="79">
                  <c:v>79.817999999999998</c:v>
                </c:pt>
                <c:pt idx="80">
                  <c:v>79.817999999999998</c:v>
                </c:pt>
                <c:pt idx="81">
                  <c:v>79.817999999999998</c:v>
                </c:pt>
                <c:pt idx="82">
                  <c:v>79.817999999999998</c:v>
                </c:pt>
                <c:pt idx="83">
                  <c:v>79.817999999999998</c:v>
                </c:pt>
                <c:pt idx="84">
                  <c:v>79.817999999999998</c:v>
                </c:pt>
                <c:pt idx="85">
                  <c:v>79.817999999999998</c:v>
                </c:pt>
                <c:pt idx="86">
                  <c:v>79.817999999999998</c:v>
                </c:pt>
                <c:pt idx="87">
                  <c:v>79.817999999999998</c:v>
                </c:pt>
                <c:pt idx="88">
                  <c:v>79.817999999999998</c:v>
                </c:pt>
                <c:pt idx="89">
                  <c:v>78.108000000000004</c:v>
                </c:pt>
                <c:pt idx="90">
                  <c:v>77.537999999999997</c:v>
                </c:pt>
                <c:pt idx="91">
                  <c:v>76.962999999999994</c:v>
                </c:pt>
                <c:pt idx="92">
                  <c:v>76.962999999999994</c:v>
                </c:pt>
                <c:pt idx="93">
                  <c:v>76.962999999999994</c:v>
                </c:pt>
                <c:pt idx="94">
                  <c:v>76.962999999999994</c:v>
                </c:pt>
                <c:pt idx="95">
                  <c:v>76.962999999999994</c:v>
                </c:pt>
                <c:pt idx="96">
                  <c:v>76.962999999999994</c:v>
                </c:pt>
                <c:pt idx="97">
                  <c:v>76.962999999999994</c:v>
                </c:pt>
                <c:pt idx="98">
                  <c:v>76.962999999999994</c:v>
                </c:pt>
                <c:pt idx="99">
                  <c:v>76.962999999999994</c:v>
                </c:pt>
                <c:pt idx="100">
                  <c:v>76.962999999999994</c:v>
                </c:pt>
                <c:pt idx="101">
                  <c:v>76.962999999999994</c:v>
                </c:pt>
                <c:pt idx="102">
                  <c:v>76.135999999999996</c:v>
                </c:pt>
                <c:pt idx="103">
                  <c:v>74.480999999999995</c:v>
                </c:pt>
                <c:pt idx="104">
                  <c:v>74.480999999999995</c:v>
                </c:pt>
                <c:pt idx="105">
                  <c:v>74.480999999999995</c:v>
                </c:pt>
                <c:pt idx="106">
                  <c:v>74.480999999999995</c:v>
                </c:pt>
                <c:pt idx="107">
                  <c:v>74.480999999999995</c:v>
                </c:pt>
                <c:pt idx="108">
                  <c:v>74.480999999999995</c:v>
                </c:pt>
              </c:numCache>
            </c:numRef>
          </c:yVal>
          <c:smooth val="0"/>
        </c:ser>
        <c:ser>
          <c:idx val="1"/>
          <c:order val="1"/>
          <c:tx>
            <c:strRef>
              <c:f>Sheet1!$C$1</c:f>
              <c:strCache>
                <c:ptCount val="1"/>
                <c:pt idx="0">
                  <c:v>Tacrolimus use at discharge and 1 year (N = 1,878)</c:v>
                </c:pt>
              </c:strCache>
            </c:strRef>
          </c:tx>
          <c:spPr>
            <a:ln w="41275">
              <a:solidFill>
                <a:srgbClr val="00FF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Sheet1!$C$2:$C$110</c:f>
              <c:numCache>
                <c:formatCode>General</c:formatCode>
                <c:ptCount val="109"/>
                <c:pt idx="0">
                  <c:v>100</c:v>
                </c:pt>
                <c:pt idx="1">
                  <c:v>100</c:v>
                </c:pt>
                <c:pt idx="2">
                  <c:v>100</c:v>
                </c:pt>
                <c:pt idx="3">
                  <c:v>100</c:v>
                </c:pt>
                <c:pt idx="4">
                  <c:v>100</c:v>
                </c:pt>
                <c:pt idx="5">
                  <c:v>100</c:v>
                </c:pt>
                <c:pt idx="6">
                  <c:v>99.68</c:v>
                </c:pt>
                <c:pt idx="7">
                  <c:v>98.242000000000004</c:v>
                </c:pt>
                <c:pt idx="8">
                  <c:v>98.188000000000002</c:v>
                </c:pt>
                <c:pt idx="9">
                  <c:v>98.188000000000002</c:v>
                </c:pt>
                <c:pt idx="10">
                  <c:v>98.188000000000002</c:v>
                </c:pt>
                <c:pt idx="11">
                  <c:v>98.188000000000002</c:v>
                </c:pt>
                <c:pt idx="12">
                  <c:v>98.188000000000002</c:v>
                </c:pt>
                <c:pt idx="13">
                  <c:v>98.188000000000002</c:v>
                </c:pt>
                <c:pt idx="14">
                  <c:v>98.188000000000002</c:v>
                </c:pt>
                <c:pt idx="15">
                  <c:v>98.188000000000002</c:v>
                </c:pt>
                <c:pt idx="16">
                  <c:v>98.058000000000007</c:v>
                </c:pt>
                <c:pt idx="17">
                  <c:v>97.927000000000007</c:v>
                </c:pt>
                <c:pt idx="18">
                  <c:v>97.209000000000003</c:v>
                </c:pt>
                <c:pt idx="19">
                  <c:v>96.03</c:v>
                </c:pt>
                <c:pt idx="20">
                  <c:v>95.766000000000005</c:v>
                </c:pt>
                <c:pt idx="21">
                  <c:v>95.7</c:v>
                </c:pt>
                <c:pt idx="22">
                  <c:v>95.632000000000005</c:v>
                </c:pt>
                <c:pt idx="23">
                  <c:v>95.632000000000005</c:v>
                </c:pt>
                <c:pt idx="24">
                  <c:v>95.632000000000005</c:v>
                </c:pt>
                <c:pt idx="25">
                  <c:v>95.632000000000005</c:v>
                </c:pt>
                <c:pt idx="26">
                  <c:v>95.632000000000005</c:v>
                </c:pt>
                <c:pt idx="27">
                  <c:v>95.632000000000005</c:v>
                </c:pt>
                <c:pt idx="28">
                  <c:v>95.462000000000003</c:v>
                </c:pt>
                <c:pt idx="29">
                  <c:v>95.206000000000003</c:v>
                </c:pt>
                <c:pt idx="30">
                  <c:v>94.352999999999994</c:v>
                </c:pt>
                <c:pt idx="31">
                  <c:v>93.241</c:v>
                </c:pt>
                <c:pt idx="32">
                  <c:v>92.981999999999999</c:v>
                </c:pt>
                <c:pt idx="33">
                  <c:v>92.894999999999996</c:v>
                </c:pt>
                <c:pt idx="34">
                  <c:v>92.894999999999996</c:v>
                </c:pt>
                <c:pt idx="35">
                  <c:v>92.804000000000002</c:v>
                </c:pt>
                <c:pt idx="36">
                  <c:v>92.804000000000002</c:v>
                </c:pt>
                <c:pt idx="37">
                  <c:v>92.804000000000002</c:v>
                </c:pt>
                <c:pt idx="38">
                  <c:v>92.804000000000002</c:v>
                </c:pt>
                <c:pt idx="39">
                  <c:v>92.804000000000002</c:v>
                </c:pt>
                <c:pt idx="40">
                  <c:v>92.686999999999998</c:v>
                </c:pt>
                <c:pt idx="41">
                  <c:v>92.215000000000003</c:v>
                </c:pt>
                <c:pt idx="42">
                  <c:v>91.978999999999999</c:v>
                </c:pt>
                <c:pt idx="43">
                  <c:v>90.793000000000006</c:v>
                </c:pt>
                <c:pt idx="44">
                  <c:v>90.314999999999998</c:v>
                </c:pt>
                <c:pt idx="45">
                  <c:v>90.314999999999998</c:v>
                </c:pt>
                <c:pt idx="46">
                  <c:v>90.314999999999998</c:v>
                </c:pt>
                <c:pt idx="47">
                  <c:v>90.314999999999998</c:v>
                </c:pt>
                <c:pt idx="48">
                  <c:v>90.314999999999998</c:v>
                </c:pt>
                <c:pt idx="49">
                  <c:v>90.314999999999998</c:v>
                </c:pt>
                <c:pt idx="50">
                  <c:v>90.314999999999998</c:v>
                </c:pt>
                <c:pt idx="51">
                  <c:v>90.314999999999998</c:v>
                </c:pt>
                <c:pt idx="52">
                  <c:v>89.971000000000004</c:v>
                </c:pt>
                <c:pt idx="53">
                  <c:v>89.971000000000004</c:v>
                </c:pt>
                <c:pt idx="54">
                  <c:v>89.798000000000002</c:v>
                </c:pt>
                <c:pt idx="55">
                  <c:v>88.412999999999997</c:v>
                </c:pt>
                <c:pt idx="56">
                  <c:v>88.239000000000004</c:v>
                </c:pt>
                <c:pt idx="57">
                  <c:v>88.061000000000007</c:v>
                </c:pt>
                <c:pt idx="58">
                  <c:v>88.061000000000007</c:v>
                </c:pt>
                <c:pt idx="59">
                  <c:v>88.061000000000007</c:v>
                </c:pt>
                <c:pt idx="60">
                  <c:v>88.061000000000007</c:v>
                </c:pt>
                <c:pt idx="61">
                  <c:v>88.061000000000007</c:v>
                </c:pt>
                <c:pt idx="62">
                  <c:v>88.061000000000007</c:v>
                </c:pt>
                <c:pt idx="63">
                  <c:v>87.811000000000007</c:v>
                </c:pt>
                <c:pt idx="64">
                  <c:v>87.811000000000007</c:v>
                </c:pt>
                <c:pt idx="65">
                  <c:v>86.793999999999997</c:v>
                </c:pt>
                <c:pt idx="66">
                  <c:v>85.004000000000005</c:v>
                </c:pt>
                <c:pt idx="67">
                  <c:v>84.748000000000005</c:v>
                </c:pt>
                <c:pt idx="68">
                  <c:v>84.748000000000005</c:v>
                </c:pt>
                <c:pt idx="69">
                  <c:v>84.748000000000005</c:v>
                </c:pt>
                <c:pt idx="70">
                  <c:v>84.748000000000005</c:v>
                </c:pt>
                <c:pt idx="71">
                  <c:v>84.748000000000005</c:v>
                </c:pt>
                <c:pt idx="72">
                  <c:v>84.748000000000005</c:v>
                </c:pt>
                <c:pt idx="73">
                  <c:v>84.748000000000005</c:v>
                </c:pt>
                <c:pt idx="74">
                  <c:v>84.385999999999996</c:v>
                </c:pt>
                <c:pt idx="75">
                  <c:v>84.016000000000005</c:v>
                </c:pt>
                <c:pt idx="76">
                  <c:v>84.016000000000005</c:v>
                </c:pt>
                <c:pt idx="77">
                  <c:v>83.256</c:v>
                </c:pt>
                <c:pt idx="78">
                  <c:v>82.875</c:v>
                </c:pt>
                <c:pt idx="79">
                  <c:v>82.492999999999995</c:v>
                </c:pt>
                <c:pt idx="80">
                  <c:v>82.099000000000004</c:v>
                </c:pt>
                <c:pt idx="81">
                  <c:v>82.099000000000004</c:v>
                </c:pt>
                <c:pt idx="82">
                  <c:v>82.099000000000004</c:v>
                </c:pt>
                <c:pt idx="83">
                  <c:v>82.099000000000004</c:v>
                </c:pt>
                <c:pt idx="84">
                  <c:v>82.099000000000004</c:v>
                </c:pt>
                <c:pt idx="85">
                  <c:v>82.099000000000004</c:v>
                </c:pt>
                <c:pt idx="86">
                  <c:v>81.471999999999994</c:v>
                </c:pt>
                <c:pt idx="87">
                  <c:v>81.471999999999994</c:v>
                </c:pt>
                <c:pt idx="88">
                  <c:v>81.471999999999994</c:v>
                </c:pt>
                <c:pt idx="89">
                  <c:v>80.188999999999993</c:v>
                </c:pt>
                <c:pt idx="90">
                  <c:v>80.188999999999993</c:v>
                </c:pt>
                <c:pt idx="91">
                  <c:v>77.585999999999999</c:v>
                </c:pt>
                <c:pt idx="92">
                  <c:v>76.929000000000002</c:v>
                </c:pt>
                <c:pt idx="93">
                  <c:v>76.929000000000002</c:v>
                </c:pt>
                <c:pt idx="94">
                  <c:v>76.929000000000002</c:v>
                </c:pt>
                <c:pt idx="95">
                  <c:v>76.929000000000002</c:v>
                </c:pt>
                <c:pt idx="96">
                  <c:v>76.929000000000002</c:v>
                </c:pt>
                <c:pt idx="97">
                  <c:v>76.929000000000002</c:v>
                </c:pt>
                <c:pt idx="98">
                  <c:v>76.929000000000002</c:v>
                </c:pt>
                <c:pt idx="99">
                  <c:v>76.929000000000002</c:v>
                </c:pt>
                <c:pt idx="100">
                  <c:v>76.929000000000002</c:v>
                </c:pt>
                <c:pt idx="101">
                  <c:v>75.578999999999994</c:v>
                </c:pt>
                <c:pt idx="102">
                  <c:v>75.578999999999994</c:v>
                </c:pt>
                <c:pt idx="103">
                  <c:v>72.88</c:v>
                </c:pt>
                <c:pt idx="104">
                  <c:v>72.88</c:v>
                </c:pt>
                <c:pt idx="105">
                  <c:v>72.88</c:v>
                </c:pt>
                <c:pt idx="106">
                  <c:v>72.88</c:v>
                </c:pt>
                <c:pt idx="107">
                  <c:v>72.88</c:v>
                </c:pt>
                <c:pt idx="108">
                  <c:v>72.88</c:v>
                </c:pt>
              </c:numCache>
            </c:numRef>
          </c:yVal>
          <c:smooth val="0"/>
        </c:ser>
        <c:ser>
          <c:idx val="2"/>
          <c:order val="2"/>
          <c:tx>
            <c:strRef>
              <c:f>Sheet1!$D$1</c:f>
              <c:strCache>
                <c:ptCount val="1"/>
                <c:pt idx="0">
                  <c:v>Cyclosporine use at discharge/Tacrolimus at 1 year (N = 180)</c:v>
                </c:pt>
              </c:strCache>
            </c:strRef>
          </c:tx>
          <c:spPr>
            <a:ln w="41275">
              <a:solidFill>
                <a:srgbClr val="66FFFF"/>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100</c:v>
                </c:pt>
                <c:pt idx="6">
                  <c:v>99.441000000000003</c:v>
                </c:pt>
                <c:pt idx="7">
                  <c:v>97.765000000000001</c:v>
                </c:pt>
                <c:pt idx="8">
                  <c:v>97.765000000000001</c:v>
                </c:pt>
                <c:pt idx="9">
                  <c:v>97.765000000000001</c:v>
                </c:pt>
                <c:pt idx="10">
                  <c:v>97.765000000000001</c:v>
                </c:pt>
                <c:pt idx="11">
                  <c:v>97.765000000000001</c:v>
                </c:pt>
                <c:pt idx="12">
                  <c:v>97.765000000000001</c:v>
                </c:pt>
                <c:pt idx="13">
                  <c:v>97.765000000000001</c:v>
                </c:pt>
                <c:pt idx="14">
                  <c:v>97.765000000000001</c:v>
                </c:pt>
                <c:pt idx="15">
                  <c:v>97.765000000000001</c:v>
                </c:pt>
                <c:pt idx="16">
                  <c:v>97.765000000000001</c:v>
                </c:pt>
                <c:pt idx="17">
                  <c:v>97.122</c:v>
                </c:pt>
                <c:pt idx="18">
                  <c:v>96.478999999999999</c:v>
                </c:pt>
                <c:pt idx="19">
                  <c:v>95.835999999999999</c:v>
                </c:pt>
                <c:pt idx="20">
                  <c:v>93.906000000000006</c:v>
                </c:pt>
                <c:pt idx="21">
                  <c:v>93.906000000000006</c:v>
                </c:pt>
                <c:pt idx="22">
                  <c:v>93.906000000000006</c:v>
                </c:pt>
                <c:pt idx="23">
                  <c:v>93.906000000000006</c:v>
                </c:pt>
                <c:pt idx="24">
                  <c:v>93.906000000000006</c:v>
                </c:pt>
                <c:pt idx="25">
                  <c:v>93.906000000000006</c:v>
                </c:pt>
                <c:pt idx="26">
                  <c:v>93.906000000000006</c:v>
                </c:pt>
                <c:pt idx="27">
                  <c:v>93.906000000000006</c:v>
                </c:pt>
                <c:pt idx="28">
                  <c:v>93.906000000000006</c:v>
                </c:pt>
                <c:pt idx="29">
                  <c:v>93.906000000000006</c:v>
                </c:pt>
                <c:pt idx="30">
                  <c:v>91.704999999999998</c:v>
                </c:pt>
                <c:pt idx="31">
                  <c:v>90.238</c:v>
                </c:pt>
                <c:pt idx="32">
                  <c:v>89.504000000000005</c:v>
                </c:pt>
                <c:pt idx="33">
                  <c:v>89.504000000000005</c:v>
                </c:pt>
                <c:pt idx="34">
                  <c:v>89.504000000000005</c:v>
                </c:pt>
                <c:pt idx="35">
                  <c:v>89.504000000000005</c:v>
                </c:pt>
                <c:pt idx="36">
                  <c:v>89.504000000000005</c:v>
                </c:pt>
                <c:pt idx="37">
                  <c:v>89.504000000000005</c:v>
                </c:pt>
                <c:pt idx="38">
                  <c:v>89.504000000000005</c:v>
                </c:pt>
                <c:pt idx="39">
                  <c:v>89.504000000000005</c:v>
                </c:pt>
                <c:pt idx="40">
                  <c:v>89.504000000000005</c:v>
                </c:pt>
                <c:pt idx="41">
                  <c:v>89.504000000000005</c:v>
                </c:pt>
                <c:pt idx="42">
                  <c:v>86.094999999999999</c:v>
                </c:pt>
                <c:pt idx="43">
                  <c:v>86.094999999999999</c:v>
                </c:pt>
                <c:pt idx="44">
                  <c:v>86.094999999999999</c:v>
                </c:pt>
                <c:pt idx="45">
                  <c:v>86.094999999999999</c:v>
                </c:pt>
                <c:pt idx="46">
                  <c:v>86.094999999999999</c:v>
                </c:pt>
                <c:pt idx="47">
                  <c:v>86.094999999999999</c:v>
                </c:pt>
                <c:pt idx="48">
                  <c:v>86.094999999999999</c:v>
                </c:pt>
                <c:pt idx="49">
                  <c:v>86.094999999999999</c:v>
                </c:pt>
                <c:pt idx="50">
                  <c:v>86.094999999999999</c:v>
                </c:pt>
                <c:pt idx="51">
                  <c:v>86.094999999999999</c:v>
                </c:pt>
                <c:pt idx="52">
                  <c:v>85.07</c:v>
                </c:pt>
                <c:pt idx="53">
                  <c:v>84.045000000000002</c:v>
                </c:pt>
                <c:pt idx="54">
                  <c:v>83.02</c:v>
                </c:pt>
                <c:pt idx="55">
                  <c:v>81.995000000000005</c:v>
                </c:pt>
                <c:pt idx="56">
                  <c:v>81.995000000000005</c:v>
                </c:pt>
                <c:pt idx="57">
                  <c:v>81.995000000000005</c:v>
                </c:pt>
                <c:pt idx="58">
                  <c:v>81.995000000000005</c:v>
                </c:pt>
                <c:pt idx="59">
                  <c:v>81.995000000000005</c:v>
                </c:pt>
                <c:pt idx="60">
                  <c:v>81.995000000000005</c:v>
                </c:pt>
                <c:pt idx="61">
                  <c:v>81.995000000000005</c:v>
                </c:pt>
                <c:pt idx="62">
                  <c:v>81.995000000000005</c:v>
                </c:pt>
                <c:pt idx="63">
                  <c:v>81.995000000000005</c:v>
                </c:pt>
                <c:pt idx="64">
                  <c:v>81.995000000000005</c:v>
                </c:pt>
                <c:pt idx="65">
                  <c:v>81.995000000000005</c:v>
                </c:pt>
                <c:pt idx="66">
                  <c:v>80.692999999999998</c:v>
                </c:pt>
                <c:pt idx="67">
                  <c:v>79.391999999999996</c:v>
                </c:pt>
                <c:pt idx="68">
                  <c:v>79.391999999999996</c:v>
                </c:pt>
                <c:pt idx="69">
                  <c:v>78.09</c:v>
                </c:pt>
                <c:pt idx="70">
                  <c:v>78.09</c:v>
                </c:pt>
                <c:pt idx="71">
                  <c:v>78.09</c:v>
                </c:pt>
                <c:pt idx="72">
                  <c:v>78.09</c:v>
                </c:pt>
                <c:pt idx="73">
                  <c:v>78.09</c:v>
                </c:pt>
                <c:pt idx="74">
                  <c:v>78.09</c:v>
                </c:pt>
                <c:pt idx="75">
                  <c:v>78.09</c:v>
                </c:pt>
                <c:pt idx="76">
                  <c:v>78.09</c:v>
                </c:pt>
                <c:pt idx="77">
                  <c:v>78.09</c:v>
                </c:pt>
                <c:pt idx="78">
                  <c:v>76.316000000000003</c:v>
                </c:pt>
                <c:pt idx="79">
                  <c:v>76.316000000000003</c:v>
                </c:pt>
                <c:pt idx="80">
                  <c:v>76.316000000000003</c:v>
                </c:pt>
                <c:pt idx="81">
                  <c:v>76.316000000000003</c:v>
                </c:pt>
                <c:pt idx="82">
                  <c:v>76.316000000000003</c:v>
                </c:pt>
                <c:pt idx="83">
                  <c:v>76.316000000000003</c:v>
                </c:pt>
                <c:pt idx="84">
                  <c:v>76.316000000000003</c:v>
                </c:pt>
                <c:pt idx="85">
                  <c:v>76.316000000000003</c:v>
                </c:pt>
                <c:pt idx="86">
                  <c:v>76.316000000000003</c:v>
                </c:pt>
                <c:pt idx="87">
                  <c:v>76.316000000000003</c:v>
                </c:pt>
                <c:pt idx="88">
                  <c:v>76.316000000000003</c:v>
                </c:pt>
                <c:pt idx="89">
                  <c:v>76.316000000000003</c:v>
                </c:pt>
                <c:pt idx="90">
                  <c:v>71.227999999999994</c:v>
                </c:pt>
                <c:pt idx="91">
                  <c:v>71.227999999999994</c:v>
                </c:pt>
                <c:pt idx="92">
                  <c:v>68.683999999999997</c:v>
                </c:pt>
                <c:pt idx="93">
                  <c:v>68.683999999999997</c:v>
                </c:pt>
                <c:pt idx="94">
                  <c:v>68.683999999999997</c:v>
                </c:pt>
                <c:pt idx="95">
                  <c:v>68.683999999999997</c:v>
                </c:pt>
                <c:pt idx="96">
                  <c:v>68.683999999999997</c:v>
                </c:pt>
                <c:pt idx="97">
                  <c:v>68.683999999999997</c:v>
                </c:pt>
                <c:pt idx="98">
                  <c:v>68.683999999999997</c:v>
                </c:pt>
                <c:pt idx="99">
                  <c:v>68.683999999999997</c:v>
                </c:pt>
                <c:pt idx="100">
                  <c:v>68.683999999999997</c:v>
                </c:pt>
                <c:pt idx="101">
                  <c:v>64.867999999999995</c:v>
                </c:pt>
                <c:pt idx="102">
                  <c:v>64.867999999999995</c:v>
                </c:pt>
                <c:pt idx="103">
                  <c:v>64.867999999999995</c:v>
                </c:pt>
                <c:pt idx="104">
                  <c:v>64.867999999999995</c:v>
                </c:pt>
                <c:pt idx="105">
                  <c:v>64.867999999999995</c:v>
                </c:pt>
                <c:pt idx="106">
                  <c:v>64.867999999999995</c:v>
                </c:pt>
                <c:pt idx="107">
                  <c:v>64.867999999999995</c:v>
                </c:pt>
                <c:pt idx="108">
                  <c:v>64.867999999999995</c:v>
                </c:pt>
              </c:numCache>
            </c:numRef>
          </c:yVal>
          <c:smooth val="0"/>
        </c:ser>
        <c:dLbls>
          <c:showLegendKey val="0"/>
          <c:showVal val="0"/>
          <c:showCatName val="0"/>
          <c:showSerName val="0"/>
          <c:showPercent val="0"/>
          <c:showBubbleSize val="0"/>
        </c:dLbls>
        <c:axId val="828344416"/>
        <c:axId val="828344808"/>
      </c:scatterChart>
      <c:valAx>
        <c:axId val="82834441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44808"/>
        <c:crosses val="autoZero"/>
        <c:crossBetween val="midCat"/>
        <c:majorUnit val="1"/>
      </c:valAx>
      <c:valAx>
        <c:axId val="8283448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723E-3"/>
              <c:y val="0.22594424688850087"/>
            </c:manualLayout>
          </c:layout>
          <c:overlay val="0"/>
        </c:title>
        <c:numFmt formatCode="General" sourceLinked="1"/>
        <c:majorTickMark val="out"/>
        <c:minorTickMark val="none"/>
        <c:tickLblPos val="nextTo"/>
        <c:txPr>
          <a:bodyPr/>
          <a:lstStyle/>
          <a:p>
            <a:pPr>
              <a:defRPr sz="1500" b="1"/>
            </a:pPr>
            <a:endParaRPr lang="en-US"/>
          </a:p>
        </c:txPr>
        <c:crossAx val="828344416"/>
        <c:crosses val="autoZero"/>
        <c:crossBetween val="midCat"/>
        <c:majorUnit val="20"/>
      </c:valAx>
      <c:spPr>
        <a:solidFill>
          <a:schemeClr val="bg2"/>
        </a:solidFill>
        <a:ln>
          <a:solidFill>
            <a:schemeClr val="tx1"/>
          </a:solidFill>
        </a:ln>
      </c:spPr>
    </c:plotArea>
    <c:legend>
      <c:legendPos val="r"/>
      <c:layout>
        <c:manualLayout>
          <c:xMode val="edge"/>
          <c:yMode val="edge"/>
          <c:x val="0.12302359882005899"/>
          <c:y val="0.60282582134129892"/>
          <c:w val="0.62833333333333363"/>
          <c:h val="0.23377183455516362"/>
        </c:manualLayout>
      </c:layout>
      <c:overlay val="0"/>
      <c:spPr>
        <a:solidFill>
          <a:srgbClr val="000000"/>
        </a:solidFill>
        <a:ln>
          <a:solidFill>
            <a:srgbClr val="FFFFFF"/>
          </a:solidFill>
        </a:ln>
      </c:spPr>
      <c:txPr>
        <a:bodyPr/>
        <a:lstStyle/>
        <a:p>
          <a:pPr>
            <a:defRPr sz="1300" b="1"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8955973245279865"/>
        </c:manualLayout>
      </c:layout>
      <c:scatterChart>
        <c:scatterStyle val="lineMarker"/>
        <c:varyColors val="0"/>
        <c:ser>
          <c:idx val="0"/>
          <c:order val="0"/>
          <c:tx>
            <c:strRef>
              <c:f>Sheet1!$B$1</c:f>
              <c:strCache>
                <c:ptCount val="1"/>
                <c:pt idx="0">
                  <c:v>&lt;1 Year  (N = 811)</c:v>
                </c:pt>
              </c:strCache>
            </c:strRef>
          </c:tx>
          <c:spPr>
            <a:ln w="47625">
              <a:solidFill>
                <a:srgbClr val="CC99FF"/>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Sheet1!$B$2:$B$131</c:f>
              <c:numCache>
                <c:formatCode>General</c:formatCode>
                <c:ptCount val="130"/>
                <c:pt idx="0">
                  <c:v>100</c:v>
                </c:pt>
                <c:pt idx="1">
                  <c:v>100</c:v>
                </c:pt>
                <c:pt idx="2">
                  <c:v>100</c:v>
                </c:pt>
                <c:pt idx="3">
                  <c:v>100</c:v>
                </c:pt>
                <c:pt idx="4">
                  <c:v>99.753</c:v>
                </c:pt>
                <c:pt idx="5">
                  <c:v>99.381</c:v>
                </c:pt>
                <c:pt idx="6">
                  <c:v>99.257000000000005</c:v>
                </c:pt>
                <c:pt idx="7">
                  <c:v>98.509</c:v>
                </c:pt>
                <c:pt idx="8">
                  <c:v>98.384</c:v>
                </c:pt>
                <c:pt idx="9">
                  <c:v>98.384</c:v>
                </c:pt>
                <c:pt idx="10">
                  <c:v>98.384</c:v>
                </c:pt>
                <c:pt idx="11">
                  <c:v>98.384</c:v>
                </c:pt>
                <c:pt idx="12">
                  <c:v>98.384</c:v>
                </c:pt>
                <c:pt idx="13">
                  <c:v>98.384</c:v>
                </c:pt>
                <c:pt idx="14">
                  <c:v>98.384</c:v>
                </c:pt>
                <c:pt idx="15">
                  <c:v>98.384</c:v>
                </c:pt>
                <c:pt idx="16">
                  <c:v>98.228999999999999</c:v>
                </c:pt>
                <c:pt idx="17">
                  <c:v>97.917000000000002</c:v>
                </c:pt>
                <c:pt idx="18">
                  <c:v>97.760999999999996</c:v>
                </c:pt>
                <c:pt idx="19">
                  <c:v>96.98</c:v>
                </c:pt>
                <c:pt idx="20">
                  <c:v>96.822999999999993</c:v>
                </c:pt>
                <c:pt idx="21">
                  <c:v>96.665000000000006</c:v>
                </c:pt>
                <c:pt idx="22">
                  <c:v>96.504999999999995</c:v>
                </c:pt>
                <c:pt idx="23">
                  <c:v>96.504999999999995</c:v>
                </c:pt>
                <c:pt idx="24">
                  <c:v>96.504999999999995</c:v>
                </c:pt>
                <c:pt idx="25">
                  <c:v>96.504999999999995</c:v>
                </c:pt>
                <c:pt idx="26">
                  <c:v>96.504999999999995</c:v>
                </c:pt>
                <c:pt idx="27">
                  <c:v>96.504999999999995</c:v>
                </c:pt>
                <c:pt idx="28">
                  <c:v>96.504999999999995</c:v>
                </c:pt>
                <c:pt idx="29">
                  <c:v>96.311000000000007</c:v>
                </c:pt>
                <c:pt idx="30">
                  <c:v>96.311000000000007</c:v>
                </c:pt>
                <c:pt idx="31">
                  <c:v>95.334999999999994</c:v>
                </c:pt>
                <c:pt idx="32">
                  <c:v>95.138000000000005</c:v>
                </c:pt>
                <c:pt idx="33">
                  <c:v>95.138000000000005</c:v>
                </c:pt>
                <c:pt idx="34">
                  <c:v>95.138000000000005</c:v>
                </c:pt>
                <c:pt idx="35">
                  <c:v>95.138000000000005</c:v>
                </c:pt>
                <c:pt idx="36">
                  <c:v>95.138000000000005</c:v>
                </c:pt>
                <c:pt idx="37">
                  <c:v>95.138000000000005</c:v>
                </c:pt>
                <c:pt idx="38">
                  <c:v>95.138000000000005</c:v>
                </c:pt>
                <c:pt idx="39">
                  <c:v>95.138000000000005</c:v>
                </c:pt>
                <c:pt idx="40">
                  <c:v>95.138000000000005</c:v>
                </c:pt>
                <c:pt idx="41">
                  <c:v>94.888999999999996</c:v>
                </c:pt>
                <c:pt idx="42">
                  <c:v>94.391000000000005</c:v>
                </c:pt>
                <c:pt idx="43">
                  <c:v>93.893000000000001</c:v>
                </c:pt>
                <c:pt idx="44">
                  <c:v>93.64</c:v>
                </c:pt>
                <c:pt idx="45">
                  <c:v>93.64</c:v>
                </c:pt>
                <c:pt idx="46">
                  <c:v>93.64</c:v>
                </c:pt>
                <c:pt idx="47">
                  <c:v>93.64</c:v>
                </c:pt>
                <c:pt idx="48">
                  <c:v>93.64</c:v>
                </c:pt>
                <c:pt idx="49">
                  <c:v>93.64</c:v>
                </c:pt>
                <c:pt idx="50">
                  <c:v>93.64</c:v>
                </c:pt>
                <c:pt idx="51">
                  <c:v>93.64</c:v>
                </c:pt>
                <c:pt idx="52">
                  <c:v>93.64</c:v>
                </c:pt>
                <c:pt idx="53">
                  <c:v>93.3</c:v>
                </c:pt>
                <c:pt idx="54">
                  <c:v>92.959000000000003</c:v>
                </c:pt>
                <c:pt idx="55">
                  <c:v>91.596999999999994</c:v>
                </c:pt>
                <c:pt idx="56">
                  <c:v>91.596999999999994</c:v>
                </c:pt>
                <c:pt idx="57">
                  <c:v>91.596999999999994</c:v>
                </c:pt>
                <c:pt idx="58">
                  <c:v>91.596999999999994</c:v>
                </c:pt>
                <c:pt idx="59">
                  <c:v>91.596999999999994</c:v>
                </c:pt>
                <c:pt idx="60">
                  <c:v>91.596999999999994</c:v>
                </c:pt>
                <c:pt idx="61">
                  <c:v>91.596999999999994</c:v>
                </c:pt>
                <c:pt idx="62">
                  <c:v>91.596999999999994</c:v>
                </c:pt>
                <c:pt idx="63">
                  <c:v>91.596999999999994</c:v>
                </c:pt>
                <c:pt idx="64">
                  <c:v>91.596999999999994</c:v>
                </c:pt>
                <c:pt idx="65">
                  <c:v>91.117999999999995</c:v>
                </c:pt>
                <c:pt idx="66">
                  <c:v>90.638000000000005</c:v>
                </c:pt>
                <c:pt idx="67">
                  <c:v>90.158000000000001</c:v>
                </c:pt>
                <c:pt idx="68">
                  <c:v>90.158000000000001</c:v>
                </c:pt>
                <c:pt idx="69">
                  <c:v>90.158000000000001</c:v>
                </c:pt>
                <c:pt idx="70">
                  <c:v>90.158000000000001</c:v>
                </c:pt>
                <c:pt idx="71">
                  <c:v>90.158000000000001</c:v>
                </c:pt>
                <c:pt idx="72">
                  <c:v>90.158000000000001</c:v>
                </c:pt>
                <c:pt idx="73">
                  <c:v>90.158000000000001</c:v>
                </c:pt>
                <c:pt idx="74">
                  <c:v>90.158000000000001</c:v>
                </c:pt>
                <c:pt idx="75">
                  <c:v>90.158000000000001</c:v>
                </c:pt>
                <c:pt idx="76">
                  <c:v>89.545000000000002</c:v>
                </c:pt>
                <c:pt idx="77">
                  <c:v>89.545000000000002</c:v>
                </c:pt>
                <c:pt idx="78">
                  <c:v>89.545000000000002</c:v>
                </c:pt>
                <c:pt idx="79">
                  <c:v>88.927999999999997</c:v>
                </c:pt>
                <c:pt idx="80">
                  <c:v>88.927999999999997</c:v>
                </c:pt>
                <c:pt idx="81">
                  <c:v>88.927999999999997</c:v>
                </c:pt>
                <c:pt idx="82">
                  <c:v>88.927999999999997</c:v>
                </c:pt>
                <c:pt idx="83">
                  <c:v>88.927999999999997</c:v>
                </c:pt>
                <c:pt idx="84">
                  <c:v>88.927999999999997</c:v>
                </c:pt>
                <c:pt idx="85">
                  <c:v>88.927999999999997</c:v>
                </c:pt>
                <c:pt idx="86">
                  <c:v>88.037999999999997</c:v>
                </c:pt>
                <c:pt idx="87">
                  <c:v>88.037999999999997</c:v>
                </c:pt>
                <c:pt idx="88">
                  <c:v>88.037999999999997</c:v>
                </c:pt>
                <c:pt idx="89">
                  <c:v>86.242000000000004</c:v>
                </c:pt>
                <c:pt idx="90">
                  <c:v>86.242000000000004</c:v>
                </c:pt>
                <c:pt idx="91">
                  <c:v>85.343000000000004</c:v>
                </c:pt>
                <c:pt idx="92">
                  <c:v>85.343000000000004</c:v>
                </c:pt>
                <c:pt idx="93">
                  <c:v>85.343000000000004</c:v>
                </c:pt>
                <c:pt idx="94">
                  <c:v>85.343000000000004</c:v>
                </c:pt>
                <c:pt idx="95">
                  <c:v>85.343000000000004</c:v>
                </c:pt>
                <c:pt idx="96">
                  <c:v>85.343000000000004</c:v>
                </c:pt>
                <c:pt idx="97">
                  <c:v>85.343000000000004</c:v>
                </c:pt>
                <c:pt idx="98">
                  <c:v>85.343000000000004</c:v>
                </c:pt>
                <c:pt idx="99">
                  <c:v>85.343000000000004</c:v>
                </c:pt>
                <c:pt idx="100">
                  <c:v>85.343000000000004</c:v>
                </c:pt>
                <c:pt idx="101">
                  <c:v>84.01</c:v>
                </c:pt>
                <c:pt idx="102">
                  <c:v>84.01</c:v>
                </c:pt>
                <c:pt idx="103">
                  <c:v>84.01</c:v>
                </c:pt>
                <c:pt idx="104">
                  <c:v>84.01</c:v>
                </c:pt>
                <c:pt idx="105">
                  <c:v>84.01</c:v>
                </c:pt>
                <c:pt idx="106">
                  <c:v>84.01</c:v>
                </c:pt>
                <c:pt idx="107">
                  <c:v>84.01</c:v>
                </c:pt>
                <c:pt idx="108">
                  <c:v>84.01</c:v>
                </c:pt>
              </c:numCache>
            </c:numRef>
          </c:yVal>
          <c:smooth val="0"/>
        </c:ser>
        <c:ser>
          <c:idx val="1"/>
          <c:order val="1"/>
          <c:tx>
            <c:strRef>
              <c:f>Sheet1!$C$1</c:f>
              <c:strCache>
                <c:ptCount val="1"/>
                <c:pt idx="0">
                  <c:v>1-5 Years  (N = 699)</c:v>
                </c:pt>
              </c:strCache>
            </c:strRef>
          </c:tx>
          <c:spPr>
            <a:ln w="47625">
              <a:solidFill>
                <a:srgbClr val="FFFF00"/>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Sheet1!$C$2:$C$131</c:f>
              <c:numCache>
                <c:formatCode>General</c:formatCode>
                <c:ptCount val="130"/>
                <c:pt idx="0">
                  <c:v>100</c:v>
                </c:pt>
                <c:pt idx="1">
                  <c:v>100</c:v>
                </c:pt>
                <c:pt idx="2">
                  <c:v>100</c:v>
                </c:pt>
                <c:pt idx="3">
                  <c:v>99.856999999999999</c:v>
                </c:pt>
                <c:pt idx="4">
                  <c:v>99.856999999999999</c:v>
                </c:pt>
                <c:pt idx="5">
                  <c:v>99.856999999999999</c:v>
                </c:pt>
                <c:pt idx="6">
                  <c:v>98.850999999999999</c:v>
                </c:pt>
                <c:pt idx="7">
                  <c:v>97.552000000000007</c:v>
                </c:pt>
                <c:pt idx="8">
                  <c:v>97.552000000000007</c:v>
                </c:pt>
                <c:pt idx="9">
                  <c:v>97.552000000000007</c:v>
                </c:pt>
                <c:pt idx="10">
                  <c:v>97.552000000000007</c:v>
                </c:pt>
                <c:pt idx="11">
                  <c:v>97.552000000000007</c:v>
                </c:pt>
                <c:pt idx="12">
                  <c:v>97.552000000000007</c:v>
                </c:pt>
                <c:pt idx="13">
                  <c:v>97.552000000000007</c:v>
                </c:pt>
                <c:pt idx="14">
                  <c:v>97.552000000000007</c:v>
                </c:pt>
                <c:pt idx="15">
                  <c:v>97.366</c:v>
                </c:pt>
                <c:pt idx="16">
                  <c:v>97.180999999999997</c:v>
                </c:pt>
                <c:pt idx="17">
                  <c:v>97.180999999999997</c:v>
                </c:pt>
                <c:pt idx="18">
                  <c:v>96.438000000000002</c:v>
                </c:pt>
                <c:pt idx="19">
                  <c:v>95.692999999999998</c:v>
                </c:pt>
                <c:pt idx="20">
                  <c:v>95.132999999999996</c:v>
                </c:pt>
                <c:pt idx="21">
                  <c:v>94.945999999999998</c:v>
                </c:pt>
                <c:pt idx="22">
                  <c:v>94.945999999999998</c:v>
                </c:pt>
                <c:pt idx="23">
                  <c:v>94.945999999999998</c:v>
                </c:pt>
                <c:pt idx="24">
                  <c:v>94.945999999999998</c:v>
                </c:pt>
                <c:pt idx="25">
                  <c:v>94.945999999999998</c:v>
                </c:pt>
                <c:pt idx="26">
                  <c:v>94.945999999999998</c:v>
                </c:pt>
                <c:pt idx="27">
                  <c:v>94.945999999999998</c:v>
                </c:pt>
                <c:pt idx="28">
                  <c:v>94.945999999999998</c:v>
                </c:pt>
                <c:pt idx="29">
                  <c:v>94.497</c:v>
                </c:pt>
                <c:pt idx="30">
                  <c:v>93.822000000000003</c:v>
                </c:pt>
                <c:pt idx="31">
                  <c:v>93.370999999999995</c:v>
                </c:pt>
                <c:pt idx="32">
                  <c:v>93.143000000000001</c:v>
                </c:pt>
                <c:pt idx="33">
                  <c:v>93.143000000000001</c:v>
                </c:pt>
                <c:pt idx="34">
                  <c:v>93.143000000000001</c:v>
                </c:pt>
                <c:pt idx="35">
                  <c:v>93.143000000000001</c:v>
                </c:pt>
                <c:pt idx="36">
                  <c:v>93.143000000000001</c:v>
                </c:pt>
                <c:pt idx="37">
                  <c:v>93.143000000000001</c:v>
                </c:pt>
                <c:pt idx="38">
                  <c:v>93.143000000000001</c:v>
                </c:pt>
                <c:pt idx="39">
                  <c:v>93.143000000000001</c:v>
                </c:pt>
                <c:pt idx="40">
                  <c:v>92.85</c:v>
                </c:pt>
                <c:pt idx="41">
                  <c:v>92.558000000000007</c:v>
                </c:pt>
                <c:pt idx="42">
                  <c:v>91.97</c:v>
                </c:pt>
                <c:pt idx="43">
                  <c:v>90.501000000000005</c:v>
                </c:pt>
                <c:pt idx="44">
                  <c:v>90.501000000000005</c:v>
                </c:pt>
                <c:pt idx="45">
                  <c:v>90.501000000000005</c:v>
                </c:pt>
                <c:pt idx="46">
                  <c:v>90.501000000000005</c:v>
                </c:pt>
                <c:pt idx="47">
                  <c:v>90.501000000000005</c:v>
                </c:pt>
                <c:pt idx="48">
                  <c:v>90.501000000000005</c:v>
                </c:pt>
                <c:pt idx="49">
                  <c:v>90.501000000000005</c:v>
                </c:pt>
                <c:pt idx="50">
                  <c:v>90.501000000000005</c:v>
                </c:pt>
                <c:pt idx="51">
                  <c:v>90.501000000000005</c:v>
                </c:pt>
                <c:pt idx="52">
                  <c:v>90.501000000000005</c:v>
                </c:pt>
                <c:pt idx="53">
                  <c:v>90.501000000000005</c:v>
                </c:pt>
                <c:pt idx="54">
                  <c:v>89.052999999999997</c:v>
                </c:pt>
                <c:pt idx="55">
                  <c:v>88.691000000000003</c:v>
                </c:pt>
                <c:pt idx="56">
                  <c:v>88.691000000000003</c:v>
                </c:pt>
                <c:pt idx="57">
                  <c:v>88.691000000000003</c:v>
                </c:pt>
                <c:pt idx="58">
                  <c:v>88.691000000000003</c:v>
                </c:pt>
                <c:pt idx="59">
                  <c:v>88.691000000000003</c:v>
                </c:pt>
                <c:pt idx="60">
                  <c:v>88.691000000000003</c:v>
                </c:pt>
                <c:pt idx="61">
                  <c:v>88.691000000000003</c:v>
                </c:pt>
                <c:pt idx="62">
                  <c:v>88.691000000000003</c:v>
                </c:pt>
                <c:pt idx="63">
                  <c:v>88.691000000000003</c:v>
                </c:pt>
                <c:pt idx="64">
                  <c:v>88.691000000000003</c:v>
                </c:pt>
                <c:pt idx="65">
                  <c:v>88.236000000000004</c:v>
                </c:pt>
                <c:pt idx="66">
                  <c:v>87.778999999999996</c:v>
                </c:pt>
                <c:pt idx="67">
                  <c:v>87.778999999999996</c:v>
                </c:pt>
                <c:pt idx="68">
                  <c:v>87.778999999999996</c:v>
                </c:pt>
                <c:pt idx="69">
                  <c:v>87.778999999999996</c:v>
                </c:pt>
                <c:pt idx="70">
                  <c:v>87.778999999999996</c:v>
                </c:pt>
                <c:pt idx="71">
                  <c:v>87.778999999999996</c:v>
                </c:pt>
                <c:pt idx="72">
                  <c:v>87.778999999999996</c:v>
                </c:pt>
                <c:pt idx="73">
                  <c:v>87.778999999999996</c:v>
                </c:pt>
                <c:pt idx="74">
                  <c:v>87.778999999999996</c:v>
                </c:pt>
                <c:pt idx="75">
                  <c:v>87.778999999999996</c:v>
                </c:pt>
                <c:pt idx="76">
                  <c:v>87.778999999999996</c:v>
                </c:pt>
                <c:pt idx="77">
                  <c:v>87.138000000000005</c:v>
                </c:pt>
                <c:pt idx="78">
                  <c:v>85.856999999999999</c:v>
                </c:pt>
                <c:pt idx="79">
                  <c:v>85.856999999999999</c:v>
                </c:pt>
                <c:pt idx="80">
                  <c:v>85.186000000000007</c:v>
                </c:pt>
                <c:pt idx="81">
                  <c:v>85.186000000000007</c:v>
                </c:pt>
                <c:pt idx="82">
                  <c:v>85.186000000000007</c:v>
                </c:pt>
                <c:pt idx="83">
                  <c:v>85.186000000000007</c:v>
                </c:pt>
                <c:pt idx="84">
                  <c:v>85.186000000000007</c:v>
                </c:pt>
                <c:pt idx="85">
                  <c:v>85.186000000000007</c:v>
                </c:pt>
                <c:pt idx="86">
                  <c:v>85.186000000000007</c:v>
                </c:pt>
                <c:pt idx="87">
                  <c:v>85.186000000000007</c:v>
                </c:pt>
                <c:pt idx="88">
                  <c:v>85.186000000000007</c:v>
                </c:pt>
                <c:pt idx="89">
                  <c:v>84.28</c:v>
                </c:pt>
                <c:pt idx="90">
                  <c:v>83.373000000000005</c:v>
                </c:pt>
                <c:pt idx="91">
                  <c:v>83.373000000000005</c:v>
                </c:pt>
                <c:pt idx="92">
                  <c:v>81.521000000000001</c:v>
                </c:pt>
                <c:pt idx="93">
                  <c:v>81.521000000000001</c:v>
                </c:pt>
                <c:pt idx="94">
                  <c:v>81.521000000000001</c:v>
                </c:pt>
                <c:pt idx="95">
                  <c:v>81.521000000000001</c:v>
                </c:pt>
                <c:pt idx="96">
                  <c:v>81.521000000000001</c:v>
                </c:pt>
                <c:pt idx="97">
                  <c:v>81.521000000000001</c:v>
                </c:pt>
                <c:pt idx="98">
                  <c:v>81.521000000000001</c:v>
                </c:pt>
                <c:pt idx="99">
                  <c:v>81.521000000000001</c:v>
                </c:pt>
                <c:pt idx="100">
                  <c:v>81.521000000000001</c:v>
                </c:pt>
                <c:pt idx="101">
                  <c:v>80.09</c:v>
                </c:pt>
                <c:pt idx="102">
                  <c:v>77.23</c:v>
                </c:pt>
                <c:pt idx="103">
                  <c:v>74.37</c:v>
                </c:pt>
                <c:pt idx="104">
                  <c:v>74.37</c:v>
                </c:pt>
                <c:pt idx="105">
                  <c:v>74.37</c:v>
                </c:pt>
                <c:pt idx="106">
                  <c:v>74.37</c:v>
                </c:pt>
                <c:pt idx="107">
                  <c:v>74.37</c:v>
                </c:pt>
                <c:pt idx="108">
                  <c:v>74.37</c:v>
                </c:pt>
              </c:numCache>
            </c:numRef>
          </c:yVal>
          <c:smooth val="0"/>
        </c:ser>
        <c:ser>
          <c:idx val="2"/>
          <c:order val="2"/>
          <c:tx>
            <c:strRef>
              <c:f>Sheet1!$D$1</c:f>
              <c:strCache>
                <c:ptCount val="1"/>
                <c:pt idx="0">
                  <c:v>6-10 Years  (N = 445)</c:v>
                </c:pt>
              </c:strCache>
            </c:strRef>
          </c:tx>
          <c:spPr>
            <a:ln w="47625">
              <a:solidFill>
                <a:srgbClr val="FF0000"/>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Sheet1!$D$2:$D$131</c:f>
              <c:numCache>
                <c:formatCode>General</c:formatCode>
                <c:ptCount val="130"/>
                <c:pt idx="0">
                  <c:v>100</c:v>
                </c:pt>
                <c:pt idx="1">
                  <c:v>100</c:v>
                </c:pt>
                <c:pt idx="2">
                  <c:v>100</c:v>
                </c:pt>
                <c:pt idx="3">
                  <c:v>100</c:v>
                </c:pt>
                <c:pt idx="4">
                  <c:v>100</c:v>
                </c:pt>
                <c:pt idx="5">
                  <c:v>100</c:v>
                </c:pt>
                <c:pt idx="6">
                  <c:v>100</c:v>
                </c:pt>
                <c:pt idx="7">
                  <c:v>98.873999999999995</c:v>
                </c:pt>
                <c:pt idx="8">
                  <c:v>98.873999999999995</c:v>
                </c:pt>
                <c:pt idx="9">
                  <c:v>98.873999999999995</c:v>
                </c:pt>
                <c:pt idx="10">
                  <c:v>98.873999999999995</c:v>
                </c:pt>
                <c:pt idx="11">
                  <c:v>98.873999999999995</c:v>
                </c:pt>
                <c:pt idx="12">
                  <c:v>98.873999999999995</c:v>
                </c:pt>
                <c:pt idx="13">
                  <c:v>98.873999999999995</c:v>
                </c:pt>
                <c:pt idx="14">
                  <c:v>98.873999999999995</c:v>
                </c:pt>
                <c:pt idx="15">
                  <c:v>98.873999999999995</c:v>
                </c:pt>
                <c:pt idx="16">
                  <c:v>98.873999999999995</c:v>
                </c:pt>
                <c:pt idx="17">
                  <c:v>98.873999999999995</c:v>
                </c:pt>
                <c:pt idx="18">
                  <c:v>98.045000000000002</c:v>
                </c:pt>
                <c:pt idx="19">
                  <c:v>96.941000000000003</c:v>
                </c:pt>
                <c:pt idx="20">
                  <c:v>95.831000000000003</c:v>
                </c:pt>
                <c:pt idx="21">
                  <c:v>95.831000000000003</c:v>
                </c:pt>
                <c:pt idx="22">
                  <c:v>95.831000000000003</c:v>
                </c:pt>
                <c:pt idx="23">
                  <c:v>95.831000000000003</c:v>
                </c:pt>
                <c:pt idx="24">
                  <c:v>95.831000000000003</c:v>
                </c:pt>
                <c:pt idx="25">
                  <c:v>95.831000000000003</c:v>
                </c:pt>
                <c:pt idx="26">
                  <c:v>95.831000000000003</c:v>
                </c:pt>
                <c:pt idx="27">
                  <c:v>95.831000000000003</c:v>
                </c:pt>
                <c:pt idx="28">
                  <c:v>95.498000000000005</c:v>
                </c:pt>
                <c:pt idx="29">
                  <c:v>95.498000000000005</c:v>
                </c:pt>
                <c:pt idx="30">
                  <c:v>94.831000000000003</c:v>
                </c:pt>
                <c:pt idx="31">
                  <c:v>93.495000000000005</c:v>
                </c:pt>
                <c:pt idx="32">
                  <c:v>93.495000000000005</c:v>
                </c:pt>
                <c:pt idx="33">
                  <c:v>93.495000000000005</c:v>
                </c:pt>
                <c:pt idx="34">
                  <c:v>93.495000000000005</c:v>
                </c:pt>
                <c:pt idx="35">
                  <c:v>93.495000000000005</c:v>
                </c:pt>
                <c:pt idx="36">
                  <c:v>93.495000000000005</c:v>
                </c:pt>
                <c:pt idx="37">
                  <c:v>93.495000000000005</c:v>
                </c:pt>
                <c:pt idx="38">
                  <c:v>93.495000000000005</c:v>
                </c:pt>
                <c:pt idx="39">
                  <c:v>93.495000000000005</c:v>
                </c:pt>
                <c:pt idx="40">
                  <c:v>93.495000000000005</c:v>
                </c:pt>
                <c:pt idx="41">
                  <c:v>92.254000000000005</c:v>
                </c:pt>
                <c:pt idx="42">
                  <c:v>91.013000000000005</c:v>
                </c:pt>
                <c:pt idx="43">
                  <c:v>90.185000000000002</c:v>
                </c:pt>
                <c:pt idx="44">
                  <c:v>90.185000000000002</c:v>
                </c:pt>
                <c:pt idx="45">
                  <c:v>90.185000000000002</c:v>
                </c:pt>
                <c:pt idx="46">
                  <c:v>90.185000000000002</c:v>
                </c:pt>
                <c:pt idx="47">
                  <c:v>90.185000000000002</c:v>
                </c:pt>
                <c:pt idx="48">
                  <c:v>90.185000000000002</c:v>
                </c:pt>
                <c:pt idx="49">
                  <c:v>90.185000000000002</c:v>
                </c:pt>
                <c:pt idx="50">
                  <c:v>90.185000000000002</c:v>
                </c:pt>
                <c:pt idx="51">
                  <c:v>90.185000000000002</c:v>
                </c:pt>
                <c:pt idx="52">
                  <c:v>90.185000000000002</c:v>
                </c:pt>
                <c:pt idx="53">
                  <c:v>89.655000000000001</c:v>
                </c:pt>
                <c:pt idx="54">
                  <c:v>89.123999999999995</c:v>
                </c:pt>
                <c:pt idx="55">
                  <c:v>88.057000000000002</c:v>
                </c:pt>
                <c:pt idx="56">
                  <c:v>88.057000000000002</c:v>
                </c:pt>
                <c:pt idx="57">
                  <c:v>88.057000000000002</c:v>
                </c:pt>
                <c:pt idx="58">
                  <c:v>88.057000000000002</c:v>
                </c:pt>
                <c:pt idx="59">
                  <c:v>88.057000000000002</c:v>
                </c:pt>
                <c:pt idx="60">
                  <c:v>88.057000000000002</c:v>
                </c:pt>
                <c:pt idx="61">
                  <c:v>88.057000000000002</c:v>
                </c:pt>
                <c:pt idx="62">
                  <c:v>88.057000000000002</c:v>
                </c:pt>
                <c:pt idx="63">
                  <c:v>88.057000000000002</c:v>
                </c:pt>
                <c:pt idx="64">
                  <c:v>88.057000000000002</c:v>
                </c:pt>
                <c:pt idx="65">
                  <c:v>88.057000000000002</c:v>
                </c:pt>
                <c:pt idx="66">
                  <c:v>86.637</c:v>
                </c:pt>
                <c:pt idx="67">
                  <c:v>86.637</c:v>
                </c:pt>
                <c:pt idx="68">
                  <c:v>86.637</c:v>
                </c:pt>
                <c:pt idx="69">
                  <c:v>86.637</c:v>
                </c:pt>
                <c:pt idx="70">
                  <c:v>86.637</c:v>
                </c:pt>
                <c:pt idx="71">
                  <c:v>86.637</c:v>
                </c:pt>
                <c:pt idx="72">
                  <c:v>86.637</c:v>
                </c:pt>
                <c:pt idx="73">
                  <c:v>86.637</c:v>
                </c:pt>
                <c:pt idx="74">
                  <c:v>86.637</c:v>
                </c:pt>
                <c:pt idx="75">
                  <c:v>86.637</c:v>
                </c:pt>
                <c:pt idx="76">
                  <c:v>86.637</c:v>
                </c:pt>
                <c:pt idx="77">
                  <c:v>85.753</c:v>
                </c:pt>
                <c:pt idx="78">
                  <c:v>83.983999999999995</c:v>
                </c:pt>
                <c:pt idx="79">
                  <c:v>83.983999999999995</c:v>
                </c:pt>
                <c:pt idx="80">
                  <c:v>83.983999999999995</c:v>
                </c:pt>
                <c:pt idx="81">
                  <c:v>83.983999999999995</c:v>
                </c:pt>
                <c:pt idx="82">
                  <c:v>83.983999999999995</c:v>
                </c:pt>
                <c:pt idx="83">
                  <c:v>83.983999999999995</c:v>
                </c:pt>
                <c:pt idx="84">
                  <c:v>83.983999999999995</c:v>
                </c:pt>
                <c:pt idx="85">
                  <c:v>83.983999999999995</c:v>
                </c:pt>
                <c:pt idx="86">
                  <c:v>83.983999999999995</c:v>
                </c:pt>
                <c:pt idx="87">
                  <c:v>83.983999999999995</c:v>
                </c:pt>
                <c:pt idx="88">
                  <c:v>83.983999999999995</c:v>
                </c:pt>
                <c:pt idx="89">
                  <c:v>82.712000000000003</c:v>
                </c:pt>
                <c:pt idx="90">
                  <c:v>81.44</c:v>
                </c:pt>
                <c:pt idx="91">
                  <c:v>78.894999999999996</c:v>
                </c:pt>
                <c:pt idx="92">
                  <c:v>77.58</c:v>
                </c:pt>
                <c:pt idx="93">
                  <c:v>77.58</c:v>
                </c:pt>
                <c:pt idx="94">
                  <c:v>77.58</c:v>
                </c:pt>
                <c:pt idx="95">
                  <c:v>77.58</c:v>
                </c:pt>
                <c:pt idx="96">
                  <c:v>77.58</c:v>
                </c:pt>
                <c:pt idx="97">
                  <c:v>77.58</c:v>
                </c:pt>
                <c:pt idx="98">
                  <c:v>77.58</c:v>
                </c:pt>
                <c:pt idx="99">
                  <c:v>77.58</c:v>
                </c:pt>
                <c:pt idx="100">
                  <c:v>77.58</c:v>
                </c:pt>
                <c:pt idx="101">
                  <c:v>77.58</c:v>
                </c:pt>
                <c:pt idx="102">
                  <c:v>75.298000000000002</c:v>
                </c:pt>
                <c:pt idx="103">
                  <c:v>73.016000000000005</c:v>
                </c:pt>
                <c:pt idx="104">
                  <c:v>73.016000000000005</c:v>
                </c:pt>
                <c:pt idx="105">
                  <c:v>73.016000000000005</c:v>
                </c:pt>
                <c:pt idx="106">
                  <c:v>73.016000000000005</c:v>
                </c:pt>
                <c:pt idx="107">
                  <c:v>73.016000000000005</c:v>
                </c:pt>
                <c:pt idx="108">
                  <c:v>73.016000000000005</c:v>
                </c:pt>
              </c:numCache>
            </c:numRef>
          </c:yVal>
          <c:smooth val="0"/>
        </c:ser>
        <c:ser>
          <c:idx val="3"/>
          <c:order val="3"/>
          <c:tx>
            <c:strRef>
              <c:f>Sheet1!$E$1</c:f>
              <c:strCache>
                <c:ptCount val="1"/>
                <c:pt idx="0">
                  <c:v>11-17 Years (N = 1,110)</c:v>
                </c:pt>
              </c:strCache>
            </c:strRef>
          </c:tx>
          <c:spPr>
            <a:ln w="47625">
              <a:solidFill>
                <a:srgbClr val="00FF00"/>
              </a:solidFill>
            </a:ln>
          </c:spPr>
          <c:marker>
            <c:symbol val="none"/>
          </c:marker>
          <c:xVal>
            <c:numRef>
              <c:f>Sheet1!$A$2:$A$131</c:f>
              <c:numCache>
                <c:formatCode>General</c:formatCode>
                <c:ptCount val="1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Sheet1!$E$2:$E$131</c:f>
              <c:numCache>
                <c:formatCode>General</c:formatCode>
                <c:ptCount val="130"/>
                <c:pt idx="0">
                  <c:v>100</c:v>
                </c:pt>
                <c:pt idx="1">
                  <c:v>100</c:v>
                </c:pt>
                <c:pt idx="2">
                  <c:v>100</c:v>
                </c:pt>
                <c:pt idx="3">
                  <c:v>100</c:v>
                </c:pt>
                <c:pt idx="4">
                  <c:v>99.909000000000006</c:v>
                </c:pt>
                <c:pt idx="5">
                  <c:v>99.727999999999994</c:v>
                </c:pt>
                <c:pt idx="6">
                  <c:v>99.090999999999994</c:v>
                </c:pt>
                <c:pt idx="7">
                  <c:v>97.177999999999997</c:v>
                </c:pt>
                <c:pt idx="8">
                  <c:v>96.995000000000005</c:v>
                </c:pt>
                <c:pt idx="9">
                  <c:v>96.995000000000005</c:v>
                </c:pt>
                <c:pt idx="10">
                  <c:v>96.995000000000005</c:v>
                </c:pt>
                <c:pt idx="11">
                  <c:v>96.995000000000005</c:v>
                </c:pt>
                <c:pt idx="12">
                  <c:v>96.995000000000005</c:v>
                </c:pt>
                <c:pt idx="13">
                  <c:v>96.995000000000005</c:v>
                </c:pt>
                <c:pt idx="14">
                  <c:v>96.995000000000005</c:v>
                </c:pt>
                <c:pt idx="15">
                  <c:v>96.995000000000005</c:v>
                </c:pt>
                <c:pt idx="16">
                  <c:v>96.995000000000005</c:v>
                </c:pt>
                <c:pt idx="17">
                  <c:v>96.415000000000006</c:v>
                </c:pt>
                <c:pt idx="18">
                  <c:v>95.370999999999995</c:v>
                </c:pt>
                <c:pt idx="19">
                  <c:v>93.74</c:v>
                </c:pt>
                <c:pt idx="20">
                  <c:v>93.506</c:v>
                </c:pt>
                <c:pt idx="21">
                  <c:v>93.506</c:v>
                </c:pt>
                <c:pt idx="22">
                  <c:v>93.506</c:v>
                </c:pt>
                <c:pt idx="23">
                  <c:v>93.506</c:v>
                </c:pt>
                <c:pt idx="24">
                  <c:v>93.506</c:v>
                </c:pt>
                <c:pt idx="25">
                  <c:v>93.506</c:v>
                </c:pt>
                <c:pt idx="26">
                  <c:v>93.506</c:v>
                </c:pt>
                <c:pt idx="27">
                  <c:v>93.506</c:v>
                </c:pt>
                <c:pt idx="28">
                  <c:v>93.356999999999999</c:v>
                </c:pt>
                <c:pt idx="29">
                  <c:v>93.206999999999994</c:v>
                </c:pt>
                <c:pt idx="30">
                  <c:v>91.111999999999995</c:v>
                </c:pt>
                <c:pt idx="31">
                  <c:v>89.465000000000003</c:v>
                </c:pt>
                <c:pt idx="32">
                  <c:v>88.713999999999999</c:v>
                </c:pt>
                <c:pt idx="33">
                  <c:v>88.561999999999998</c:v>
                </c:pt>
                <c:pt idx="34">
                  <c:v>88.406999999999996</c:v>
                </c:pt>
                <c:pt idx="35">
                  <c:v>88.248999999999995</c:v>
                </c:pt>
                <c:pt idx="36">
                  <c:v>88.248999999999995</c:v>
                </c:pt>
                <c:pt idx="37">
                  <c:v>88.248999999999995</c:v>
                </c:pt>
                <c:pt idx="38">
                  <c:v>88.248999999999995</c:v>
                </c:pt>
                <c:pt idx="39">
                  <c:v>88.248999999999995</c:v>
                </c:pt>
                <c:pt idx="40">
                  <c:v>88.248999999999995</c:v>
                </c:pt>
                <c:pt idx="41">
                  <c:v>87.840999999999994</c:v>
                </c:pt>
                <c:pt idx="42">
                  <c:v>86.816999999999993</c:v>
                </c:pt>
                <c:pt idx="43">
                  <c:v>84.966999999999999</c:v>
                </c:pt>
                <c:pt idx="44">
                  <c:v>84.343000000000004</c:v>
                </c:pt>
                <c:pt idx="45">
                  <c:v>84.343000000000004</c:v>
                </c:pt>
                <c:pt idx="46">
                  <c:v>84.343000000000004</c:v>
                </c:pt>
                <c:pt idx="47">
                  <c:v>84.343000000000004</c:v>
                </c:pt>
                <c:pt idx="48">
                  <c:v>84.343000000000004</c:v>
                </c:pt>
                <c:pt idx="49">
                  <c:v>84.343000000000004</c:v>
                </c:pt>
                <c:pt idx="50">
                  <c:v>84.343000000000004</c:v>
                </c:pt>
                <c:pt idx="51">
                  <c:v>84.343000000000004</c:v>
                </c:pt>
                <c:pt idx="52">
                  <c:v>83.192999999999998</c:v>
                </c:pt>
                <c:pt idx="53">
                  <c:v>82.905000000000001</c:v>
                </c:pt>
                <c:pt idx="54">
                  <c:v>82.616</c:v>
                </c:pt>
                <c:pt idx="55">
                  <c:v>80.590999999999994</c:v>
                </c:pt>
                <c:pt idx="56">
                  <c:v>80.3</c:v>
                </c:pt>
                <c:pt idx="57">
                  <c:v>80.004000000000005</c:v>
                </c:pt>
                <c:pt idx="58">
                  <c:v>80.004000000000005</c:v>
                </c:pt>
                <c:pt idx="59">
                  <c:v>80.004000000000005</c:v>
                </c:pt>
                <c:pt idx="60">
                  <c:v>80.004000000000005</c:v>
                </c:pt>
                <c:pt idx="61">
                  <c:v>80.004000000000005</c:v>
                </c:pt>
                <c:pt idx="62">
                  <c:v>80.004000000000005</c:v>
                </c:pt>
                <c:pt idx="63">
                  <c:v>79.233999999999995</c:v>
                </c:pt>
                <c:pt idx="64">
                  <c:v>78.460999999999999</c:v>
                </c:pt>
                <c:pt idx="65">
                  <c:v>77.284000000000006</c:v>
                </c:pt>
                <c:pt idx="66">
                  <c:v>74.921999999999997</c:v>
                </c:pt>
                <c:pt idx="67">
                  <c:v>74.134</c:v>
                </c:pt>
                <c:pt idx="68">
                  <c:v>74.134</c:v>
                </c:pt>
                <c:pt idx="69">
                  <c:v>73.72</c:v>
                </c:pt>
                <c:pt idx="70">
                  <c:v>73.72</c:v>
                </c:pt>
                <c:pt idx="71">
                  <c:v>73.72</c:v>
                </c:pt>
                <c:pt idx="72">
                  <c:v>73.72</c:v>
                </c:pt>
                <c:pt idx="73">
                  <c:v>73.72</c:v>
                </c:pt>
                <c:pt idx="74">
                  <c:v>73.153000000000006</c:v>
                </c:pt>
                <c:pt idx="75">
                  <c:v>71.406000000000006</c:v>
                </c:pt>
                <c:pt idx="76">
                  <c:v>71.406000000000006</c:v>
                </c:pt>
                <c:pt idx="77">
                  <c:v>69.605999999999995</c:v>
                </c:pt>
                <c:pt idx="78">
                  <c:v>69.006</c:v>
                </c:pt>
                <c:pt idx="79">
                  <c:v>69.006</c:v>
                </c:pt>
                <c:pt idx="80">
                  <c:v>69.006</c:v>
                </c:pt>
                <c:pt idx="81">
                  <c:v>69.006</c:v>
                </c:pt>
                <c:pt idx="82">
                  <c:v>69.006</c:v>
                </c:pt>
                <c:pt idx="83">
                  <c:v>69.006</c:v>
                </c:pt>
                <c:pt idx="84">
                  <c:v>69.006</c:v>
                </c:pt>
                <c:pt idx="85">
                  <c:v>69.006</c:v>
                </c:pt>
                <c:pt idx="86">
                  <c:v>69.006</c:v>
                </c:pt>
                <c:pt idx="87">
                  <c:v>69.006</c:v>
                </c:pt>
                <c:pt idx="88">
                  <c:v>69.006</c:v>
                </c:pt>
                <c:pt idx="89">
                  <c:v>68.046999999999997</c:v>
                </c:pt>
                <c:pt idx="90">
                  <c:v>67.046999999999997</c:v>
                </c:pt>
                <c:pt idx="91">
                  <c:v>65.045000000000002</c:v>
                </c:pt>
                <c:pt idx="92">
                  <c:v>65.045000000000002</c:v>
                </c:pt>
                <c:pt idx="93">
                  <c:v>65.045000000000002</c:v>
                </c:pt>
                <c:pt idx="94">
                  <c:v>65.045000000000002</c:v>
                </c:pt>
                <c:pt idx="95">
                  <c:v>65.045000000000002</c:v>
                </c:pt>
                <c:pt idx="96">
                  <c:v>65.045000000000002</c:v>
                </c:pt>
                <c:pt idx="97">
                  <c:v>65.045000000000002</c:v>
                </c:pt>
                <c:pt idx="98">
                  <c:v>65.045000000000002</c:v>
                </c:pt>
                <c:pt idx="99">
                  <c:v>65.045000000000002</c:v>
                </c:pt>
                <c:pt idx="100">
                  <c:v>65.045000000000002</c:v>
                </c:pt>
                <c:pt idx="101">
                  <c:v>65.045000000000002</c:v>
                </c:pt>
                <c:pt idx="102">
                  <c:v>65.045000000000002</c:v>
                </c:pt>
                <c:pt idx="103">
                  <c:v>63.073999999999998</c:v>
                </c:pt>
                <c:pt idx="104">
                  <c:v>63.073999999999998</c:v>
                </c:pt>
                <c:pt idx="105">
                  <c:v>63.073999999999998</c:v>
                </c:pt>
                <c:pt idx="106">
                  <c:v>63.073999999999998</c:v>
                </c:pt>
                <c:pt idx="107">
                  <c:v>63.073999999999998</c:v>
                </c:pt>
                <c:pt idx="108">
                  <c:v>63.073999999999998</c:v>
                </c:pt>
              </c:numCache>
            </c:numRef>
          </c:yVal>
          <c:smooth val="0"/>
        </c:ser>
        <c:dLbls>
          <c:showLegendKey val="0"/>
          <c:showVal val="0"/>
          <c:showCatName val="0"/>
          <c:showSerName val="0"/>
          <c:showPercent val="0"/>
          <c:showBubbleSize val="0"/>
        </c:dLbls>
        <c:axId val="828345592"/>
        <c:axId val="828345984"/>
      </c:scatterChart>
      <c:valAx>
        <c:axId val="82834559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45984"/>
        <c:crosses val="autoZero"/>
        <c:crossBetween val="midCat"/>
        <c:majorUnit val="1"/>
      </c:valAx>
      <c:valAx>
        <c:axId val="8283459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793E-3"/>
              <c:y val="0.22594424688850101"/>
            </c:manualLayout>
          </c:layout>
          <c:overlay val="0"/>
        </c:title>
        <c:numFmt formatCode="General" sourceLinked="1"/>
        <c:majorTickMark val="out"/>
        <c:minorTickMark val="none"/>
        <c:tickLblPos val="nextTo"/>
        <c:txPr>
          <a:bodyPr/>
          <a:lstStyle/>
          <a:p>
            <a:pPr>
              <a:defRPr sz="1500" b="1"/>
            </a:pPr>
            <a:endParaRPr lang="en-US"/>
          </a:p>
        </c:txPr>
        <c:crossAx val="828345592"/>
        <c:crosses val="autoZero"/>
        <c:crossBetween val="midCat"/>
        <c:majorUnit val="20"/>
      </c:valAx>
      <c:spPr>
        <a:solidFill>
          <a:schemeClr val="bg2"/>
        </a:solidFill>
        <a:ln>
          <a:solidFill>
            <a:schemeClr val="tx1"/>
          </a:solidFill>
        </a:ln>
      </c:spPr>
    </c:plotArea>
    <c:legend>
      <c:legendPos val="r"/>
      <c:layout>
        <c:manualLayout>
          <c:xMode val="edge"/>
          <c:yMode val="edge"/>
          <c:x val="0.14809734513274336"/>
          <c:y val="0.53274786216239101"/>
          <c:w val="0.26484519081132563"/>
          <c:h val="0.2310066886800440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(N=244)</c:v>
                </c:pt>
              </c:strCache>
            </c:strRef>
          </c:tx>
          <c:spPr>
            <a:ln w="41275">
              <a:solidFill>
                <a:srgbClr val="66FFFF"/>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Sheet1!$B$2:$B$110</c:f>
              <c:numCache>
                <c:formatCode>General</c:formatCode>
                <c:ptCount val="109"/>
                <c:pt idx="0">
                  <c:v>100</c:v>
                </c:pt>
                <c:pt idx="1">
                  <c:v>100</c:v>
                </c:pt>
                <c:pt idx="2">
                  <c:v>100</c:v>
                </c:pt>
                <c:pt idx="3">
                  <c:v>100</c:v>
                </c:pt>
                <c:pt idx="4">
                  <c:v>100</c:v>
                </c:pt>
                <c:pt idx="5">
                  <c:v>100</c:v>
                </c:pt>
                <c:pt idx="6">
                  <c:v>98.77</c:v>
                </c:pt>
                <c:pt idx="7">
                  <c:v>95.897999999999996</c:v>
                </c:pt>
                <c:pt idx="8">
                  <c:v>95.897999999999996</c:v>
                </c:pt>
                <c:pt idx="9">
                  <c:v>95.897999999999996</c:v>
                </c:pt>
                <c:pt idx="10">
                  <c:v>95.897999999999996</c:v>
                </c:pt>
                <c:pt idx="11">
                  <c:v>95.897999999999996</c:v>
                </c:pt>
                <c:pt idx="12">
                  <c:v>95.897999999999996</c:v>
                </c:pt>
                <c:pt idx="13">
                  <c:v>95.897999999999996</c:v>
                </c:pt>
                <c:pt idx="14">
                  <c:v>95.897999999999996</c:v>
                </c:pt>
                <c:pt idx="15">
                  <c:v>95.897999999999996</c:v>
                </c:pt>
                <c:pt idx="16">
                  <c:v>95.897999999999996</c:v>
                </c:pt>
                <c:pt idx="17">
                  <c:v>95.38</c:v>
                </c:pt>
                <c:pt idx="18">
                  <c:v>95.38</c:v>
                </c:pt>
                <c:pt idx="19">
                  <c:v>93.816000000000003</c:v>
                </c:pt>
                <c:pt idx="20">
                  <c:v>93.816000000000003</c:v>
                </c:pt>
                <c:pt idx="21">
                  <c:v>93.816000000000003</c:v>
                </c:pt>
                <c:pt idx="22">
                  <c:v>93.816000000000003</c:v>
                </c:pt>
                <c:pt idx="23">
                  <c:v>93.816000000000003</c:v>
                </c:pt>
                <c:pt idx="24">
                  <c:v>93.816000000000003</c:v>
                </c:pt>
                <c:pt idx="25">
                  <c:v>93.816000000000003</c:v>
                </c:pt>
                <c:pt idx="26">
                  <c:v>93.816000000000003</c:v>
                </c:pt>
                <c:pt idx="27">
                  <c:v>93.816000000000003</c:v>
                </c:pt>
                <c:pt idx="28">
                  <c:v>93.816000000000003</c:v>
                </c:pt>
                <c:pt idx="29">
                  <c:v>93.177999999999997</c:v>
                </c:pt>
                <c:pt idx="30">
                  <c:v>93.177999999999997</c:v>
                </c:pt>
                <c:pt idx="31">
                  <c:v>92.54</c:v>
                </c:pt>
                <c:pt idx="32">
                  <c:v>92.54</c:v>
                </c:pt>
                <c:pt idx="33">
                  <c:v>91.902000000000001</c:v>
                </c:pt>
                <c:pt idx="34">
                  <c:v>91.902000000000001</c:v>
                </c:pt>
                <c:pt idx="35">
                  <c:v>91.902000000000001</c:v>
                </c:pt>
                <c:pt idx="36">
                  <c:v>91.902000000000001</c:v>
                </c:pt>
                <c:pt idx="37">
                  <c:v>91.902000000000001</c:v>
                </c:pt>
                <c:pt idx="38">
                  <c:v>91.902000000000001</c:v>
                </c:pt>
                <c:pt idx="39">
                  <c:v>91.902000000000001</c:v>
                </c:pt>
                <c:pt idx="40">
                  <c:v>91.902000000000001</c:v>
                </c:pt>
                <c:pt idx="41">
                  <c:v>91.129000000000005</c:v>
                </c:pt>
                <c:pt idx="42">
                  <c:v>90.356999999999999</c:v>
                </c:pt>
                <c:pt idx="43">
                  <c:v>90.356999999999999</c:v>
                </c:pt>
                <c:pt idx="44">
                  <c:v>89.584999999999994</c:v>
                </c:pt>
                <c:pt idx="45">
                  <c:v>89.584999999999994</c:v>
                </c:pt>
                <c:pt idx="46">
                  <c:v>89.584999999999994</c:v>
                </c:pt>
                <c:pt idx="47">
                  <c:v>89.584999999999994</c:v>
                </c:pt>
                <c:pt idx="48">
                  <c:v>89.584999999999994</c:v>
                </c:pt>
                <c:pt idx="49">
                  <c:v>89.584999999999994</c:v>
                </c:pt>
                <c:pt idx="50">
                  <c:v>89.584999999999994</c:v>
                </c:pt>
                <c:pt idx="51">
                  <c:v>89.584999999999994</c:v>
                </c:pt>
                <c:pt idx="52">
                  <c:v>89.584999999999994</c:v>
                </c:pt>
                <c:pt idx="53">
                  <c:v>88.6</c:v>
                </c:pt>
                <c:pt idx="54">
                  <c:v>88.6</c:v>
                </c:pt>
                <c:pt idx="55">
                  <c:v>87.605000000000004</c:v>
                </c:pt>
                <c:pt idx="56">
                  <c:v>86.573999999999998</c:v>
                </c:pt>
                <c:pt idx="57">
                  <c:v>86.573999999999998</c:v>
                </c:pt>
                <c:pt idx="58">
                  <c:v>86.573999999999998</c:v>
                </c:pt>
                <c:pt idx="59">
                  <c:v>86.573999999999998</c:v>
                </c:pt>
                <c:pt idx="60">
                  <c:v>86.573999999999998</c:v>
                </c:pt>
                <c:pt idx="61">
                  <c:v>86.573999999999998</c:v>
                </c:pt>
                <c:pt idx="62">
                  <c:v>86.573999999999998</c:v>
                </c:pt>
                <c:pt idx="63">
                  <c:v>86.573999999999998</c:v>
                </c:pt>
                <c:pt idx="64">
                  <c:v>86.573999999999998</c:v>
                </c:pt>
                <c:pt idx="65">
                  <c:v>85.155000000000001</c:v>
                </c:pt>
                <c:pt idx="66">
                  <c:v>82.316000000000003</c:v>
                </c:pt>
                <c:pt idx="67">
                  <c:v>80.897000000000006</c:v>
                </c:pt>
                <c:pt idx="68">
                  <c:v>80.897000000000006</c:v>
                </c:pt>
                <c:pt idx="69">
                  <c:v>80.897000000000006</c:v>
                </c:pt>
                <c:pt idx="70">
                  <c:v>80.897000000000006</c:v>
                </c:pt>
                <c:pt idx="71">
                  <c:v>80.897000000000006</c:v>
                </c:pt>
                <c:pt idx="72">
                  <c:v>80.897000000000006</c:v>
                </c:pt>
                <c:pt idx="73">
                  <c:v>80.897000000000006</c:v>
                </c:pt>
                <c:pt idx="74">
                  <c:v>80.897000000000006</c:v>
                </c:pt>
                <c:pt idx="75">
                  <c:v>78.822999999999993</c:v>
                </c:pt>
                <c:pt idx="76">
                  <c:v>78.822999999999993</c:v>
                </c:pt>
                <c:pt idx="77">
                  <c:v>78.822999999999993</c:v>
                </c:pt>
                <c:pt idx="78">
                  <c:v>76.691999999999993</c:v>
                </c:pt>
                <c:pt idx="79">
                  <c:v>76.691999999999993</c:v>
                </c:pt>
                <c:pt idx="80">
                  <c:v>76.691999999999993</c:v>
                </c:pt>
                <c:pt idx="81">
                  <c:v>76.691999999999993</c:v>
                </c:pt>
                <c:pt idx="82">
                  <c:v>76.691999999999993</c:v>
                </c:pt>
                <c:pt idx="83">
                  <c:v>76.691999999999993</c:v>
                </c:pt>
                <c:pt idx="84">
                  <c:v>76.691999999999993</c:v>
                </c:pt>
                <c:pt idx="85">
                  <c:v>76.691999999999993</c:v>
                </c:pt>
                <c:pt idx="86">
                  <c:v>76.691999999999993</c:v>
                </c:pt>
                <c:pt idx="87">
                  <c:v>76.691999999999993</c:v>
                </c:pt>
                <c:pt idx="88">
                  <c:v>76.691999999999993</c:v>
                </c:pt>
                <c:pt idx="89">
                  <c:v>76.691999999999993</c:v>
                </c:pt>
                <c:pt idx="90">
                  <c:v>76.691999999999993</c:v>
                </c:pt>
                <c:pt idx="91">
                  <c:v>73.497</c:v>
                </c:pt>
                <c:pt idx="92">
                  <c:v>73.497</c:v>
                </c:pt>
                <c:pt idx="93">
                  <c:v>73.497</c:v>
                </c:pt>
                <c:pt idx="94">
                  <c:v>73.497</c:v>
                </c:pt>
                <c:pt idx="95">
                  <c:v>73.497</c:v>
                </c:pt>
                <c:pt idx="96">
                  <c:v>73.497</c:v>
                </c:pt>
                <c:pt idx="97">
                  <c:v>73.497</c:v>
                </c:pt>
                <c:pt idx="98">
                  <c:v>73.497</c:v>
                </c:pt>
                <c:pt idx="99">
                  <c:v>73.497</c:v>
                </c:pt>
                <c:pt idx="100">
                  <c:v>73.497</c:v>
                </c:pt>
                <c:pt idx="101">
                  <c:v>73.497</c:v>
                </c:pt>
                <c:pt idx="102">
                  <c:v>73.497</c:v>
                </c:pt>
                <c:pt idx="103">
                  <c:v>73.497</c:v>
                </c:pt>
                <c:pt idx="104">
                  <c:v>73.497</c:v>
                </c:pt>
                <c:pt idx="105">
                  <c:v>73.497</c:v>
                </c:pt>
                <c:pt idx="106">
                  <c:v>73.497</c:v>
                </c:pt>
                <c:pt idx="107">
                  <c:v>73.497</c:v>
                </c:pt>
              </c:numCache>
            </c:numRef>
          </c:yVal>
          <c:smooth val="0"/>
        </c:ser>
        <c:ser>
          <c:idx val="1"/>
          <c:order val="1"/>
          <c:tx>
            <c:strRef>
              <c:f>Sheet1!$C$1</c:f>
              <c:strCache>
                <c:ptCount val="1"/>
                <c:pt idx="0">
                  <c:v>2-&lt;4 hours (N=1,718)</c:v>
                </c:pt>
              </c:strCache>
            </c:strRef>
          </c:tx>
          <c:spPr>
            <a:ln w="41275">
              <a:solidFill>
                <a:srgbClr val="FFFF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Sheet1!$C$2:$C$110</c:f>
              <c:numCache>
                <c:formatCode>General</c:formatCode>
                <c:ptCount val="109"/>
                <c:pt idx="0">
                  <c:v>100</c:v>
                </c:pt>
                <c:pt idx="1">
                  <c:v>100</c:v>
                </c:pt>
                <c:pt idx="2">
                  <c:v>100</c:v>
                </c:pt>
                <c:pt idx="3">
                  <c:v>100</c:v>
                </c:pt>
                <c:pt idx="4">
                  <c:v>99.825000000000003</c:v>
                </c:pt>
                <c:pt idx="5">
                  <c:v>99.65</c:v>
                </c:pt>
                <c:pt idx="6">
                  <c:v>99.123000000000005</c:v>
                </c:pt>
                <c:pt idx="7">
                  <c:v>97.888999999999996</c:v>
                </c:pt>
                <c:pt idx="8">
                  <c:v>97.771000000000001</c:v>
                </c:pt>
                <c:pt idx="9">
                  <c:v>97.771000000000001</c:v>
                </c:pt>
                <c:pt idx="10">
                  <c:v>97.771000000000001</c:v>
                </c:pt>
                <c:pt idx="11">
                  <c:v>97.771000000000001</c:v>
                </c:pt>
                <c:pt idx="12">
                  <c:v>97.771000000000001</c:v>
                </c:pt>
                <c:pt idx="13">
                  <c:v>97.771000000000001</c:v>
                </c:pt>
                <c:pt idx="14">
                  <c:v>97.771000000000001</c:v>
                </c:pt>
                <c:pt idx="15">
                  <c:v>97.695999999999998</c:v>
                </c:pt>
                <c:pt idx="16">
                  <c:v>97.695999999999998</c:v>
                </c:pt>
                <c:pt idx="17">
                  <c:v>97.545000000000002</c:v>
                </c:pt>
                <c:pt idx="18">
                  <c:v>96.638999999999996</c:v>
                </c:pt>
                <c:pt idx="19">
                  <c:v>95.504999999999995</c:v>
                </c:pt>
                <c:pt idx="20">
                  <c:v>95.049000000000007</c:v>
                </c:pt>
                <c:pt idx="21">
                  <c:v>94.971999999999994</c:v>
                </c:pt>
                <c:pt idx="22">
                  <c:v>94.894000000000005</c:v>
                </c:pt>
                <c:pt idx="23">
                  <c:v>94.894000000000005</c:v>
                </c:pt>
                <c:pt idx="24">
                  <c:v>94.894000000000005</c:v>
                </c:pt>
                <c:pt idx="25">
                  <c:v>94.894000000000005</c:v>
                </c:pt>
                <c:pt idx="26">
                  <c:v>94.894000000000005</c:v>
                </c:pt>
                <c:pt idx="27">
                  <c:v>94.894000000000005</c:v>
                </c:pt>
                <c:pt idx="28">
                  <c:v>94.701999999999998</c:v>
                </c:pt>
                <c:pt idx="29">
                  <c:v>94.51</c:v>
                </c:pt>
                <c:pt idx="30">
                  <c:v>93.063000000000002</c:v>
                </c:pt>
                <c:pt idx="31">
                  <c:v>91.807000000000002</c:v>
                </c:pt>
                <c:pt idx="32">
                  <c:v>91.418999999999997</c:v>
                </c:pt>
                <c:pt idx="33">
                  <c:v>91.418999999999997</c:v>
                </c:pt>
                <c:pt idx="34">
                  <c:v>91.317999999999998</c:v>
                </c:pt>
                <c:pt idx="35">
                  <c:v>91.317999999999998</c:v>
                </c:pt>
                <c:pt idx="36">
                  <c:v>91.317999999999998</c:v>
                </c:pt>
                <c:pt idx="37">
                  <c:v>91.317999999999998</c:v>
                </c:pt>
                <c:pt idx="38">
                  <c:v>91.317999999999998</c:v>
                </c:pt>
                <c:pt idx="39">
                  <c:v>91.317999999999998</c:v>
                </c:pt>
                <c:pt idx="40">
                  <c:v>91.317999999999998</c:v>
                </c:pt>
                <c:pt idx="41">
                  <c:v>90.926000000000002</c:v>
                </c:pt>
                <c:pt idx="42">
                  <c:v>90.27</c:v>
                </c:pt>
                <c:pt idx="43">
                  <c:v>88.692999999999998</c:v>
                </c:pt>
                <c:pt idx="44">
                  <c:v>88.429000000000002</c:v>
                </c:pt>
                <c:pt idx="45">
                  <c:v>88.429000000000002</c:v>
                </c:pt>
                <c:pt idx="46">
                  <c:v>88.429000000000002</c:v>
                </c:pt>
                <c:pt idx="47">
                  <c:v>88.429000000000002</c:v>
                </c:pt>
                <c:pt idx="48">
                  <c:v>88.429000000000002</c:v>
                </c:pt>
                <c:pt idx="49">
                  <c:v>88.429000000000002</c:v>
                </c:pt>
                <c:pt idx="50">
                  <c:v>88.429000000000002</c:v>
                </c:pt>
                <c:pt idx="51">
                  <c:v>88.429000000000002</c:v>
                </c:pt>
                <c:pt idx="52">
                  <c:v>87.903000000000006</c:v>
                </c:pt>
                <c:pt idx="53">
                  <c:v>87.903000000000006</c:v>
                </c:pt>
                <c:pt idx="54">
                  <c:v>87.375</c:v>
                </c:pt>
                <c:pt idx="55">
                  <c:v>85.611999999999995</c:v>
                </c:pt>
                <c:pt idx="56">
                  <c:v>85.611999999999995</c:v>
                </c:pt>
                <c:pt idx="57">
                  <c:v>85.433000000000007</c:v>
                </c:pt>
                <c:pt idx="58">
                  <c:v>85.433000000000007</c:v>
                </c:pt>
                <c:pt idx="59">
                  <c:v>85.433000000000007</c:v>
                </c:pt>
                <c:pt idx="60">
                  <c:v>85.433000000000007</c:v>
                </c:pt>
                <c:pt idx="61">
                  <c:v>85.433000000000007</c:v>
                </c:pt>
                <c:pt idx="62">
                  <c:v>85.433000000000007</c:v>
                </c:pt>
                <c:pt idx="63">
                  <c:v>84.953999999999994</c:v>
                </c:pt>
                <c:pt idx="64">
                  <c:v>84.713999999999999</c:v>
                </c:pt>
                <c:pt idx="65">
                  <c:v>84.23</c:v>
                </c:pt>
                <c:pt idx="66">
                  <c:v>83.501999999999995</c:v>
                </c:pt>
                <c:pt idx="67">
                  <c:v>83.259</c:v>
                </c:pt>
                <c:pt idx="68">
                  <c:v>83.259</c:v>
                </c:pt>
                <c:pt idx="69">
                  <c:v>83.259</c:v>
                </c:pt>
                <c:pt idx="70">
                  <c:v>83.259</c:v>
                </c:pt>
                <c:pt idx="71">
                  <c:v>83.259</c:v>
                </c:pt>
                <c:pt idx="72">
                  <c:v>83.259</c:v>
                </c:pt>
                <c:pt idx="73">
                  <c:v>83.259</c:v>
                </c:pt>
                <c:pt idx="74">
                  <c:v>83.259</c:v>
                </c:pt>
                <c:pt idx="75">
                  <c:v>82.594999999999999</c:v>
                </c:pt>
                <c:pt idx="76">
                  <c:v>82.260999999999996</c:v>
                </c:pt>
                <c:pt idx="77">
                  <c:v>80.924000000000007</c:v>
                </c:pt>
                <c:pt idx="78">
                  <c:v>80.254999999999995</c:v>
                </c:pt>
                <c:pt idx="79">
                  <c:v>80.254999999999995</c:v>
                </c:pt>
                <c:pt idx="80">
                  <c:v>79.91</c:v>
                </c:pt>
                <c:pt idx="81">
                  <c:v>79.91</c:v>
                </c:pt>
                <c:pt idx="82">
                  <c:v>79.91</c:v>
                </c:pt>
                <c:pt idx="83">
                  <c:v>79.91</c:v>
                </c:pt>
                <c:pt idx="84">
                  <c:v>79.91</c:v>
                </c:pt>
                <c:pt idx="85">
                  <c:v>79.91</c:v>
                </c:pt>
                <c:pt idx="86">
                  <c:v>79.91</c:v>
                </c:pt>
                <c:pt idx="87">
                  <c:v>79.91</c:v>
                </c:pt>
                <c:pt idx="88">
                  <c:v>79.91</c:v>
                </c:pt>
                <c:pt idx="89">
                  <c:v>78.353999999999999</c:v>
                </c:pt>
                <c:pt idx="90">
                  <c:v>77.831000000000003</c:v>
                </c:pt>
                <c:pt idx="91">
                  <c:v>76.257000000000005</c:v>
                </c:pt>
                <c:pt idx="92">
                  <c:v>75.186999999999998</c:v>
                </c:pt>
                <c:pt idx="93">
                  <c:v>75.186999999999998</c:v>
                </c:pt>
                <c:pt idx="94">
                  <c:v>75.186999999999998</c:v>
                </c:pt>
                <c:pt idx="95">
                  <c:v>75.186999999999998</c:v>
                </c:pt>
                <c:pt idx="96">
                  <c:v>75.186999999999998</c:v>
                </c:pt>
                <c:pt idx="97">
                  <c:v>75.186999999999998</c:v>
                </c:pt>
                <c:pt idx="98">
                  <c:v>75.186999999999998</c:v>
                </c:pt>
                <c:pt idx="99">
                  <c:v>75.186999999999998</c:v>
                </c:pt>
                <c:pt idx="100">
                  <c:v>75.186999999999998</c:v>
                </c:pt>
                <c:pt idx="101">
                  <c:v>75.186999999999998</c:v>
                </c:pt>
                <c:pt idx="102">
                  <c:v>74.247</c:v>
                </c:pt>
                <c:pt idx="103">
                  <c:v>74.247</c:v>
                </c:pt>
                <c:pt idx="104">
                  <c:v>74.247</c:v>
                </c:pt>
                <c:pt idx="105">
                  <c:v>74.247</c:v>
                </c:pt>
                <c:pt idx="106">
                  <c:v>74.247</c:v>
                </c:pt>
                <c:pt idx="107">
                  <c:v>74.247</c:v>
                </c:pt>
                <c:pt idx="108">
                  <c:v>74.247</c:v>
                </c:pt>
              </c:numCache>
            </c:numRef>
          </c:yVal>
          <c:smooth val="0"/>
        </c:ser>
        <c:ser>
          <c:idx val="2"/>
          <c:order val="2"/>
          <c:tx>
            <c:strRef>
              <c:f>Sheet1!$D$1</c:f>
              <c:strCache>
                <c:ptCount val="1"/>
                <c:pt idx="0">
                  <c:v>4+ hours    (N=951)</c:v>
                </c:pt>
              </c:strCache>
            </c:strRef>
          </c:tx>
          <c:spPr>
            <a:ln w="41275">
              <a:solidFill>
                <a:srgbClr val="FF00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99.787999999999997</c:v>
                </c:pt>
                <c:pt idx="6">
                  <c:v>99.47</c:v>
                </c:pt>
                <c:pt idx="7">
                  <c:v>98.194999999999993</c:v>
                </c:pt>
                <c:pt idx="8">
                  <c:v>98.088999999999999</c:v>
                </c:pt>
                <c:pt idx="9">
                  <c:v>98.088999999999999</c:v>
                </c:pt>
                <c:pt idx="10">
                  <c:v>98.088999999999999</c:v>
                </c:pt>
                <c:pt idx="11">
                  <c:v>98.088999999999999</c:v>
                </c:pt>
                <c:pt idx="12">
                  <c:v>98.088999999999999</c:v>
                </c:pt>
                <c:pt idx="13">
                  <c:v>98.088999999999999</c:v>
                </c:pt>
                <c:pt idx="14">
                  <c:v>98.088999999999999</c:v>
                </c:pt>
                <c:pt idx="15">
                  <c:v>98.088999999999999</c:v>
                </c:pt>
                <c:pt idx="16">
                  <c:v>97.828999999999994</c:v>
                </c:pt>
                <c:pt idx="17">
                  <c:v>97.308000000000007</c:v>
                </c:pt>
                <c:pt idx="18">
                  <c:v>96.656999999999996</c:v>
                </c:pt>
                <c:pt idx="19">
                  <c:v>95.481999999999999</c:v>
                </c:pt>
                <c:pt idx="20">
                  <c:v>95.22</c:v>
                </c:pt>
                <c:pt idx="21">
                  <c:v>95.087999999999994</c:v>
                </c:pt>
                <c:pt idx="22">
                  <c:v>95.087999999999994</c:v>
                </c:pt>
                <c:pt idx="23">
                  <c:v>95.087999999999994</c:v>
                </c:pt>
                <c:pt idx="24">
                  <c:v>95.087999999999994</c:v>
                </c:pt>
                <c:pt idx="25">
                  <c:v>95.087999999999994</c:v>
                </c:pt>
                <c:pt idx="26">
                  <c:v>95.087999999999994</c:v>
                </c:pt>
                <c:pt idx="27">
                  <c:v>95.087999999999994</c:v>
                </c:pt>
                <c:pt idx="28">
                  <c:v>95.087999999999994</c:v>
                </c:pt>
                <c:pt idx="29">
                  <c:v>94.933000000000007</c:v>
                </c:pt>
                <c:pt idx="30">
                  <c:v>94.313000000000002</c:v>
                </c:pt>
                <c:pt idx="31">
                  <c:v>93.381</c:v>
                </c:pt>
                <c:pt idx="32">
                  <c:v>93.069000000000003</c:v>
                </c:pt>
                <c:pt idx="33">
                  <c:v>93.069000000000003</c:v>
                </c:pt>
                <c:pt idx="34">
                  <c:v>93.069000000000003</c:v>
                </c:pt>
                <c:pt idx="35">
                  <c:v>93.069000000000003</c:v>
                </c:pt>
                <c:pt idx="36">
                  <c:v>93.069000000000003</c:v>
                </c:pt>
                <c:pt idx="37">
                  <c:v>93.069000000000003</c:v>
                </c:pt>
                <c:pt idx="38">
                  <c:v>93.069000000000003</c:v>
                </c:pt>
                <c:pt idx="39">
                  <c:v>93.069000000000003</c:v>
                </c:pt>
                <c:pt idx="40">
                  <c:v>92.876000000000005</c:v>
                </c:pt>
                <c:pt idx="41">
                  <c:v>92.489000000000004</c:v>
                </c:pt>
                <c:pt idx="42">
                  <c:v>91.524000000000001</c:v>
                </c:pt>
                <c:pt idx="43">
                  <c:v>90.558000000000007</c:v>
                </c:pt>
                <c:pt idx="44">
                  <c:v>90.36</c:v>
                </c:pt>
                <c:pt idx="45">
                  <c:v>90.36</c:v>
                </c:pt>
                <c:pt idx="46">
                  <c:v>90.36</c:v>
                </c:pt>
                <c:pt idx="47">
                  <c:v>90.36</c:v>
                </c:pt>
                <c:pt idx="48">
                  <c:v>90.36</c:v>
                </c:pt>
                <c:pt idx="49">
                  <c:v>90.36</c:v>
                </c:pt>
                <c:pt idx="50">
                  <c:v>90.36</c:v>
                </c:pt>
                <c:pt idx="51">
                  <c:v>90.36</c:v>
                </c:pt>
                <c:pt idx="52">
                  <c:v>90.103999999999999</c:v>
                </c:pt>
                <c:pt idx="53">
                  <c:v>89.59</c:v>
                </c:pt>
                <c:pt idx="54">
                  <c:v>88.563000000000002</c:v>
                </c:pt>
                <c:pt idx="55">
                  <c:v>87.793000000000006</c:v>
                </c:pt>
                <c:pt idx="56">
                  <c:v>87.793000000000006</c:v>
                </c:pt>
                <c:pt idx="57">
                  <c:v>87.793000000000006</c:v>
                </c:pt>
                <c:pt idx="58">
                  <c:v>87.793000000000006</c:v>
                </c:pt>
                <c:pt idx="59">
                  <c:v>87.793000000000006</c:v>
                </c:pt>
                <c:pt idx="60">
                  <c:v>87.793000000000006</c:v>
                </c:pt>
                <c:pt idx="61">
                  <c:v>87.793000000000006</c:v>
                </c:pt>
                <c:pt idx="62">
                  <c:v>87.793000000000006</c:v>
                </c:pt>
                <c:pt idx="63">
                  <c:v>87.793000000000006</c:v>
                </c:pt>
                <c:pt idx="64">
                  <c:v>87.477999999999994</c:v>
                </c:pt>
                <c:pt idx="65">
                  <c:v>86.840999999999994</c:v>
                </c:pt>
                <c:pt idx="66">
                  <c:v>85.24</c:v>
                </c:pt>
                <c:pt idx="67">
                  <c:v>84.92</c:v>
                </c:pt>
                <c:pt idx="68">
                  <c:v>84.92</c:v>
                </c:pt>
                <c:pt idx="69">
                  <c:v>84.593999999999994</c:v>
                </c:pt>
                <c:pt idx="70">
                  <c:v>84.593999999999994</c:v>
                </c:pt>
                <c:pt idx="71">
                  <c:v>84.593999999999994</c:v>
                </c:pt>
                <c:pt idx="72">
                  <c:v>84.593999999999994</c:v>
                </c:pt>
                <c:pt idx="73">
                  <c:v>84.593999999999994</c:v>
                </c:pt>
                <c:pt idx="74">
                  <c:v>84.174000000000007</c:v>
                </c:pt>
                <c:pt idx="75">
                  <c:v>84.174000000000007</c:v>
                </c:pt>
                <c:pt idx="76">
                  <c:v>84.174000000000007</c:v>
                </c:pt>
                <c:pt idx="77">
                  <c:v>83.748000000000005</c:v>
                </c:pt>
                <c:pt idx="78">
                  <c:v>82.897999999999996</c:v>
                </c:pt>
                <c:pt idx="79">
                  <c:v>82.472999999999999</c:v>
                </c:pt>
                <c:pt idx="80">
                  <c:v>82.472999999999999</c:v>
                </c:pt>
                <c:pt idx="81">
                  <c:v>82.472999999999999</c:v>
                </c:pt>
                <c:pt idx="82">
                  <c:v>82.472999999999999</c:v>
                </c:pt>
                <c:pt idx="83">
                  <c:v>82.472999999999999</c:v>
                </c:pt>
                <c:pt idx="84">
                  <c:v>82.472999999999999</c:v>
                </c:pt>
                <c:pt idx="85">
                  <c:v>82.472999999999999</c:v>
                </c:pt>
                <c:pt idx="86">
                  <c:v>81.884</c:v>
                </c:pt>
                <c:pt idx="87">
                  <c:v>81.884</c:v>
                </c:pt>
                <c:pt idx="88">
                  <c:v>81.884</c:v>
                </c:pt>
                <c:pt idx="89">
                  <c:v>81.286000000000001</c:v>
                </c:pt>
                <c:pt idx="90">
                  <c:v>80.081999999999994</c:v>
                </c:pt>
                <c:pt idx="91">
                  <c:v>79.474999999999994</c:v>
                </c:pt>
                <c:pt idx="92">
                  <c:v>78.858999999999995</c:v>
                </c:pt>
                <c:pt idx="93">
                  <c:v>78.858999999999995</c:v>
                </c:pt>
                <c:pt idx="94">
                  <c:v>78.858999999999995</c:v>
                </c:pt>
                <c:pt idx="95">
                  <c:v>78.858999999999995</c:v>
                </c:pt>
                <c:pt idx="96">
                  <c:v>78.858999999999995</c:v>
                </c:pt>
                <c:pt idx="97">
                  <c:v>78.858999999999995</c:v>
                </c:pt>
                <c:pt idx="98">
                  <c:v>78.858999999999995</c:v>
                </c:pt>
                <c:pt idx="99">
                  <c:v>78.858999999999995</c:v>
                </c:pt>
                <c:pt idx="100">
                  <c:v>78.858999999999995</c:v>
                </c:pt>
                <c:pt idx="101">
                  <c:v>77.066999999999993</c:v>
                </c:pt>
                <c:pt idx="102">
                  <c:v>75.275000000000006</c:v>
                </c:pt>
                <c:pt idx="103">
                  <c:v>71.69</c:v>
                </c:pt>
                <c:pt idx="104">
                  <c:v>71.69</c:v>
                </c:pt>
                <c:pt idx="105">
                  <c:v>71.69</c:v>
                </c:pt>
                <c:pt idx="106">
                  <c:v>71.69</c:v>
                </c:pt>
                <c:pt idx="107">
                  <c:v>71.69</c:v>
                </c:pt>
                <c:pt idx="108">
                  <c:v>71.69</c:v>
                </c:pt>
              </c:numCache>
            </c:numRef>
          </c:yVal>
          <c:smooth val="0"/>
        </c:ser>
        <c:dLbls>
          <c:showLegendKey val="0"/>
          <c:showVal val="0"/>
          <c:showCatName val="0"/>
          <c:showSerName val="0"/>
          <c:showPercent val="0"/>
          <c:showBubbleSize val="0"/>
        </c:dLbls>
        <c:axId val="828346768"/>
        <c:axId val="828347160"/>
      </c:scatterChart>
      <c:valAx>
        <c:axId val="828346768"/>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47160"/>
        <c:crosses val="autoZero"/>
        <c:crossBetween val="midCat"/>
        <c:majorUnit val="1"/>
      </c:valAx>
      <c:valAx>
        <c:axId val="8283471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879E-3"/>
              <c:y val="0.22594424688850118"/>
            </c:manualLayout>
          </c:layout>
          <c:overlay val="0"/>
        </c:title>
        <c:numFmt formatCode="General" sourceLinked="1"/>
        <c:majorTickMark val="out"/>
        <c:minorTickMark val="none"/>
        <c:tickLblPos val="nextTo"/>
        <c:txPr>
          <a:bodyPr/>
          <a:lstStyle/>
          <a:p>
            <a:pPr>
              <a:defRPr sz="1500" b="1"/>
            </a:pPr>
            <a:endParaRPr lang="en-US"/>
          </a:p>
        </c:txPr>
        <c:crossAx val="828346768"/>
        <c:crosses val="autoZero"/>
        <c:crossBetween val="midCat"/>
        <c:majorUnit val="20"/>
      </c:valAx>
      <c:spPr>
        <a:solidFill>
          <a:schemeClr val="bg2"/>
        </a:solidFill>
        <a:ln>
          <a:solidFill>
            <a:schemeClr val="tx1"/>
          </a:solidFill>
        </a:ln>
      </c:spPr>
    </c:plotArea>
    <c:legend>
      <c:legendPos val="r"/>
      <c:layout>
        <c:manualLayout>
          <c:xMode val="edge"/>
          <c:yMode val="edge"/>
          <c:x val="0.14072271386430679"/>
          <c:y val="0.56500592667854699"/>
          <c:w val="0.2650516804868418"/>
          <c:h val="0.1920722208111082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92"/>
          <c:h val="0.79852044062673977"/>
        </c:manualLayout>
      </c:layout>
      <c:scatterChart>
        <c:scatterStyle val="lineMarker"/>
        <c:varyColors val="0"/>
        <c:ser>
          <c:idx val="0"/>
          <c:order val="0"/>
          <c:tx>
            <c:strRef>
              <c:f>Sheet1!$B$1</c:f>
              <c:strCache>
                <c:ptCount val="1"/>
                <c:pt idx="0">
                  <c:v>0-&lt;2 hours/&lt;1 year (N=64)</c:v>
                </c:pt>
              </c:strCache>
            </c:strRef>
          </c:tx>
          <c:spPr>
            <a:ln w="47625">
              <a:solidFill>
                <a:srgbClr val="66FFFF"/>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Sheet1!$B$2:$B$110</c:f>
              <c:numCache>
                <c:formatCode>General</c:formatCode>
                <c:ptCount val="109"/>
                <c:pt idx="0">
                  <c:v>100</c:v>
                </c:pt>
                <c:pt idx="1">
                  <c:v>100</c:v>
                </c:pt>
                <c:pt idx="2">
                  <c:v>100</c:v>
                </c:pt>
                <c:pt idx="3">
                  <c:v>100</c:v>
                </c:pt>
                <c:pt idx="4">
                  <c:v>100</c:v>
                </c:pt>
                <c:pt idx="5">
                  <c:v>100</c:v>
                </c:pt>
                <c:pt idx="6">
                  <c:v>100</c:v>
                </c:pt>
                <c:pt idx="7">
                  <c:v>98.412999999999997</c:v>
                </c:pt>
                <c:pt idx="8">
                  <c:v>98.412999999999997</c:v>
                </c:pt>
                <c:pt idx="9">
                  <c:v>98.412999999999997</c:v>
                </c:pt>
                <c:pt idx="10">
                  <c:v>98.412999999999997</c:v>
                </c:pt>
                <c:pt idx="11">
                  <c:v>98.412999999999997</c:v>
                </c:pt>
                <c:pt idx="12">
                  <c:v>98.412999999999997</c:v>
                </c:pt>
                <c:pt idx="13">
                  <c:v>98.412999999999997</c:v>
                </c:pt>
                <c:pt idx="14">
                  <c:v>98.412999999999997</c:v>
                </c:pt>
                <c:pt idx="15">
                  <c:v>98.412999999999997</c:v>
                </c:pt>
                <c:pt idx="16">
                  <c:v>98.412999999999997</c:v>
                </c:pt>
                <c:pt idx="17">
                  <c:v>96.52</c:v>
                </c:pt>
                <c:pt idx="18">
                  <c:v>96.52</c:v>
                </c:pt>
                <c:pt idx="19">
                  <c:v>96.52</c:v>
                </c:pt>
                <c:pt idx="20">
                  <c:v>96.52</c:v>
                </c:pt>
                <c:pt idx="21">
                  <c:v>96.52</c:v>
                </c:pt>
                <c:pt idx="22">
                  <c:v>96.52</c:v>
                </c:pt>
                <c:pt idx="23">
                  <c:v>96.52</c:v>
                </c:pt>
                <c:pt idx="24">
                  <c:v>96.52</c:v>
                </c:pt>
                <c:pt idx="25">
                  <c:v>96.52</c:v>
                </c:pt>
                <c:pt idx="26">
                  <c:v>96.52</c:v>
                </c:pt>
                <c:pt idx="27">
                  <c:v>96.52</c:v>
                </c:pt>
                <c:pt idx="28">
                  <c:v>96.52</c:v>
                </c:pt>
                <c:pt idx="29">
                  <c:v>93.98</c:v>
                </c:pt>
                <c:pt idx="30">
                  <c:v>93.98</c:v>
                </c:pt>
                <c:pt idx="31">
                  <c:v>93.98</c:v>
                </c:pt>
                <c:pt idx="32">
                  <c:v>93.98</c:v>
                </c:pt>
                <c:pt idx="33">
                  <c:v>93.98</c:v>
                </c:pt>
                <c:pt idx="34">
                  <c:v>93.98</c:v>
                </c:pt>
                <c:pt idx="35">
                  <c:v>93.98</c:v>
                </c:pt>
                <c:pt idx="36">
                  <c:v>93.98</c:v>
                </c:pt>
                <c:pt idx="37">
                  <c:v>93.98</c:v>
                </c:pt>
                <c:pt idx="38">
                  <c:v>93.98</c:v>
                </c:pt>
                <c:pt idx="39">
                  <c:v>93.98</c:v>
                </c:pt>
                <c:pt idx="40">
                  <c:v>93.98</c:v>
                </c:pt>
                <c:pt idx="41">
                  <c:v>93.98</c:v>
                </c:pt>
                <c:pt idx="42">
                  <c:v>93.98</c:v>
                </c:pt>
                <c:pt idx="43">
                  <c:v>93.98</c:v>
                </c:pt>
                <c:pt idx="44">
                  <c:v>93.98</c:v>
                </c:pt>
                <c:pt idx="45">
                  <c:v>93.98</c:v>
                </c:pt>
                <c:pt idx="46">
                  <c:v>93.98</c:v>
                </c:pt>
                <c:pt idx="47">
                  <c:v>93.98</c:v>
                </c:pt>
                <c:pt idx="48">
                  <c:v>93.98</c:v>
                </c:pt>
                <c:pt idx="49">
                  <c:v>93.98</c:v>
                </c:pt>
                <c:pt idx="50">
                  <c:v>93.98</c:v>
                </c:pt>
                <c:pt idx="51">
                  <c:v>93.98</c:v>
                </c:pt>
                <c:pt idx="52">
                  <c:v>93.98</c:v>
                </c:pt>
                <c:pt idx="53">
                  <c:v>90.364999999999995</c:v>
                </c:pt>
                <c:pt idx="54">
                  <c:v>90.364999999999995</c:v>
                </c:pt>
                <c:pt idx="55">
                  <c:v>86.751000000000005</c:v>
                </c:pt>
                <c:pt idx="56">
                  <c:v>86.751000000000005</c:v>
                </c:pt>
                <c:pt idx="57">
                  <c:v>86.751000000000005</c:v>
                </c:pt>
                <c:pt idx="58">
                  <c:v>86.751000000000005</c:v>
                </c:pt>
                <c:pt idx="59">
                  <c:v>86.751000000000005</c:v>
                </c:pt>
                <c:pt idx="60">
                  <c:v>86.751000000000005</c:v>
                </c:pt>
                <c:pt idx="61">
                  <c:v>86.751000000000005</c:v>
                </c:pt>
                <c:pt idx="62">
                  <c:v>86.751000000000005</c:v>
                </c:pt>
                <c:pt idx="63">
                  <c:v>86.751000000000005</c:v>
                </c:pt>
                <c:pt idx="64">
                  <c:v>86.751000000000005</c:v>
                </c:pt>
                <c:pt idx="65">
                  <c:v>86.751000000000005</c:v>
                </c:pt>
                <c:pt idx="66">
                  <c:v>86.751000000000005</c:v>
                </c:pt>
                <c:pt idx="67">
                  <c:v>86.751000000000005</c:v>
                </c:pt>
                <c:pt idx="68">
                  <c:v>86.751000000000005</c:v>
                </c:pt>
                <c:pt idx="69">
                  <c:v>86.751000000000005</c:v>
                </c:pt>
                <c:pt idx="70">
                  <c:v>86.751000000000005</c:v>
                </c:pt>
                <c:pt idx="71">
                  <c:v>86.751000000000005</c:v>
                </c:pt>
                <c:pt idx="72">
                  <c:v>86.751000000000005</c:v>
                </c:pt>
                <c:pt idx="73">
                  <c:v>86.751000000000005</c:v>
                </c:pt>
                <c:pt idx="74">
                  <c:v>86.751000000000005</c:v>
                </c:pt>
                <c:pt idx="75">
                  <c:v>86.751000000000005</c:v>
                </c:pt>
                <c:pt idx="76">
                  <c:v>86.751000000000005</c:v>
                </c:pt>
                <c:pt idx="77">
                  <c:v>86.751000000000005</c:v>
                </c:pt>
                <c:pt idx="78">
                  <c:v>86.751000000000005</c:v>
                </c:pt>
                <c:pt idx="79">
                  <c:v>86.751000000000005</c:v>
                </c:pt>
                <c:pt idx="80">
                  <c:v>86.751000000000005</c:v>
                </c:pt>
                <c:pt idx="81">
                  <c:v>86.751000000000005</c:v>
                </c:pt>
              </c:numCache>
            </c:numRef>
          </c:yVal>
          <c:smooth val="0"/>
        </c:ser>
        <c:ser>
          <c:idx val="1"/>
          <c:order val="1"/>
          <c:tx>
            <c:strRef>
              <c:f>Sheet1!$C$1</c:f>
              <c:strCache>
                <c:ptCount val="1"/>
                <c:pt idx="0">
                  <c:v>2+ hours/&lt;1 year (N=704)</c:v>
                </c:pt>
              </c:strCache>
            </c:strRef>
          </c:tx>
          <c:spPr>
            <a:ln w="47625">
              <a:solidFill>
                <a:srgbClr val="CC99FF"/>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Sheet1!$C$2:$C$110</c:f>
              <c:numCache>
                <c:formatCode>General</c:formatCode>
                <c:ptCount val="109"/>
                <c:pt idx="0">
                  <c:v>100</c:v>
                </c:pt>
                <c:pt idx="1">
                  <c:v>100</c:v>
                </c:pt>
                <c:pt idx="2">
                  <c:v>100</c:v>
                </c:pt>
                <c:pt idx="3">
                  <c:v>100</c:v>
                </c:pt>
                <c:pt idx="4">
                  <c:v>99.715999999999994</c:v>
                </c:pt>
                <c:pt idx="5">
                  <c:v>99.287999999999997</c:v>
                </c:pt>
                <c:pt idx="6">
                  <c:v>99.144999999999996</c:v>
                </c:pt>
                <c:pt idx="7">
                  <c:v>98.427000000000007</c:v>
                </c:pt>
                <c:pt idx="8">
                  <c:v>98.283000000000001</c:v>
                </c:pt>
                <c:pt idx="9">
                  <c:v>98.283000000000001</c:v>
                </c:pt>
                <c:pt idx="10">
                  <c:v>98.283000000000001</c:v>
                </c:pt>
                <c:pt idx="11">
                  <c:v>98.283000000000001</c:v>
                </c:pt>
                <c:pt idx="12">
                  <c:v>98.283000000000001</c:v>
                </c:pt>
                <c:pt idx="13">
                  <c:v>98.283000000000001</c:v>
                </c:pt>
                <c:pt idx="14">
                  <c:v>98.283000000000001</c:v>
                </c:pt>
                <c:pt idx="15">
                  <c:v>98.283000000000001</c:v>
                </c:pt>
                <c:pt idx="16">
                  <c:v>98.103999999999999</c:v>
                </c:pt>
                <c:pt idx="17">
                  <c:v>97.924999999999997</c:v>
                </c:pt>
                <c:pt idx="18">
                  <c:v>97.745999999999995</c:v>
                </c:pt>
                <c:pt idx="19">
                  <c:v>96.847999999999999</c:v>
                </c:pt>
                <c:pt idx="20">
                  <c:v>96.847999999999999</c:v>
                </c:pt>
                <c:pt idx="21">
                  <c:v>96.665999999999997</c:v>
                </c:pt>
                <c:pt idx="22">
                  <c:v>96.483000000000004</c:v>
                </c:pt>
                <c:pt idx="23">
                  <c:v>96.483000000000004</c:v>
                </c:pt>
                <c:pt idx="24">
                  <c:v>96.483000000000004</c:v>
                </c:pt>
                <c:pt idx="25">
                  <c:v>96.483000000000004</c:v>
                </c:pt>
                <c:pt idx="26">
                  <c:v>96.483000000000004</c:v>
                </c:pt>
                <c:pt idx="27">
                  <c:v>96.483000000000004</c:v>
                </c:pt>
                <c:pt idx="28">
                  <c:v>96.483000000000004</c:v>
                </c:pt>
                <c:pt idx="29">
                  <c:v>96.483000000000004</c:v>
                </c:pt>
                <c:pt idx="30">
                  <c:v>96.483000000000004</c:v>
                </c:pt>
                <c:pt idx="31">
                  <c:v>95.358999999999995</c:v>
                </c:pt>
                <c:pt idx="32">
                  <c:v>95.358999999999995</c:v>
                </c:pt>
                <c:pt idx="33">
                  <c:v>95.358999999999995</c:v>
                </c:pt>
                <c:pt idx="34">
                  <c:v>95.358999999999995</c:v>
                </c:pt>
                <c:pt idx="35">
                  <c:v>95.358999999999995</c:v>
                </c:pt>
                <c:pt idx="36">
                  <c:v>95.358999999999995</c:v>
                </c:pt>
                <c:pt idx="37">
                  <c:v>95.358999999999995</c:v>
                </c:pt>
                <c:pt idx="38">
                  <c:v>95.358999999999995</c:v>
                </c:pt>
                <c:pt idx="39">
                  <c:v>95.358999999999995</c:v>
                </c:pt>
                <c:pt idx="40">
                  <c:v>95.358999999999995</c:v>
                </c:pt>
                <c:pt idx="41">
                  <c:v>95.358999999999995</c:v>
                </c:pt>
                <c:pt idx="42">
                  <c:v>94.784999999999997</c:v>
                </c:pt>
                <c:pt idx="43">
                  <c:v>94.210999999999999</c:v>
                </c:pt>
                <c:pt idx="44">
                  <c:v>93.918999999999997</c:v>
                </c:pt>
                <c:pt idx="45">
                  <c:v>93.918999999999997</c:v>
                </c:pt>
                <c:pt idx="46">
                  <c:v>93.918999999999997</c:v>
                </c:pt>
                <c:pt idx="47">
                  <c:v>93.918999999999997</c:v>
                </c:pt>
                <c:pt idx="48">
                  <c:v>93.918999999999997</c:v>
                </c:pt>
                <c:pt idx="49">
                  <c:v>93.918999999999997</c:v>
                </c:pt>
                <c:pt idx="50">
                  <c:v>93.918999999999997</c:v>
                </c:pt>
                <c:pt idx="51">
                  <c:v>93.918999999999997</c:v>
                </c:pt>
                <c:pt idx="52">
                  <c:v>93.918999999999997</c:v>
                </c:pt>
                <c:pt idx="53">
                  <c:v>93.918999999999997</c:v>
                </c:pt>
                <c:pt idx="54">
                  <c:v>93.522999999999996</c:v>
                </c:pt>
                <c:pt idx="55">
                  <c:v>92.334000000000003</c:v>
                </c:pt>
                <c:pt idx="56">
                  <c:v>92.334000000000003</c:v>
                </c:pt>
                <c:pt idx="57">
                  <c:v>92.334000000000003</c:v>
                </c:pt>
                <c:pt idx="58">
                  <c:v>92.334000000000003</c:v>
                </c:pt>
                <c:pt idx="59">
                  <c:v>92.334000000000003</c:v>
                </c:pt>
                <c:pt idx="60">
                  <c:v>92.334000000000003</c:v>
                </c:pt>
                <c:pt idx="61">
                  <c:v>92.334000000000003</c:v>
                </c:pt>
                <c:pt idx="62">
                  <c:v>92.334000000000003</c:v>
                </c:pt>
                <c:pt idx="63">
                  <c:v>92.334000000000003</c:v>
                </c:pt>
                <c:pt idx="64">
                  <c:v>92.334000000000003</c:v>
                </c:pt>
                <c:pt idx="65">
                  <c:v>91.784000000000006</c:v>
                </c:pt>
                <c:pt idx="66">
                  <c:v>91.233999999999995</c:v>
                </c:pt>
                <c:pt idx="67">
                  <c:v>90.685000000000002</c:v>
                </c:pt>
                <c:pt idx="68">
                  <c:v>90.685000000000002</c:v>
                </c:pt>
                <c:pt idx="69">
                  <c:v>90.685000000000002</c:v>
                </c:pt>
                <c:pt idx="70">
                  <c:v>90.685000000000002</c:v>
                </c:pt>
                <c:pt idx="71">
                  <c:v>90.685000000000002</c:v>
                </c:pt>
                <c:pt idx="72">
                  <c:v>90.685000000000002</c:v>
                </c:pt>
                <c:pt idx="73">
                  <c:v>90.685000000000002</c:v>
                </c:pt>
                <c:pt idx="74">
                  <c:v>90.685000000000002</c:v>
                </c:pt>
                <c:pt idx="75">
                  <c:v>90.685000000000002</c:v>
                </c:pt>
                <c:pt idx="76">
                  <c:v>89.986999999999995</c:v>
                </c:pt>
                <c:pt idx="77">
                  <c:v>89.986999999999995</c:v>
                </c:pt>
                <c:pt idx="78">
                  <c:v>89.986999999999995</c:v>
                </c:pt>
                <c:pt idx="79">
                  <c:v>89.284000000000006</c:v>
                </c:pt>
                <c:pt idx="80">
                  <c:v>89.284000000000006</c:v>
                </c:pt>
                <c:pt idx="81">
                  <c:v>89.284000000000006</c:v>
                </c:pt>
                <c:pt idx="82">
                  <c:v>89.284000000000006</c:v>
                </c:pt>
                <c:pt idx="83">
                  <c:v>89.284000000000006</c:v>
                </c:pt>
                <c:pt idx="84">
                  <c:v>89.284000000000006</c:v>
                </c:pt>
                <c:pt idx="85">
                  <c:v>89.284000000000006</c:v>
                </c:pt>
                <c:pt idx="86">
                  <c:v>88.257999999999996</c:v>
                </c:pt>
                <c:pt idx="87">
                  <c:v>88.257999999999996</c:v>
                </c:pt>
                <c:pt idx="88">
                  <c:v>88.257999999999996</c:v>
                </c:pt>
                <c:pt idx="89">
                  <c:v>86.180999999999997</c:v>
                </c:pt>
                <c:pt idx="90">
                  <c:v>86.180999999999997</c:v>
                </c:pt>
                <c:pt idx="91">
                  <c:v>85.143000000000001</c:v>
                </c:pt>
                <c:pt idx="92">
                  <c:v>85.143000000000001</c:v>
                </c:pt>
                <c:pt idx="93">
                  <c:v>85.143000000000001</c:v>
                </c:pt>
                <c:pt idx="94">
                  <c:v>85.143000000000001</c:v>
                </c:pt>
                <c:pt idx="95">
                  <c:v>85.143000000000001</c:v>
                </c:pt>
                <c:pt idx="96">
                  <c:v>85.143000000000001</c:v>
                </c:pt>
                <c:pt idx="97">
                  <c:v>85.143000000000001</c:v>
                </c:pt>
                <c:pt idx="98">
                  <c:v>85.143000000000001</c:v>
                </c:pt>
                <c:pt idx="99">
                  <c:v>85.143000000000001</c:v>
                </c:pt>
                <c:pt idx="100">
                  <c:v>85.143000000000001</c:v>
                </c:pt>
                <c:pt idx="101">
                  <c:v>83.623000000000005</c:v>
                </c:pt>
                <c:pt idx="102">
                  <c:v>83.623000000000005</c:v>
                </c:pt>
                <c:pt idx="103">
                  <c:v>83.623000000000005</c:v>
                </c:pt>
                <c:pt idx="104">
                  <c:v>83.623000000000005</c:v>
                </c:pt>
                <c:pt idx="105">
                  <c:v>83.623000000000005</c:v>
                </c:pt>
                <c:pt idx="106">
                  <c:v>83.623000000000005</c:v>
                </c:pt>
                <c:pt idx="107">
                  <c:v>83.623000000000005</c:v>
                </c:pt>
                <c:pt idx="108">
                  <c:v>83.623000000000005</c:v>
                </c:pt>
              </c:numCache>
            </c:numRef>
          </c:yVal>
          <c:smooth val="0"/>
        </c:ser>
        <c:ser>
          <c:idx val="2"/>
          <c:order val="2"/>
          <c:tx>
            <c:strRef>
              <c:f>Sheet1!$D$1</c:f>
              <c:strCache>
                <c:ptCount val="1"/>
                <c:pt idx="0">
                  <c:v>0-&lt;2 hours/1-10 years (N=87)</c:v>
                </c:pt>
              </c:strCache>
            </c:strRef>
          </c:tx>
          <c:spPr>
            <a:ln w="47625">
              <a:solidFill>
                <a:srgbClr val="FF00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100</c:v>
                </c:pt>
                <c:pt idx="6">
                  <c:v>98.850999999999999</c:v>
                </c:pt>
                <c:pt idx="7">
                  <c:v>96.552000000000007</c:v>
                </c:pt>
                <c:pt idx="8">
                  <c:v>96.552000000000007</c:v>
                </c:pt>
                <c:pt idx="9">
                  <c:v>96.552000000000007</c:v>
                </c:pt>
                <c:pt idx="10">
                  <c:v>96.552000000000007</c:v>
                </c:pt>
                <c:pt idx="11">
                  <c:v>96.552000000000007</c:v>
                </c:pt>
                <c:pt idx="12">
                  <c:v>96.552000000000007</c:v>
                </c:pt>
                <c:pt idx="13">
                  <c:v>96.552000000000007</c:v>
                </c:pt>
                <c:pt idx="14">
                  <c:v>96.552000000000007</c:v>
                </c:pt>
                <c:pt idx="15">
                  <c:v>96.552000000000007</c:v>
                </c:pt>
                <c:pt idx="16">
                  <c:v>96.552000000000007</c:v>
                </c:pt>
                <c:pt idx="17">
                  <c:v>96.552000000000007</c:v>
                </c:pt>
                <c:pt idx="18">
                  <c:v>96.552000000000007</c:v>
                </c:pt>
                <c:pt idx="19">
                  <c:v>93.436999999999998</c:v>
                </c:pt>
                <c:pt idx="20">
                  <c:v>93.436999999999998</c:v>
                </c:pt>
                <c:pt idx="21">
                  <c:v>93.436999999999998</c:v>
                </c:pt>
                <c:pt idx="22">
                  <c:v>93.436999999999998</c:v>
                </c:pt>
                <c:pt idx="23">
                  <c:v>93.436999999999998</c:v>
                </c:pt>
                <c:pt idx="24">
                  <c:v>93.436999999999998</c:v>
                </c:pt>
                <c:pt idx="25">
                  <c:v>93.436999999999998</c:v>
                </c:pt>
                <c:pt idx="26">
                  <c:v>93.436999999999998</c:v>
                </c:pt>
                <c:pt idx="27">
                  <c:v>93.436999999999998</c:v>
                </c:pt>
                <c:pt idx="28">
                  <c:v>93.436999999999998</c:v>
                </c:pt>
                <c:pt idx="29">
                  <c:v>93.436999999999998</c:v>
                </c:pt>
                <c:pt idx="30">
                  <c:v>93.436999999999998</c:v>
                </c:pt>
                <c:pt idx="31">
                  <c:v>91.706999999999994</c:v>
                </c:pt>
                <c:pt idx="32">
                  <c:v>91.706999999999994</c:v>
                </c:pt>
                <c:pt idx="33">
                  <c:v>91.706999999999994</c:v>
                </c:pt>
                <c:pt idx="34">
                  <c:v>91.706999999999994</c:v>
                </c:pt>
                <c:pt idx="35">
                  <c:v>91.706999999999994</c:v>
                </c:pt>
                <c:pt idx="36">
                  <c:v>91.706999999999994</c:v>
                </c:pt>
                <c:pt idx="37">
                  <c:v>91.706999999999994</c:v>
                </c:pt>
                <c:pt idx="38">
                  <c:v>91.706999999999994</c:v>
                </c:pt>
                <c:pt idx="39">
                  <c:v>91.706999999999994</c:v>
                </c:pt>
                <c:pt idx="40">
                  <c:v>91.706999999999994</c:v>
                </c:pt>
                <c:pt idx="41">
                  <c:v>89.623000000000005</c:v>
                </c:pt>
                <c:pt idx="42">
                  <c:v>87.537999999999997</c:v>
                </c:pt>
                <c:pt idx="43">
                  <c:v>87.537999999999997</c:v>
                </c:pt>
                <c:pt idx="44">
                  <c:v>87.537999999999997</c:v>
                </c:pt>
                <c:pt idx="45">
                  <c:v>87.537999999999997</c:v>
                </c:pt>
                <c:pt idx="46">
                  <c:v>87.537999999999997</c:v>
                </c:pt>
                <c:pt idx="47">
                  <c:v>87.537999999999997</c:v>
                </c:pt>
                <c:pt idx="48">
                  <c:v>87.537999999999997</c:v>
                </c:pt>
                <c:pt idx="49">
                  <c:v>87.537999999999997</c:v>
                </c:pt>
                <c:pt idx="50">
                  <c:v>87.537999999999997</c:v>
                </c:pt>
                <c:pt idx="51">
                  <c:v>87.537999999999997</c:v>
                </c:pt>
                <c:pt idx="52">
                  <c:v>87.537999999999997</c:v>
                </c:pt>
                <c:pt idx="53">
                  <c:v>87.537999999999997</c:v>
                </c:pt>
                <c:pt idx="54">
                  <c:v>87.537999999999997</c:v>
                </c:pt>
                <c:pt idx="55">
                  <c:v>87.537999999999997</c:v>
                </c:pt>
                <c:pt idx="56">
                  <c:v>87.537999999999997</c:v>
                </c:pt>
                <c:pt idx="57">
                  <c:v>87.537999999999997</c:v>
                </c:pt>
                <c:pt idx="58">
                  <c:v>87.537999999999997</c:v>
                </c:pt>
                <c:pt idx="59">
                  <c:v>87.537999999999997</c:v>
                </c:pt>
                <c:pt idx="60">
                  <c:v>87.537999999999997</c:v>
                </c:pt>
                <c:pt idx="61">
                  <c:v>87.537999999999997</c:v>
                </c:pt>
                <c:pt idx="62">
                  <c:v>87.537999999999997</c:v>
                </c:pt>
                <c:pt idx="63">
                  <c:v>87.537999999999997</c:v>
                </c:pt>
                <c:pt idx="64">
                  <c:v>87.537999999999997</c:v>
                </c:pt>
                <c:pt idx="65">
                  <c:v>84.296000000000006</c:v>
                </c:pt>
                <c:pt idx="66">
                  <c:v>81.054000000000002</c:v>
                </c:pt>
                <c:pt idx="67">
                  <c:v>81.054000000000002</c:v>
                </c:pt>
                <c:pt idx="68">
                  <c:v>81.054000000000002</c:v>
                </c:pt>
                <c:pt idx="69">
                  <c:v>81.054000000000002</c:v>
                </c:pt>
                <c:pt idx="70">
                  <c:v>81.054000000000002</c:v>
                </c:pt>
                <c:pt idx="71">
                  <c:v>81.054000000000002</c:v>
                </c:pt>
                <c:pt idx="72">
                  <c:v>81.054000000000002</c:v>
                </c:pt>
                <c:pt idx="73">
                  <c:v>81.054000000000002</c:v>
                </c:pt>
                <c:pt idx="74">
                  <c:v>81.054000000000002</c:v>
                </c:pt>
                <c:pt idx="75">
                  <c:v>81.054000000000002</c:v>
                </c:pt>
                <c:pt idx="76">
                  <c:v>81.054000000000002</c:v>
                </c:pt>
                <c:pt idx="77">
                  <c:v>81.054000000000002</c:v>
                </c:pt>
                <c:pt idx="78">
                  <c:v>75.650000000000006</c:v>
                </c:pt>
                <c:pt idx="79">
                  <c:v>75.650000000000006</c:v>
                </c:pt>
                <c:pt idx="80">
                  <c:v>75.650000000000006</c:v>
                </c:pt>
                <c:pt idx="81">
                  <c:v>75.650000000000006</c:v>
                </c:pt>
                <c:pt idx="82">
                  <c:v>75.650000000000006</c:v>
                </c:pt>
                <c:pt idx="83">
                  <c:v>75.650000000000006</c:v>
                </c:pt>
              </c:numCache>
            </c:numRef>
          </c:yVal>
          <c:smooth val="0"/>
        </c:ser>
        <c:ser>
          <c:idx val="3"/>
          <c:order val="3"/>
          <c:tx>
            <c:strRef>
              <c:f>Sheet1!$E$1</c:f>
              <c:strCache>
                <c:ptCount val="1"/>
                <c:pt idx="0">
                  <c:v>2+ hours/1-10 years (N=995)</c:v>
                </c:pt>
              </c:strCache>
            </c:strRef>
          </c:tx>
          <c:spPr>
            <a:ln w="47625">
              <a:solidFill>
                <a:srgbClr val="FFFF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Sheet1!$E$2:$E$110</c:f>
              <c:numCache>
                <c:formatCode>General</c:formatCode>
                <c:ptCount val="109"/>
                <c:pt idx="0">
                  <c:v>100</c:v>
                </c:pt>
                <c:pt idx="1">
                  <c:v>100</c:v>
                </c:pt>
                <c:pt idx="2">
                  <c:v>100</c:v>
                </c:pt>
                <c:pt idx="3">
                  <c:v>100</c:v>
                </c:pt>
                <c:pt idx="4">
                  <c:v>100</c:v>
                </c:pt>
                <c:pt idx="5">
                  <c:v>100</c:v>
                </c:pt>
                <c:pt idx="6">
                  <c:v>99.394000000000005</c:v>
                </c:pt>
                <c:pt idx="7">
                  <c:v>98.18</c:v>
                </c:pt>
                <c:pt idx="8">
                  <c:v>98.18</c:v>
                </c:pt>
                <c:pt idx="9">
                  <c:v>98.18</c:v>
                </c:pt>
                <c:pt idx="10">
                  <c:v>98.18</c:v>
                </c:pt>
                <c:pt idx="11">
                  <c:v>98.18</c:v>
                </c:pt>
                <c:pt idx="12">
                  <c:v>98.18</c:v>
                </c:pt>
                <c:pt idx="13">
                  <c:v>98.18</c:v>
                </c:pt>
                <c:pt idx="14">
                  <c:v>98.18</c:v>
                </c:pt>
                <c:pt idx="15">
                  <c:v>98.052000000000007</c:v>
                </c:pt>
                <c:pt idx="16">
                  <c:v>97.924999999999997</c:v>
                </c:pt>
                <c:pt idx="17">
                  <c:v>97.924999999999997</c:v>
                </c:pt>
                <c:pt idx="18">
                  <c:v>97.031000000000006</c:v>
                </c:pt>
                <c:pt idx="19">
                  <c:v>96.265000000000001</c:v>
                </c:pt>
                <c:pt idx="20">
                  <c:v>95.497</c:v>
                </c:pt>
                <c:pt idx="21">
                  <c:v>95.367999999999995</c:v>
                </c:pt>
                <c:pt idx="22">
                  <c:v>95.367999999999995</c:v>
                </c:pt>
                <c:pt idx="23">
                  <c:v>95.367999999999995</c:v>
                </c:pt>
                <c:pt idx="24">
                  <c:v>95.367999999999995</c:v>
                </c:pt>
                <c:pt idx="25">
                  <c:v>95.367999999999995</c:v>
                </c:pt>
                <c:pt idx="26">
                  <c:v>95.367999999999995</c:v>
                </c:pt>
                <c:pt idx="27">
                  <c:v>95.367999999999995</c:v>
                </c:pt>
                <c:pt idx="28">
                  <c:v>95.213999999999999</c:v>
                </c:pt>
                <c:pt idx="29">
                  <c:v>94.906000000000006</c:v>
                </c:pt>
                <c:pt idx="30">
                  <c:v>94.134</c:v>
                </c:pt>
                <c:pt idx="31">
                  <c:v>93.67</c:v>
                </c:pt>
                <c:pt idx="32">
                  <c:v>93.513999999999996</c:v>
                </c:pt>
                <c:pt idx="33">
                  <c:v>93.513999999999996</c:v>
                </c:pt>
                <c:pt idx="34">
                  <c:v>93.513999999999996</c:v>
                </c:pt>
                <c:pt idx="35">
                  <c:v>93.513999999999996</c:v>
                </c:pt>
                <c:pt idx="36">
                  <c:v>93.513999999999996</c:v>
                </c:pt>
                <c:pt idx="37">
                  <c:v>93.513999999999996</c:v>
                </c:pt>
                <c:pt idx="38">
                  <c:v>93.513999999999996</c:v>
                </c:pt>
                <c:pt idx="39">
                  <c:v>93.513999999999996</c:v>
                </c:pt>
                <c:pt idx="40">
                  <c:v>93.316999999999993</c:v>
                </c:pt>
                <c:pt idx="41">
                  <c:v>92.724000000000004</c:v>
                </c:pt>
                <c:pt idx="42">
                  <c:v>92.129000000000005</c:v>
                </c:pt>
                <c:pt idx="43">
                  <c:v>90.742000000000004</c:v>
                </c:pt>
                <c:pt idx="44">
                  <c:v>90.742000000000004</c:v>
                </c:pt>
                <c:pt idx="45">
                  <c:v>90.742000000000004</c:v>
                </c:pt>
                <c:pt idx="46">
                  <c:v>90.742000000000004</c:v>
                </c:pt>
                <c:pt idx="47">
                  <c:v>90.742000000000004</c:v>
                </c:pt>
                <c:pt idx="48">
                  <c:v>90.742000000000004</c:v>
                </c:pt>
                <c:pt idx="49">
                  <c:v>90.742000000000004</c:v>
                </c:pt>
                <c:pt idx="50">
                  <c:v>90.742000000000004</c:v>
                </c:pt>
                <c:pt idx="51">
                  <c:v>90.742000000000004</c:v>
                </c:pt>
                <c:pt idx="52">
                  <c:v>90.742000000000004</c:v>
                </c:pt>
                <c:pt idx="53">
                  <c:v>90.494</c:v>
                </c:pt>
                <c:pt idx="54">
                  <c:v>89.253</c:v>
                </c:pt>
                <c:pt idx="55">
                  <c:v>88.507000000000005</c:v>
                </c:pt>
                <c:pt idx="56">
                  <c:v>88.507000000000005</c:v>
                </c:pt>
                <c:pt idx="57">
                  <c:v>88.507000000000005</c:v>
                </c:pt>
                <c:pt idx="58">
                  <c:v>88.507000000000005</c:v>
                </c:pt>
                <c:pt idx="59">
                  <c:v>88.507000000000005</c:v>
                </c:pt>
                <c:pt idx="60">
                  <c:v>88.507000000000005</c:v>
                </c:pt>
                <c:pt idx="61">
                  <c:v>88.507000000000005</c:v>
                </c:pt>
                <c:pt idx="62">
                  <c:v>88.507000000000005</c:v>
                </c:pt>
                <c:pt idx="63">
                  <c:v>88.507000000000005</c:v>
                </c:pt>
                <c:pt idx="64">
                  <c:v>88.507000000000005</c:v>
                </c:pt>
                <c:pt idx="65">
                  <c:v>88.507000000000005</c:v>
                </c:pt>
                <c:pt idx="66">
                  <c:v>87.876999999999995</c:v>
                </c:pt>
                <c:pt idx="67">
                  <c:v>87.876999999999995</c:v>
                </c:pt>
                <c:pt idx="68">
                  <c:v>87.876999999999995</c:v>
                </c:pt>
                <c:pt idx="69">
                  <c:v>87.876999999999995</c:v>
                </c:pt>
                <c:pt idx="70">
                  <c:v>87.876999999999995</c:v>
                </c:pt>
                <c:pt idx="71">
                  <c:v>87.876999999999995</c:v>
                </c:pt>
                <c:pt idx="72">
                  <c:v>87.876999999999995</c:v>
                </c:pt>
                <c:pt idx="73">
                  <c:v>87.876999999999995</c:v>
                </c:pt>
                <c:pt idx="74">
                  <c:v>87.876999999999995</c:v>
                </c:pt>
                <c:pt idx="75">
                  <c:v>87.876999999999995</c:v>
                </c:pt>
                <c:pt idx="76">
                  <c:v>87.876999999999995</c:v>
                </c:pt>
                <c:pt idx="77">
                  <c:v>87.052000000000007</c:v>
                </c:pt>
                <c:pt idx="78">
                  <c:v>85.813999999999993</c:v>
                </c:pt>
                <c:pt idx="79">
                  <c:v>85.813999999999993</c:v>
                </c:pt>
                <c:pt idx="80">
                  <c:v>85.388999999999996</c:v>
                </c:pt>
                <c:pt idx="81">
                  <c:v>85.388999999999996</c:v>
                </c:pt>
                <c:pt idx="82">
                  <c:v>85.388999999999996</c:v>
                </c:pt>
                <c:pt idx="83">
                  <c:v>85.388999999999996</c:v>
                </c:pt>
                <c:pt idx="84">
                  <c:v>85.388999999999996</c:v>
                </c:pt>
                <c:pt idx="85">
                  <c:v>85.388999999999996</c:v>
                </c:pt>
                <c:pt idx="86">
                  <c:v>85.388999999999996</c:v>
                </c:pt>
                <c:pt idx="87">
                  <c:v>85.388999999999996</c:v>
                </c:pt>
                <c:pt idx="88">
                  <c:v>85.388999999999996</c:v>
                </c:pt>
                <c:pt idx="89">
                  <c:v>84.804000000000002</c:v>
                </c:pt>
                <c:pt idx="90">
                  <c:v>83.635000000000005</c:v>
                </c:pt>
                <c:pt idx="91">
                  <c:v>82.460999999999999</c:v>
                </c:pt>
                <c:pt idx="92">
                  <c:v>80.655000000000001</c:v>
                </c:pt>
                <c:pt idx="93">
                  <c:v>80.655000000000001</c:v>
                </c:pt>
                <c:pt idx="94">
                  <c:v>80.655000000000001</c:v>
                </c:pt>
                <c:pt idx="95">
                  <c:v>80.655000000000001</c:v>
                </c:pt>
                <c:pt idx="96">
                  <c:v>80.655000000000001</c:v>
                </c:pt>
                <c:pt idx="97">
                  <c:v>80.655000000000001</c:v>
                </c:pt>
                <c:pt idx="98">
                  <c:v>80.655000000000001</c:v>
                </c:pt>
                <c:pt idx="99">
                  <c:v>80.655000000000001</c:v>
                </c:pt>
                <c:pt idx="100">
                  <c:v>80.655000000000001</c:v>
                </c:pt>
                <c:pt idx="101">
                  <c:v>79.706000000000003</c:v>
                </c:pt>
                <c:pt idx="102">
                  <c:v>76.858999999999995</c:v>
                </c:pt>
                <c:pt idx="103">
                  <c:v>74.013000000000005</c:v>
                </c:pt>
                <c:pt idx="104">
                  <c:v>74.013000000000005</c:v>
                </c:pt>
                <c:pt idx="105">
                  <c:v>74.013000000000005</c:v>
                </c:pt>
                <c:pt idx="106">
                  <c:v>74.013000000000005</c:v>
                </c:pt>
                <c:pt idx="107">
                  <c:v>74.013000000000005</c:v>
                </c:pt>
                <c:pt idx="108">
                  <c:v>74.013000000000005</c:v>
                </c:pt>
              </c:numCache>
            </c:numRef>
          </c:yVal>
          <c:smooth val="0"/>
        </c:ser>
        <c:ser>
          <c:idx val="4"/>
          <c:order val="4"/>
          <c:tx>
            <c:strRef>
              <c:f>Sheet1!$F$1</c:f>
              <c:strCache>
                <c:ptCount val="1"/>
                <c:pt idx="0">
                  <c:v>0-&lt;2 hours/11-17 years (N=93)</c:v>
                </c:pt>
              </c:strCache>
            </c:strRef>
          </c:tx>
          <c:spPr>
            <a:ln w="47625">
              <a:solidFill>
                <a:srgbClr val="00FF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Sheet1!$F$2:$F$110</c:f>
              <c:numCache>
                <c:formatCode>General</c:formatCode>
                <c:ptCount val="109"/>
                <c:pt idx="0">
                  <c:v>100</c:v>
                </c:pt>
                <c:pt idx="1">
                  <c:v>100</c:v>
                </c:pt>
                <c:pt idx="2">
                  <c:v>100</c:v>
                </c:pt>
                <c:pt idx="3">
                  <c:v>100</c:v>
                </c:pt>
                <c:pt idx="4">
                  <c:v>100</c:v>
                </c:pt>
                <c:pt idx="5">
                  <c:v>100</c:v>
                </c:pt>
                <c:pt idx="6">
                  <c:v>97.849000000000004</c:v>
                </c:pt>
                <c:pt idx="7">
                  <c:v>93.548000000000002</c:v>
                </c:pt>
                <c:pt idx="8">
                  <c:v>93.548000000000002</c:v>
                </c:pt>
                <c:pt idx="9">
                  <c:v>93.548000000000002</c:v>
                </c:pt>
                <c:pt idx="10">
                  <c:v>93.548000000000002</c:v>
                </c:pt>
                <c:pt idx="11">
                  <c:v>93.548000000000002</c:v>
                </c:pt>
                <c:pt idx="12">
                  <c:v>93.548000000000002</c:v>
                </c:pt>
                <c:pt idx="13">
                  <c:v>93.548000000000002</c:v>
                </c:pt>
                <c:pt idx="14">
                  <c:v>93.548000000000002</c:v>
                </c:pt>
                <c:pt idx="15">
                  <c:v>93.548000000000002</c:v>
                </c:pt>
                <c:pt idx="16">
                  <c:v>93.548000000000002</c:v>
                </c:pt>
                <c:pt idx="17">
                  <c:v>93.548000000000002</c:v>
                </c:pt>
                <c:pt idx="18">
                  <c:v>93.548000000000002</c:v>
                </c:pt>
                <c:pt idx="19">
                  <c:v>92.212000000000003</c:v>
                </c:pt>
                <c:pt idx="20">
                  <c:v>92.212000000000003</c:v>
                </c:pt>
                <c:pt idx="21">
                  <c:v>92.212000000000003</c:v>
                </c:pt>
                <c:pt idx="22">
                  <c:v>92.212000000000003</c:v>
                </c:pt>
                <c:pt idx="23">
                  <c:v>92.212000000000003</c:v>
                </c:pt>
                <c:pt idx="24">
                  <c:v>92.212000000000003</c:v>
                </c:pt>
                <c:pt idx="25">
                  <c:v>92.212000000000003</c:v>
                </c:pt>
                <c:pt idx="26">
                  <c:v>92.212000000000003</c:v>
                </c:pt>
                <c:pt idx="27">
                  <c:v>92.212000000000003</c:v>
                </c:pt>
                <c:pt idx="28">
                  <c:v>92.212000000000003</c:v>
                </c:pt>
                <c:pt idx="29">
                  <c:v>92.212000000000003</c:v>
                </c:pt>
                <c:pt idx="30">
                  <c:v>92.212000000000003</c:v>
                </c:pt>
                <c:pt idx="31">
                  <c:v>92.212000000000003</c:v>
                </c:pt>
                <c:pt idx="32">
                  <c:v>92.212000000000003</c:v>
                </c:pt>
                <c:pt idx="33">
                  <c:v>90.534999999999997</c:v>
                </c:pt>
                <c:pt idx="34">
                  <c:v>90.534999999999997</c:v>
                </c:pt>
                <c:pt idx="35">
                  <c:v>90.534999999999997</c:v>
                </c:pt>
                <c:pt idx="36">
                  <c:v>90.534999999999997</c:v>
                </c:pt>
                <c:pt idx="37">
                  <c:v>90.534999999999997</c:v>
                </c:pt>
                <c:pt idx="38">
                  <c:v>90.534999999999997</c:v>
                </c:pt>
                <c:pt idx="39">
                  <c:v>90.534999999999997</c:v>
                </c:pt>
                <c:pt idx="40">
                  <c:v>90.534999999999997</c:v>
                </c:pt>
                <c:pt idx="41">
                  <c:v>90.534999999999997</c:v>
                </c:pt>
                <c:pt idx="42">
                  <c:v>90.534999999999997</c:v>
                </c:pt>
                <c:pt idx="43">
                  <c:v>90.534999999999997</c:v>
                </c:pt>
                <c:pt idx="44">
                  <c:v>88.38</c:v>
                </c:pt>
                <c:pt idx="45">
                  <c:v>88.38</c:v>
                </c:pt>
                <c:pt idx="46">
                  <c:v>88.38</c:v>
                </c:pt>
                <c:pt idx="47">
                  <c:v>88.38</c:v>
                </c:pt>
                <c:pt idx="48">
                  <c:v>88.38</c:v>
                </c:pt>
                <c:pt idx="49">
                  <c:v>88.38</c:v>
                </c:pt>
                <c:pt idx="50">
                  <c:v>88.38</c:v>
                </c:pt>
                <c:pt idx="51">
                  <c:v>88.38</c:v>
                </c:pt>
                <c:pt idx="52">
                  <c:v>88.38</c:v>
                </c:pt>
                <c:pt idx="53">
                  <c:v>88.38</c:v>
                </c:pt>
                <c:pt idx="54">
                  <c:v>88.38</c:v>
                </c:pt>
                <c:pt idx="55">
                  <c:v>88.38</c:v>
                </c:pt>
                <c:pt idx="56">
                  <c:v>85.105999999999995</c:v>
                </c:pt>
                <c:pt idx="57">
                  <c:v>85.105999999999995</c:v>
                </c:pt>
                <c:pt idx="58">
                  <c:v>85.105999999999995</c:v>
                </c:pt>
                <c:pt idx="59">
                  <c:v>85.105999999999995</c:v>
                </c:pt>
                <c:pt idx="60">
                  <c:v>85.105999999999995</c:v>
                </c:pt>
                <c:pt idx="61">
                  <c:v>85.105999999999995</c:v>
                </c:pt>
                <c:pt idx="62">
                  <c:v>85.105999999999995</c:v>
                </c:pt>
                <c:pt idx="63">
                  <c:v>85.105999999999995</c:v>
                </c:pt>
                <c:pt idx="64">
                  <c:v>85.105999999999995</c:v>
                </c:pt>
                <c:pt idx="65">
                  <c:v>85.105999999999995</c:v>
                </c:pt>
                <c:pt idx="66">
                  <c:v>80.850999999999999</c:v>
                </c:pt>
                <c:pt idx="67">
                  <c:v>76.596000000000004</c:v>
                </c:pt>
                <c:pt idx="68">
                  <c:v>76.596000000000004</c:v>
                </c:pt>
                <c:pt idx="69">
                  <c:v>76.596000000000004</c:v>
                </c:pt>
                <c:pt idx="70">
                  <c:v>76.596000000000004</c:v>
                </c:pt>
                <c:pt idx="71">
                  <c:v>76.596000000000004</c:v>
                </c:pt>
                <c:pt idx="72">
                  <c:v>76.596000000000004</c:v>
                </c:pt>
                <c:pt idx="73">
                  <c:v>76.596000000000004</c:v>
                </c:pt>
                <c:pt idx="74">
                  <c:v>76.596000000000004</c:v>
                </c:pt>
                <c:pt idx="75">
                  <c:v>71.125</c:v>
                </c:pt>
                <c:pt idx="76">
                  <c:v>71.125</c:v>
                </c:pt>
                <c:pt idx="77">
                  <c:v>71.125</c:v>
                </c:pt>
                <c:pt idx="78">
                  <c:v>71.125</c:v>
                </c:pt>
                <c:pt idx="79">
                  <c:v>71.125</c:v>
                </c:pt>
                <c:pt idx="80">
                  <c:v>71.125</c:v>
                </c:pt>
                <c:pt idx="81">
                  <c:v>71.125</c:v>
                </c:pt>
                <c:pt idx="82">
                  <c:v>71.125</c:v>
                </c:pt>
                <c:pt idx="83">
                  <c:v>71.125</c:v>
                </c:pt>
                <c:pt idx="84">
                  <c:v>71.125</c:v>
                </c:pt>
                <c:pt idx="85">
                  <c:v>71.125</c:v>
                </c:pt>
              </c:numCache>
            </c:numRef>
          </c:yVal>
          <c:smooth val="0"/>
        </c:ser>
        <c:ser>
          <c:idx val="5"/>
          <c:order val="5"/>
          <c:tx>
            <c:strRef>
              <c:f>Sheet1!$G$1</c:f>
              <c:strCache>
                <c:ptCount val="1"/>
                <c:pt idx="0">
                  <c:v>2+ hours/11-17 years (N=969)</c:v>
                </c:pt>
              </c:strCache>
            </c:strRef>
          </c:tx>
          <c:spPr>
            <a:ln w="47625">
              <a:solidFill>
                <a:srgbClr val="FF00FF"/>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Sheet1!$G$2:$G$110</c:f>
              <c:numCache>
                <c:formatCode>General</c:formatCode>
                <c:ptCount val="109"/>
                <c:pt idx="0">
                  <c:v>100</c:v>
                </c:pt>
                <c:pt idx="1">
                  <c:v>100</c:v>
                </c:pt>
                <c:pt idx="2">
                  <c:v>100</c:v>
                </c:pt>
                <c:pt idx="3">
                  <c:v>100</c:v>
                </c:pt>
                <c:pt idx="4">
                  <c:v>99.896000000000001</c:v>
                </c:pt>
                <c:pt idx="5">
                  <c:v>99.688000000000002</c:v>
                </c:pt>
                <c:pt idx="6">
                  <c:v>99.165999999999997</c:v>
                </c:pt>
                <c:pt idx="7">
                  <c:v>97.492999999999995</c:v>
                </c:pt>
                <c:pt idx="8">
                  <c:v>97.283000000000001</c:v>
                </c:pt>
                <c:pt idx="9">
                  <c:v>97.283000000000001</c:v>
                </c:pt>
                <c:pt idx="10">
                  <c:v>97.283000000000001</c:v>
                </c:pt>
                <c:pt idx="11">
                  <c:v>97.283000000000001</c:v>
                </c:pt>
                <c:pt idx="12">
                  <c:v>97.283000000000001</c:v>
                </c:pt>
                <c:pt idx="13">
                  <c:v>97.283000000000001</c:v>
                </c:pt>
                <c:pt idx="14">
                  <c:v>97.283000000000001</c:v>
                </c:pt>
                <c:pt idx="15">
                  <c:v>97.283000000000001</c:v>
                </c:pt>
                <c:pt idx="16">
                  <c:v>97.283000000000001</c:v>
                </c:pt>
                <c:pt idx="17">
                  <c:v>96.619</c:v>
                </c:pt>
                <c:pt idx="18">
                  <c:v>95.421999999999997</c:v>
                </c:pt>
                <c:pt idx="19">
                  <c:v>93.686000000000007</c:v>
                </c:pt>
                <c:pt idx="20">
                  <c:v>93.417000000000002</c:v>
                </c:pt>
                <c:pt idx="21">
                  <c:v>93.417000000000002</c:v>
                </c:pt>
                <c:pt idx="22">
                  <c:v>93.417000000000002</c:v>
                </c:pt>
                <c:pt idx="23">
                  <c:v>93.417000000000002</c:v>
                </c:pt>
                <c:pt idx="24">
                  <c:v>93.417000000000002</c:v>
                </c:pt>
                <c:pt idx="25">
                  <c:v>93.417000000000002</c:v>
                </c:pt>
                <c:pt idx="26">
                  <c:v>93.417000000000002</c:v>
                </c:pt>
                <c:pt idx="27">
                  <c:v>93.417000000000002</c:v>
                </c:pt>
                <c:pt idx="28">
                  <c:v>93.247</c:v>
                </c:pt>
                <c:pt idx="29">
                  <c:v>93.076999999999998</c:v>
                </c:pt>
                <c:pt idx="30">
                  <c:v>90.694999999999993</c:v>
                </c:pt>
                <c:pt idx="31">
                  <c:v>88.82</c:v>
                </c:pt>
                <c:pt idx="32">
                  <c:v>87.965999999999994</c:v>
                </c:pt>
                <c:pt idx="33">
                  <c:v>87.965999999999994</c:v>
                </c:pt>
                <c:pt idx="34">
                  <c:v>87.789000000000001</c:v>
                </c:pt>
                <c:pt idx="35">
                  <c:v>87.789000000000001</c:v>
                </c:pt>
                <c:pt idx="36">
                  <c:v>87.789000000000001</c:v>
                </c:pt>
                <c:pt idx="37">
                  <c:v>87.789000000000001</c:v>
                </c:pt>
                <c:pt idx="38">
                  <c:v>87.789000000000001</c:v>
                </c:pt>
                <c:pt idx="39">
                  <c:v>87.789000000000001</c:v>
                </c:pt>
                <c:pt idx="40">
                  <c:v>87.789000000000001</c:v>
                </c:pt>
                <c:pt idx="41">
                  <c:v>87.322000000000003</c:v>
                </c:pt>
                <c:pt idx="42">
                  <c:v>86.147999999999996</c:v>
                </c:pt>
                <c:pt idx="43">
                  <c:v>84.263000000000005</c:v>
                </c:pt>
                <c:pt idx="44">
                  <c:v>83.784999999999997</c:v>
                </c:pt>
                <c:pt idx="45">
                  <c:v>83.784999999999997</c:v>
                </c:pt>
                <c:pt idx="46">
                  <c:v>83.784999999999997</c:v>
                </c:pt>
                <c:pt idx="47">
                  <c:v>83.784999999999997</c:v>
                </c:pt>
                <c:pt idx="48">
                  <c:v>83.784999999999997</c:v>
                </c:pt>
                <c:pt idx="49">
                  <c:v>83.784999999999997</c:v>
                </c:pt>
                <c:pt idx="50">
                  <c:v>83.784999999999997</c:v>
                </c:pt>
                <c:pt idx="51">
                  <c:v>83.784999999999997</c:v>
                </c:pt>
                <c:pt idx="52">
                  <c:v>82.456000000000003</c:v>
                </c:pt>
                <c:pt idx="53">
                  <c:v>82.123999999999995</c:v>
                </c:pt>
                <c:pt idx="54">
                  <c:v>81.790999999999997</c:v>
                </c:pt>
                <c:pt idx="55">
                  <c:v>79.463999999999999</c:v>
                </c:pt>
                <c:pt idx="56">
                  <c:v>79.463999999999999</c:v>
                </c:pt>
                <c:pt idx="57">
                  <c:v>79.123999999999995</c:v>
                </c:pt>
                <c:pt idx="58">
                  <c:v>79.123999999999995</c:v>
                </c:pt>
                <c:pt idx="59">
                  <c:v>79.123999999999995</c:v>
                </c:pt>
                <c:pt idx="60">
                  <c:v>79.123999999999995</c:v>
                </c:pt>
                <c:pt idx="61">
                  <c:v>79.123999999999995</c:v>
                </c:pt>
                <c:pt idx="62">
                  <c:v>79.123999999999995</c:v>
                </c:pt>
                <c:pt idx="63">
                  <c:v>78.25</c:v>
                </c:pt>
                <c:pt idx="64">
                  <c:v>77.376000000000005</c:v>
                </c:pt>
                <c:pt idx="65">
                  <c:v>76.042000000000002</c:v>
                </c:pt>
                <c:pt idx="66">
                  <c:v>73.81</c:v>
                </c:pt>
                <c:pt idx="67">
                  <c:v>73.363</c:v>
                </c:pt>
                <c:pt idx="68">
                  <c:v>73.363</c:v>
                </c:pt>
                <c:pt idx="69">
                  <c:v>72.89</c:v>
                </c:pt>
                <c:pt idx="70">
                  <c:v>72.89</c:v>
                </c:pt>
                <c:pt idx="71">
                  <c:v>72.89</c:v>
                </c:pt>
                <c:pt idx="72">
                  <c:v>72.89</c:v>
                </c:pt>
                <c:pt idx="73">
                  <c:v>72.89</c:v>
                </c:pt>
                <c:pt idx="74">
                  <c:v>72.227000000000004</c:v>
                </c:pt>
                <c:pt idx="75">
                  <c:v>70.87</c:v>
                </c:pt>
                <c:pt idx="76">
                  <c:v>70.87</c:v>
                </c:pt>
                <c:pt idx="77">
                  <c:v>68.786000000000001</c:v>
                </c:pt>
                <c:pt idx="78">
                  <c:v>68.090999999999994</c:v>
                </c:pt>
                <c:pt idx="79">
                  <c:v>68.090999999999994</c:v>
                </c:pt>
                <c:pt idx="80">
                  <c:v>68.090999999999994</c:v>
                </c:pt>
                <c:pt idx="81">
                  <c:v>68.090999999999994</c:v>
                </c:pt>
                <c:pt idx="82">
                  <c:v>68.090999999999994</c:v>
                </c:pt>
                <c:pt idx="83">
                  <c:v>68.090999999999994</c:v>
                </c:pt>
                <c:pt idx="84">
                  <c:v>68.090999999999994</c:v>
                </c:pt>
                <c:pt idx="85">
                  <c:v>68.090999999999994</c:v>
                </c:pt>
                <c:pt idx="86">
                  <c:v>68.090999999999994</c:v>
                </c:pt>
                <c:pt idx="87">
                  <c:v>68.090999999999994</c:v>
                </c:pt>
                <c:pt idx="88">
                  <c:v>68.090999999999994</c:v>
                </c:pt>
                <c:pt idx="89">
                  <c:v>66.956000000000003</c:v>
                </c:pt>
                <c:pt idx="90">
                  <c:v>65.760999999999996</c:v>
                </c:pt>
                <c:pt idx="91">
                  <c:v>64.564999999999998</c:v>
                </c:pt>
                <c:pt idx="92">
                  <c:v>64.564999999999998</c:v>
                </c:pt>
                <c:pt idx="93">
                  <c:v>64.564999999999998</c:v>
                </c:pt>
                <c:pt idx="94">
                  <c:v>64.564999999999998</c:v>
                </c:pt>
                <c:pt idx="95">
                  <c:v>64.564999999999998</c:v>
                </c:pt>
                <c:pt idx="96">
                  <c:v>64.564999999999998</c:v>
                </c:pt>
                <c:pt idx="97">
                  <c:v>64.564999999999998</c:v>
                </c:pt>
                <c:pt idx="98">
                  <c:v>64.564999999999998</c:v>
                </c:pt>
                <c:pt idx="99">
                  <c:v>64.564999999999998</c:v>
                </c:pt>
                <c:pt idx="100">
                  <c:v>64.564999999999998</c:v>
                </c:pt>
                <c:pt idx="101">
                  <c:v>64.564999999999998</c:v>
                </c:pt>
                <c:pt idx="102">
                  <c:v>64.564999999999998</c:v>
                </c:pt>
                <c:pt idx="103">
                  <c:v>62.173999999999999</c:v>
                </c:pt>
                <c:pt idx="104">
                  <c:v>62.173999999999999</c:v>
                </c:pt>
                <c:pt idx="105">
                  <c:v>62.173999999999999</c:v>
                </c:pt>
                <c:pt idx="106">
                  <c:v>62.173999999999999</c:v>
                </c:pt>
                <c:pt idx="107">
                  <c:v>62.173999999999999</c:v>
                </c:pt>
                <c:pt idx="108">
                  <c:v>62.173999999999999</c:v>
                </c:pt>
              </c:numCache>
            </c:numRef>
          </c:yVal>
          <c:smooth val="0"/>
        </c:ser>
        <c:dLbls>
          <c:showLegendKey val="0"/>
          <c:showVal val="0"/>
          <c:showCatName val="0"/>
          <c:showSerName val="0"/>
          <c:showPercent val="0"/>
          <c:showBubbleSize val="0"/>
        </c:dLbls>
        <c:axId val="828347944"/>
        <c:axId val="828348336"/>
      </c:scatterChart>
      <c:valAx>
        <c:axId val="82834794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48336"/>
        <c:crosses val="autoZero"/>
        <c:crossBetween val="midCat"/>
        <c:majorUnit val="1"/>
      </c:valAx>
      <c:valAx>
        <c:axId val="8283483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949E-3"/>
              <c:y val="0.22594424688850126"/>
            </c:manualLayout>
          </c:layout>
          <c:overlay val="0"/>
        </c:title>
        <c:numFmt formatCode="General" sourceLinked="1"/>
        <c:majorTickMark val="out"/>
        <c:minorTickMark val="none"/>
        <c:tickLblPos val="nextTo"/>
        <c:txPr>
          <a:bodyPr/>
          <a:lstStyle/>
          <a:p>
            <a:pPr>
              <a:defRPr sz="1500" b="1"/>
            </a:pPr>
            <a:endParaRPr lang="en-US"/>
          </a:p>
        </c:txPr>
        <c:crossAx val="828347944"/>
        <c:crosses val="autoZero"/>
        <c:crossBetween val="midCat"/>
        <c:majorUnit val="20"/>
      </c:valAx>
      <c:spPr>
        <a:solidFill>
          <a:schemeClr val="bg2"/>
        </a:solidFill>
        <a:ln>
          <a:solidFill>
            <a:schemeClr val="tx1"/>
          </a:solidFill>
        </a:ln>
      </c:spPr>
    </c:plotArea>
    <c:legend>
      <c:legendPos val="r"/>
      <c:layout>
        <c:manualLayout>
          <c:xMode val="edge"/>
          <c:yMode val="edge"/>
          <c:x val="0.12302359882005899"/>
          <c:y val="0.46961663882923715"/>
          <c:w val="0.37263280143079458"/>
          <c:h val="0.3485651793525855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7074260114041004"/>
        </c:manualLayout>
      </c:layout>
      <c:scatterChart>
        <c:scatterStyle val="lineMarker"/>
        <c:varyColors val="0"/>
        <c:ser>
          <c:idx val="0"/>
          <c:order val="0"/>
          <c:tx>
            <c:strRef>
              <c:f>Sheet1!$B$1</c:f>
              <c:strCache>
                <c:ptCount val="1"/>
                <c:pt idx="0">
                  <c:v>&lt;1 Year (N = 54)</c:v>
                </c:pt>
              </c:strCache>
            </c:strRef>
          </c:tx>
          <c:spPr>
            <a:ln w="47625">
              <a:solidFill>
                <a:srgbClr val="CC99FF"/>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Sheet1!$B$2:$B$62</c:f>
              <c:numCache>
                <c:formatCode>General</c:formatCode>
                <c:ptCount val="61"/>
                <c:pt idx="0">
                  <c:v>100</c:v>
                </c:pt>
                <c:pt idx="1">
                  <c:v>100</c:v>
                </c:pt>
                <c:pt idx="2">
                  <c:v>100</c:v>
                </c:pt>
                <c:pt idx="3">
                  <c:v>98.147999999999996</c:v>
                </c:pt>
                <c:pt idx="4">
                  <c:v>92.593000000000004</c:v>
                </c:pt>
                <c:pt idx="5">
                  <c:v>83.332999999999998</c:v>
                </c:pt>
                <c:pt idx="6">
                  <c:v>77.561000000000007</c:v>
                </c:pt>
                <c:pt idx="7">
                  <c:v>69.605999999999995</c:v>
                </c:pt>
                <c:pt idx="8">
                  <c:v>65.256</c:v>
                </c:pt>
                <c:pt idx="9">
                  <c:v>65.256</c:v>
                </c:pt>
                <c:pt idx="10">
                  <c:v>63.081000000000003</c:v>
                </c:pt>
                <c:pt idx="11">
                  <c:v>63.081000000000003</c:v>
                </c:pt>
                <c:pt idx="12">
                  <c:v>63.081000000000003</c:v>
                </c:pt>
                <c:pt idx="13">
                  <c:v>60.905999999999999</c:v>
                </c:pt>
                <c:pt idx="14">
                  <c:v>60.905999999999999</c:v>
                </c:pt>
                <c:pt idx="15">
                  <c:v>58.73</c:v>
                </c:pt>
                <c:pt idx="16">
                  <c:v>56.555</c:v>
                </c:pt>
                <c:pt idx="17">
                  <c:v>56.555</c:v>
                </c:pt>
                <c:pt idx="18">
                  <c:v>56.555</c:v>
                </c:pt>
                <c:pt idx="19">
                  <c:v>47.093000000000004</c:v>
                </c:pt>
                <c:pt idx="20">
                  <c:v>47.093000000000004</c:v>
                </c:pt>
                <c:pt idx="21">
                  <c:v>47.093000000000004</c:v>
                </c:pt>
                <c:pt idx="22">
                  <c:v>47.093000000000004</c:v>
                </c:pt>
                <c:pt idx="23">
                  <c:v>47.093000000000004</c:v>
                </c:pt>
                <c:pt idx="24">
                  <c:v>47.093000000000004</c:v>
                </c:pt>
                <c:pt idx="25">
                  <c:v>41.860999999999997</c:v>
                </c:pt>
                <c:pt idx="26">
                  <c:v>41.860999999999997</c:v>
                </c:pt>
                <c:pt idx="27">
                  <c:v>41.860999999999997</c:v>
                </c:pt>
                <c:pt idx="28">
                  <c:v>41.860999999999997</c:v>
                </c:pt>
                <c:pt idx="29">
                  <c:v>41.860999999999997</c:v>
                </c:pt>
                <c:pt idx="30">
                  <c:v>41.860999999999997</c:v>
                </c:pt>
                <c:pt idx="31">
                  <c:v>41.860999999999997</c:v>
                </c:pt>
                <c:pt idx="32">
                  <c:v>41.860999999999997</c:v>
                </c:pt>
                <c:pt idx="33">
                  <c:v>41.860999999999997</c:v>
                </c:pt>
                <c:pt idx="34">
                  <c:v>41.860999999999997</c:v>
                </c:pt>
                <c:pt idx="35">
                  <c:v>41.860999999999997</c:v>
                </c:pt>
                <c:pt idx="36">
                  <c:v>41.860999999999997</c:v>
                </c:pt>
              </c:numCache>
            </c:numRef>
          </c:yVal>
          <c:smooth val="0"/>
        </c:ser>
        <c:ser>
          <c:idx val="1"/>
          <c:order val="1"/>
          <c:tx>
            <c:strRef>
              <c:f>Sheet1!$C$1</c:f>
              <c:strCache>
                <c:ptCount val="1"/>
                <c:pt idx="0">
                  <c:v>1-5 Years (N = 68)</c:v>
                </c:pt>
              </c:strCache>
            </c:strRef>
          </c:tx>
          <c:spPr>
            <a:ln w="47625">
              <a:solidFill>
                <a:srgbClr val="FFFF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Sheet1!$C$2:$C$62</c:f>
              <c:numCache>
                <c:formatCode>General</c:formatCode>
                <c:ptCount val="61"/>
                <c:pt idx="0">
                  <c:v>100</c:v>
                </c:pt>
                <c:pt idx="1">
                  <c:v>100</c:v>
                </c:pt>
                <c:pt idx="2">
                  <c:v>100</c:v>
                </c:pt>
                <c:pt idx="3">
                  <c:v>98.528999999999996</c:v>
                </c:pt>
                <c:pt idx="4">
                  <c:v>95.587999999999994</c:v>
                </c:pt>
                <c:pt idx="5">
                  <c:v>92.647000000000006</c:v>
                </c:pt>
                <c:pt idx="6">
                  <c:v>79.358000000000004</c:v>
                </c:pt>
                <c:pt idx="7">
                  <c:v>79.358000000000004</c:v>
                </c:pt>
                <c:pt idx="8">
                  <c:v>79.358000000000004</c:v>
                </c:pt>
                <c:pt idx="9">
                  <c:v>77.632999999999996</c:v>
                </c:pt>
                <c:pt idx="10">
                  <c:v>72.457999999999998</c:v>
                </c:pt>
                <c:pt idx="11">
                  <c:v>70.731999999999999</c:v>
                </c:pt>
                <c:pt idx="12">
                  <c:v>69.007000000000005</c:v>
                </c:pt>
                <c:pt idx="13">
                  <c:v>65.557000000000002</c:v>
                </c:pt>
                <c:pt idx="14">
                  <c:v>65.557000000000002</c:v>
                </c:pt>
                <c:pt idx="15">
                  <c:v>63.832000000000001</c:v>
                </c:pt>
                <c:pt idx="16">
                  <c:v>63.832000000000001</c:v>
                </c:pt>
                <c:pt idx="17">
                  <c:v>63.832000000000001</c:v>
                </c:pt>
                <c:pt idx="18">
                  <c:v>62.058999999999997</c:v>
                </c:pt>
                <c:pt idx="19">
                  <c:v>62.058999999999997</c:v>
                </c:pt>
                <c:pt idx="20">
                  <c:v>62.058999999999997</c:v>
                </c:pt>
                <c:pt idx="21">
                  <c:v>62.058999999999997</c:v>
                </c:pt>
                <c:pt idx="22">
                  <c:v>62.058999999999997</c:v>
                </c:pt>
                <c:pt idx="23">
                  <c:v>62.058999999999997</c:v>
                </c:pt>
                <c:pt idx="24">
                  <c:v>59.918999999999997</c:v>
                </c:pt>
                <c:pt idx="25">
                  <c:v>59.918999999999997</c:v>
                </c:pt>
                <c:pt idx="26">
                  <c:v>59.918999999999997</c:v>
                </c:pt>
                <c:pt idx="27">
                  <c:v>57.779000000000003</c:v>
                </c:pt>
                <c:pt idx="28">
                  <c:v>57.779000000000003</c:v>
                </c:pt>
                <c:pt idx="29">
                  <c:v>57.779000000000003</c:v>
                </c:pt>
                <c:pt idx="30">
                  <c:v>57.779000000000003</c:v>
                </c:pt>
                <c:pt idx="31">
                  <c:v>57.779000000000003</c:v>
                </c:pt>
                <c:pt idx="32">
                  <c:v>55.152000000000001</c:v>
                </c:pt>
                <c:pt idx="33">
                  <c:v>55.152000000000001</c:v>
                </c:pt>
                <c:pt idx="34">
                  <c:v>55.152000000000001</c:v>
                </c:pt>
                <c:pt idx="35">
                  <c:v>55.152000000000001</c:v>
                </c:pt>
                <c:pt idx="36">
                  <c:v>55.152000000000001</c:v>
                </c:pt>
                <c:pt idx="37">
                  <c:v>55.152000000000001</c:v>
                </c:pt>
                <c:pt idx="38">
                  <c:v>55.152000000000001</c:v>
                </c:pt>
                <c:pt idx="39">
                  <c:v>55.152000000000001</c:v>
                </c:pt>
                <c:pt idx="40">
                  <c:v>55.152000000000001</c:v>
                </c:pt>
                <c:pt idx="41">
                  <c:v>55.152000000000001</c:v>
                </c:pt>
                <c:pt idx="42">
                  <c:v>55.152000000000001</c:v>
                </c:pt>
                <c:pt idx="43">
                  <c:v>55.152000000000001</c:v>
                </c:pt>
                <c:pt idx="44">
                  <c:v>55.152000000000001</c:v>
                </c:pt>
                <c:pt idx="45">
                  <c:v>55.152000000000001</c:v>
                </c:pt>
                <c:pt idx="46">
                  <c:v>55.152000000000001</c:v>
                </c:pt>
                <c:pt idx="47">
                  <c:v>55.152000000000001</c:v>
                </c:pt>
                <c:pt idx="48">
                  <c:v>55.152000000000001</c:v>
                </c:pt>
              </c:numCache>
            </c:numRef>
          </c:yVal>
          <c:smooth val="0"/>
        </c:ser>
        <c:ser>
          <c:idx val="2"/>
          <c:order val="2"/>
          <c:tx>
            <c:strRef>
              <c:f>Sheet1!$D$1</c:f>
              <c:strCache>
                <c:ptCount val="1"/>
                <c:pt idx="0">
                  <c:v>6-10 Years (N = 47)</c:v>
                </c:pt>
              </c:strCache>
            </c:strRef>
          </c:tx>
          <c:spPr>
            <a:ln w="47625">
              <a:solidFill>
                <a:srgbClr val="FF00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Sheet1!$D$2:$D$62</c:f>
              <c:numCache>
                <c:formatCode>General</c:formatCode>
                <c:ptCount val="61"/>
                <c:pt idx="0">
                  <c:v>100</c:v>
                </c:pt>
                <c:pt idx="1">
                  <c:v>100</c:v>
                </c:pt>
                <c:pt idx="2">
                  <c:v>100</c:v>
                </c:pt>
                <c:pt idx="3">
                  <c:v>100</c:v>
                </c:pt>
                <c:pt idx="4">
                  <c:v>100</c:v>
                </c:pt>
                <c:pt idx="5">
                  <c:v>97.872</c:v>
                </c:pt>
                <c:pt idx="6">
                  <c:v>95.745000000000005</c:v>
                </c:pt>
                <c:pt idx="7">
                  <c:v>88.956000000000003</c:v>
                </c:pt>
                <c:pt idx="8">
                  <c:v>88.956000000000003</c:v>
                </c:pt>
                <c:pt idx="9">
                  <c:v>88.956000000000003</c:v>
                </c:pt>
                <c:pt idx="10">
                  <c:v>88.956000000000003</c:v>
                </c:pt>
                <c:pt idx="11">
                  <c:v>88.956000000000003</c:v>
                </c:pt>
                <c:pt idx="12">
                  <c:v>86.614999999999995</c:v>
                </c:pt>
                <c:pt idx="13">
                  <c:v>81.933000000000007</c:v>
                </c:pt>
                <c:pt idx="14">
                  <c:v>81.933000000000007</c:v>
                </c:pt>
                <c:pt idx="15">
                  <c:v>81.933000000000007</c:v>
                </c:pt>
                <c:pt idx="16">
                  <c:v>81.933000000000007</c:v>
                </c:pt>
                <c:pt idx="17">
                  <c:v>81.933000000000007</c:v>
                </c:pt>
                <c:pt idx="18">
                  <c:v>81.933000000000007</c:v>
                </c:pt>
                <c:pt idx="19">
                  <c:v>81.933000000000007</c:v>
                </c:pt>
                <c:pt idx="20">
                  <c:v>79.108000000000004</c:v>
                </c:pt>
                <c:pt idx="21">
                  <c:v>79.108000000000004</c:v>
                </c:pt>
                <c:pt idx="22">
                  <c:v>79.108000000000004</c:v>
                </c:pt>
                <c:pt idx="23">
                  <c:v>79.108000000000004</c:v>
                </c:pt>
                <c:pt idx="24">
                  <c:v>79.108000000000004</c:v>
                </c:pt>
                <c:pt idx="25">
                  <c:v>79.108000000000004</c:v>
                </c:pt>
                <c:pt idx="26">
                  <c:v>76.064999999999998</c:v>
                </c:pt>
                <c:pt idx="27">
                  <c:v>76.064999999999998</c:v>
                </c:pt>
                <c:pt idx="28">
                  <c:v>76.064999999999998</c:v>
                </c:pt>
                <c:pt idx="29">
                  <c:v>76.064999999999998</c:v>
                </c:pt>
                <c:pt idx="30">
                  <c:v>72.608000000000004</c:v>
                </c:pt>
                <c:pt idx="31">
                  <c:v>72.608000000000004</c:v>
                </c:pt>
                <c:pt idx="32">
                  <c:v>68.977000000000004</c:v>
                </c:pt>
                <c:pt idx="33">
                  <c:v>68.977000000000004</c:v>
                </c:pt>
                <c:pt idx="34">
                  <c:v>68.977000000000004</c:v>
                </c:pt>
                <c:pt idx="35">
                  <c:v>68.977000000000004</c:v>
                </c:pt>
                <c:pt idx="36">
                  <c:v>68.977000000000004</c:v>
                </c:pt>
                <c:pt idx="37">
                  <c:v>68.977000000000004</c:v>
                </c:pt>
                <c:pt idx="38">
                  <c:v>68.977000000000004</c:v>
                </c:pt>
                <c:pt idx="39">
                  <c:v>68.977000000000004</c:v>
                </c:pt>
                <c:pt idx="40">
                  <c:v>68.977000000000004</c:v>
                </c:pt>
                <c:pt idx="41">
                  <c:v>68.977000000000004</c:v>
                </c:pt>
                <c:pt idx="42">
                  <c:v>68.977000000000004</c:v>
                </c:pt>
                <c:pt idx="43">
                  <c:v>68.977000000000004</c:v>
                </c:pt>
                <c:pt idx="44">
                  <c:v>68.977000000000004</c:v>
                </c:pt>
                <c:pt idx="45">
                  <c:v>68.977000000000004</c:v>
                </c:pt>
                <c:pt idx="46">
                  <c:v>64.051000000000002</c:v>
                </c:pt>
                <c:pt idx="47">
                  <c:v>64.051000000000002</c:v>
                </c:pt>
                <c:pt idx="48">
                  <c:v>64.051000000000002</c:v>
                </c:pt>
              </c:numCache>
            </c:numRef>
          </c:yVal>
          <c:smooth val="0"/>
        </c:ser>
        <c:ser>
          <c:idx val="3"/>
          <c:order val="3"/>
          <c:tx>
            <c:strRef>
              <c:f>Sheet1!$E$1</c:f>
              <c:strCache>
                <c:ptCount val="1"/>
                <c:pt idx="0">
                  <c:v>11-17 Years (N = 164)</c:v>
                </c:pt>
              </c:strCache>
            </c:strRef>
          </c:tx>
          <c:spPr>
            <a:ln w="47625">
              <a:solidFill>
                <a:srgbClr val="00FF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Sheet1!$E$2:$E$62</c:f>
              <c:numCache>
                <c:formatCode>General</c:formatCode>
                <c:ptCount val="61"/>
                <c:pt idx="0">
                  <c:v>100</c:v>
                </c:pt>
                <c:pt idx="1">
                  <c:v>100</c:v>
                </c:pt>
                <c:pt idx="2">
                  <c:v>100</c:v>
                </c:pt>
                <c:pt idx="3">
                  <c:v>99.39</c:v>
                </c:pt>
                <c:pt idx="4">
                  <c:v>98.162999999999997</c:v>
                </c:pt>
                <c:pt idx="5">
                  <c:v>93.247</c:v>
                </c:pt>
                <c:pt idx="6">
                  <c:v>91.373000000000005</c:v>
                </c:pt>
                <c:pt idx="7">
                  <c:v>88.742999999999995</c:v>
                </c:pt>
                <c:pt idx="8">
                  <c:v>86.022999999999996</c:v>
                </c:pt>
                <c:pt idx="9">
                  <c:v>83.27</c:v>
                </c:pt>
                <c:pt idx="10">
                  <c:v>83.27</c:v>
                </c:pt>
                <c:pt idx="11">
                  <c:v>82.575999999999993</c:v>
                </c:pt>
                <c:pt idx="12">
                  <c:v>81.188000000000002</c:v>
                </c:pt>
                <c:pt idx="13">
                  <c:v>80.494</c:v>
                </c:pt>
                <c:pt idx="14">
                  <c:v>80.494</c:v>
                </c:pt>
                <c:pt idx="15">
                  <c:v>79.8</c:v>
                </c:pt>
                <c:pt idx="16">
                  <c:v>79.8</c:v>
                </c:pt>
                <c:pt idx="17">
                  <c:v>79.093999999999994</c:v>
                </c:pt>
                <c:pt idx="18">
                  <c:v>78.361999999999995</c:v>
                </c:pt>
                <c:pt idx="19">
                  <c:v>77.585999999999999</c:v>
                </c:pt>
                <c:pt idx="20">
                  <c:v>75.917000000000002</c:v>
                </c:pt>
                <c:pt idx="21">
                  <c:v>75.082999999999998</c:v>
                </c:pt>
                <c:pt idx="22">
                  <c:v>74.23</c:v>
                </c:pt>
                <c:pt idx="23">
                  <c:v>73.367000000000004</c:v>
                </c:pt>
                <c:pt idx="24">
                  <c:v>72.504000000000005</c:v>
                </c:pt>
                <c:pt idx="25">
                  <c:v>71.63</c:v>
                </c:pt>
                <c:pt idx="26">
                  <c:v>70.757000000000005</c:v>
                </c:pt>
                <c:pt idx="27">
                  <c:v>69.882999999999996</c:v>
                </c:pt>
                <c:pt idx="28">
                  <c:v>68.135999999999996</c:v>
                </c:pt>
                <c:pt idx="29">
                  <c:v>68.135999999999996</c:v>
                </c:pt>
                <c:pt idx="30">
                  <c:v>68.135999999999996</c:v>
                </c:pt>
                <c:pt idx="31">
                  <c:v>68.135999999999996</c:v>
                </c:pt>
                <c:pt idx="32">
                  <c:v>66.242999999999995</c:v>
                </c:pt>
                <c:pt idx="33">
                  <c:v>65.296999999999997</c:v>
                </c:pt>
                <c:pt idx="34">
                  <c:v>65.296999999999997</c:v>
                </c:pt>
                <c:pt idx="35">
                  <c:v>64.350999999999999</c:v>
                </c:pt>
                <c:pt idx="36">
                  <c:v>64.350999999999999</c:v>
                </c:pt>
                <c:pt idx="37">
                  <c:v>64.350999999999999</c:v>
                </c:pt>
                <c:pt idx="38">
                  <c:v>64.350999999999999</c:v>
                </c:pt>
                <c:pt idx="39">
                  <c:v>64.350999999999999</c:v>
                </c:pt>
                <c:pt idx="40">
                  <c:v>64.350999999999999</c:v>
                </c:pt>
                <c:pt idx="41">
                  <c:v>64.350999999999999</c:v>
                </c:pt>
                <c:pt idx="42">
                  <c:v>64.350999999999999</c:v>
                </c:pt>
                <c:pt idx="43">
                  <c:v>64.350999999999999</c:v>
                </c:pt>
                <c:pt idx="44">
                  <c:v>63.113</c:v>
                </c:pt>
                <c:pt idx="45">
                  <c:v>63.113</c:v>
                </c:pt>
                <c:pt idx="46">
                  <c:v>61.850999999999999</c:v>
                </c:pt>
                <c:pt idx="47">
                  <c:v>61.850999999999999</c:v>
                </c:pt>
                <c:pt idx="48">
                  <c:v>60.588999999999999</c:v>
                </c:pt>
                <c:pt idx="49">
                  <c:v>59.326000000000001</c:v>
                </c:pt>
                <c:pt idx="50">
                  <c:v>59.326000000000001</c:v>
                </c:pt>
                <c:pt idx="51">
                  <c:v>59.326000000000001</c:v>
                </c:pt>
                <c:pt idx="52">
                  <c:v>57.947000000000003</c:v>
                </c:pt>
                <c:pt idx="53">
                  <c:v>57.947000000000003</c:v>
                </c:pt>
                <c:pt idx="54">
                  <c:v>56.533000000000001</c:v>
                </c:pt>
                <c:pt idx="55">
                  <c:v>56.533000000000001</c:v>
                </c:pt>
                <c:pt idx="56">
                  <c:v>54.767000000000003</c:v>
                </c:pt>
                <c:pt idx="57">
                  <c:v>54.767000000000003</c:v>
                </c:pt>
                <c:pt idx="58">
                  <c:v>53</c:v>
                </c:pt>
                <c:pt idx="59">
                  <c:v>53</c:v>
                </c:pt>
                <c:pt idx="60">
                  <c:v>53</c:v>
                </c:pt>
              </c:numCache>
            </c:numRef>
          </c:yVal>
          <c:smooth val="0"/>
        </c:ser>
        <c:dLbls>
          <c:showLegendKey val="0"/>
          <c:showVal val="0"/>
          <c:showCatName val="0"/>
          <c:showSerName val="0"/>
          <c:showPercent val="0"/>
          <c:showBubbleSize val="0"/>
        </c:dLbls>
        <c:axId val="828349120"/>
        <c:axId val="828349512"/>
      </c:scatterChart>
      <c:valAx>
        <c:axId val="828349120"/>
        <c:scaling>
          <c:orientation val="minMax"/>
          <c:max val="5"/>
          <c:min val="0"/>
        </c:scaling>
        <c:delete val="0"/>
        <c:axPos val="b"/>
        <c:title>
          <c:tx>
            <c:rich>
              <a:bodyPr/>
              <a:lstStyle/>
              <a:p>
                <a:pPr>
                  <a:defRPr sz="1700"/>
                </a:pPr>
                <a:r>
                  <a:rPr lang="en-US" sz="1700" dirty="0" smtClean="0"/>
                  <a:t>Time since Report of CAV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49512"/>
        <c:crosses val="autoZero"/>
        <c:crossBetween val="midCat"/>
        <c:majorUnit val="1"/>
      </c:valAx>
      <c:valAx>
        <c:axId val="8283495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since Report of CAV (%)</a:t>
                </a:r>
                <a:endParaRPr lang="en-US" sz="1700" b="1" i="0" baseline="0" dirty="0">
                  <a:solidFill>
                    <a:schemeClr val="tx1"/>
                  </a:solidFill>
                </a:endParaRPr>
              </a:p>
            </c:rich>
          </c:tx>
          <c:layout>
            <c:manualLayout>
              <c:xMode val="edge"/>
              <c:yMode val="edge"/>
              <c:x val="6.8632847885164794E-3"/>
              <c:y val="5.3901236135805733E-2"/>
            </c:manualLayout>
          </c:layout>
          <c:overlay val="0"/>
        </c:title>
        <c:numFmt formatCode="General" sourceLinked="1"/>
        <c:majorTickMark val="out"/>
        <c:minorTickMark val="none"/>
        <c:tickLblPos val="nextTo"/>
        <c:txPr>
          <a:bodyPr/>
          <a:lstStyle/>
          <a:p>
            <a:pPr>
              <a:defRPr sz="1500" b="1"/>
            </a:pPr>
            <a:endParaRPr lang="en-US"/>
          </a:p>
        </c:txPr>
        <c:crossAx val="828349120"/>
        <c:crosses val="autoZero"/>
        <c:crossBetween val="midCat"/>
        <c:majorUnit val="20"/>
      </c:valAx>
      <c:spPr>
        <a:solidFill>
          <a:schemeClr val="bg2"/>
        </a:solidFill>
        <a:ln>
          <a:solidFill>
            <a:schemeClr val="tx1"/>
          </a:solidFill>
        </a:ln>
      </c:spPr>
    </c:plotArea>
    <c:legend>
      <c:legendPos val="r"/>
      <c:layout>
        <c:manualLayout>
          <c:xMode val="edge"/>
          <c:yMode val="edge"/>
          <c:x val="0.14072271386430685"/>
          <c:y val="0.53005969011938026"/>
          <c:w val="0.24877581120943953"/>
          <c:h val="0.2310066886800440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01"/>
          <c:h val="0.77074260114041115"/>
        </c:manualLayout>
      </c:layout>
      <c:scatterChart>
        <c:scatterStyle val="lineMarker"/>
        <c:varyColors val="0"/>
        <c:ser>
          <c:idx val="0"/>
          <c:order val="0"/>
          <c:tx>
            <c:strRef>
              <c:f>Sheet1!$B$1</c:f>
              <c:strCache>
                <c:ptCount val="1"/>
                <c:pt idx="0">
                  <c:v>&lt;1 Year (N = 879)</c:v>
                </c:pt>
              </c:strCache>
            </c:strRef>
          </c:tx>
          <c:spPr>
            <a:ln w="47625">
              <a:solidFill>
                <a:srgbClr val="CC99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99.772000000000006</c:v>
                </c:pt>
                <c:pt idx="3">
                  <c:v>99.316999999999993</c:v>
                </c:pt>
                <c:pt idx="4">
                  <c:v>99.09</c:v>
                </c:pt>
                <c:pt idx="5">
                  <c:v>98.861999999999995</c:v>
                </c:pt>
                <c:pt idx="6">
                  <c:v>98.634</c:v>
                </c:pt>
                <c:pt idx="7">
                  <c:v>98.634</c:v>
                </c:pt>
                <c:pt idx="8">
                  <c:v>98.634</c:v>
                </c:pt>
                <c:pt idx="9">
                  <c:v>98.519000000000005</c:v>
                </c:pt>
                <c:pt idx="10">
                  <c:v>98.519000000000005</c:v>
                </c:pt>
                <c:pt idx="11">
                  <c:v>98.519000000000005</c:v>
                </c:pt>
                <c:pt idx="12">
                  <c:v>98.519000000000005</c:v>
                </c:pt>
                <c:pt idx="13">
                  <c:v>98.519000000000005</c:v>
                </c:pt>
                <c:pt idx="14">
                  <c:v>98.519000000000005</c:v>
                </c:pt>
                <c:pt idx="15">
                  <c:v>98.519000000000005</c:v>
                </c:pt>
                <c:pt idx="16">
                  <c:v>98.519000000000005</c:v>
                </c:pt>
                <c:pt idx="17">
                  <c:v>98.519000000000005</c:v>
                </c:pt>
                <c:pt idx="18">
                  <c:v>98.381</c:v>
                </c:pt>
                <c:pt idx="19">
                  <c:v>98.242999999999995</c:v>
                </c:pt>
                <c:pt idx="20">
                  <c:v>98.242999999999995</c:v>
                </c:pt>
                <c:pt idx="21">
                  <c:v>98.242999999999995</c:v>
                </c:pt>
                <c:pt idx="22">
                  <c:v>98.242999999999995</c:v>
                </c:pt>
                <c:pt idx="23">
                  <c:v>98.242999999999995</c:v>
                </c:pt>
                <c:pt idx="24">
                  <c:v>98.242999999999995</c:v>
                </c:pt>
                <c:pt idx="25">
                  <c:v>98.242999999999995</c:v>
                </c:pt>
                <c:pt idx="26">
                  <c:v>98.242999999999995</c:v>
                </c:pt>
                <c:pt idx="27">
                  <c:v>98.242999999999995</c:v>
                </c:pt>
                <c:pt idx="28">
                  <c:v>98.242999999999995</c:v>
                </c:pt>
                <c:pt idx="29">
                  <c:v>98.242999999999995</c:v>
                </c:pt>
                <c:pt idx="30">
                  <c:v>98.242999999999995</c:v>
                </c:pt>
                <c:pt idx="31">
                  <c:v>98.242999999999995</c:v>
                </c:pt>
                <c:pt idx="32">
                  <c:v>98.242999999999995</c:v>
                </c:pt>
                <c:pt idx="33">
                  <c:v>98.242999999999995</c:v>
                </c:pt>
                <c:pt idx="34">
                  <c:v>98.242999999999995</c:v>
                </c:pt>
                <c:pt idx="35">
                  <c:v>98.242999999999995</c:v>
                </c:pt>
                <c:pt idx="36">
                  <c:v>98.242999999999995</c:v>
                </c:pt>
                <c:pt idx="37">
                  <c:v>98.242999999999995</c:v>
                </c:pt>
                <c:pt idx="38">
                  <c:v>98.242999999999995</c:v>
                </c:pt>
                <c:pt idx="39">
                  <c:v>98.242999999999995</c:v>
                </c:pt>
                <c:pt idx="40">
                  <c:v>98.242999999999995</c:v>
                </c:pt>
                <c:pt idx="41">
                  <c:v>98.242999999999995</c:v>
                </c:pt>
                <c:pt idx="42">
                  <c:v>98.242999999999995</c:v>
                </c:pt>
                <c:pt idx="43">
                  <c:v>98.242999999999995</c:v>
                </c:pt>
                <c:pt idx="44">
                  <c:v>98.242999999999995</c:v>
                </c:pt>
                <c:pt idx="45">
                  <c:v>98.242999999999995</c:v>
                </c:pt>
                <c:pt idx="46">
                  <c:v>98.242999999999995</c:v>
                </c:pt>
                <c:pt idx="47">
                  <c:v>98.242999999999995</c:v>
                </c:pt>
                <c:pt idx="48">
                  <c:v>98.242999999999995</c:v>
                </c:pt>
                <c:pt idx="49">
                  <c:v>98.242999999999995</c:v>
                </c:pt>
                <c:pt idx="50">
                  <c:v>98.242999999999995</c:v>
                </c:pt>
                <c:pt idx="51">
                  <c:v>98.242999999999995</c:v>
                </c:pt>
                <c:pt idx="52">
                  <c:v>98.242999999999995</c:v>
                </c:pt>
                <c:pt idx="53">
                  <c:v>98.242999999999995</c:v>
                </c:pt>
                <c:pt idx="54">
                  <c:v>97.962000000000003</c:v>
                </c:pt>
                <c:pt idx="55">
                  <c:v>97.962000000000003</c:v>
                </c:pt>
                <c:pt idx="56">
                  <c:v>97.962000000000003</c:v>
                </c:pt>
                <c:pt idx="57">
                  <c:v>97.962000000000003</c:v>
                </c:pt>
                <c:pt idx="58">
                  <c:v>97.962000000000003</c:v>
                </c:pt>
                <c:pt idx="59">
                  <c:v>97.962000000000003</c:v>
                </c:pt>
                <c:pt idx="60">
                  <c:v>97.962000000000003</c:v>
                </c:pt>
                <c:pt idx="61">
                  <c:v>97.962000000000003</c:v>
                </c:pt>
                <c:pt idx="62">
                  <c:v>97.962000000000003</c:v>
                </c:pt>
                <c:pt idx="63">
                  <c:v>97.962000000000003</c:v>
                </c:pt>
                <c:pt idx="64">
                  <c:v>97.962000000000003</c:v>
                </c:pt>
                <c:pt idx="65">
                  <c:v>97.962000000000003</c:v>
                </c:pt>
                <c:pt idx="66">
                  <c:v>97.962000000000003</c:v>
                </c:pt>
                <c:pt idx="67">
                  <c:v>97.575999999999993</c:v>
                </c:pt>
                <c:pt idx="68">
                  <c:v>97.575999999999993</c:v>
                </c:pt>
                <c:pt idx="69">
                  <c:v>97.575999999999993</c:v>
                </c:pt>
                <c:pt idx="70">
                  <c:v>97.575999999999993</c:v>
                </c:pt>
                <c:pt idx="71">
                  <c:v>97.575999999999993</c:v>
                </c:pt>
                <c:pt idx="72">
                  <c:v>97.575999999999993</c:v>
                </c:pt>
                <c:pt idx="73">
                  <c:v>97.575999999999993</c:v>
                </c:pt>
                <c:pt idx="74">
                  <c:v>97.575999999999993</c:v>
                </c:pt>
                <c:pt idx="75">
                  <c:v>97.575999999999993</c:v>
                </c:pt>
                <c:pt idx="76">
                  <c:v>97.575999999999993</c:v>
                </c:pt>
                <c:pt idx="77">
                  <c:v>97.575999999999993</c:v>
                </c:pt>
                <c:pt idx="78">
                  <c:v>97.081000000000003</c:v>
                </c:pt>
                <c:pt idx="79">
                  <c:v>97.081000000000003</c:v>
                </c:pt>
                <c:pt idx="80">
                  <c:v>97.081000000000003</c:v>
                </c:pt>
                <c:pt idx="81">
                  <c:v>97.081000000000003</c:v>
                </c:pt>
                <c:pt idx="82">
                  <c:v>97.081000000000003</c:v>
                </c:pt>
                <c:pt idx="83">
                  <c:v>97.081000000000003</c:v>
                </c:pt>
                <c:pt idx="84">
                  <c:v>97.081000000000003</c:v>
                </c:pt>
                <c:pt idx="85">
                  <c:v>97.081000000000003</c:v>
                </c:pt>
                <c:pt idx="86">
                  <c:v>97.081000000000003</c:v>
                </c:pt>
                <c:pt idx="87">
                  <c:v>97.081000000000003</c:v>
                </c:pt>
                <c:pt idx="88">
                  <c:v>97.081000000000003</c:v>
                </c:pt>
                <c:pt idx="89">
                  <c:v>97.081000000000003</c:v>
                </c:pt>
                <c:pt idx="90">
                  <c:v>97.081000000000003</c:v>
                </c:pt>
                <c:pt idx="91">
                  <c:v>97.081000000000003</c:v>
                </c:pt>
                <c:pt idx="92">
                  <c:v>97.081000000000003</c:v>
                </c:pt>
                <c:pt idx="93">
                  <c:v>97.081000000000003</c:v>
                </c:pt>
                <c:pt idx="94">
                  <c:v>97.081000000000003</c:v>
                </c:pt>
                <c:pt idx="95">
                  <c:v>97.081000000000003</c:v>
                </c:pt>
                <c:pt idx="96">
                  <c:v>97.081000000000003</c:v>
                </c:pt>
                <c:pt idx="97">
                  <c:v>97.081000000000003</c:v>
                </c:pt>
                <c:pt idx="98">
                  <c:v>97.081000000000003</c:v>
                </c:pt>
                <c:pt idx="99">
                  <c:v>97.081000000000003</c:v>
                </c:pt>
                <c:pt idx="100">
                  <c:v>97.081000000000003</c:v>
                </c:pt>
                <c:pt idx="101">
                  <c:v>97.081000000000003</c:v>
                </c:pt>
                <c:pt idx="102">
                  <c:v>97.081000000000003</c:v>
                </c:pt>
                <c:pt idx="103">
                  <c:v>97.081000000000003</c:v>
                </c:pt>
                <c:pt idx="104">
                  <c:v>97.081000000000003</c:v>
                </c:pt>
                <c:pt idx="105">
                  <c:v>97.081000000000003</c:v>
                </c:pt>
                <c:pt idx="106">
                  <c:v>97.081000000000003</c:v>
                </c:pt>
                <c:pt idx="107">
                  <c:v>97.081000000000003</c:v>
                </c:pt>
                <c:pt idx="108">
                  <c:v>97.081000000000003</c:v>
                </c:pt>
                <c:pt idx="109">
                  <c:v>97.081000000000003</c:v>
                </c:pt>
                <c:pt idx="110">
                  <c:v>97.081000000000003</c:v>
                </c:pt>
                <c:pt idx="111">
                  <c:v>97.081000000000003</c:v>
                </c:pt>
                <c:pt idx="112">
                  <c:v>97.081000000000003</c:v>
                </c:pt>
                <c:pt idx="113">
                  <c:v>97.081000000000003</c:v>
                </c:pt>
                <c:pt idx="114">
                  <c:v>97.081000000000003</c:v>
                </c:pt>
                <c:pt idx="115">
                  <c:v>95.138999999999996</c:v>
                </c:pt>
                <c:pt idx="116">
                  <c:v>95.138999999999996</c:v>
                </c:pt>
                <c:pt idx="117">
                  <c:v>95.138999999999996</c:v>
                </c:pt>
                <c:pt idx="118">
                  <c:v>95.138999999999996</c:v>
                </c:pt>
                <c:pt idx="119">
                  <c:v>95.138999999999996</c:v>
                </c:pt>
                <c:pt idx="120">
                  <c:v>95.138999999999996</c:v>
                </c:pt>
              </c:numCache>
            </c:numRef>
          </c:yVal>
          <c:smooth val="0"/>
        </c:ser>
        <c:ser>
          <c:idx val="1"/>
          <c:order val="1"/>
          <c:tx>
            <c:strRef>
              <c:f>Sheet1!$C$1</c:f>
              <c:strCache>
                <c:ptCount val="1"/>
                <c:pt idx="0">
                  <c:v>1-5 Years (N = 747)</c:v>
                </c:pt>
              </c:strCache>
            </c:strRef>
          </c:tx>
          <c:spPr>
            <a:ln w="4762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99.866</c:v>
                </c:pt>
                <c:pt idx="3">
                  <c:v>99.866</c:v>
                </c:pt>
                <c:pt idx="4">
                  <c:v>99.597999999999999</c:v>
                </c:pt>
                <c:pt idx="5">
                  <c:v>99.597999999999999</c:v>
                </c:pt>
                <c:pt idx="6">
                  <c:v>99.462999999999994</c:v>
                </c:pt>
                <c:pt idx="7">
                  <c:v>99.328000000000003</c:v>
                </c:pt>
                <c:pt idx="8">
                  <c:v>99.328000000000003</c:v>
                </c:pt>
                <c:pt idx="9">
                  <c:v>99.328000000000003</c:v>
                </c:pt>
                <c:pt idx="10">
                  <c:v>99.328000000000003</c:v>
                </c:pt>
                <c:pt idx="11">
                  <c:v>99.328000000000003</c:v>
                </c:pt>
                <c:pt idx="12">
                  <c:v>99.328000000000003</c:v>
                </c:pt>
                <c:pt idx="13">
                  <c:v>99.328000000000003</c:v>
                </c:pt>
                <c:pt idx="14">
                  <c:v>99.328000000000003</c:v>
                </c:pt>
                <c:pt idx="15">
                  <c:v>99.328000000000003</c:v>
                </c:pt>
                <c:pt idx="16">
                  <c:v>99.161000000000001</c:v>
                </c:pt>
                <c:pt idx="17">
                  <c:v>99.161000000000001</c:v>
                </c:pt>
                <c:pt idx="18">
                  <c:v>99.161000000000001</c:v>
                </c:pt>
                <c:pt idx="19">
                  <c:v>98.992999999999995</c:v>
                </c:pt>
                <c:pt idx="20">
                  <c:v>98.992999999999995</c:v>
                </c:pt>
                <c:pt idx="21">
                  <c:v>98.992999999999995</c:v>
                </c:pt>
                <c:pt idx="22">
                  <c:v>98.992999999999995</c:v>
                </c:pt>
                <c:pt idx="23">
                  <c:v>98.992999999999995</c:v>
                </c:pt>
                <c:pt idx="24">
                  <c:v>98.992999999999995</c:v>
                </c:pt>
                <c:pt idx="25">
                  <c:v>98.992999999999995</c:v>
                </c:pt>
                <c:pt idx="26">
                  <c:v>98.992999999999995</c:v>
                </c:pt>
                <c:pt idx="27">
                  <c:v>98.992999999999995</c:v>
                </c:pt>
                <c:pt idx="28">
                  <c:v>98.992999999999995</c:v>
                </c:pt>
                <c:pt idx="29">
                  <c:v>98.992999999999995</c:v>
                </c:pt>
                <c:pt idx="30">
                  <c:v>98.992999999999995</c:v>
                </c:pt>
                <c:pt idx="31">
                  <c:v>98.793999999999997</c:v>
                </c:pt>
                <c:pt idx="32">
                  <c:v>98.793999999999997</c:v>
                </c:pt>
                <c:pt idx="33">
                  <c:v>98.793999999999997</c:v>
                </c:pt>
                <c:pt idx="34">
                  <c:v>98.793999999999997</c:v>
                </c:pt>
                <c:pt idx="35">
                  <c:v>98.793999999999997</c:v>
                </c:pt>
                <c:pt idx="36">
                  <c:v>98.793999999999997</c:v>
                </c:pt>
                <c:pt idx="37">
                  <c:v>98.793999999999997</c:v>
                </c:pt>
                <c:pt idx="38">
                  <c:v>98.793999999999997</c:v>
                </c:pt>
                <c:pt idx="39">
                  <c:v>98.793999999999997</c:v>
                </c:pt>
                <c:pt idx="40">
                  <c:v>98.793999999999997</c:v>
                </c:pt>
                <c:pt idx="41">
                  <c:v>98.546000000000006</c:v>
                </c:pt>
                <c:pt idx="42">
                  <c:v>98.546000000000006</c:v>
                </c:pt>
                <c:pt idx="43">
                  <c:v>98.546000000000006</c:v>
                </c:pt>
                <c:pt idx="44">
                  <c:v>98.546000000000006</c:v>
                </c:pt>
                <c:pt idx="45">
                  <c:v>98.546000000000006</c:v>
                </c:pt>
                <c:pt idx="46">
                  <c:v>98.546000000000006</c:v>
                </c:pt>
                <c:pt idx="47">
                  <c:v>98.546000000000006</c:v>
                </c:pt>
                <c:pt idx="48">
                  <c:v>98.546000000000006</c:v>
                </c:pt>
                <c:pt idx="49">
                  <c:v>98.546000000000006</c:v>
                </c:pt>
                <c:pt idx="50">
                  <c:v>98.546000000000006</c:v>
                </c:pt>
                <c:pt idx="51">
                  <c:v>98.546000000000006</c:v>
                </c:pt>
                <c:pt idx="52">
                  <c:v>98.546000000000006</c:v>
                </c:pt>
                <c:pt idx="53">
                  <c:v>98.546000000000006</c:v>
                </c:pt>
                <c:pt idx="54">
                  <c:v>98.546000000000006</c:v>
                </c:pt>
                <c:pt idx="55">
                  <c:v>97.924000000000007</c:v>
                </c:pt>
                <c:pt idx="56">
                  <c:v>97.924000000000007</c:v>
                </c:pt>
                <c:pt idx="57">
                  <c:v>97.924000000000007</c:v>
                </c:pt>
                <c:pt idx="58">
                  <c:v>97.924000000000007</c:v>
                </c:pt>
                <c:pt idx="59">
                  <c:v>97.924000000000007</c:v>
                </c:pt>
                <c:pt idx="60">
                  <c:v>97.924000000000007</c:v>
                </c:pt>
                <c:pt idx="61">
                  <c:v>97.924000000000007</c:v>
                </c:pt>
                <c:pt idx="62">
                  <c:v>97.924000000000007</c:v>
                </c:pt>
                <c:pt idx="63">
                  <c:v>97.924000000000007</c:v>
                </c:pt>
                <c:pt idx="64">
                  <c:v>97.924000000000007</c:v>
                </c:pt>
                <c:pt idx="65">
                  <c:v>97.924000000000007</c:v>
                </c:pt>
                <c:pt idx="66">
                  <c:v>97.924000000000007</c:v>
                </c:pt>
                <c:pt idx="67">
                  <c:v>97.924000000000007</c:v>
                </c:pt>
                <c:pt idx="68">
                  <c:v>97.924000000000007</c:v>
                </c:pt>
                <c:pt idx="69">
                  <c:v>97.924000000000007</c:v>
                </c:pt>
                <c:pt idx="70">
                  <c:v>97.924000000000007</c:v>
                </c:pt>
                <c:pt idx="71">
                  <c:v>97.924000000000007</c:v>
                </c:pt>
                <c:pt idx="72">
                  <c:v>97.924000000000007</c:v>
                </c:pt>
                <c:pt idx="73">
                  <c:v>97.924000000000007</c:v>
                </c:pt>
                <c:pt idx="74">
                  <c:v>97.924000000000007</c:v>
                </c:pt>
                <c:pt idx="75">
                  <c:v>97.924000000000007</c:v>
                </c:pt>
                <c:pt idx="76">
                  <c:v>97.924000000000007</c:v>
                </c:pt>
                <c:pt idx="77">
                  <c:v>97.924000000000007</c:v>
                </c:pt>
                <c:pt idx="78">
                  <c:v>97.924000000000007</c:v>
                </c:pt>
                <c:pt idx="79">
                  <c:v>97.924000000000007</c:v>
                </c:pt>
                <c:pt idx="80">
                  <c:v>97.924000000000007</c:v>
                </c:pt>
                <c:pt idx="81">
                  <c:v>97.924000000000007</c:v>
                </c:pt>
                <c:pt idx="82">
                  <c:v>97.924000000000007</c:v>
                </c:pt>
                <c:pt idx="83">
                  <c:v>97.924000000000007</c:v>
                </c:pt>
                <c:pt idx="84">
                  <c:v>97.924000000000007</c:v>
                </c:pt>
                <c:pt idx="85">
                  <c:v>97.924000000000007</c:v>
                </c:pt>
                <c:pt idx="86">
                  <c:v>97.924000000000007</c:v>
                </c:pt>
                <c:pt idx="87">
                  <c:v>97.924000000000007</c:v>
                </c:pt>
                <c:pt idx="88">
                  <c:v>97.924000000000007</c:v>
                </c:pt>
                <c:pt idx="89">
                  <c:v>97.114000000000004</c:v>
                </c:pt>
                <c:pt idx="90">
                  <c:v>97.114000000000004</c:v>
                </c:pt>
                <c:pt idx="91">
                  <c:v>97.114000000000004</c:v>
                </c:pt>
                <c:pt idx="92">
                  <c:v>97.114000000000004</c:v>
                </c:pt>
                <c:pt idx="93">
                  <c:v>97.114000000000004</c:v>
                </c:pt>
                <c:pt idx="94">
                  <c:v>97.114000000000004</c:v>
                </c:pt>
                <c:pt idx="95">
                  <c:v>97.114000000000004</c:v>
                </c:pt>
                <c:pt idx="96">
                  <c:v>97.114000000000004</c:v>
                </c:pt>
                <c:pt idx="97">
                  <c:v>97.114000000000004</c:v>
                </c:pt>
                <c:pt idx="98">
                  <c:v>97.114000000000004</c:v>
                </c:pt>
                <c:pt idx="99">
                  <c:v>97.114000000000004</c:v>
                </c:pt>
                <c:pt idx="100">
                  <c:v>97.114000000000004</c:v>
                </c:pt>
                <c:pt idx="101">
                  <c:v>97.114000000000004</c:v>
                </c:pt>
                <c:pt idx="102">
                  <c:v>97.114000000000004</c:v>
                </c:pt>
                <c:pt idx="103">
                  <c:v>97.114000000000004</c:v>
                </c:pt>
                <c:pt idx="104">
                  <c:v>97.114000000000004</c:v>
                </c:pt>
                <c:pt idx="105">
                  <c:v>97.114000000000004</c:v>
                </c:pt>
                <c:pt idx="106">
                  <c:v>97.114000000000004</c:v>
                </c:pt>
                <c:pt idx="107">
                  <c:v>97.114000000000004</c:v>
                </c:pt>
                <c:pt idx="108">
                  <c:v>97.114000000000004</c:v>
                </c:pt>
                <c:pt idx="109">
                  <c:v>97.114000000000004</c:v>
                </c:pt>
                <c:pt idx="110">
                  <c:v>97.114000000000004</c:v>
                </c:pt>
                <c:pt idx="111">
                  <c:v>97.114000000000004</c:v>
                </c:pt>
                <c:pt idx="112">
                  <c:v>97.114000000000004</c:v>
                </c:pt>
                <c:pt idx="113">
                  <c:v>97.114000000000004</c:v>
                </c:pt>
                <c:pt idx="114">
                  <c:v>97.114000000000004</c:v>
                </c:pt>
                <c:pt idx="115">
                  <c:v>97.114000000000004</c:v>
                </c:pt>
                <c:pt idx="116">
                  <c:v>97.114000000000004</c:v>
                </c:pt>
                <c:pt idx="117">
                  <c:v>97.114000000000004</c:v>
                </c:pt>
                <c:pt idx="118">
                  <c:v>97.114000000000004</c:v>
                </c:pt>
                <c:pt idx="119">
                  <c:v>97.114000000000004</c:v>
                </c:pt>
                <c:pt idx="120">
                  <c:v>97.114000000000004</c:v>
                </c:pt>
              </c:numCache>
            </c:numRef>
          </c:yVal>
          <c:smooth val="0"/>
        </c:ser>
        <c:ser>
          <c:idx val="2"/>
          <c:order val="2"/>
          <c:tx>
            <c:strRef>
              <c:f>Sheet1!$D$1</c:f>
              <c:strCache>
                <c:ptCount val="1"/>
                <c:pt idx="0">
                  <c:v>6-10 Years (N = 471)</c:v>
                </c:pt>
              </c:strCache>
            </c:strRef>
          </c:tx>
          <c:spPr>
            <a:ln w="4762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99.573999999999998</c:v>
                </c:pt>
                <c:pt idx="6">
                  <c:v>99.361999999999995</c:v>
                </c:pt>
                <c:pt idx="7">
                  <c:v>98.722999999999999</c:v>
                </c:pt>
                <c:pt idx="8">
                  <c:v>98.722999999999999</c:v>
                </c:pt>
                <c:pt idx="9">
                  <c:v>98.722999999999999</c:v>
                </c:pt>
                <c:pt idx="10">
                  <c:v>98.722999999999999</c:v>
                </c:pt>
                <c:pt idx="11">
                  <c:v>98.722999999999999</c:v>
                </c:pt>
                <c:pt idx="12">
                  <c:v>98.722999999999999</c:v>
                </c:pt>
                <c:pt idx="13">
                  <c:v>98.722999999999999</c:v>
                </c:pt>
                <c:pt idx="14">
                  <c:v>98.722999999999999</c:v>
                </c:pt>
                <c:pt idx="15">
                  <c:v>98.722999999999999</c:v>
                </c:pt>
                <c:pt idx="16">
                  <c:v>98.722999999999999</c:v>
                </c:pt>
                <c:pt idx="17">
                  <c:v>98.722999999999999</c:v>
                </c:pt>
                <c:pt idx="18">
                  <c:v>98.47</c:v>
                </c:pt>
                <c:pt idx="19">
                  <c:v>97.962000000000003</c:v>
                </c:pt>
                <c:pt idx="20">
                  <c:v>97.707999999999998</c:v>
                </c:pt>
                <c:pt idx="21">
                  <c:v>97.451999999999998</c:v>
                </c:pt>
                <c:pt idx="22">
                  <c:v>97.451999999999998</c:v>
                </c:pt>
                <c:pt idx="23">
                  <c:v>97.451999999999998</c:v>
                </c:pt>
                <c:pt idx="24">
                  <c:v>97.451999999999998</c:v>
                </c:pt>
                <c:pt idx="25">
                  <c:v>97.451999999999998</c:v>
                </c:pt>
                <c:pt idx="26">
                  <c:v>97.451999999999998</c:v>
                </c:pt>
                <c:pt idx="27">
                  <c:v>97.451999999999998</c:v>
                </c:pt>
                <c:pt idx="28">
                  <c:v>97.451999999999998</c:v>
                </c:pt>
                <c:pt idx="29">
                  <c:v>97.451999999999998</c:v>
                </c:pt>
                <c:pt idx="30">
                  <c:v>97.161000000000001</c:v>
                </c:pt>
                <c:pt idx="31">
                  <c:v>95.997</c:v>
                </c:pt>
                <c:pt idx="32">
                  <c:v>95.997</c:v>
                </c:pt>
                <c:pt idx="33">
                  <c:v>95.997</c:v>
                </c:pt>
                <c:pt idx="34">
                  <c:v>95.997</c:v>
                </c:pt>
                <c:pt idx="35">
                  <c:v>95.997</c:v>
                </c:pt>
                <c:pt idx="36">
                  <c:v>95.997</c:v>
                </c:pt>
                <c:pt idx="37">
                  <c:v>95.997</c:v>
                </c:pt>
                <c:pt idx="38">
                  <c:v>95.997</c:v>
                </c:pt>
                <c:pt idx="39">
                  <c:v>95.997</c:v>
                </c:pt>
                <c:pt idx="40">
                  <c:v>95.997</c:v>
                </c:pt>
                <c:pt idx="41">
                  <c:v>95.997</c:v>
                </c:pt>
                <c:pt idx="42">
                  <c:v>95.997</c:v>
                </c:pt>
                <c:pt idx="43">
                  <c:v>95.638999999999996</c:v>
                </c:pt>
                <c:pt idx="44">
                  <c:v>95.638999999999996</c:v>
                </c:pt>
                <c:pt idx="45">
                  <c:v>95.638999999999996</c:v>
                </c:pt>
                <c:pt idx="46">
                  <c:v>95.638999999999996</c:v>
                </c:pt>
                <c:pt idx="47">
                  <c:v>95.638999999999996</c:v>
                </c:pt>
                <c:pt idx="48">
                  <c:v>95.638999999999996</c:v>
                </c:pt>
                <c:pt idx="49">
                  <c:v>95.638999999999996</c:v>
                </c:pt>
                <c:pt idx="50">
                  <c:v>95.638999999999996</c:v>
                </c:pt>
                <c:pt idx="51">
                  <c:v>95.638999999999996</c:v>
                </c:pt>
                <c:pt idx="52">
                  <c:v>95.638999999999996</c:v>
                </c:pt>
                <c:pt idx="53">
                  <c:v>95.638999999999996</c:v>
                </c:pt>
                <c:pt idx="54">
                  <c:v>94.741</c:v>
                </c:pt>
                <c:pt idx="55">
                  <c:v>94.741</c:v>
                </c:pt>
                <c:pt idx="56">
                  <c:v>94.29</c:v>
                </c:pt>
                <c:pt idx="57">
                  <c:v>94.29</c:v>
                </c:pt>
                <c:pt idx="58">
                  <c:v>94.29</c:v>
                </c:pt>
                <c:pt idx="59">
                  <c:v>94.29</c:v>
                </c:pt>
                <c:pt idx="60">
                  <c:v>94.29</c:v>
                </c:pt>
                <c:pt idx="61">
                  <c:v>94.29</c:v>
                </c:pt>
                <c:pt idx="62">
                  <c:v>94.29</c:v>
                </c:pt>
                <c:pt idx="63">
                  <c:v>94.29</c:v>
                </c:pt>
                <c:pt idx="64">
                  <c:v>93.697000000000003</c:v>
                </c:pt>
                <c:pt idx="65">
                  <c:v>93.697000000000003</c:v>
                </c:pt>
                <c:pt idx="66">
                  <c:v>93.697000000000003</c:v>
                </c:pt>
                <c:pt idx="67">
                  <c:v>93.697000000000003</c:v>
                </c:pt>
                <c:pt idx="68">
                  <c:v>93.697000000000003</c:v>
                </c:pt>
                <c:pt idx="69">
                  <c:v>93.697000000000003</c:v>
                </c:pt>
                <c:pt idx="70">
                  <c:v>93.697000000000003</c:v>
                </c:pt>
                <c:pt idx="71">
                  <c:v>93.697000000000003</c:v>
                </c:pt>
                <c:pt idx="72">
                  <c:v>93.697000000000003</c:v>
                </c:pt>
                <c:pt idx="73">
                  <c:v>93.697000000000003</c:v>
                </c:pt>
                <c:pt idx="74">
                  <c:v>93.697000000000003</c:v>
                </c:pt>
                <c:pt idx="75">
                  <c:v>93.697000000000003</c:v>
                </c:pt>
                <c:pt idx="76">
                  <c:v>93.697000000000003</c:v>
                </c:pt>
                <c:pt idx="77">
                  <c:v>92.929000000000002</c:v>
                </c:pt>
                <c:pt idx="78">
                  <c:v>92.929000000000002</c:v>
                </c:pt>
                <c:pt idx="79">
                  <c:v>92.929000000000002</c:v>
                </c:pt>
                <c:pt idx="80">
                  <c:v>92.929000000000002</c:v>
                </c:pt>
                <c:pt idx="81">
                  <c:v>92.929000000000002</c:v>
                </c:pt>
                <c:pt idx="82">
                  <c:v>92.929000000000002</c:v>
                </c:pt>
                <c:pt idx="83">
                  <c:v>92.929000000000002</c:v>
                </c:pt>
                <c:pt idx="84">
                  <c:v>92.929000000000002</c:v>
                </c:pt>
                <c:pt idx="85">
                  <c:v>92.929000000000002</c:v>
                </c:pt>
                <c:pt idx="86">
                  <c:v>92.929000000000002</c:v>
                </c:pt>
                <c:pt idx="87">
                  <c:v>92.929000000000002</c:v>
                </c:pt>
                <c:pt idx="88">
                  <c:v>92.929000000000002</c:v>
                </c:pt>
                <c:pt idx="89">
                  <c:v>92.929000000000002</c:v>
                </c:pt>
                <c:pt idx="90">
                  <c:v>92.929000000000002</c:v>
                </c:pt>
                <c:pt idx="91">
                  <c:v>92.929000000000002</c:v>
                </c:pt>
                <c:pt idx="92">
                  <c:v>92.929000000000002</c:v>
                </c:pt>
                <c:pt idx="93">
                  <c:v>92.929000000000002</c:v>
                </c:pt>
                <c:pt idx="94">
                  <c:v>92.929000000000002</c:v>
                </c:pt>
                <c:pt idx="95">
                  <c:v>92.929000000000002</c:v>
                </c:pt>
                <c:pt idx="96">
                  <c:v>92.929000000000002</c:v>
                </c:pt>
                <c:pt idx="97">
                  <c:v>92.929000000000002</c:v>
                </c:pt>
                <c:pt idx="98">
                  <c:v>92.929000000000002</c:v>
                </c:pt>
                <c:pt idx="99">
                  <c:v>92.929000000000002</c:v>
                </c:pt>
                <c:pt idx="100">
                  <c:v>91.269000000000005</c:v>
                </c:pt>
                <c:pt idx="101">
                  <c:v>91.269000000000005</c:v>
                </c:pt>
                <c:pt idx="102">
                  <c:v>89.61</c:v>
                </c:pt>
                <c:pt idx="103">
                  <c:v>89.61</c:v>
                </c:pt>
                <c:pt idx="104">
                  <c:v>89.61</c:v>
                </c:pt>
                <c:pt idx="105">
                  <c:v>89.61</c:v>
                </c:pt>
                <c:pt idx="106">
                  <c:v>89.61</c:v>
                </c:pt>
                <c:pt idx="107">
                  <c:v>89.61</c:v>
                </c:pt>
                <c:pt idx="108">
                  <c:v>89.61</c:v>
                </c:pt>
                <c:pt idx="109">
                  <c:v>89.61</c:v>
                </c:pt>
                <c:pt idx="110">
                  <c:v>89.61</c:v>
                </c:pt>
                <c:pt idx="111">
                  <c:v>89.61</c:v>
                </c:pt>
                <c:pt idx="112">
                  <c:v>89.61</c:v>
                </c:pt>
                <c:pt idx="113">
                  <c:v>89.61</c:v>
                </c:pt>
                <c:pt idx="114">
                  <c:v>89.61</c:v>
                </c:pt>
                <c:pt idx="115">
                  <c:v>86.52</c:v>
                </c:pt>
                <c:pt idx="116">
                  <c:v>86.52</c:v>
                </c:pt>
                <c:pt idx="117">
                  <c:v>86.52</c:v>
                </c:pt>
                <c:pt idx="118">
                  <c:v>86.52</c:v>
                </c:pt>
                <c:pt idx="119">
                  <c:v>86.52</c:v>
                </c:pt>
                <c:pt idx="120">
                  <c:v>86.52</c:v>
                </c:pt>
              </c:numCache>
            </c:numRef>
          </c:yVal>
          <c:smooth val="0"/>
        </c:ser>
        <c:ser>
          <c:idx val="3"/>
          <c:order val="3"/>
          <c:tx>
            <c:strRef>
              <c:f>Sheet1!$E$1</c:f>
              <c:strCache>
                <c:ptCount val="1"/>
                <c:pt idx="0">
                  <c:v>11-17 Years (N = 1,166)</c:v>
                </c:pt>
              </c:strCache>
            </c:strRef>
          </c:tx>
          <c:spPr>
            <a:ln w="4762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99.914000000000001</c:v>
                </c:pt>
                <c:pt idx="3">
                  <c:v>99.742999999999995</c:v>
                </c:pt>
                <c:pt idx="4">
                  <c:v>99.484999999999999</c:v>
                </c:pt>
                <c:pt idx="5">
                  <c:v>99.225999999999999</c:v>
                </c:pt>
                <c:pt idx="6">
                  <c:v>98.88</c:v>
                </c:pt>
                <c:pt idx="7">
                  <c:v>98.361000000000004</c:v>
                </c:pt>
                <c:pt idx="8">
                  <c:v>98.274000000000001</c:v>
                </c:pt>
                <c:pt idx="9">
                  <c:v>98.186999999999998</c:v>
                </c:pt>
                <c:pt idx="10">
                  <c:v>98.186999999999998</c:v>
                </c:pt>
                <c:pt idx="11">
                  <c:v>98.186999999999998</c:v>
                </c:pt>
                <c:pt idx="12">
                  <c:v>98.186999999999998</c:v>
                </c:pt>
                <c:pt idx="13">
                  <c:v>98.186999999999998</c:v>
                </c:pt>
                <c:pt idx="14">
                  <c:v>98.186999999999998</c:v>
                </c:pt>
                <c:pt idx="15">
                  <c:v>98.186999999999998</c:v>
                </c:pt>
                <c:pt idx="16">
                  <c:v>98.081000000000003</c:v>
                </c:pt>
                <c:pt idx="17">
                  <c:v>97.66</c:v>
                </c:pt>
                <c:pt idx="18">
                  <c:v>97.236999999999995</c:v>
                </c:pt>
                <c:pt idx="19">
                  <c:v>96.811999999999998</c:v>
                </c:pt>
                <c:pt idx="20">
                  <c:v>96.811999999999998</c:v>
                </c:pt>
                <c:pt idx="21">
                  <c:v>96.811999999999998</c:v>
                </c:pt>
                <c:pt idx="22">
                  <c:v>96.811999999999998</c:v>
                </c:pt>
                <c:pt idx="23">
                  <c:v>96.811999999999998</c:v>
                </c:pt>
                <c:pt idx="24">
                  <c:v>96.811999999999998</c:v>
                </c:pt>
                <c:pt idx="25">
                  <c:v>96.811999999999998</c:v>
                </c:pt>
                <c:pt idx="26">
                  <c:v>96.811999999999998</c:v>
                </c:pt>
                <c:pt idx="27">
                  <c:v>96.811999999999998</c:v>
                </c:pt>
                <c:pt idx="28">
                  <c:v>96.811999999999998</c:v>
                </c:pt>
                <c:pt idx="29">
                  <c:v>96.811999999999998</c:v>
                </c:pt>
                <c:pt idx="30">
                  <c:v>96.811999999999998</c:v>
                </c:pt>
                <c:pt idx="31">
                  <c:v>96.417000000000002</c:v>
                </c:pt>
                <c:pt idx="32">
                  <c:v>96.284999999999997</c:v>
                </c:pt>
                <c:pt idx="33">
                  <c:v>96.152000000000001</c:v>
                </c:pt>
                <c:pt idx="34">
                  <c:v>96.152000000000001</c:v>
                </c:pt>
                <c:pt idx="35">
                  <c:v>96.152000000000001</c:v>
                </c:pt>
                <c:pt idx="36">
                  <c:v>96.152000000000001</c:v>
                </c:pt>
                <c:pt idx="37">
                  <c:v>96.152000000000001</c:v>
                </c:pt>
                <c:pt idx="38">
                  <c:v>96.152000000000001</c:v>
                </c:pt>
                <c:pt idx="39">
                  <c:v>96.152000000000001</c:v>
                </c:pt>
                <c:pt idx="40">
                  <c:v>95.807000000000002</c:v>
                </c:pt>
                <c:pt idx="41">
                  <c:v>95.807000000000002</c:v>
                </c:pt>
                <c:pt idx="42">
                  <c:v>95.460999999999999</c:v>
                </c:pt>
                <c:pt idx="43">
                  <c:v>95.113</c:v>
                </c:pt>
                <c:pt idx="44">
                  <c:v>95.113</c:v>
                </c:pt>
                <c:pt idx="45">
                  <c:v>95.113</c:v>
                </c:pt>
                <c:pt idx="46">
                  <c:v>95.113</c:v>
                </c:pt>
                <c:pt idx="47">
                  <c:v>95.113</c:v>
                </c:pt>
                <c:pt idx="48">
                  <c:v>95.113</c:v>
                </c:pt>
                <c:pt idx="49">
                  <c:v>95.113</c:v>
                </c:pt>
                <c:pt idx="50">
                  <c:v>95.113</c:v>
                </c:pt>
                <c:pt idx="51">
                  <c:v>94.884</c:v>
                </c:pt>
                <c:pt idx="52">
                  <c:v>94.884</c:v>
                </c:pt>
                <c:pt idx="53">
                  <c:v>94.653999999999996</c:v>
                </c:pt>
                <c:pt idx="54">
                  <c:v>94.653999999999996</c:v>
                </c:pt>
                <c:pt idx="55">
                  <c:v>94.421000000000006</c:v>
                </c:pt>
                <c:pt idx="56">
                  <c:v>94.421000000000006</c:v>
                </c:pt>
                <c:pt idx="57">
                  <c:v>94.421000000000006</c:v>
                </c:pt>
                <c:pt idx="58">
                  <c:v>94.421000000000006</c:v>
                </c:pt>
                <c:pt idx="59">
                  <c:v>94.421000000000006</c:v>
                </c:pt>
                <c:pt idx="60">
                  <c:v>94.421000000000006</c:v>
                </c:pt>
                <c:pt idx="61">
                  <c:v>94.421000000000006</c:v>
                </c:pt>
                <c:pt idx="62">
                  <c:v>94.421000000000006</c:v>
                </c:pt>
                <c:pt idx="63">
                  <c:v>94.421000000000006</c:v>
                </c:pt>
                <c:pt idx="64">
                  <c:v>93.805999999999997</c:v>
                </c:pt>
                <c:pt idx="65">
                  <c:v>93.495000000000005</c:v>
                </c:pt>
                <c:pt idx="66">
                  <c:v>92.867000000000004</c:v>
                </c:pt>
                <c:pt idx="67">
                  <c:v>92.867000000000004</c:v>
                </c:pt>
                <c:pt idx="68">
                  <c:v>92.867000000000004</c:v>
                </c:pt>
                <c:pt idx="69">
                  <c:v>92.867000000000004</c:v>
                </c:pt>
                <c:pt idx="70">
                  <c:v>92.867000000000004</c:v>
                </c:pt>
                <c:pt idx="71">
                  <c:v>92.867000000000004</c:v>
                </c:pt>
                <c:pt idx="72">
                  <c:v>92.867000000000004</c:v>
                </c:pt>
                <c:pt idx="73">
                  <c:v>92.867000000000004</c:v>
                </c:pt>
                <c:pt idx="74">
                  <c:v>92.867000000000004</c:v>
                </c:pt>
                <c:pt idx="75">
                  <c:v>92.867000000000004</c:v>
                </c:pt>
                <c:pt idx="76">
                  <c:v>92.867000000000004</c:v>
                </c:pt>
                <c:pt idx="77">
                  <c:v>92.867000000000004</c:v>
                </c:pt>
                <c:pt idx="78">
                  <c:v>92.867000000000004</c:v>
                </c:pt>
                <c:pt idx="79">
                  <c:v>92.867000000000004</c:v>
                </c:pt>
                <c:pt idx="80">
                  <c:v>92.867000000000004</c:v>
                </c:pt>
                <c:pt idx="81">
                  <c:v>92.867000000000004</c:v>
                </c:pt>
                <c:pt idx="82">
                  <c:v>92.867000000000004</c:v>
                </c:pt>
                <c:pt idx="83">
                  <c:v>92.867000000000004</c:v>
                </c:pt>
                <c:pt idx="84">
                  <c:v>92.867000000000004</c:v>
                </c:pt>
                <c:pt idx="85">
                  <c:v>92.867000000000004</c:v>
                </c:pt>
                <c:pt idx="86">
                  <c:v>92.867000000000004</c:v>
                </c:pt>
                <c:pt idx="87">
                  <c:v>92.867000000000004</c:v>
                </c:pt>
                <c:pt idx="88">
                  <c:v>92.174000000000007</c:v>
                </c:pt>
                <c:pt idx="89">
                  <c:v>91.480999999999995</c:v>
                </c:pt>
                <c:pt idx="90">
                  <c:v>90.772000000000006</c:v>
                </c:pt>
                <c:pt idx="91">
                  <c:v>90.772000000000006</c:v>
                </c:pt>
                <c:pt idx="92">
                  <c:v>90.772000000000006</c:v>
                </c:pt>
                <c:pt idx="93">
                  <c:v>90.772000000000006</c:v>
                </c:pt>
                <c:pt idx="94">
                  <c:v>90.772000000000006</c:v>
                </c:pt>
                <c:pt idx="95">
                  <c:v>90.772000000000006</c:v>
                </c:pt>
                <c:pt idx="96">
                  <c:v>90.772000000000006</c:v>
                </c:pt>
                <c:pt idx="97">
                  <c:v>90.772000000000006</c:v>
                </c:pt>
                <c:pt idx="98">
                  <c:v>90.772000000000006</c:v>
                </c:pt>
                <c:pt idx="99">
                  <c:v>90.772000000000006</c:v>
                </c:pt>
                <c:pt idx="100">
                  <c:v>90.772000000000006</c:v>
                </c:pt>
                <c:pt idx="101">
                  <c:v>90.772000000000006</c:v>
                </c:pt>
                <c:pt idx="102">
                  <c:v>90.772000000000006</c:v>
                </c:pt>
                <c:pt idx="103">
                  <c:v>90.772000000000006</c:v>
                </c:pt>
                <c:pt idx="104">
                  <c:v>90.772000000000006</c:v>
                </c:pt>
                <c:pt idx="105">
                  <c:v>90.772000000000006</c:v>
                </c:pt>
                <c:pt idx="106">
                  <c:v>90.772000000000006</c:v>
                </c:pt>
                <c:pt idx="107">
                  <c:v>90.772000000000006</c:v>
                </c:pt>
                <c:pt idx="108">
                  <c:v>90.772000000000006</c:v>
                </c:pt>
                <c:pt idx="109">
                  <c:v>90.772000000000006</c:v>
                </c:pt>
                <c:pt idx="110">
                  <c:v>90.772000000000006</c:v>
                </c:pt>
                <c:pt idx="111">
                  <c:v>90.772000000000006</c:v>
                </c:pt>
                <c:pt idx="112">
                  <c:v>90.772000000000006</c:v>
                </c:pt>
                <c:pt idx="113">
                  <c:v>90.772000000000006</c:v>
                </c:pt>
                <c:pt idx="114">
                  <c:v>90.772000000000006</c:v>
                </c:pt>
                <c:pt idx="115">
                  <c:v>90.772000000000006</c:v>
                </c:pt>
                <c:pt idx="116">
                  <c:v>90.772000000000006</c:v>
                </c:pt>
                <c:pt idx="117">
                  <c:v>90.772000000000006</c:v>
                </c:pt>
                <c:pt idx="118">
                  <c:v>90.772000000000006</c:v>
                </c:pt>
                <c:pt idx="119">
                  <c:v>90.772000000000006</c:v>
                </c:pt>
                <c:pt idx="120">
                  <c:v>90.772000000000006</c:v>
                </c:pt>
              </c:numCache>
            </c:numRef>
          </c:yVal>
          <c:smooth val="0"/>
        </c:ser>
        <c:dLbls>
          <c:showLegendKey val="0"/>
          <c:showVal val="0"/>
          <c:showCatName val="0"/>
          <c:showSerName val="0"/>
          <c:showPercent val="0"/>
          <c:showBubbleSize val="0"/>
        </c:dLbls>
        <c:axId val="828350296"/>
        <c:axId val="828350688"/>
      </c:scatterChart>
      <c:valAx>
        <c:axId val="82835029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50688"/>
        <c:crosses val="autoZero"/>
        <c:crossBetween val="midCat"/>
        <c:majorUnit val="1"/>
      </c:valAx>
      <c:valAx>
        <c:axId val="82835068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a:t>
                </a:r>
                <a:endParaRPr lang="en-US" sz="1700" b="1" i="0" baseline="0" dirty="0">
                  <a:solidFill>
                    <a:schemeClr val="tx1"/>
                  </a:solidFill>
                </a:endParaRPr>
              </a:p>
            </c:rich>
          </c:tx>
          <c:layout>
            <c:manualLayout>
              <c:xMode val="edge"/>
              <c:yMode val="edge"/>
              <c:x val="1.2762989803265803E-2"/>
              <c:y val="0.12379370925408852"/>
            </c:manualLayout>
          </c:layout>
          <c:overlay val="0"/>
        </c:title>
        <c:numFmt formatCode="General" sourceLinked="1"/>
        <c:majorTickMark val="out"/>
        <c:minorTickMark val="none"/>
        <c:tickLblPos val="nextTo"/>
        <c:txPr>
          <a:bodyPr/>
          <a:lstStyle/>
          <a:p>
            <a:pPr>
              <a:defRPr sz="1500" b="1"/>
            </a:pPr>
            <a:endParaRPr lang="en-US"/>
          </a:p>
        </c:txPr>
        <c:crossAx val="828350296"/>
        <c:crosses val="autoZero"/>
        <c:crossBetween val="midCat"/>
        <c:majorUnit val="10"/>
      </c:valAx>
      <c:spPr>
        <a:solidFill>
          <a:schemeClr val="bg2"/>
        </a:solidFill>
        <a:ln>
          <a:solidFill>
            <a:schemeClr val="tx1"/>
          </a:solidFill>
        </a:ln>
      </c:spPr>
    </c:plotArea>
    <c:legend>
      <c:legendPos val="l"/>
      <c:layout>
        <c:manualLayout>
          <c:xMode val="edge"/>
          <c:yMode val="edge"/>
          <c:x val="0.13274336283185842"/>
          <c:y val="0.55313668483747225"/>
          <c:w val="0.281792093466189"/>
          <c:h val="0.2317157278417122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46"/>
          <c:h val="0.82181779696892732"/>
        </c:manualLayout>
      </c:layout>
      <c:scatterChart>
        <c:scatterStyle val="lineMarker"/>
        <c:varyColors val="0"/>
        <c:ser>
          <c:idx val="0"/>
          <c:order val="0"/>
          <c:tx>
            <c:strRef>
              <c:f>Sheet1!$B$1</c:f>
              <c:strCache>
                <c:ptCount val="1"/>
                <c:pt idx="0">
                  <c:v>Cyclosporine use at discharge and 1 year (N = 581)</c:v>
                </c:pt>
              </c:strCache>
            </c:strRef>
          </c:tx>
          <c:spPr>
            <a:ln w="41275">
              <a:solidFill>
                <a:srgbClr val="FF0000"/>
              </a:solidFill>
            </a:ln>
          </c:spPr>
          <c:marker>
            <c:symbol val="none"/>
          </c:marker>
          <c:xVal>
            <c:numRef>
              <c:f>Sheet1!$A$2:$A$133</c:f>
              <c:numCache>
                <c:formatCode>General</c:formatCode>
                <c:ptCount val="1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Sheet1!$B$2:$B$133</c:f>
              <c:numCache>
                <c:formatCode>General</c:formatCode>
                <c:ptCount val="132"/>
                <c:pt idx="0">
                  <c:v>100</c:v>
                </c:pt>
                <c:pt idx="1">
                  <c:v>100</c:v>
                </c:pt>
                <c:pt idx="2">
                  <c:v>100</c:v>
                </c:pt>
                <c:pt idx="3">
                  <c:v>100</c:v>
                </c:pt>
                <c:pt idx="4">
                  <c:v>99.828000000000003</c:v>
                </c:pt>
                <c:pt idx="5">
                  <c:v>99.828000000000003</c:v>
                </c:pt>
                <c:pt idx="6">
                  <c:v>99.483999999999995</c:v>
                </c:pt>
                <c:pt idx="7">
                  <c:v>99.138999999999996</c:v>
                </c:pt>
                <c:pt idx="8">
                  <c:v>99.138999999999996</c:v>
                </c:pt>
                <c:pt idx="9">
                  <c:v>99.138999999999996</c:v>
                </c:pt>
                <c:pt idx="10">
                  <c:v>99.138999999999996</c:v>
                </c:pt>
                <c:pt idx="11">
                  <c:v>99.138999999999996</c:v>
                </c:pt>
                <c:pt idx="12">
                  <c:v>99.138999999999996</c:v>
                </c:pt>
                <c:pt idx="13">
                  <c:v>99.138999999999996</c:v>
                </c:pt>
                <c:pt idx="14">
                  <c:v>99.138999999999996</c:v>
                </c:pt>
                <c:pt idx="15">
                  <c:v>99.138999999999996</c:v>
                </c:pt>
                <c:pt idx="16">
                  <c:v>99.138999999999996</c:v>
                </c:pt>
                <c:pt idx="17">
                  <c:v>99.138999999999996</c:v>
                </c:pt>
                <c:pt idx="18">
                  <c:v>98.765000000000001</c:v>
                </c:pt>
                <c:pt idx="19">
                  <c:v>98.578000000000003</c:v>
                </c:pt>
                <c:pt idx="20">
                  <c:v>98.578000000000003</c:v>
                </c:pt>
                <c:pt idx="21">
                  <c:v>98.578000000000003</c:v>
                </c:pt>
                <c:pt idx="22">
                  <c:v>98.578000000000003</c:v>
                </c:pt>
                <c:pt idx="23">
                  <c:v>98.578000000000003</c:v>
                </c:pt>
                <c:pt idx="24">
                  <c:v>98.578000000000003</c:v>
                </c:pt>
                <c:pt idx="25">
                  <c:v>98.578000000000003</c:v>
                </c:pt>
                <c:pt idx="26">
                  <c:v>98.578000000000003</c:v>
                </c:pt>
                <c:pt idx="27">
                  <c:v>98.578000000000003</c:v>
                </c:pt>
                <c:pt idx="28">
                  <c:v>98.578000000000003</c:v>
                </c:pt>
                <c:pt idx="29">
                  <c:v>98.578000000000003</c:v>
                </c:pt>
                <c:pt idx="30">
                  <c:v>98.367000000000004</c:v>
                </c:pt>
                <c:pt idx="31">
                  <c:v>98.156000000000006</c:v>
                </c:pt>
                <c:pt idx="32">
                  <c:v>98.156000000000006</c:v>
                </c:pt>
                <c:pt idx="33">
                  <c:v>98.156000000000006</c:v>
                </c:pt>
                <c:pt idx="34">
                  <c:v>98.156000000000006</c:v>
                </c:pt>
                <c:pt idx="35">
                  <c:v>98.156000000000006</c:v>
                </c:pt>
                <c:pt idx="36">
                  <c:v>98.156000000000006</c:v>
                </c:pt>
                <c:pt idx="37">
                  <c:v>98.156000000000006</c:v>
                </c:pt>
                <c:pt idx="38">
                  <c:v>98.156000000000006</c:v>
                </c:pt>
                <c:pt idx="39">
                  <c:v>98.156000000000006</c:v>
                </c:pt>
                <c:pt idx="40">
                  <c:v>98.156000000000006</c:v>
                </c:pt>
                <c:pt idx="41">
                  <c:v>98.156000000000006</c:v>
                </c:pt>
                <c:pt idx="42">
                  <c:v>97.9</c:v>
                </c:pt>
                <c:pt idx="43">
                  <c:v>97.387</c:v>
                </c:pt>
                <c:pt idx="44">
                  <c:v>97.387</c:v>
                </c:pt>
                <c:pt idx="45">
                  <c:v>97.387</c:v>
                </c:pt>
                <c:pt idx="46">
                  <c:v>97.387</c:v>
                </c:pt>
                <c:pt idx="47">
                  <c:v>97.387</c:v>
                </c:pt>
                <c:pt idx="48">
                  <c:v>97.387</c:v>
                </c:pt>
                <c:pt idx="49">
                  <c:v>97.387</c:v>
                </c:pt>
                <c:pt idx="50">
                  <c:v>97.387</c:v>
                </c:pt>
                <c:pt idx="51">
                  <c:v>97.387</c:v>
                </c:pt>
                <c:pt idx="52">
                  <c:v>97.387</c:v>
                </c:pt>
                <c:pt idx="53">
                  <c:v>97.387</c:v>
                </c:pt>
                <c:pt idx="54">
                  <c:v>97.387</c:v>
                </c:pt>
                <c:pt idx="55">
                  <c:v>96.504999999999995</c:v>
                </c:pt>
                <c:pt idx="56">
                  <c:v>96.504999999999995</c:v>
                </c:pt>
                <c:pt idx="57">
                  <c:v>96.504999999999995</c:v>
                </c:pt>
                <c:pt idx="58">
                  <c:v>96.504999999999995</c:v>
                </c:pt>
                <c:pt idx="59">
                  <c:v>96.504999999999995</c:v>
                </c:pt>
                <c:pt idx="60">
                  <c:v>96.504999999999995</c:v>
                </c:pt>
                <c:pt idx="61">
                  <c:v>96.504999999999995</c:v>
                </c:pt>
                <c:pt idx="62">
                  <c:v>96.504999999999995</c:v>
                </c:pt>
                <c:pt idx="63">
                  <c:v>96.504999999999995</c:v>
                </c:pt>
                <c:pt idx="64">
                  <c:v>96.162000000000006</c:v>
                </c:pt>
                <c:pt idx="65">
                  <c:v>96.162000000000006</c:v>
                </c:pt>
                <c:pt idx="66">
                  <c:v>95.817999999999998</c:v>
                </c:pt>
                <c:pt idx="67">
                  <c:v>95.474999999999994</c:v>
                </c:pt>
                <c:pt idx="68">
                  <c:v>95.474999999999994</c:v>
                </c:pt>
                <c:pt idx="69">
                  <c:v>95.474999999999994</c:v>
                </c:pt>
                <c:pt idx="70">
                  <c:v>95.474999999999994</c:v>
                </c:pt>
                <c:pt idx="71">
                  <c:v>95.474999999999994</c:v>
                </c:pt>
                <c:pt idx="72">
                  <c:v>95.474999999999994</c:v>
                </c:pt>
                <c:pt idx="73">
                  <c:v>95.474999999999994</c:v>
                </c:pt>
                <c:pt idx="74">
                  <c:v>95.474999999999994</c:v>
                </c:pt>
                <c:pt idx="75">
                  <c:v>95.474999999999994</c:v>
                </c:pt>
                <c:pt idx="76">
                  <c:v>95.474999999999994</c:v>
                </c:pt>
                <c:pt idx="77">
                  <c:v>95.474999999999994</c:v>
                </c:pt>
                <c:pt idx="78">
                  <c:v>95.474999999999994</c:v>
                </c:pt>
                <c:pt idx="79">
                  <c:v>95.474999999999994</c:v>
                </c:pt>
                <c:pt idx="80">
                  <c:v>95.474999999999994</c:v>
                </c:pt>
                <c:pt idx="81">
                  <c:v>95.474999999999994</c:v>
                </c:pt>
                <c:pt idx="82">
                  <c:v>95.474999999999994</c:v>
                </c:pt>
                <c:pt idx="83">
                  <c:v>95.474999999999994</c:v>
                </c:pt>
                <c:pt idx="84">
                  <c:v>95.474999999999994</c:v>
                </c:pt>
                <c:pt idx="85">
                  <c:v>95.474999999999994</c:v>
                </c:pt>
                <c:pt idx="86">
                  <c:v>95.474999999999994</c:v>
                </c:pt>
                <c:pt idx="87">
                  <c:v>95.474999999999994</c:v>
                </c:pt>
                <c:pt idx="88">
                  <c:v>95.474999999999994</c:v>
                </c:pt>
                <c:pt idx="89">
                  <c:v>95.474999999999994</c:v>
                </c:pt>
                <c:pt idx="90">
                  <c:v>95.474999999999994</c:v>
                </c:pt>
                <c:pt idx="91">
                  <c:v>95.474999999999994</c:v>
                </c:pt>
                <c:pt idx="92">
                  <c:v>95.474999999999994</c:v>
                </c:pt>
                <c:pt idx="93">
                  <c:v>95.474999999999994</c:v>
                </c:pt>
                <c:pt idx="94">
                  <c:v>95.474999999999994</c:v>
                </c:pt>
                <c:pt idx="95">
                  <c:v>95.474999999999994</c:v>
                </c:pt>
                <c:pt idx="96">
                  <c:v>95.474999999999994</c:v>
                </c:pt>
                <c:pt idx="97">
                  <c:v>95.474999999999994</c:v>
                </c:pt>
                <c:pt idx="98">
                  <c:v>95.474999999999994</c:v>
                </c:pt>
                <c:pt idx="99">
                  <c:v>95.474999999999994</c:v>
                </c:pt>
                <c:pt idx="100">
                  <c:v>95.474999999999994</c:v>
                </c:pt>
                <c:pt idx="101">
                  <c:v>95.474999999999994</c:v>
                </c:pt>
                <c:pt idx="102">
                  <c:v>95.474999999999994</c:v>
                </c:pt>
                <c:pt idx="103">
                  <c:v>95.474999999999994</c:v>
                </c:pt>
                <c:pt idx="104">
                  <c:v>95.474999999999994</c:v>
                </c:pt>
                <c:pt idx="105">
                  <c:v>95.474999999999994</c:v>
                </c:pt>
                <c:pt idx="106">
                  <c:v>95.474999999999994</c:v>
                </c:pt>
                <c:pt idx="107">
                  <c:v>95.474999999999994</c:v>
                </c:pt>
                <c:pt idx="108">
                  <c:v>95.474999999999994</c:v>
                </c:pt>
                <c:pt idx="109">
                  <c:v>95.474999999999994</c:v>
                </c:pt>
                <c:pt idx="110">
                  <c:v>95.474999999999994</c:v>
                </c:pt>
                <c:pt idx="111">
                  <c:v>95.474999999999994</c:v>
                </c:pt>
                <c:pt idx="112">
                  <c:v>95.474999999999994</c:v>
                </c:pt>
                <c:pt idx="113">
                  <c:v>95.474999999999994</c:v>
                </c:pt>
                <c:pt idx="114">
                  <c:v>95.474999999999994</c:v>
                </c:pt>
                <c:pt idx="115">
                  <c:v>94.13</c:v>
                </c:pt>
                <c:pt idx="116">
                  <c:v>94.13</c:v>
                </c:pt>
                <c:pt idx="117">
                  <c:v>94.13</c:v>
                </c:pt>
                <c:pt idx="118">
                  <c:v>94.13</c:v>
                </c:pt>
                <c:pt idx="119">
                  <c:v>94.13</c:v>
                </c:pt>
                <c:pt idx="120">
                  <c:v>94.13</c:v>
                </c:pt>
              </c:numCache>
            </c:numRef>
          </c:yVal>
          <c:smooth val="0"/>
        </c:ser>
        <c:ser>
          <c:idx val="1"/>
          <c:order val="1"/>
          <c:tx>
            <c:strRef>
              <c:f>Sheet1!$C$1</c:f>
              <c:strCache>
                <c:ptCount val="1"/>
                <c:pt idx="0">
                  <c:v>Tacrolimus use at discharge and 1 year (N = 2,018)</c:v>
                </c:pt>
              </c:strCache>
            </c:strRef>
          </c:tx>
          <c:spPr>
            <a:ln w="41275">
              <a:solidFill>
                <a:srgbClr val="00FF00"/>
              </a:solidFill>
            </a:ln>
          </c:spPr>
          <c:marker>
            <c:symbol val="none"/>
          </c:marker>
          <c:xVal>
            <c:numRef>
              <c:f>Sheet1!$A$2:$A$133</c:f>
              <c:numCache>
                <c:formatCode>General</c:formatCode>
                <c:ptCount val="1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Sheet1!$C$2:$C$133</c:f>
              <c:numCache>
                <c:formatCode>General</c:formatCode>
                <c:ptCount val="132"/>
                <c:pt idx="0">
                  <c:v>100</c:v>
                </c:pt>
                <c:pt idx="1">
                  <c:v>100</c:v>
                </c:pt>
                <c:pt idx="2">
                  <c:v>100</c:v>
                </c:pt>
                <c:pt idx="3">
                  <c:v>100</c:v>
                </c:pt>
                <c:pt idx="4">
                  <c:v>99.95</c:v>
                </c:pt>
                <c:pt idx="5">
                  <c:v>99.900999999999996</c:v>
                </c:pt>
                <c:pt idx="6">
                  <c:v>99.653000000000006</c:v>
                </c:pt>
                <c:pt idx="7">
                  <c:v>99.355999999999995</c:v>
                </c:pt>
                <c:pt idx="8">
                  <c:v>99.355999999999995</c:v>
                </c:pt>
                <c:pt idx="9">
                  <c:v>99.355999999999995</c:v>
                </c:pt>
                <c:pt idx="10">
                  <c:v>99.355999999999995</c:v>
                </c:pt>
                <c:pt idx="11">
                  <c:v>99.355999999999995</c:v>
                </c:pt>
                <c:pt idx="12">
                  <c:v>99.355999999999995</c:v>
                </c:pt>
                <c:pt idx="13">
                  <c:v>99.355999999999995</c:v>
                </c:pt>
                <c:pt idx="14">
                  <c:v>99.355999999999995</c:v>
                </c:pt>
                <c:pt idx="15">
                  <c:v>99.355999999999995</c:v>
                </c:pt>
                <c:pt idx="16">
                  <c:v>99.241</c:v>
                </c:pt>
                <c:pt idx="17">
                  <c:v>99.067999999999998</c:v>
                </c:pt>
                <c:pt idx="18">
                  <c:v>98.953000000000003</c:v>
                </c:pt>
                <c:pt idx="19">
                  <c:v>98.662999999999997</c:v>
                </c:pt>
                <c:pt idx="20">
                  <c:v>98.605000000000004</c:v>
                </c:pt>
                <c:pt idx="21">
                  <c:v>98.546000000000006</c:v>
                </c:pt>
                <c:pt idx="22">
                  <c:v>98.546000000000006</c:v>
                </c:pt>
                <c:pt idx="23">
                  <c:v>98.546000000000006</c:v>
                </c:pt>
                <c:pt idx="24">
                  <c:v>98.546000000000006</c:v>
                </c:pt>
                <c:pt idx="25">
                  <c:v>98.546000000000006</c:v>
                </c:pt>
                <c:pt idx="26">
                  <c:v>98.546000000000006</c:v>
                </c:pt>
                <c:pt idx="27">
                  <c:v>98.546000000000006</c:v>
                </c:pt>
                <c:pt idx="28">
                  <c:v>98.546000000000006</c:v>
                </c:pt>
                <c:pt idx="29">
                  <c:v>98.546000000000006</c:v>
                </c:pt>
                <c:pt idx="30">
                  <c:v>98.546000000000006</c:v>
                </c:pt>
                <c:pt idx="31">
                  <c:v>98.039000000000001</c:v>
                </c:pt>
                <c:pt idx="32">
                  <c:v>97.966999999999999</c:v>
                </c:pt>
                <c:pt idx="33">
                  <c:v>97.894000000000005</c:v>
                </c:pt>
                <c:pt idx="34">
                  <c:v>97.894000000000005</c:v>
                </c:pt>
                <c:pt idx="35">
                  <c:v>97.894000000000005</c:v>
                </c:pt>
                <c:pt idx="36">
                  <c:v>97.894000000000005</c:v>
                </c:pt>
                <c:pt idx="37">
                  <c:v>97.894000000000005</c:v>
                </c:pt>
                <c:pt idx="38">
                  <c:v>97.894000000000005</c:v>
                </c:pt>
                <c:pt idx="39">
                  <c:v>97.894000000000005</c:v>
                </c:pt>
                <c:pt idx="40">
                  <c:v>97.704999999999998</c:v>
                </c:pt>
                <c:pt idx="41">
                  <c:v>97.611000000000004</c:v>
                </c:pt>
                <c:pt idx="42">
                  <c:v>97.516000000000005</c:v>
                </c:pt>
                <c:pt idx="43">
                  <c:v>97.421999999999997</c:v>
                </c:pt>
                <c:pt idx="44">
                  <c:v>97.421999999999997</c:v>
                </c:pt>
                <c:pt idx="45">
                  <c:v>97.421999999999997</c:v>
                </c:pt>
                <c:pt idx="46">
                  <c:v>97.421999999999997</c:v>
                </c:pt>
                <c:pt idx="47">
                  <c:v>97.421999999999997</c:v>
                </c:pt>
                <c:pt idx="48">
                  <c:v>97.421999999999997</c:v>
                </c:pt>
                <c:pt idx="49">
                  <c:v>97.421999999999997</c:v>
                </c:pt>
                <c:pt idx="50">
                  <c:v>97.421999999999997</c:v>
                </c:pt>
                <c:pt idx="51">
                  <c:v>97.290999999999997</c:v>
                </c:pt>
                <c:pt idx="52">
                  <c:v>97.290999999999997</c:v>
                </c:pt>
                <c:pt idx="53">
                  <c:v>97.290999999999997</c:v>
                </c:pt>
                <c:pt idx="54">
                  <c:v>97.159000000000006</c:v>
                </c:pt>
                <c:pt idx="55">
                  <c:v>97.159000000000006</c:v>
                </c:pt>
                <c:pt idx="56">
                  <c:v>97.159000000000006</c:v>
                </c:pt>
                <c:pt idx="57">
                  <c:v>97.159000000000006</c:v>
                </c:pt>
                <c:pt idx="58">
                  <c:v>97.159000000000006</c:v>
                </c:pt>
                <c:pt idx="59">
                  <c:v>97.159000000000006</c:v>
                </c:pt>
                <c:pt idx="60">
                  <c:v>97.159000000000006</c:v>
                </c:pt>
                <c:pt idx="61">
                  <c:v>97.159000000000006</c:v>
                </c:pt>
                <c:pt idx="62">
                  <c:v>97.159000000000006</c:v>
                </c:pt>
                <c:pt idx="63">
                  <c:v>97.159000000000006</c:v>
                </c:pt>
                <c:pt idx="64">
                  <c:v>96.974000000000004</c:v>
                </c:pt>
                <c:pt idx="65">
                  <c:v>96.787000000000006</c:v>
                </c:pt>
                <c:pt idx="66">
                  <c:v>96.599000000000004</c:v>
                </c:pt>
                <c:pt idx="67">
                  <c:v>96.599000000000004</c:v>
                </c:pt>
                <c:pt idx="68">
                  <c:v>96.599000000000004</c:v>
                </c:pt>
                <c:pt idx="69">
                  <c:v>96.599000000000004</c:v>
                </c:pt>
                <c:pt idx="70">
                  <c:v>96.599000000000004</c:v>
                </c:pt>
                <c:pt idx="71">
                  <c:v>96.599000000000004</c:v>
                </c:pt>
                <c:pt idx="72">
                  <c:v>96.599000000000004</c:v>
                </c:pt>
                <c:pt idx="73">
                  <c:v>96.599000000000004</c:v>
                </c:pt>
                <c:pt idx="74">
                  <c:v>96.599000000000004</c:v>
                </c:pt>
                <c:pt idx="75">
                  <c:v>96.599000000000004</c:v>
                </c:pt>
                <c:pt idx="76">
                  <c:v>96.599000000000004</c:v>
                </c:pt>
                <c:pt idx="77">
                  <c:v>96.599000000000004</c:v>
                </c:pt>
                <c:pt idx="78">
                  <c:v>96.599000000000004</c:v>
                </c:pt>
                <c:pt idx="79">
                  <c:v>96.599000000000004</c:v>
                </c:pt>
                <c:pt idx="80">
                  <c:v>96.599000000000004</c:v>
                </c:pt>
                <c:pt idx="81">
                  <c:v>96.599000000000004</c:v>
                </c:pt>
                <c:pt idx="82">
                  <c:v>96.599000000000004</c:v>
                </c:pt>
                <c:pt idx="83">
                  <c:v>96.599000000000004</c:v>
                </c:pt>
                <c:pt idx="84">
                  <c:v>96.599000000000004</c:v>
                </c:pt>
                <c:pt idx="85">
                  <c:v>96.599000000000004</c:v>
                </c:pt>
                <c:pt idx="86">
                  <c:v>96.599000000000004</c:v>
                </c:pt>
                <c:pt idx="87">
                  <c:v>96.599000000000004</c:v>
                </c:pt>
                <c:pt idx="88">
                  <c:v>96.168000000000006</c:v>
                </c:pt>
                <c:pt idx="89">
                  <c:v>95.734999999999999</c:v>
                </c:pt>
                <c:pt idx="90">
                  <c:v>95.298000000000002</c:v>
                </c:pt>
                <c:pt idx="91">
                  <c:v>95.298000000000002</c:v>
                </c:pt>
                <c:pt idx="92">
                  <c:v>95.298000000000002</c:v>
                </c:pt>
                <c:pt idx="93">
                  <c:v>95.298000000000002</c:v>
                </c:pt>
                <c:pt idx="94">
                  <c:v>95.298000000000002</c:v>
                </c:pt>
                <c:pt idx="95">
                  <c:v>95.298000000000002</c:v>
                </c:pt>
                <c:pt idx="96">
                  <c:v>95.298000000000002</c:v>
                </c:pt>
                <c:pt idx="97">
                  <c:v>95.298000000000002</c:v>
                </c:pt>
                <c:pt idx="98">
                  <c:v>95.298000000000002</c:v>
                </c:pt>
                <c:pt idx="99">
                  <c:v>95.298000000000002</c:v>
                </c:pt>
                <c:pt idx="100">
                  <c:v>94.51</c:v>
                </c:pt>
                <c:pt idx="101">
                  <c:v>94.51</c:v>
                </c:pt>
                <c:pt idx="102">
                  <c:v>93.715999999999994</c:v>
                </c:pt>
                <c:pt idx="103">
                  <c:v>93.715999999999994</c:v>
                </c:pt>
                <c:pt idx="104">
                  <c:v>93.715999999999994</c:v>
                </c:pt>
                <c:pt idx="105">
                  <c:v>93.715999999999994</c:v>
                </c:pt>
                <c:pt idx="106">
                  <c:v>93.715999999999994</c:v>
                </c:pt>
                <c:pt idx="107">
                  <c:v>93.715999999999994</c:v>
                </c:pt>
                <c:pt idx="108">
                  <c:v>93.715999999999994</c:v>
                </c:pt>
                <c:pt idx="109">
                  <c:v>93.715999999999994</c:v>
                </c:pt>
                <c:pt idx="110">
                  <c:v>93.715999999999994</c:v>
                </c:pt>
                <c:pt idx="111">
                  <c:v>93.715999999999994</c:v>
                </c:pt>
                <c:pt idx="112">
                  <c:v>93.715999999999994</c:v>
                </c:pt>
                <c:pt idx="113">
                  <c:v>93.715999999999994</c:v>
                </c:pt>
                <c:pt idx="114">
                  <c:v>93.715999999999994</c:v>
                </c:pt>
                <c:pt idx="115">
                  <c:v>91.763999999999996</c:v>
                </c:pt>
                <c:pt idx="116">
                  <c:v>91.763999999999996</c:v>
                </c:pt>
                <c:pt idx="117">
                  <c:v>91.763999999999996</c:v>
                </c:pt>
                <c:pt idx="118">
                  <c:v>91.763999999999996</c:v>
                </c:pt>
                <c:pt idx="119">
                  <c:v>91.763999999999996</c:v>
                </c:pt>
                <c:pt idx="120">
                  <c:v>91.763999999999996</c:v>
                </c:pt>
              </c:numCache>
            </c:numRef>
          </c:yVal>
          <c:smooth val="0"/>
        </c:ser>
        <c:ser>
          <c:idx val="2"/>
          <c:order val="2"/>
          <c:tx>
            <c:strRef>
              <c:f>Sheet1!$D$1</c:f>
              <c:strCache>
                <c:ptCount val="1"/>
                <c:pt idx="0">
                  <c:v>Cyclosporine use at discharge/Tacrolimus at 1 year (N = 188)</c:v>
                </c:pt>
              </c:strCache>
            </c:strRef>
          </c:tx>
          <c:spPr>
            <a:ln w="41275">
              <a:solidFill>
                <a:srgbClr val="66FFFF"/>
              </a:solidFill>
            </a:ln>
          </c:spPr>
          <c:marker>
            <c:symbol val="none"/>
          </c:marker>
          <c:xVal>
            <c:numRef>
              <c:f>Sheet1!$A$2:$A$133</c:f>
              <c:numCache>
                <c:formatCode>General</c:formatCode>
                <c:ptCount val="1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Sheet1!$D$2:$D$133</c:f>
              <c:numCache>
                <c:formatCode>General</c:formatCode>
                <c:ptCount val="132"/>
                <c:pt idx="0">
                  <c:v>100</c:v>
                </c:pt>
                <c:pt idx="1">
                  <c:v>100</c:v>
                </c:pt>
                <c:pt idx="2">
                  <c:v>100</c:v>
                </c:pt>
                <c:pt idx="3">
                  <c:v>100</c:v>
                </c:pt>
                <c:pt idx="4">
                  <c:v>100</c:v>
                </c:pt>
                <c:pt idx="5">
                  <c:v>100</c:v>
                </c:pt>
                <c:pt idx="6">
                  <c:v>100</c:v>
                </c:pt>
                <c:pt idx="7">
                  <c:v>99.465000000000003</c:v>
                </c:pt>
                <c:pt idx="8">
                  <c:v>99.465000000000003</c:v>
                </c:pt>
                <c:pt idx="9">
                  <c:v>99.465000000000003</c:v>
                </c:pt>
                <c:pt idx="10">
                  <c:v>99.465000000000003</c:v>
                </c:pt>
                <c:pt idx="11">
                  <c:v>99.465000000000003</c:v>
                </c:pt>
                <c:pt idx="12">
                  <c:v>99.465000000000003</c:v>
                </c:pt>
                <c:pt idx="13">
                  <c:v>99.465000000000003</c:v>
                </c:pt>
                <c:pt idx="14">
                  <c:v>99.465000000000003</c:v>
                </c:pt>
                <c:pt idx="15">
                  <c:v>99.465000000000003</c:v>
                </c:pt>
                <c:pt idx="16">
                  <c:v>99.465000000000003</c:v>
                </c:pt>
                <c:pt idx="17">
                  <c:v>99.465000000000003</c:v>
                </c:pt>
                <c:pt idx="18">
                  <c:v>98.87</c:v>
                </c:pt>
                <c:pt idx="19">
                  <c:v>98.87</c:v>
                </c:pt>
                <c:pt idx="20">
                  <c:v>98.87</c:v>
                </c:pt>
                <c:pt idx="21">
                  <c:v>98.87</c:v>
                </c:pt>
                <c:pt idx="22">
                  <c:v>98.87</c:v>
                </c:pt>
                <c:pt idx="23">
                  <c:v>98.87</c:v>
                </c:pt>
                <c:pt idx="24">
                  <c:v>98.87</c:v>
                </c:pt>
                <c:pt idx="25">
                  <c:v>98.87</c:v>
                </c:pt>
                <c:pt idx="26">
                  <c:v>98.87</c:v>
                </c:pt>
                <c:pt idx="27">
                  <c:v>98.87</c:v>
                </c:pt>
                <c:pt idx="28">
                  <c:v>98.87</c:v>
                </c:pt>
                <c:pt idx="29">
                  <c:v>98.87</c:v>
                </c:pt>
                <c:pt idx="30">
                  <c:v>98.87</c:v>
                </c:pt>
                <c:pt idx="31">
                  <c:v>98.87</c:v>
                </c:pt>
                <c:pt idx="32">
                  <c:v>98.87</c:v>
                </c:pt>
                <c:pt idx="33">
                  <c:v>98.87</c:v>
                </c:pt>
                <c:pt idx="34">
                  <c:v>98.87</c:v>
                </c:pt>
                <c:pt idx="35">
                  <c:v>98.87</c:v>
                </c:pt>
                <c:pt idx="36">
                  <c:v>98.87</c:v>
                </c:pt>
                <c:pt idx="37">
                  <c:v>98.87</c:v>
                </c:pt>
                <c:pt idx="38">
                  <c:v>98.87</c:v>
                </c:pt>
                <c:pt idx="39">
                  <c:v>98.87</c:v>
                </c:pt>
                <c:pt idx="40">
                  <c:v>98.87</c:v>
                </c:pt>
                <c:pt idx="41">
                  <c:v>98.87</c:v>
                </c:pt>
                <c:pt idx="42">
                  <c:v>98.87</c:v>
                </c:pt>
                <c:pt idx="43">
                  <c:v>98.87</c:v>
                </c:pt>
                <c:pt idx="44">
                  <c:v>98.87</c:v>
                </c:pt>
                <c:pt idx="45">
                  <c:v>98.87</c:v>
                </c:pt>
                <c:pt idx="46">
                  <c:v>98.87</c:v>
                </c:pt>
                <c:pt idx="47">
                  <c:v>98.87</c:v>
                </c:pt>
                <c:pt idx="48">
                  <c:v>98.87</c:v>
                </c:pt>
                <c:pt idx="49">
                  <c:v>98.87</c:v>
                </c:pt>
                <c:pt idx="50">
                  <c:v>98.87</c:v>
                </c:pt>
                <c:pt idx="51">
                  <c:v>98.87</c:v>
                </c:pt>
                <c:pt idx="52">
                  <c:v>98.87</c:v>
                </c:pt>
                <c:pt idx="53">
                  <c:v>98.87</c:v>
                </c:pt>
                <c:pt idx="54">
                  <c:v>98.87</c:v>
                </c:pt>
                <c:pt idx="55">
                  <c:v>98.87</c:v>
                </c:pt>
                <c:pt idx="56">
                  <c:v>97.881</c:v>
                </c:pt>
                <c:pt idx="57">
                  <c:v>97.881</c:v>
                </c:pt>
                <c:pt idx="58">
                  <c:v>97.881</c:v>
                </c:pt>
                <c:pt idx="59">
                  <c:v>97.881</c:v>
                </c:pt>
                <c:pt idx="60">
                  <c:v>97.881</c:v>
                </c:pt>
                <c:pt idx="61">
                  <c:v>97.881</c:v>
                </c:pt>
                <c:pt idx="62">
                  <c:v>97.881</c:v>
                </c:pt>
                <c:pt idx="63">
                  <c:v>97.881</c:v>
                </c:pt>
                <c:pt idx="64">
                  <c:v>96.593000000000004</c:v>
                </c:pt>
                <c:pt idx="65">
                  <c:v>96.593000000000004</c:v>
                </c:pt>
                <c:pt idx="66">
                  <c:v>96.593000000000004</c:v>
                </c:pt>
                <c:pt idx="67">
                  <c:v>96.593000000000004</c:v>
                </c:pt>
                <c:pt idx="68">
                  <c:v>96.593000000000004</c:v>
                </c:pt>
                <c:pt idx="69">
                  <c:v>96.593000000000004</c:v>
                </c:pt>
                <c:pt idx="70">
                  <c:v>96.593000000000004</c:v>
                </c:pt>
                <c:pt idx="71">
                  <c:v>96.593000000000004</c:v>
                </c:pt>
                <c:pt idx="72">
                  <c:v>96.593000000000004</c:v>
                </c:pt>
                <c:pt idx="73">
                  <c:v>96.593000000000004</c:v>
                </c:pt>
                <c:pt idx="74">
                  <c:v>96.593000000000004</c:v>
                </c:pt>
                <c:pt idx="75">
                  <c:v>96.593000000000004</c:v>
                </c:pt>
                <c:pt idx="76">
                  <c:v>96.593000000000004</c:v>
                </c:pt>
                <c:pt idx="77">
                  <c:v>94.867999999999995</c:v>
                </c:pt>
                <c:pt idx="78">
                  <c:v>93.143000000000001</c:v>
                </c:pt>
                <c:pt idx="79">
                  <c:v>93.143000000000001</c:v>
                </c:pt>
                <c:pt idx="80">
                  <c:v>93.143000000000001</c:v>
                </c:pt>
                <c:pt idx="81">
                  <c:v>93.143000000000001</c:v>
                </c:pt>
                <c:pt idx="82">
                  <c:v>93.143000000000001</c:v>
                </c:pt>
                <c:pt idx="83">
                  <c:v>93.143000000000001</c:v>
                </c:pt>
                <c:pt idx="84">
                  <c:v>93.143000000000001</c:v>
                </c:pt>
                <c:pt idx="85">
                  <c:v>93.143000000000001</c:v>
                </c:pt>
                <c:pt idx="86">
                  <c:v>93.143000000000001</c:v>
                </c:pt>
                <c:pt idx="87">
                  <c:v>93.143000000000001</c:v>
                </c:pt>
                <c:pt idx="88">
                  <c:v>93.143000000000001</c:v>
                </c:pt>
                <c:pt idx="89">
                  <c:v>93.143000000000001</c:v>
                </c:pt>
                <c:pt idx="90">
                  <c:v>93.143000000000001</c:v>
                </c:pt>
                <c:pt idx="91">
                  <c:v>93.143000000000001</c:v>
                </c:pt>
                <c:pt idx="92">
                  <c:v>93.143000000000001</c:v>
                </c:pt>
                <c:pt idx="93">
                  <c:v>93.143000000000001</c:v>
                </c:pt>
                <c:pt idx="94">
                  <c:v>93.143000000000001</c:v>
                </c:pt>
                <c:pt idx="95">
                  <c:v>93.143000000000001</c:v>
                </c:pt>
                <c:pt idx="96">
                  <c:v>93.143000000000001</c:v>
                </c:pt>
                <c:pt idx="97">
                  <c:v>93.143000000000001</c:v>
                </c:pt>
                <c:pt idx="98">
                  <c:v>93.143000000000001</c:v>
                </c:pt>
                <c:pt idx="99">
                  <c:v>93.143000000000001</c:v>
                </c:pt>
                <c:pt idx="100">
                  <c:v>93.143000000000001</c:v>
                </c:pt>
                <c:pt idx="101">
                  <c:v>93.143000000000001</c:v>
                </c:pt>
                <c:pt idx="102">
                  <c:v>93.143000000000001</c:v>
                </c:pt>
                <c:pt idx="103">
                  <c:v>93.143000000000001</c:v>
                </c:pt>
                <c:pt idx="104">
                  <c:v>93.143000000000001</c:v>
                </c:pt>
                <c:pt idx="105">
                  <c:v>93.143000000000001</c:v>
                </c:pt>
                <c:pt idx="106">
                  <c:v>93.143000000000001</c:v>
                </c:pt>
                <c:pt idx="107">
                  <c:v>93.143000000000001</c:v>
                </c:pt>
                <c:pt idx="108">
                  <c:v>93.143000000000001</c:v>
                </c:pt>
                <c:pt idx="109">
                  <c:v>93.143000000000001</c:v>
                </c:pt>
                <c:pt idx="110">
                  <c:v>93.143000000000001</c:v>
                </c:pt>
                <c:pt idx="111">
                  <c:v>93.143000000000001</c:v>
                </c:pt>
                <c:pt idx="112">
                  <c:v>93.143000000000001</c:v>
                </c:pt>
                <c:pt idx="113">
                  <c:v>93.143000000000001</c:v>
                </c:pt>
                <c:pt idx="114">
                  <c:v>93.143000000000001</c:v>
                </c:pt>
                <c:pt idx="115">
                  <c:v>93.143000000000001</c:v>
                </c:pt>
                <c:pt idx="116">
                  <c:v>93.143000000000001</c:v>
                </c:pt>
                <c:pt idx="117">
                  <c:v>93.143000000000001</c:v>
                </c:pt>
                <c:pt idx="118">
                  <c:v>93.143000000000001</c:v>
                </c:pt>
                <c:pt idx="119">
                  <c:v>93.143000000000001</c:v>
                </c:pt>
              </c:numCache>
            </c:numRef>
          </c:yVal>
          <c:smooth val="0"/>
        </c:ser>
        <c:dLbls>
          <c:showLegendKey val="0"/>
          <c:showVal val="0"/>
          <c:showCatName val="0"/>
          <c:showSerName val="0"/>
          <c:showPercent val="0"/>
          <c:showBubbleSize val="0"/>
        </c:dLbls>
        <c:axId val="828351472"/>
        <c:axId val="828351864"/>
      </c:scatterChart>
      <c:valAx>
        <c:axId val="82835147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51864"/>
        <c:crosses val="autoZero"/>
        <c:crossBetween val="midCat"/>
        <c:majorUnit val="1"/>
      </c:valAx>
      <c:valAx>
        <c:axId val="828351864"/>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a:t>
                </a:r>
                <a:endParaRPr lang="en-US" sz="1700" b="1" i="0" baseline="0" dirty="0">
                  <a:solidFill>
                    <a:schemeClr val="tx1"/>
                  </a:solidFill>
                </a:endParaRPr>
              </a:p>
            </c:rich>
          </c:tx>
          <c:layout>
            <c:manualLayout>
              <c:xMode val="edge"/>
              <c:yMode val="edge"/>
              <c:x val="1.2762989803265803E-2"/>
              <c:y val="0.12379370925408857"/>
            </c:manualLayout>
          </c:layout>
          <c:overlay val="0"/>
        </c:title>
        <c:numFmt formatCode="General" sourceLinked="1"/>
        <c:majorTickMark val="out"/>
        <c:minorTickMark val="none"/>
        <c:tickLblPos val="nextTo"/>
        <c:txPr>
          <a:bodyPr/>
          <a:lstStyle/>
          <a:p>
            <a:pPr>
              <a:defRPr sz="1500" b="1"/>
            </a:pPr>
            <a:endParaRPr lang="en-US"/>
          </a:p>
        </c:txPr>
        <c:crossAx val="828351472"/>
        <c:crosses val="autoZero"/>
        <c:crossBetween val="midCat"/>
        <c:majorUnit val="10"/>
      </c:valAx>
      <c:spPr>
        <a:solidFill>
          <a:schemeClr val="bg2"/>
        </a:solidFill>
        <a:ln>
          <a:solidFill>
            <a:schemeClr val="tx1"/>
          </a:solidFill>
        </a:ln>
      </c:spPr>
    </c:plotArea>
    <c:legend>
      <c:legendPos val="r"/>
      <c:legendEntry>
        <c:idx val="0"/>
        <c:txPr>
          <a:bodyPr/>
          <a:lstStyle/>
          <a:p>
            <a:pPr>
              <a:defRPr sz="1400" b="1" i="0" baseline="0"/>
            </a:pPr>
            <a:endParaRPr lang="en-US"/>
          </a:p>
        </c:txPr>
      </c:legendEntry>
      <c:legendEntry>
        <c:idx val="1"/>
        <c:txPr>
          <a:bodyPr/>
          <a:lstStyle/>
          <a:p>
            <a:pPr>
              <a:defRPr sz="1400" b="1" i="0" baseline="0"/>
            </a:pPr>
            <a:endParaRPr lang="en-US"/>
          </a:p>
        </c:txPr>
      </c:legendEntry>
      <c:layout>
        <c:manualLayout>
          <c:xMode val="edge"/>
          <c:yMode val="edge"/>
          <c:x val="0.13112826051610804"/>
          <c:y val="0.58843079041349344"/>
          <c:w val="0.65497793417416617"/>
          <c:h val="0.24833978744460244"/>
        </c:manualLayout>
      </c:layout>
      <c:overlay val="1"/>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1618702530208"/>
          <c:y val="3.7226668387763256E-2"/>
          <c:w val="0.85105962418416581"/>
          <c:h val="0.78256400327008313"/>
        </c:manualLayout>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Sheet1!$A$2:$A$22</c:f>
              <c:strCache>
                <c:ptCount val="21"/>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18-25</c:v>
                </c:pt>
                <c:pt idx="19">
                  <c:v>26-30</c:v>
                </c:pt>
                <c:pt idx="20">
                  <c:v>31+</c:v>
                </c:pt>
              </c:strCache>
            </c:strRef>
          </c:cat>
          <c:val>
            <c:numRef>
              <c:f>Sheet1!$B$2:$B$22</c:f>
              <c:numCache>
                <c:formatCode>General</c:formatCode>
                <c:ptCount val="21"/>
                <c:pt idx="0">
                  <c:v>962</c:v>
                </c:pt>
                <c:pt idx="1">
                  <c:v>507</c:v>
                </c:pt>
                <c:pt idx="2">
                  <c:v>288</c:v>
                </c:pt>
                <c:pt idx="3">
                  <c:v>215</c:v>
                </c:pt>
                <c:pt idx="4">
                  <c:v>190</c:v>
                </c:pt>
                <c:pt idx="5">
                  <c:v>162</c:v>
                </c:pt>
                <c:pt idx="6">
                  <c:v>136</c:v>
                </c:pt>
                <c:pt idx="7">
                  <c:v>133</c:v>
                </c:pt>
                <c:pt idx="8">
                  <c:v>110</c:v>
                </c:pt>
                <c:pt idx="9">
                  <c:v>141</c:v>
                </c:pt>
                <c:pt idx="10">
                  <c:v>139</c:v>
                </c:pt>
                <c:pt idx="11">
                  <c:v>128</c:v>
                </c:pt>
                <c:pt idx="12">
                  <c:v>158</c:v>
                </c:pt>
                <c:pt idx="13">
                  <c:v>122</c:v>
                </c:pt>
                <c:pt idx="14">
                  <c:v>163</c:v>
                </c:pt>
                <c:pt idx="15">
                  <c:v>163</c:v>
                </c:pt>
                <c:pt idx="16">
                  <c:v>198</c:v>
                </c:pt>
                <c:pt idx="17">
                  <c:v>212</c:v>
                </c:pt>
                <c:pt idx="18">
                  <c:v>602</c:v>
                </c:pt>
                <c:pt idx="19">
                  <c:v>189</c:v>
                </c:pt>
                <c:pt idx="20">
                  <c:v>490</c:v>
                </c:pt>
              </c:numCache>
            </c:numRef>
          </c:val>
        </c:ser>
        <c:dLbls>
          <c:showLegendKey val="0"/>
          <c:showVal val="0"/>
          <c:showCatName val="0"/>
          <c:showSerName val="0"/>
          <c:showPercent val="0"/>
          <c:showBubbleSize val="0"/>
        </c:dLbls>
        <c:gapWidth val="25"/>
        <c:overlap val="100"/>
        <c:axId val="757924280"/>
        <c:axId val="757924672"/>
      </c:barChart>
      <c:catAx>
        <c:axId val="757924280"/>
        <c:scaling>
          <c:orientation val="minMax"/>
        </c:scaling>
        <c:delete val="0"/>
        <c:axPos val="b"/>
        <c:title>
          <c:tx>
            <c:rich>
              <a:bodyPr/>
              <a:lstStyle/>
              <a:p>
                <a:pPr>
                  <a:defRPr sz="1700"/>
                </a:pPr>
                <a:r>
                  <a:rPr lang="en-US" sz="1700" dirty="0" smtClean="0"/>
                  <a:t>Donor</a:t>
                </a:r>
                <a:r>
                  <a:rPr lang="en-US" sz="1700" baseline="0" dirty="0" smtClean="0"/>
                  <a:t> </a:t>
                </a:r>
                <a:r>
                  <a:rPr lang="en-US" sz="1700" dirty="0" smtClean="0"/>
                  <a:t>Age (Years)</a:t>
                </a:r>
                <a:endParaRPr lang="en-US" sz="1700" dirty="0"/>
              </a:p>
            </c:rich>
          </c:tx>
          <c:layout>
            <c:manualLayout>
              <c:xMode val="edge"/>
              <c:yMode val="edge"/>
              <c:x val="0.44343773953034626"/>
              <c:y val="0.91653005464480874"/>
            </c:manualLayout>
          </c:layout>
          <c:overlay val="0"/>
        </c:title>
        <c:numFmt formatCode="General" sourceLinked="1"/>
        <c:majorTickMark val="out"/>
        <c:minorTickMark val="none"/>
        <c:tickLblPos val="nextTo"/>
        <c:txPr>
          <a:bodyPr rot="0"/>
          <a:lstStyle/>
          <a:p>
            <a:pPr>
              <a:defRPr sz="1500" b="1"/>
            </a:pPr>
            <a:endParaRPr lang="en-US"/>
          </a:p>
        </c:txPr>
        <c:crossAx val="757924672"/>
        <c:crosses val="autoZero"/>
        <c:auto val="1"/>
        <c:lblAlgn val="ctr"/>
        <c:lblOffset val="100"/>
        <c:tickLblSkip val="1"/>
        <c:noMultiLvlLbl val="0"/>
      </c:catAx>
      <c:valAx>
        <c:axId val="757924672"/>
        <c:scaling>
          <c:orientation val="minMax"/>
          <c:max val="100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757924280"/>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6"/>
          <c:y val="3.1026448616999835E-2"/>
          <c:w val="0.85083095254688146"/>
          <c:h val="0.77074260114041149"/>
        </c:manualLayout>
      </c:layout>
      <c:scatterChart>
        <c:scatterStyle val="lineMarker"/>
        <c:varyColors val="0"/>
        <c:ser>
          <c:idx val="0"/>
          <c:order val="0"/>
          <c:tx>
            <c:strRef>
              <c:f>Sheet1!$B$1</c:f>
              <c:strCache>
                <c:ptCount val="1"/>
                <c:pt idx="0">
                  <c:v>&lt;1 Year (N = 1,433)</c:v>
                </c:pt>
              </c:strCache>
            </c:strRef>
          </c:tx>
          <c:spPr>
            <a:ln w="47625">
              <a:solidFill>
                <a:srgbClr val="CC99FF"/>
              </a:solidFill>
            </a:ln>
          </c:spPr>
          <c:marker>
            <c:symbol val="none"/>
          </c:marker>
          <c:xVal>
            <c:numRef>
              <c:f>Sheet1!$A$2:$A$194</c:f>
              <c:numCache>
                <c:formatCode>General</c:formatCode>
                <c:ptCount val="19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numCache>
            </c:numRef>
          </c:xVal>
          <c:yVal>
            <c:numRef>
              <c:f>Sheet1!$B$2:$B$194</c:f>
              <c:numCache>
                <c:formatCode>General</c:formatCode>
                <c:ptCount val="193"/>
                <c:pt idx="0">
                  <c:v>100</c:v>
                </c:pt>
                <c:pt idx="1">
                  <c:v>100</c:v>
                </c:pt>
                <c:pt idx="2">
                  <c:v>99.790999999999997</c:v>
                </c:pt>
                <c:pt idx="3">
                  <c:v>99.441999999999993</c:v>
                </c:pt>
                <c:pt idx="4">
                  <c:v>99.162000000000006</c:v>
                </c:pt>
                <c:pt idx="5">
                  <c:v>99.022000000000006</c:v>
                </c:pt>
                <c:pt idx="6">
                  <c:v>98.950999999999993</c:v>
                </c:pt>
                <c:pt idx="7">
                  <c:v>98.950999999999993</c:v>
                </c:pt>
                <c:pt idx="8">
                  <c:v>98.88</c:v>
                </c:pt>
                <c:pt idx="9">
                  <c:v>98.88</c:v>
                </c:pt>
                <c:pt idx="10">
                  <c:v>98.88</c:v>
                </c:pt>
                <c:pt idx="11">
                  <c:v>98.88</c:v>
                </c:pt>
                <c:pt idx="12">
                  <c:v>98.88</c:v>
                </c:pt>
                <c:pt idx="13">
                  <c:v>98.88</c:v>
                </c:pt>
                <c:pt idx="14">
                  <c:v>98.88</c:v>
                </c:pt>
                <c:pt idx="15">
                  <c:v>98.88</c:v>
                </c:pt>
                <c:pt idx="16">
                  <c:v>98.88</c:v>
                </c:pt>
                <c:pt idx="17">
                  <c:v>98.88</c:v>
                </c:pt>
                <c:pt idx="18">
                  <c:v>98.796999999999997</c:v>
                </c:pt>
                <c:pt idx="19">
                  <c:v>98.715000000000003</c:v>
                </c:pt>
                <c:pt idx="20">
                  <c:v>98.715000000000003</c:v>
                </c:pt>
                <c:pt idx="21">
                  <c:v>98.715000000000003</c:v>
                </c:pt>
                <c:pt idx="22">
                  <c:v>98.715000000000003</c:v>
                </c:pt>
                <c:pt idx="23">
                  <c:v>98.715000000000003</c:v>
                </c:pt>
                <c:pt idx="24">
                  <c:v>98.715000000000003</c:v>
                </c:pt>
                <c:pt idx="25">
                  <c:v>98.715000000000003</c:v>
                </c:pt>
                <c:pt idx="26">
                  <c:v>98.715000000000003</c:v>
                </c:pt>
                <c:pt idx="27">
                  <c:v>98.715000000000003</c:v>
                </c:pt>
                <c:pt idx="28">
                  <c:v>98.715000000000003</c:v>
                </c:pt>
                <c:pt idx="29">
                  <c:v>98.715000000000003</c:v>
                </c:pt>
                <c:pt idx="30">
                  <c:v>98.617000000000004</c:v>
                </c:pt>
                <c:pt idx="31">
                  <c:v>98.617000000000004</c:v>
                </c:pt>
                <c:pt idx="32">
                  <c:v>98.617000000000004</c:v>
                </c:pt>
                <c:pt idx="33">
                  <c:v>98.617000000000004</c:v>
                </c:pt>
                <c:pt idx="34">
                  <c:v>98.617000000000004</c:v>
                </c:pt>
                <c:pt idx="35">
                  <c:v>98.617000000000004</c:v>
                </c:pt>
                <c:pt idx="36">
                  <c:v>98.617000000000004</c:v>
                </c:pt>
                <c:pt idx="37">
                  <c:v>98.617000000000004</c:v>
                </c:pt>
                <c:pt idx="38">
                  <c:v>98.617000000000004</c:v>
                </c:pt>
                <c:pt idx="39">
                  <c:v>98.617000000000004</c:v>
                </c:pt>
                <c:pt idx="40">
                  <c:v>98.617000000000004</c:v>
                </c:pt>
                <c:pt idx="41">
                  <c:v>98.617000000000004</c:v>
                </c:pt>
                <c:pt idx="42">
                  <c:v>98.617000000000004</c:v>
                </c:pt>
                <c:pt idx="43">
                  <c:v>98.617000000000004</c:v>
                </c:pt>
                <c:pt idx="44">
                  <c:v>98.617000000000004</c:v>
                </c:pt>
                <c:pt idx="45">
                  <c:v>98.617000000000004</c:v>
                </c:pt>
                <c:pt idx="46">
                  <c:v>98.617000000000004</c:v>
                </c:pt>
                <c:pt idx="47">
                  <c:v>98.617000000000004</c:v>
                </c:pt>
                <c:pt idx="48">
                  <c:v>98.617000000000004</c:v>
                </c:pt>
                <c:pt idx="49">
                  <c:v>98.617000000000004</c:v>
                </c:pt>
                <c:pt idx="50">
                  <c:v>98.617000000000004</c:v>
                </c:pt>
                <c:pt idx="51">
                  <c:v>98.617000000000004</c:v>
                </c:pt>
                <c:pt idx="52">
                  <c:v>98.617000000000004</c:v>
                </c:pt>
                <c:pt idx="53">
                  <c:v>98.617000000000004</c:v>
                </c:pt>
                <c:pt idx="54">
                  <c:v>98.478999999999999</c:v>
                </c:pt>
                <c:pt idx="55">
                  <c:v>98.478999999999999</c:v>
                </c:pt>
                <c:pt idx="56">
                  <c:v>98.478999999999999</c:v>
                </c:pt>
                <c:pt idx="57">
                  <c:v>98.478999999999999</c:v>
                </c:pt>
                <c:pt idx="58">
                  <c:v>98.478999999999999</c:v>
                </c:pt>
                <c:pt idx="59">
                  <c:v>98.478999999999999</c:v>
                </c:pt>
                <c:pt idx="60">
                  <c:v>98.478999999999999</c:v>
                </c:pt>
                <c:pt idx="61">
                  <c:v>98.478999999999999</c:v>
                </c:pt>
                <c:pt idx="62">
                  <c:v>98.478999999999999</c:v>
                </c:pt>
                <c:pt idx="63">
                  <c:v>98.478999999999999</c:v>
                </c:pt>
                <c:pt idx="64">
                  <c:v>98.478999999999999</c:v>
                </c:pt>
                <c:pt idx="65">
                  <c:v>98.478999999999999</c:v>
                </c:pt>
                <c:pt idx="66">
                  <c:v>98.478999999999999</c:v>
                </c:pt>
                <c:pt idx="67">
                  <c:v>98.313000000000002</c:v>
                </c:pt>
                <c:pt idx="68">
                  <c:v>98.144999999999996</c:v>
                </c:pt>
                <c:pt idx="69">
                  <c:v>98.144999999999996</c:v>
                </c:pt>
                <c:pt idx="70">
                  <c:v>98.144999999999996</c:v>
                </c:pt>
                <c:pt idx="71">
                  <c:v>98.144999999999996</c:v>
                </c:pt>
                <c:pt idx="72">
                  <c:v>98.144999999999996</c:v>
                </c:pt>
                <c:pt idx="73">
                  <c:v>98.144999999999996</c:v>
                </c:pt>
                <c:pt idx="74">
                  <c:v>98.144999999999996</c:v>
                </c:pt>
                <c:pt idx="75">
                  <c:v>98.144999999999996</c:v>
                </c:pt>
                <c:pt idx="76">
                  <c:v>98.144999999999996</c:v>
                </c:pt>
                <c:pt idx="77">
                  <c:v>98.144999999999996</c:v>
                </c:pt>
                <c:pt idx="78">
                  <c:v>97.953999999999994</c:v>
                </c:pt>
                <c:pt idx="79">
                  <c:v>97.953999999999994</c:v>
                </c:pt>
                <c:pt idx="80">
                  <c:v>97.953999999999994</c:v>
                </c:pt>
                <c:pt idx="81">
                  <c:v>97.953999999999994</c:v>
                </c:pt>
                <c:pt idx="82">
                  <c:v>97.953999999999994</c:v>
                </c:pt>
                <c:pt idx="83">
                  <c:v>97.953999999999994</c:v>
                </c:pt>
                <c:pt idx="84">
                  <c:v>97.953999999999994</c:v>
                </c:pt>
                <c:pt idx="85">
                  <c:v>97.953999999999994</c:v>
                </c:pt>
                <c:pt idx="86">
                  <c:v>97.953999999999994</c:v>
                </c:pt>
                <c:pt idx="87">
                  <c:v>97.953999999999994</c:v>
                </c:pt>
                <c:pt idx="88">
                  <c:v>97.953999999999994</c:v>
                </c:pt>
                <c:pt idx="89">
                  <c:v>97.953999999999994</c:v>
                </c:pt>
                <c:pt idx="90">
                  <c:v>97.953999999999994</c:v>
                </c:pt>
                <c:pt idx="91">
                  <c:v>97.501999999999995</c:v>
                </c:pt>
                <c:pt idx="92">
                  <c:v>97.501999999999995</c:v>
                </c:pt>
                <c:pt idx="93">
                  <c:v>97.501999999999995</c:v>
                </c:pt>
                <c:pt idx="94">
                  <c:v>97.501999999999995</c:v>
                </c:pt>
                <c:pt idx="95">
                  <c:v>97.501999999999995</c:v>
                </c:pt>
                <c:pt idx="96">
                  <c:v>97.501999999999995</c:v>
                </c:pt>
                <c:pt idx="97">
                  <c:v>97.501999999999995</c:v>
                </c:pt>
                <c:pt idx="98">
                  <c:v>97.501999999999995</c:v>
                </c:pt>
                <c:pt idx="99">
                  <c:v>97.501999999999995</c:v>
                </c:pt>
                <c:pt idx="100">
                  <c:v>97.501999999999995</c:v>
                </c:pt>
                <c:pt idx="101">
                  <c:v>97.501999999999995</c:v>
                </c:pt>
                <c:pt idx="102">
                  <c:v>97.501999999999995</c:v>
                </c:pt>
                <c:pt idx="103">
                  <c:v>97.501999999999995</c:v>
                </c:pt>
                <c:pt idx="104">
                  <c:v>97.501999999999995</c:v>
                </c:pt>
                <c:pt idx="105">
                  <c:v>97.501999999999995</c:v>
                </c:pt>
                <c:pt idx="106">
                  <c:v>97.501999999999995</c:v>
                </c:pt>
                <c:pt idx="107">
                  <c:v>97.501999999999995</c:v>
                </c:pt>
                <c:pt idx="108">
                  <c:v>97.501999999999995</c:v>
                </c:pt>
                <c:pt idx="109">
                  <c:v>97.501999999999995</c:v>
                </c:pt>
                <c:pt idx="110">
                  <c:v>97.501999999999995</c:v>
                </c:pt>
                <c:pt idx="111">
                  <c:v>97.501999999999995</c:v>
                </c:pt>
                <c:pt idx="112">
                  <c:v>97.501999999999995</c:v>
                </c:pt>
                <c:pt idx="113">
                  <c:v>97.174999999999997</c:v>
                </c:pt>
                <c:pt idx="114">
                  <c:v>97.174999999999997</c:v>
                </c:pt>
                <c:pt idx="115">
                  <c:v>97.174999999999997</c:v>
                </c:pt>
                <c:pt idx="116">
                  <c:v>96.841999999999999</c:v>
                </c:pt>
                <c:pt idx="117">
                  <c:v>96.841999999999999</c:v>
                </c:pt>
                <c:pt idx="118">
                  <c:v>96.841999999999999</c:v>
                </c:pt>
                <c:pt idx="119">
                  <c:v>96.841999999999999</c:v>
                </c:pt>
                <c:pt idx="120">
                  <c:v>96.841999999999999</c:v>
                </c:pt>
                <c:pt idx="121">
                  <c:v>96.841999999999999</c:v>
                </c:pt>
                <c:pt idx="122">
                  <c:v>96.841999999999999</c:v>
                </c:pt>
                <c:pt idx="123">
                  <c:v>96.841999999999999</c:v>
                </c:pt>
                <c:pt idx="124">
                  <c:v>96.841999999999999</c:v>
                </c:pt>
                <c:pt idx="125">
                  <c:v>96.841999999999999</c:v>
                </c:pt>
                <c:pt idx="126">
                  <c:v>96.454999999999998</c:v>
                </c:pt>
                <c:pt idx="127">
                  <c:v>96.454999999999998</c:v>
                </c:pt>
                <c:pt idx="128">
                  <c:v>96.454999999999998</c:v>
                </c:pt>
                <c:pt idx="129">
                  <c:v>96.454999999999998</c:v>
                </c:pt>
                <c:pt idx="130">
                  <c:v>96.454999999999998</c:v>
                </c:pt>
                <c:pt idx="131">
                  <c:v>96.454999999999998</c:v>
                </c:pt>
                <c:pt idx="132">
                  <c:v>96.454999999999998</c:v>
                </c:pt>
                <c:pt idx="133">
                  <c:v>96.454999999999998</c:v>
                </c:pt>
                <c:pt idx="134">
                  <c:v>96.454999999999998</c:v>
                </c:pt>
                <c:pt idx="135">
                  <c:v>96.454999999999998</c:v>
                </c:pt>
                <c:pt idx="136">
                  <c:v>96.454999999999998</c:v>
                </c:pt>
                <c:pt idx="137">
                  <c:v>96.454999999999998</c:v>
                </c:pt>
                <c:pt idx="138">
                  <c:v>95.991</c:v>
                </c:pt>
                <c:pt idx="139">
                  <c:v>95.527000000000001</c:v>
                </c:pt>
                <c:pt idx="140">
                  <c:v>95.527000000000001</c:v>
                </c:pt>
                <c:pt idx="141">
                  <c:v>95.527000000000001</c:v>
                </c:pt>
                <c:pt idx="142">
                  <c:v>95.527000000000001</c:v>
                </c:pt>
                <c:pt idx="143">
                  <c:v>95.527000000000001</c:v>
                </c:pt>
                <c:pt idx="144">
                  <c:v>95.527000000000001</c:v>
                </c:pt>
                <c:pt idx="145">
                  <c:v>95.527000000000001</c:v>
                </c:pt>
                <c:pt idx="146">
                  <c:v>95.527000000000001</c:v>
                </c:pt>
                <c:pt idx="147">
                  <c:v>95.527000000000001</c:v>
                </c:pt>
                <c:pt idx="148">
                  <c:v>95.527000000000001</c:v>
                </c:pt>
                <c:pt idx="149">
                  <c:v>95.527000000000001</c:v>
                </c:pt>
                <c:pt idx="150">
                  <c:v>94.962000000000003</c:v>
                </c:pt>
                <c:pt idx="151">
                  <c:v>94.393000000000001</c:v>
                </c:pt>
                <c:pt idx="152">
                  <c:v>94.393000000000001</c:v>
                </c:pt>
                <c:pt idx="153">
                  <c:v>94.393000000000001</c:v>
                </c:pt>
                <c:pt idx="154">
                  <c:v>94.393000000000001</c:v>
                </c:pt>
                <c:pt idx="155">
                  <c:v>94.393000000000001</c:v>
                </c:pt>
                <c:pt idx="156">
                  <c:v>94.393000000000001</c:v>
                </c:pt>
                <c:pt idx="157">
                  <c:v>94.393000000000001</c:v>
                </c:pt>
                <c:pt idx="158">
                  <c:v>94.393000000000001</c:v>
                </c:pt>
                <c:pt idx="159">
                  <c:v>94.393000000000001</c:v>
                </c:pt>
                <c:pt idx="160">
                  <c:v>94.393000000000001</c:v>
                </c:pt>
                <c:pt idx="161">
                  <c:v>94.393000000000001</c:v>
                </c:pt>
                <c:pt idx="162">
                  <c:v>94.393000000000001</c:v>
                </c:pt>
                <c:pt idx="163">
                  <c:v>92.984999999999999</c:v>
                </c:pt>
                <c:pt idx="164">
                  <c:v>92.984999999999999</c:v>
                </c:pt>
                <c:pt idx="165">
                  <c:v>92.984999999999999</c:v>
                </c:pt>
                <c:pt idx="166">
                  <c:v>92.984999999999999</c:v>
                </c:pt>
                <c:pt idx="167">
                  <c:v>92.984999999999999</c:v>
                </c:pt>
                <c:pt idx="168">
                  <c:v>92.984999999999999</c:v>
                </c:pt>
                <c:pt idx="169">
                  <c:v>92.984999999999999</c:v>
                </c:pt>
                <c:pt idx="170">
                  <c:v>92.984999999999999</c:v>
                </c:pt>
                <c:pt idx="171">
                  <c:v>92.984999999999999</c:v>
                </c:pt>
                <c:pt idx="172">
                  <c:v>92.984999999999999</c:v>
                </c:pt>
                <c:pt idx="173">
                  <c:v>92.984999999999999</c:v>
                </c:pt>
                <c:pt idx="174">
                  <c:v>92.984999999999999</c:v>
                </c:pt>
                <c:pt idx="175">
                  <c:v>92.984999999999999</c:v>
                </c:pt>
                <c:pt idx="176">
                  <c:v>92.984999999999999</c:v>
                </c:pt>
                <c:pt idx="177">
                  <c:v>92.984999999999999</c:v>
                </c:pt>
                <c:pt idx="178">
                  <c:v>92.984999999999999</c:v>
                </c:pt>
                <c:pt idx="179">
                  <c:v>92.984999999999999</c:v>
                </c:pt>
                <c:pt idx="180">
                  <c:v>92.984999999999999</c:v>
                </c:pt>
                <c:pt idx="181">
                  <c:v>92.984999999999999</c:v>
                </c:pt>
                <c:pt idx="182">
                  <c:v>92.984999999999999</c:v>
                </c:pt>
                <c:pt idx="183">
                  <c:v>92.984999999999999</c:v>
                </c:pt>
                <c:pt idx="184">
                  <c:v>92.984999999999999</c:v>
                </c:pt>
                <c:pt idx="185">
                  <c:v>92.984999999999999</c:v>
                </c:pt>
                <c:pt idx="186">
                  <c:v>92.045000000000002</c:v>
                </c:pt>
                <c:pt idx="187">
                  <c:v>91.105999999999995</c:v>
                </c:pt>
                <c:pt idx="188">
                  <c:v>91.105999999999995</c:v>
                </c:pt>
                <c:pt idx="189">
                  <c:v>91.105999999999995</c:v>
                </c:pt>
                <c:pt idx="190">
                  <c:v>91.105999999999995</c:v>
                </c:pt>
                <c:pt idx="191">
                  <c:v>91.105999999999995</c:v>
                </c:pt>
                <c:pt idx="192">
                  <c:v>91.105999999999995</c:v>
                </c:pt>
              </c:numCache>
            </c:numRef>
          </c:yVal>
          <c:smooth val="0"/>
        </c:ser>
        <c:ser>
          <c:idx val="1"/>
          <c:order val="1"/>
          <c:tx>
            <c:strRef>
              <c:f>Sheet1!$C$1</c:f>
              <c:strCache>
                <c:ptCount val="1"/>
                <c:pt idx="0">
                  <c:v>1-5 Years (N = 1,231)</c:v>
                </c:pt>
              </c:strCache>
            </c:strRef>
          </c:tx>
          <c:spPr>
            <a:ln w="47625">
              <a:solidFill>
                <a:srgbClr val="FFFF00"/>
              </a:solidFill>
            </a:ln>
          </c:spPr>
          <c:marker>
            <c:symbol val="none"/>
          </c:marker>
          <c:xVal>
            <c:numRef>
              <c:f>Sheet1!$A$2:$A$194</c:f>
              <c:numCache>
                <c:formatCode>General</c:formatCode>
                <c:ptCount val="19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numCache>
            </c:numRef>
          </c:xVal>
          <c:yVal>
            <c:numRef>
              <c:f>Sheet1!$C$2:$C$194</c:f>
              <c:numCache>
                <c:formatCode>General</c:formatCode>
                <c:ptCount val="193"/>
                <c:pt idx="0">
                  <c:v>100</c:v>
                </c:pt>
                <c:pt idx="1">
                  <c:v>100</c:v>
                </c:pt>
                <c:pt idx="2">
                  <c:v>99.918999999999997</c:v>
                </c:pt>
                <c:pt idx="3">
                  <c:v>99.918999999999997</c:v>
                </c:pt>
                <c:pt idx="4">
                  <c:v>99.756</c:v>
                </c:pt>
                <c:pt idx="5">
                  <c:v>99.756</c:v>
                </c:pt>
                <c:pt idx="6">
                  <c:v>99.674000000000007</c:v>
                </c:pt>
                <c:pt idx="7">
                  <c:v>99.590999999999994</c:v>
                </c:pt>
                <c:pt idx="8">
                  <c:v>99.590999999999994</c:v>
                </c:pt>
                <c:pt idx="9">
                  <c:v>99.590999999999994</c:v>
                </c:pt>
                <c:pt idx="10">
                  <c:v>99.590999999999994</c:v>
                </c:pt>
                <c:pt idx="11">
                  <c:v>99.590999999999994</c:v>
                </c:pt>
                <c:pt idx="12">
                  <c:v>99.590999999999994</c:v>
                </c:pt>
                <c:pt idx="13">
                  <c:v>99.590999999999994</c:v>
                </c:pt>
                <c:pt idx="14">
                  <c:v>99.590999999999994</c:v>
                </c:pt>
                <c:pt idx="15">
                  <c:v>99.590999999999994</c:v>
                </c:pt>
                <c:pt idx="16">
                  <c:v>99.492000000000004</c:v>
                </c:pt>
                <c:pt idx="17">
                  <c:v>99.492000000000004</c:v>
                </c:pt>
                <c:pt idx="18">
                  <c:v>99.492000000000004</c:v>
                </c:pt>
                <c:pt idx="19">
                  <c:v>99.492000000000004</c:v>
                </c:pt>
                <c:pt idx="20">
                  <c:v>99.492000000000004</c:v>
                </c:pt>
                <c:pt idx="21">
                  <c:v>99.492000000000004</c:v>
                </c:pt>
                <c:pt idx="22">
                  <c:v>99.492000000000004</c:v>
                </c:pt>
                <c:pt idx="23">
                  <c:v>99.492000000000004</c:v>
                </c:pt>
                <c:pt idx="24">
                  <c:v>99.492000000000004</c:v>
                </c:pt>
                <c:pt idx="25">
                  <c:v>99.492000000000004</c:v>
                </c:pt>
                <c:pt idx="26">
                  <c:v>99.492000000000004</c:v>
                </c:pt>
                <c:pt idx="27">
                  <c:v>99.492000000000004</c:v>
                </c:pt>
                <c:pt idx="28">
                  <c:v>99.492000000000004</c:v>
                </c:pt>
                <c:pt idx="29">
                  <c:v>99.492000000000004</c:v>
                </c:pt>
                <c:pt idx="30">
                  <c:v>99.492000000000004</c:v>
                </c:pt>
                <c:pt idx="31">
                  <c:v>99.376000000000005</c:v>
                </c:pt>
                <c:pt idx="32">
                  <c:v>99.260999999999996</c:v>
                </c:pt>
                <c:pt idx="33">
                  <c:v>99.260999999999996</c:v>
                </c:pt>
                <c:pt idx="34">
                  <c:v>99.260999999999996</c:v>
                </c:pt>
                <c:pt idx="35">
                  <c:v>99.260999999999996</c:v>
                </c:pt>
                <c:pt idx="36">
                  <c:v>99.260999999999996</c:v>
                </c:pt>
                <c:pt idx="37">
                  <c:v>99.260999999999996</c:v>
                </c:pt>
                <c:pt idx="38">
                  <c:v>99.260999999999996</c:v>
                </c:pt>
                <c:pt idx="39">
                  <c:v>99.260999999999996</c:v>
                </c:pt>
                <c:pt idx="40">
                  <c:v>99.260999999999996</c:v>
                </c:pt>
                <c:pt idx="41">
                  <c:v>99.125</c:v>
                </c:pt>
                <c:pt idx="42">
                  <c:v>99.125</c:v>
                </c:pt>
                <c:pt idx="43">
                  <c:v>98.986999999999995</c:v>
                </c:pt>
                <c:pt idx="44">
                  <c:v>98.986999999999995</c:v>
                </c:pt>
                <c:pt idx="45">
                  <c:v>98.986999999999995</c:v>
                </c:pt>
                <c:pt idx="46">
                  <c:v>98.986999999999995</c:v>
                </c:pt>
                <c:pt idx="47">
                  <c:v>98.986999999999995</c:v>
                </c:pt>
                <c:pt idx="48">
                  <c:v>98.986999999999995</c:v>
                </c:pt>
                <c:pt idx="49">
                  <c:v>98.986999999999995</c:v>
                </c:pt>
                <c:pt idx="50">
                  <c:v>98.986999999999995</c:v>
                </c:pt>
                <c:pt idx="51">
                  <c:v>98.986999999999995</c:v>
                </c:pt>
                <c:pt idx="52">
                  <c:v>98.825000000000003</c:v>
                </c:pt>
                <c:pt idx="53">
                  <c:v>98.825000000000003</c:v>
                </c:pt>
                <c:pt idx="54">
                  <c:v>98.825000000000003</c:v>
                </c:pt>
                <c:pt idx="55">
                  <c:v>98.825000000000003</c:v>
                </c:pt>
                <c:pt idx="56">
                  <c:v>98.825000000000003</c:v>
                </c:pt>
                <c:pt idx="57">
                  <c:v>98.825000000000003</c:v>
                </c:pt>
                <c:pt idx="58">
                  <c:v>98.825000000000003</c:v>
                </c:pt>
                <c:pt idx="59">
                  <c:v>98.825000000000003</c:v>
                </c:pt>
                <c:pt idx="60">
                  <c:v>98.825000000000003</c:v>
                </c:pt>
                <c:pt idx="61">
                  <c:v>98.825000000000003</c:v>
                </c:pt>
                <c:pt idx="62">
                  <c:v>98.825000000000003</c:v>
                </c:pt>
                <c:pt idx="63">
                  <c:v>98.637</c:v>
                </c:pt>
                <c:pt idx="64">
                  <c:v>98.637</c:v>
                </c:pt>
                <c:pt idx="65">
                  <c:v>98.637</c:v>
                </c:pt>
                <c:pt idx="66">
                  <c:v>98.637</c:v>
                </c:pt>
                <c:pt idx="67">
                  <c:v>98.637</c:v>
                </c:pt>
                <c:pt idx="68">
                  <c:v>98.637</c:v>
                </c:pt>
                <c:pt idx="69">
                  <c:v>98.637</c:v>
                </c:pt>
                <c:pt idx="70">
                  <c:v>98.637</c:v>
                </c:pt>
                <c:pt idx="71">
                  <c:v>98.637</c:v>
                </c:pt>
                <c:pt idx="72">
                  <c:v>98.637</c:v>
                </c:pt>
                <c:pt idx="73">
                  <c:v>98.637</c:v>
                </c:pt>
                <c:pt idx="74">
                  <c:v>98.637</c:v>
                </c:pt>
                <c:pt idx="75">
                  <c:v>98.637</c:v>
                </c:pt>
                <c:pt idx="76">
                  <c:v>98.637</c:v>
                </c:pt>
                <c:pt idx="77">
                  <c:v>98.637</c:v>
                </c:pt>
                <c:pt idx="78">
                  <c:v>98.637</c:v>
                </c:pt>
                <c:pt idx="79">
                  <c:v>98.402000000000001</c:v>
                </c:pt>
                <c:pt idx="80">
                  <c:v>98.402000000000001</c:v>
                </c:pt>
                <c:pt idx="81">
                  <c:v>98.402000000000001</c:v>
                </c:pt>
                <c:pt idx="82">
                  <c:v>98.402000000000001</c:v>
                </c:pt>
                <c:pt idx="83">
                  <c:v>98.402000000000001</c:v>
                </c:pt>
                <c:pt idx="84">
                  <c:v>98.402000000000001</c:v>
                </c:pt>
                <c:pt idx="85">
                  <c:v>98.402000000000001</c:v>
                </c:pt>
                <c:pt idx="86">
                  <c:v>98.402000000000001</c:v>
                </c:pt>
                <c:pt idx="87">
                  <c:v>98.402000000000001</c:v>
                </c:pt>
                <c:pt idx="88">
                  <c:v>98.402000000000001</c:v>
                </c:pt>
                <c:pt idx="89">
                  <c:v>98.402000000000001</c:v>
                </c:pt>
                <c:pt idx="90">
                  <c:v>98.402000000000001</c:v>
                </c:pt>
                <c:pt idx="91">
                  <c:v>98.402000000000001</c:v>
                </c:pt>
                <c:pt idx="92">
                  <c:v>98.402000000000001</c:v>
                </c:pt>
                <c:pt idx="93">
                  <c:v>98.402000000000001</c:v>
                </c:pt>
                <c:pt idx="94">
                  <c:v>98.402000000000001</c:v>
                </c:pt>
                <c:pt idx="95">
                  <c:v>98.402000000000001</c:v>
                </c:pt>
                <c:pt idx="96">
                  <c:v>98.402000000000001</c:v>
                </c:pt>
                <c:pt idx="97">
                  <c:v>98.402000000000001</c:v>
                </c:pt>
                <c:pt idx="98">
                  <c:v>98.402000000000001</c:v>
                </c:pt>
                <c:pt idx="99">
                  <c:v>98.402000000000001</c:v>
                </c:pt>
                <c:pt idx="100">
                  <c:v>98.402000000000001</c:v>
                </c:pt>
                <c:pt idx="101">
                  <c:v>98.049000000000007</c:v>
                </c:pt>
                <c:pt idx="102">
                  <c:v>98.049000000000007</c:v>
                </c:pt>
                <c:pt idx="103">
                  <c:v>98.049000000000007</c:v>
                </c:pt>
                <c:pt idx="104">
                  <c:v>98.049000000000007</c:v>
                </c:pt>
                <c:pt idx="105">
                  <c:v>98.049000000000007</c:v>
                </c:pt>
                <c:pt idx="106">
                  <c:v>98.049000000000007</c:v>
                </c:pt>
                <c:pt idx="107">
                  <c:v>98.049000000000007</c:v>
                </c:pt>
                <c:pt idx="108">
                  <c:v>98.049000000000007</c:v>
                </c:pt>
                <c:pt idx="109">
                  <c:v>98.049000000000007</c:v>
                </c:pt>
                <c:pt idx="110">
                  <c:v>98.049000000000007</c:v>
                </c:pt>
                <c:pt idx="111">
                  <c:v>98.049000000000007</c:v>
                </c:pt>
                <c:pt idx="112">
                  <c:v>98.049000000000007</c:v>
                </c:pt>
                <c:pt idx="113">
                  <c:v>98.049000000000007</c:v>
                </c:pt>
                <c:pt idx="114">
                  <c:v>97.605000000000004</c:v>
                </c:pt>
                <c:pt idx="115">
                  <c:v>97.605000000000004</c:v>
                </c:pt>
                <c:pt idx="116">
                  <c:v>97.605000000000004</c:v>
                </c:pt>
                <c:pt idx="117">
                  <c:v>97.605000000000004</c:v>
                </c:pt>
                <c:pt idx="118">
                  <c:v>97.605000000000004</c:v>
                </c:pt>
                <c:pt idx="119">
                  <c:v>97.605000000000004</c:v>
                </c:pt>
                <c:pt idx="120">
                  <c:v>97.605000000000004</c:v>
                </c:pt>
                <c:pt idx="121">
                  <c:v>97.605000000000004</c:v>
                </c:pt>
                <c:pt idx="122">
                  <c:v>97.605000000000004</c:v>
                </c:pt>
                <c:pt idx="123">
                  <c:v>97.605000000000004</c:v>
                </c:pt>
                <c:pt idx="124">
                  <c:v>97.605000000000004</c:v>
                </c:pt>
                <c:pt idx="125">
                  <c:v>97.605000000000004</c:v>
                </c:pt>
                <c:pt idx="126">
                  <c:v>97.605000000000004</c:v>
                </c:pt>
                <c:pt idx="127">
                  <c:v>97.605000000000004</c:v>
                </c:pt>
                <c:pt idx="128">
                  <c:v>97.605000000000004</c:v>
                </c:pt>
                <c:pt idx="129">
                  <c:v>97.605000000000004</c:v>
                </c:pt>
                <c:pt idx="130">
                  <c:v>97.605000000000004</c:v>
                </c:pt>
                <c:pt idx="131">
                  <c:v>97.605000000000004</c:v>
                </c:pt>
                <c:pt idx="132">
                  <c:v>97.605000000000004</c:v>
                </c:pt>
                <c:pt idx="133">
                  <c:v>97.605000000000004</c:v>
                </c:pt>
                <c:pt idx="134">
                  <c:v>97.605000000000004</c:v>
                </c:pt>
                <c:pt idx="135">
                  <c:v>97.605000000000004</c:v>
                </c:pt>
                <c:pt idx="136">
                  <c:v>97.605000000000004</c:v>
                </c:pt>
                <c:pt idx="137">
                  <c:v>97.605000000000004</c:v>
                </c:pt>
                <c:pt idx="138">
                  <c:v>97.605000000000004</c:v>
                </c:pt>
                <c:pt idx="139">
                  <c:v>97.605000000000004</c:v>
                </c:pt>
                <c:pt idx="140">
                  <c:v>97.605000000000004</c:v>
                </c:pt>
                <c:pt idx="141">
                  <c:v>97.605000000000004</c:v>
                </c:pt>
                <c:pt idx="142">
                  <c:v>97.605000000000004</c:v>
                </c:pt>
                <c:pt idx="143">
                  <c:v>97.605000000000004</c:v>
                </c:pt>
                <c:pt idx="144">
                  <c:v>97.605000000000004</c:v>
                </c:pt>
                <c:pt idx="145">
                  <c:v>97.605000000000004</c:v>
                </c:pt>
                <c:pt idx="146">
                  <c:v>97.605000000000004</c:v>
                </c:pt>
                <c:pt idx="147">
                  <c:v>97.605000000000004</c:v>
                </c:pt>
                <c:pt idx="148">
                  <c:v>97.605000000000004</c:v>
                </c:pt>
                <c:pt idx="149">
                  <c:v>97.605000000000004</c:v>
                </c:pt>
                <c:pt idx="150">
                  <c:v>97.605000000000004</c:v>
                </c:pt>
                <c:pt idx="151">
                  <c:v>97.605000000000004</c:v>
                </c:pt>
                <c:pt idx="152">
                  <c:v>97.605000000000004</c:v>
                </c:pt>
                <c:pt idx="153">
                  <c:v>97.605000000000004</c:v>
                </c:pt>
                <c:pt idx="154">
                  <c:v>97.605000000000004</c:v>
                </c:pt>
                <c:pt idx="155">
                  <c:v>97.605000000000004</c:v>
                </c:pt>
                <c:pt idx="156">
                  <c:v>97.605000000000004</c:v>
                </c:pt>
                <c:pt idx="157">
                  <c:v>97.605000000000004</c:v>
                </c:pt>
                <c:pt idx="158">
                  <c:v>97.605000000000004</c:v>
                </c:pt>
                <c:pt idx="159">
                  <c:v>97.605000000000004</c:v>
                </c:pt>
                <c:pt idx="160">
                  <c:v>97.605000000000004</c:v>
                </c:pt>
                <c:pt idx="161">
                  <c:v>97.605000000000004</c:v>
                </c:pt>
                <c:pt idx="162">
                  <c:v>96.415000000000006</c:v>
                </c:pt>
                <c:pt idx="163">
                  <c:v>95.224999999999994</c:v>
                </c:pt>
                <c:pt idx="164">
                  <c:v>95.224999999999994</c:v>
                </c:pt>
                <c:pt idx="165">
                  <c:v>95.224999999999994</c:v>
                </c:pt>
                <c:pt idx="166">
                  <c:v>95.224999999999994</c:v>
                </c:pt>
                <c:pt idx="167">
                  <c:v>95.224999999999994</c:v>
                </c:pt>
                <c:pt idx="168">
                  <c:v>95.224999999999994</c:v>
                </c:pt>
                <c:pt idx="169">
                  <c:v>95.224999999999994</c:v>
                </c:pt>
                <c:pt idx="170">
                  <c:v>95.224999999999994</c:v>
                </c:pt>
                <c:pt idx="171">
                  <c:v>95.224999999999994</c:v>
                </c:pt>
                <c:pt idx="172">
                  <c:v>95.224999999999994</c:v>
                </c:pt>
                <c:pt idx="173">
                  <c:v>95.224999999999994</c:v>
                </c:pt>
                <c:pt idx="174">
                  <c:v>95.224999999999994</c:v>
                </c:pt>
                <c:pt idx="175">
                  <c:v>95.224999999999994</c:v>
                </c:pt>
                <c:pt idx="176">
                  <c:v>93.554000000000002</c:v>
                </c:pt>
                <c:pt idx="177">
                  <c:v>93.554000000000002</c:v>
                </c:pt>
                <c:pt idx="178">
                  <c:v>93.554000000000002</c:v>
                </c:pt>
                <c:pt idx="179">
                  <c:v>93.554000000000002</c:v>
                </c:pt>
                <c:pt idx="180">
                  <c:v>93.554000000000002</c:v>
                </c:pt>
                <c:pt idx="181">
                  <c:v>93.554000000000002</c:v>
                </c:pt>
                <c:pt idx="182">
                  <c:v>93.554000000000002</c:v>
                </c:pt>
                <c:pt idx="183">
                  <c:v>93.554000000000002</c:v>
                </c:pt>
                <c:pt idx="184">
                  <c:v>93.554000000000002</c:v>
                </c:pt>
                <c:pt idx="185">
                  <c:v>93.554000000000002</c:v>
                </c:pt>
                <c:pt idx="186">
                  <c:v>93.554000000000002</c:v>
                </c:pt>
                <c:pt idx="187">
                  <c:v>93.554000000000002</c:v>
                </c:pt>
                <c:pt idx="188">
                  <c:v>93.554000000000002</c:v>
                </c:pt>
                <c:pt idx="189">
                  <c:v>93.554000000000002</c:v>
                </c:pt>
                <c:pt idx="190">
                  <c:v>93.554000000000002</c:v>
                </c:pt>
                <c:pt idx="191">
                  <c:v>93.554000000000002</c:v>
                </c:pt>
                <c:pt idx="192">
                  <c:v>93.554000000000002</c:v>
                </c:pt>
              </c:numCache>
            </c:numRef>
          </c:yVal>
          <c:smooth val="0"/>
        </c:ser>
        <c:ser>
          <c:idx val="2"/>
          <c:order val="2"/>
          <c:tx>
            <c:strRef>
              <c:f>Sheet1!$D$1</c:f>
              <c:strCache>
                <c:ptCount val="1"/>
                <c:pt idx="0">
                  <c:v>6-10 Years (N = 773)</c:v>
                </c:pt>
              </c:strCache>
            </c:strRef>
          </c:tx>
          <c:spPr>
            <a:ln w="47625">
              <a:solidFill>
                <a:srgbClr val="FF0000"/>
              </a:solidFill>
            </a:ln>
          </c:spPr>
          <c:marker>
            <c:symbol val="none"/>
          </c:marker>
          <c:xVal>
            <c:numRef>
              <c:f>Sheet1!$A$2:$A$194</c:f>
              <c:numCache>
                <c:formatCode>General</c:formatCode>
                <c:ptCount val="19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numCache>
            </c:numRef>
          </c:xVal>
          <c:yVal>
            <c:numRef>
              <c:f>Sheet1!$D$2:$D$194</c:f>
              <c:numCache>
                <c:formatCode>General</c:formatCode>
                <c:ptCount val="193"/>
                <c:pt idx="0">
                  <c:v>100</c:v>
                </c:pt>
                <c:pt idx="1">
                  <c:v>100</c:v>
                </c:pt>
                <c:pt idx="2">
                  <c:v>100</c:v>
                </c:pt>
                <c:pt idx="3">
                  <c:v>100</c:v>
                </c:pt>
                <c:pt idx="4">
                  <c:v>100</c:v>
                </c:pt>
                <c:pt idx="5">
                  <c:v>99.74</c:v>
                </c:pt>
                <c:pt idx="6">
                  <c:v>99.61</c:v>
                </c:pt>
                <c:pt idx="7">
                  <c:v>99.349000000000004</c:v>
                </c:pt>
                <c:pt idx="8">
                  <c:v>99.349000000000004</c:v>
                </c:pt>
                <c:pt idx="9">
                  <c:v>99.349000000000004</c:v>
                </c:pt>
                <c:pt idx="10">
                  <c:v>99.349000000000004</c:v>
                </c:pt>
                <c:pt idx="11">
                  <c:v>99.349000000000004</c:v>
                </c:pt>
                <c:pt idx="12">
                  <c:v>99.349000000000004</c:v>
                </c:pt>
                <c:pt idx="13">
                  <c:v>99.349000000000004</c:v>
                </c:pt>
                <c:pt idx="14">
                  <c:v>99.349000000000004</c:v>
                </c:pt>
                <c:pt idx="15">
                  <c:v>99.349000000000004</c:v>
                </c:pt>
                <c:pt idx="16">
                  <c:v>99.349000000000004</c:v>
                </c:pt>
                <c:pt idx="17">
                  <c:v>99.349000000000004</c:v>
                </c:pt>
                <c:pt idx="18">
                  <c:v>99.349000000000004</c:v>
                </c:pt>
                <c:pt idx="19">
                  <c:v>99.195999999999998</c:v>
                </c:pt>
                <c:pt idx="20">
                  <c:v>99.043000000000006</c:v>
                </c:pt>
                <c:pt idx="21">
                  <c:v>98.89</c:v>
                </c:pt>
                <c:pt idx="22">
                  <c:v>98.89</c:v>
                </c:pt>
                <c:pt idx="23">
                  <c:v>98.89</c:v>
                </c:pt>
                <c:pt idx="24">
                  <c:v>98.89</c:v>
                </c:pt>
                <c:pt idx="25">
                  <c:v>98.89</c:v>
                </c:pt>
                <c:pt idx="26">
                  <c:v>98.89</c:v>
                </c:pt>
                <c:pt idx="27">
                  <c:v>98.89</c:v>
                </c:pt>
                <c:pt idx="28">
                  <c:v>98.89</c:v>
                </c:pt>
                <c:pt idx="29">
                  <c:v>98.89</c:v>
                </c:pt>
                <c:pt idx="30">
                  <c:v>98.718000000000004</c:v>
                </c:pt>
                <c:pt idx="31">
                  <c:v>98.718000000000004</c:v>
                </c:pt>
                <c:pt idx="32">
                  <c:v>98.718000000000004</c:v>
                </c:pt>
                <c:pt idx="33">
                  <c:v>98.718000000000004</c:v>
                </c:pt>
                <c:pt idx="34">
                  <c:v>98.718000000000004</c:v>
                </c:pt>
                <c:pt idx="35">
                  <c:v>98.718000000000004</c:v>
                </c:pt>
                <c:pt idx="36">
                  <c:v>98.718000000000004</c:v>
                </c:pt>
                <c:pt idx="37">
                  <c:v>98.718000000000004</c:v>
                </c:pt>
                <c:pt idx="38">
                  <c:v>98.718000000000004</c:v>
                </c:pt>
                <c:pt idx="39">
                  <c:v>98.718000000000004</c:v>
                </c:pt>
                <c:pt idx="40">
                  <c:v>98.718000000000004</c:v>
                </c:pt>
                <c:pt idx="41">
                  <c:v>98.718000000000004</c:v>
                </c:pt>
                <c:pt idx="42">
                  <c:v>98.313000000000002</c:v>
                </c:pt>
                <c:pt idx="43">
                  <c:v>98.313000000000002</c:v>
                </c:pt>
                <c:pt idx="44">
                  <c:v>98.313000000000002</c:v>
                </c:pt>
                <c:pt idx="45">
                  <c:v>98.313000000000002</c:v>
                </c:pt>
                <c:pt idx="46">
                  <c:v>98.313000000000002</c:v>
                </c:pt>
                <c:pt idx="47">
                  <c:v>98.313000000000002</c:v>
                </c:pt>
                <c:pt idx="48">
                  <c:v>98.313000000000002</c:v>
                </c:pt>
                <c:pt idx="49">
                  <c:v>98.313000000000002</c:v>
                </c:pt>
                <c:pt idx="50">
                  <c:v>98.313000000000002</c:v>
                </c:pt>
                <c:pt idx="51">
                  <c:v>98.313000000000002</c:v>
                </c:pt>
                <c:pt idx="52">
                  <c:v>98.313000000000002</c:v>
                </c:pt>
                <c:pt idx="53">
                  <c:v>98.313000000000002</c:v>
                </c:pt>
                <c:pt idx="54">
                  <c:v>98.072000000000003</c:v>
                </c:pt>
                <c:pt idx="55">
                  <c:v>98.072000000000003</c:v>
                </c:pt>
                <c:pt idx="56">
                  <c:v>97.828999999999994</c:v>
                </c:pt>
                <c:pt idx="57">
                  <c:v>97.828999999999994</c:v>
                </c:pt>
                <c:pt idx="58">
                  <c:v>97.828999999999994</c:v>
                </c:pt>
                <c:pt idx="59">
                  <c:v>97.828999999999994</c:v>
                </c:pt>
                <c:pt idx="60">
                  <c:v>97.828999999999994</c:v>
                </c:pt>
                <c:pt idx="61">
                  <c:v>97.828999999999994</c:v>
                </c:pt>
                <c:pt idx="62">
                  <c:v>97.828999999999994</c:v>
                </c:pt>
                <c:pt idx="63">
                  <c:v>97.828999999999994</c:v>
                </c:pt>
                <c:pt idx="64">
                  <c:v>97.828999999999994</c:v>
                </c:pt>
                <c:pt idx="65">
                  <c:v>97.537000000000006</c:v>
                </c:pt>
                <c:pt idx="66">
                  <c:v>97.537000000000006</c:v>
                </c:pt>
                <c:pt idx="67">
                  <c:v>97.537000000000006</c:v>
                </c:pt>
                <c:pt idx="68">
                  <c:v>97.537000000000006</c:v>
                </c:pt>
                <c:pt idx="69">
                  <c:v>97.537000000000006</c:v>
                </c:pt>
                <c:pt idx="70">
                  <c:v>97.537000000000006</c:v>
                </c:pt>
                <c:pt idx="71">
                  <c:v>97.537000000000006</c:v>
                </c:pt>
                <c:pt idx="72">
                  <c:v>97.537000000000006</c:v>
                </c:pt>
                <c:pt idx="73">
                  <c:v>97.537000000000006</c:v>
                </c:pt>
                <c:pt idx="74">
                  <c:v>97.537000000000006</c:v>
                </c:pt>
                <c:pt idx="75">
                  <c:v>97.537000000000006</c:v>
                </c:pt>
                <c:pt idx="76">
                  <c:v>97.537000000000006</c:v>
                </c:pt>
                <c:pt idx="77">
                  <c:v>97.177000000000007</c:v>
                </c:pt>
                <c:pt idx="78">
                  <c:v>96.814999999999998</c:v>
                </c:pt>
                <c:pt idx="79">
                  <c:v>96.814999999999998</c:v>
                </c:pt>
                <c:pt idx="80">
                  <c:v>96.450999999999993</c:v>
                </c:pt>
                <c:pt idx="81">
                  <c:v>96.450999999999993</c:v>
                </c:pt>
                <c:pt idx="82">
                  <c:v>96.450999999999993</c:v>
                </c:pt>
                <c:pt idx="83">
                  <c:v>96.450999999999993</c:v>
                </c:pt>
                <c:pt idx="84">
                  <c:v>96.450999999999993</c:v>
                </c:pt>
                <c:pt idx="85">
                  <c:v>96.450999999999993</c:v>
                </c:pt>
                <c:pt idx="86">
                  <c:v>96.450999999999993</c:v>
                </c:pt>
                <c:pt idx="87">
                  <c:v>96.450999999999993</c:v>
                </c:pt>
                <c:pt idx="88">
                  <c:v>96.450999999999993</c:v>
                </c:pt>
                <c:pt idx="89">
                  <c:v>96.01</c:v>
                </c:pt>
                <c:pt idx="90">
                  <c:v>95.567999999999998</c:v>
                </c:pt>
                <c:pt idx="91">
                  <c:v>95.123999999999995</c:v>
                </c:pt>
                <c:pt idx="92">
                  <c:v>95.123999999999995</c:v>
                </c:pt>
                <c:pt idx="93">
                  <c:v>95.123999999999995</c:v>
                </c:pt>
                <c:pt idx="94">
                  <c:v>95.123999999999995</c:v>
                </c:pt>
                <c:pt idx="95">
                  <c:v>95.123999999999995</c:v>
                </c:pt>
                <c:pt idx="96">
                  <c:v>95.123999999999995</c:v>
                </c:pt>
                <c:pt idx="97">
                  <c:v>95.123999999999995</c:v>
                </c:pt>
                <c:pt idx="98">
                  <c:v>95.123999999999995</c:v>
                </c:pt>
                <c:pt idx="99">
                  <c:v>95.123999999999995</c:v>
                </c:pt>
                <c:pt idx="100">
                  <c:v>94.554000000000002</c:v>
                </c:pt>
                <c:pt idx="101">
                  <c:v>94.554000000000002</c:v>
                </c:pt>
                <c:pt idx="102">
                  <c:v>93.408000000000001</c:v>
                </c:pt>
                <c:pt idx="103">
                  <c:v>93.408000000000001</c:v>
                </c:pt>
                <c:pt idx="104">
                  <c:v>93.408000000000001</c:v>
                </c:pt>
                <c:pt idx="105">
                  <c:v>92.82</c:v>
                </c:pt>
                <c:pt idx="106">
                  <c:v>92.82</c:v>
                </c:pt>
                <c:pt idx="107">
                  <c:v>92.82</c:v>
                </c:pt>
                <c:pt idx="108">
                  <c:v>92.82</c:v>
                </c:pt>
                <c:pt idx="109">
                  <c:v>92.82</c:v>
                </c:pt>
                <c:pt idx="110">
                  <c:v>92.82</c:v>
                </c:pt>
                <c:pt idx="111">
                  <c:v>92.82</c:v>
                </c:pt>
                <c:pt idx="112">
                  <c:v>92.82</c:v>
                </c:pt>
                <c:pt idx="113">
                  <c:v>92.82</c:v>
                </c:pt>
                <c:pt idx="114">
                  <c:v>90.447000000000003</c:v>
                </c:pt>
                <c:pt idx="115">
                  <c:v>90.447000000000003</c:v>
                </c:pt>
                <c:pt idx="116">
                  <c:v>90.447000000000003</c:v>
                </c:pt>
                <c:pt idx="117">
                  <c:v>90.447000000000003</c:v>
                </c:pt>
                <c:pt idx="118">
                  <c:v>90.447000000000003</c:v>
                </c:pt>
                <c:pt idx="119">
                  <c:v>90.447000000000003</c:v>
                </c:pt>
                <c:pt idx="120">
                  <c:v>90.447000000000003</c:v>
                </c:pt>
                <c:pt idx="121">
                  <c:v>90.447000000000003</c:v>
                </c:pt>
                <c:pt idx="122">
                  <c:v>90.447000000000003</c:v>
                </c:pt>
                <c:pt idx="123">
                  <c:v>90.447000000000003</c:v>
                </c:pt>
                <c:pt idx="124">
                  <c:v>90.447000000000003</c:v>
                </c:pt>
                <c:pt idx="125">
                  <c:v>90.447000000000003</c:v>
                </c:pt>
                <c:pt idx="126">
                  <c:v>90.447000000000003</c:v>
                </c:pt>
                <c:pt idx="127">
                  <c:v>90.447000000000003</c:v>
                </c:pt>
                <c:pt idx="128">
                  <c:v>89.394999999999996</c:v>
                </c:pt>
                <c:pt idx="129">
                  <c:v>89.394999999999996</c:v>
                </c:pt>
                <c:pt idx="130">
                  <c:v>89.394999999999996</c:v>
                </c:pt>
                <c:pt idx="131">
                  <c:v>89.394999999999996</c:v>
                </c:pt>
                <c:pt idx="132">
                  <c:v>89.394999999999996</c:v>
                </c:pt>
                <c:pt idx="133">
                  <c:v>89.394999999999996</c:v>
                </c:pt>
                <c:pt idx="134">
                  <c:v>89.394999999999996</c:v>
                </c:pt>
                <c:pt idx="135">
                  <c:v>89.394999999999996</c:v>
                </c:pt>
                <c:pt idx="136">
                  <c:v>88.061000000000007</c:v>
                </c:pt>
                <c:pt idx="137">
                  <c:v>86.727000000000004</c:v>
                </c:pt>
                <c:pt idx="138">
                  <c:v>85.391999999999996</c:v>
                </c:pt>
                <c:pt idx="139">
                  <c:v>85.391999999999996</c:v>
                </c:pt>
                <c:pt idx="140">
                  <c:v>85.391999999999996</c:v>
                </c:pt>
                <c:pt idx="141">
                  <c:v>85.391999999999996</c:v>
                </c:pt>
                <c:pt idx="142">
                  <c:v>85.391999999999996</c:v>
                </c:pt>
                <c:pt idx="143">
                  <c:v>85.391999999999996</c:v>
                </c:pt>
                <c:pt idx="144">
                  <c:v>85.391999999999996</c:v>
                </c:pt>
                <c:pt idx="145">
                  <c:v>85.391999999999996</c:v>
                </c:pt>
                <c:pt idx="146">
                  <c:v>85.391999999999996</c:v>
                </c:pt>
                <c:pt idx="147">
                  <c:v>85.391999999999996</c:v>
                </c:pt>
                <c:pt idx="148">
                  <c:v>85.391999999999996</c:v>
                </c:pt>
                <c:pt idx="149">
                  <c:v>85.391999999999996</c:v>
                </c:pt>
                <c:pt idx="150">
                  <c:v>85.391999999999996</c:v>
                </c:pt>
                <c:pt idx="151">
                  <c:v>85.391999999999996</c:v>
                </c:pt>
                <c:pt idx="152">
                  <c:v>85.391999999999996</c:v>
                </c:pt>
                <c:pt idx="153">
                  <c:v>85.391999999999996</c:v>
                </c:pt>
                <c:pt idx="154">
                  <c:v>85.391999999999996</c:v>
                </c:pt>
                <c:pt idx="155">
                  <c:v>85.391999999999996</c:v>
                </c:pt>
                <c:pt idx="156">
                  <c:v>85.391999999999996</c:v>
                </c:pt>
                <c:pt idx="157">
                  <c:v>85.391999999999996</c:v>
                </c:pt>
                <c:pt idx="158">
                  <c:v>85.391999999999996</c:v>
                </c:pt>
                <c:pt idx="159">
                  <c:v>85.391999999999996</c:v>
                </c:pt>
                <c:pt idx="160">
                  <c:v>85.391999999999996</c:v>
                </c:pt>
                <c:pt idx="161">
                  <c:v>85.391999999999996</c:v>
                </c:pt>
                <c:pt idx="162">
                  <c:v>83.084999999999994</c:v>
                </c:pt>
                <c:pt idx="163">
                  <c:v>83.084999999999994</c:v>
                </c:pt>
                <c:pt idx="164">
                  <c:v>83.084999999999994</c:v>
                </c:pt>
                <c:pt idx="165">
                  <c:v>83.084999999999994</c:v>
                </c:pt>
                <c:pt idx="166">
                  <c:v>83.084999999999994</c:v>
                </c:pt>
                <c:pt idx="167">
                  <c:v>83.084999999999994</c:v>
                </c:pt>
                <c:pt idx="168">
                  <c:v>83.084999999999994</c:v>
                </c:pt>
                <c:pt idx="169">
                  <c:v>83.084999999999994</c:v>
                </c:pt>
                <c:pt idx="170">
                  <c:v>83.084999999999994</c:v>
                </c:pt>
                <c:pt idx="171">
                  <c:v>83.084999999999994</c:v>
                </c:pt>
                <c:pt idx="172">
                  <c:v>83.084999999999994</c:v>
                </c:pt>
                <c:pt idx="173">
                  <c:v>83.084999999999994</c:v>
                </c:pt>
                <c:pt idx="174">
                  <c:v>83.084999999999994</c:v>
                </c:pt>
                <c:pt idx="175">
                  <c:v>83.084999999999994</c:v>
                </c:pt>
                <c:pt idx="176">
                  <c:v>83.084999999999994</c:v>
                </c:pt>
                <c:pt idx="177">
                  <c:v>83.084999999999994</c:v>
                </c:pt>
                <c:pt idx="178">
                  <c:v>83.084999999999994</c:v>
                </c:pt>
                <c:pt idx="179">
                  <c:v>83.084999999999994</c:v>
                </c:pt>
                <c:pt idx="180">
                  <c:v>83.084999999999994</c:v>
                </c:pt>
                <c:pt idx="181">
                  <c:v>83.084999999999994</c:v>
                </c:pt>
                <c:pt idx="182">
                  <c:v>83.084999999999994</c:v>
                </c:pt>
                <c:pt idx="183">
                  <c:v>83.084999999999994</c:v>
                </c:pt>
                <c:pt idx="184">
                  <c:v>83.084999999999994</c:v>
                </c:pt>
                <c:pt idx="185">
                  <c:v>83.084999999999994</c:v>
                </c:pt>
                <c:pt idx="186">
                  <c:v>83.084999999999994</c:v>
                </c:pt>
                <c:pt idx="187">
                  <c:v>83.084999999999994</c:v>
                </c:pt>
                <c:pt idx="188">
                  <c:v>83.084999999999994</c:v>
                </c:pt>
                <c:pt idx="189">
                  <c:v>83.084999999999994</c:v>
                </c:pt>
                <c:pt idx="190">
                  <c:v>83.084999999999994</c:v>
                </c:pt>
                <c:pt idx="191">
                  <c:v>83.084999999999994</c:v>
                </c:pt>
              </c:numCache>
            </c:numRef>
          </c:yVal>
          <c:smooth val="0"/>
        </c:ser>
        <c:ser>
          <c:idx val="3"/>
          <c:order val="3"/>
          <c:tx>
            <c:strRef>
              <c:f>Sheet1!$E$1</c:f>
              <c:strCache>
                <c:ptCount val="1"/>
                <c:pt idx="0">
                  <c:v>11-17 Years (N = 1,889)</c:v>
                </c:pt>
              </c:strCache>
            </c:strRef>
          </c:tx>
          <c:spPr>
            <a:ln w="47625">
              <a:solidFill>
                <a:srgbClr val="00FF00"/>
              </a:solidFill>
            </a:ln>
          </c:spPr>
          <c:marker>
            <c:symbol val="none"/>
          </c:marker>
          <c:xVal>
            <c:numRef>
              <c:f>Sheet1!$A$2:$A$194</c:f>
              <c:numCache>
                <c:formatCode>General</c:formatCode>
                <c:ptCount val="19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numCache>
            </c:numRef>
          </c:xVal>
          <c:yVal>
            <c:numRef>
              <c:f>Sheet1!$E$2:$E$194</c:f>
              <c:numCache>
                <c:formatCode>General</c:formatCode>
                <c:ptCount val="193"/>
                <c:pt idx="0">
                  <c:v>100</c:v>
                </c:pt>
                <c:pt idx="1">
                  <c:v>100</c:v>
                </c:pt>
                <c:pt idx="2">
                  <c:v>100</c:v>
                </c:pt>
                <c:pt idx="3">
                  <c:v>99.840999999999994</c:v>
                </c:pt>
                <c:pt idx="4">
                  <c:v>99.787999999999997</c:v>
                </c:pt>
                <c:pt idx="5">
                  <c:v>99.573999999999998</c:v>
                </c:pt>
                <c:pt idx="6">
                  <c:v>99.521000000000001</c:v>
                </c:pt>
                <c:pt idx="7">
                  <c:v>99.466999999999999</c:v>
                </c:pt>
                <c:pt idx="8">
                  <c:v>99.466999999999999</c:v>
                </c:pt>
                <c:pt idx="9">
                  <c:v>99.412000000000006</c:v>
                </c:pt>
                <c:pt idx="10">
                  <c:v>99.412000000000006</c:v>
                </c:pt>
                <c:pt idx="11">
                  <c:v>99.412000000000006</c:v>
                </c:pt>
                <c:pt idx="12">
                  <c:v>99.412000000000006</c:v>
                </c:pt>
                <c:pt idx="13">
                  <c:v>99.412000000000006</c:v>
                </c:pt>
                <c:pt idx="14">
                  <c:v>99.412000000000006</c:v>
                </c:pt>
                <c:pt idx="15">
                  <c:v>99.412000000000006</c:v>
                </c:pt>
                <c:pt idx="16">
                  <c:v>99.412000000000006</c:v>
                </c:pt>
                <c:pt idx="17">
                  <c:v>99.155000000000001</c:v>
                </c:pt>
                <c:pt idx="18">
                  <c:v>99.090999999999994</c:v>
                </c:pt>
                <c:pt idx="19">
                  <c:v>99.090999999999994</c:v>
                </c:pt>
                <c:pt idx="20">
                  <c:v>99.025999999999996</c:v>
                </c:pt>
                <c:pt idx="21">
                  <c:v>98.894999999999996</c:v>
                </c:pt>
                <c:pt idx="22">
                  <c:v>98.894999999999996</c:v>
                </c:pt>
                <c:pt idx="23">
                  <c:v>98.894999999999996</c:v>
                </c:pt>
                <c:pt idx="24">
                  <c:v>98.894999999999996</c:v>
                </c:pt>
                <c:pt idx="25">
                  <c:v>98.894999999999996</c:v>
                </c:pt>
                <c:pt idx="26">
                  <c:v>98.894999999999996</c:v>
                </c:pt>
                <c:pt idx="27">
                  <c:v>98.894999999999996</c:v>
                </c:pt>
                <c:pt idx="28">
                  <c:v>98.894999999999996</c:v>
                </c:pt>
                <c:pt idx="29">
                  <c:v>98.894999999999996</c:v>
                </c:pt>
                <c:pt idx="30">
                  <c:v>98.661000000000001</c:v>
                </c:pt>
                <c:pt idx="31">
                  <c:v>98.346999999999994</c:v>
                </c:pt>
                <c:pt idx="32">
                  <c:v>98.346999999999994</c:v>
                </c:pt>
                <c:pt idx="33">
                  <c:v>98.346999999999994</c:v>
                </c:pt>
                <c:pt idx="34">
                  <c:v>98.346999999999994</c:v>
                </c:pt>
                <c:pt idx="35">
                  <c:v>98.346999999999994</c:v>
                </c:pt>
                <c:pt idx="36">
                  <c:v>98.346999999999994</c:v>
                </c:pt>
                <c:pt idx="37">
                  <c:v>98.346999999999994</c:v>
                </c:pt>
                <c:pt idx="38">
                  <c:v>98.346999999999994</c:v>
                </c:pt>
                <c:pt idx="39">
                  <c:v>98.251000000000005</c:v>
                </c:pt>
                <c:pt idx="40">
                  <c:v>98.057000000000002</c:v>
                </c:pt>
                <c:pt idx="41">
                  <c:v>98.057000000000002</c:v>
                </c:pt>
                <c:pt idx="42">
                  <c:v>97.763999999999996</c:v>
                </c:pt>
                <c:pt idx="43">
                  <c:v>97.471000000000004</c:v>
                </c:pt>
                <c:pt idx="44">
                  <c:v>97.272000000000006</c:v>
                </c:pt>
                <c:pt idx="45">
                  <c:v>97.173000000000002</c:v>
                </c:pt>
                <c:pt idx="46">
                  <c:v>97.173000000000002</c:v>
                </c:pt>
                <c:pt idx="47">
                  <c:v>97.173000000000002</c:v>
                </c:pt>
                <c:pt idx="48">
                  <c:v>97.173000000000002</c:v>
                </c:pt>
                <c:pt idx="49">
                  <c:v>97.173000000000002</c:v>
                </c:pt>
                <c:pt idx="50">
                  <c:v>97.173000000000002</c:v>
                </c:pt>
                <c:pt idx="51">
                  <c:v>97.173000000000002</c:v>
                </c:pt>
                <c:pt idx="52">
                  <c:v>97.052000000000007</c:v>
                </c:pt>
                <c:pt idx="53">
                  <c:v>97.052000000000007</c:v>
                </c:pt>
                <c:pt idx="54">
                  <c:v>97.052000000000007</c:v>
                </c:pt>
                <c:pt idx="55">
                  <c:v>97.052000000000007</c:v>
                </c:pt>
                <c:pt idx="56">
                  <c:v>97.052000000000007</c:v>
                </c:pt>
                <c:pt idx="57">
                  <c:v>97.052000000000007</c:v>
                </c:pt>
                <c:pt idx="58">
                  <c:v>97.052000000000007</c:v>
                </c:pt>
                <c:pt idx="59">
                  <c:v>97.052000000000007</c:v>
                </c:pt>
                <c:pt idx="60">
                  <c:v>97.052000000000007</c:v>
                </c:pt>
                <c:pt idx="61">
                  <c:v>97.052000000000007</c:v>
                </c:pt>
                <c:pt idx="62">
                  <c:v>97.052000000000007</c:v>
                </c:pt>
                <c:pt idx="63">
                  <c:v>97.052000000000007</c:v>
                </c:pt>
                <c:pt idx="64">
                  <c:v>97.052000000000007</c:v>
                </c:pt>
                <c:pt idx="65">
                  <c:v>97.052000000000007</c:v>
                </c:pt>
                <c:pt idx="66">
                  <c:v>96.748999999999995</c:v>
                </c:pt>
                <c:pt idx="67">
                  <c:v>96.596000000000004</c:v>
                </c:pt>
                <c:pt idx="68">
                  <c:v>96.596000000000004</c:v>
                </c:pt>
                <c:pt idx="69">
                  <c:v>96.596000000000004</c:v>
                </c:pt>
                <c:pt idx="70">
                  <c:v>96.596000000000004</c:v>
                </c:pt>
                <c:pt idx="71">
                  <c:v>96.596000000000004</c:v>
                </c:pt>
                <c:pt idx="72">
                  <c:v>96.596000000000004</c:v>
                </c:pt>
                <c:pt idx="73">
                  <c:v>96.596000000000004</c:v>
                </c:pt>
                <c:pt idx="74">
                  <c:v>96.596000000000004</c:v>
                </c:pt>
                <c:pt idx="75">
                  <c:v>96.596000000000004</c:v>
                </c:pt>
                <c:pt idx="76">
                  <c:v>96.596000000000004</c:v>
                </c:pt>
                <c:pt idx="77">
                  <c:v>96.596000000000004</c:v>
                </c:pt>
                <c:pt idx="78">
                  <c:v>96.198999999999998</c:v>
                </c:pt>
                <c:pt idx="79">
                  <c:v>95.998999999999995</c:v>
                </c:pt>
                <c:pt idx="80">
                  <c:v>95.998999999999995</c:v>
                </c:pt>
                <c:pt idx="81">
                  <c:v>95.998999999999995</c:v>
                </c:pt>
                <c:pt idx="82">
                  <c:v>95.998999999999995</c:v>
                </c:pt>
                <c:pt idx="83">
                  <c:v>95.998999999999995</c:v>
                </c:pt>
                <c:pt idx="84">
                  <c:v>95.998999999999995</c:v>
                </c:pt>
                <c:pt idx="85">
                  <c:v>95.998999999999995</c:v>
                </c:pt>
                <c:pt idx="86">
                  <c:v>95.998999999999995</c:v>
                </c:pt>
                <c:pt idx="87">
                  <c:v>95.998999999999995</c:v>
                </c:pt>
                <c:pt idx="88">
                  <c:v>95.494</c:v>
                </c:pt>
                <c:pt idx="89">
                  <c:v>95.494</c:v>
                </c:pt>
                <c:pt idx="90">
                  <c:v>94.980999999999995</c:v>
                </c:pt>
                <c:pt idx="91">
                  <c:v>94.721000000000004</c:v>
                </c:pt>
                <c:pt idx="92">
                  <c:v>94.459000000000003</c:v>
                </c:pt>
                <c:pt idx="93">
                  <c:v>94.459000000000003</c:v>
                </c:pt>
                <c:pt idx="94">
                  <c:v>94.459000000000003</c:v>
                </c:pt>
                <c:pt idx="95">
                  <c:v>94.459000000000003</c:v>
                </c:pt>
                <c:pt idx="96">
                  <c:v>94.459000000000003</c:v>
                </c:pt>
                <c:pt idx="97">
                  <c:v>94.459000000000003</c:v>
                </c:pt>
                <c:pt idx="98">
                  <c:v>94.459000000000003</c:v>
                </c:pt>
                <c:pt idx="99">
                  <c:v>94.459000000000003</c:v>
                </c:pt>
                <c:pt idx="100">
                  <c:v>94.459000000000003</c:v>
                </c:pt>
                <c:pt idx="101">
                  <c:v>94.459000000000003</c:v>
                </c:pt>
                <c:pt idx="102">
                  <c:v>94.459000000000003</c:v>
                </c:pt>
                <c:pt idx="103">
                  <c:v>94.459000000000003</c:v>
                </c:pt>
                <c:pt idx="104">
                  <c:v>94.459000000000003</c:v>
                </c:pt>
                <c:pt idx="105">
                  <c:v>94.459000000000003</c:v>
                </c:pt>
                <c:pt idx="106">
                  <c:v>94.459000000000003</c:v>
                </c:pt>
                <c:pt idx="107">
                  <c:v>94.459000000000003</c:v>
                </c:pt>
                <c:pt idx="108">
                  <c:v>94.459000000000003</c:v>
                </c:pt>
                <c:pt idx="109">
                  <c:v>94.459000000000003</c:v>
                </c:pt>
                <c:pt idx="110">
                  <c:v>94.459000000000003</c:v>
                </c:pt>
                <c:pt idx="111">
                  <c:v>94.459000000000003</c:v>
                </c:pt>
                <c:pt idx="112">
                  <c:v>94.459000000000003</c:v>
                </c:pt>
                <c:pt idx="113">
                  <c:v>93.991</c:v>
                </c:pt>
                <c:pt idx="114">
                  <c:v>93.991</c:v>
                </c:pt>
                <c:pt idx="115">
                  <c:v>93.521000000000001</c:v>
                </c:pt>
                <c:pt idx="116">
                  <c:v>93.521000000000001</c:v>
                </c:pt>
                <c:pt idx="117">
                  <c:v>93.521000000000001</c:v>
                </c:pt>
                <c:pt idx="118">
                  <c:v>93.521000000000001</c:v>
                </c:pt>
                <c:pt idx="119">
                  <c:v>93.521000000000001</c:v>
                </c:pt>
                <c:pt idx="120">
                  <c:v>93.521000000000001</c:v>
                </c:pt>
                <c:pt idx="121">
                  <c:v>93.521000000000001</c:v>
                </c:pt>
                <c:pt idx="122">
                  <c:v>93.521000000000001</c:v>
                </c:pt>
                <c:pt idx="123">
                  <c:v>93.521000000000001</c:v>
                </c:pt>
                <c:pt idx="124">
                  <c:v>92.248999999999995</c:v>
                </c:pt>
                <c:pt idx="125">
                  <c:v>92.248999999999995</c:v>
                </c:pt>
                <c:pt idx="126">
                  <c:v>92.248999999999995</c:v>
                </c:pt>
                <c:pt idx="127">
                  <c:v>91.584999999999994</c:v>
                </c:pt>
                <c:pt idx="128">
                  <c:v>91.584999999999994</c:v>
                </c:pt>
                <c:pt idx="129">
                  <c:v>91.584999999999994</c:v>
                </c:pt>
                <c:pt idx="130">
                  <c:v>91.584999999999994</c:v>
                </c:pt>
                <c:pt idx="131">
                  <c:v>91.584999999999994</c:v>
                </c:pt>
                <c:pt idx="132">
                  <c:v>91.584999999999994</c:v>
                </c:pt>
                <c:pt idx="133">
                  <c:v>91.584999999999994</c:v>
                </c:pt>
                <c:pt idx="134">
                  <c:v>91.584999999999994</c:v>
                </c:pt>
                <c:pt idx="135">
                  <c:v>91.584999999999994</c:v>
                </c:pt>
                <c:pt idx="136">
                  <c:v>91.584999999999994</c:v>
                </c:pt>
                <c:pt idx="137">
                  <c:v>91.584999999999994</c:v>
                </c:pt>
                <c:pt idx="138">
                  <c:v>91.584999999999994</c:v>
                </c:pt>
                <c:pt idx="139">
                  <c:v>91.584999999999994</c:v>
                </c:pt>
                <c:pt idx="140">
                  <c:v>91.584999999999994</c:v>
                </c:pt>
                <c:pt idx="141">
                  <c:v>91.584999999999994</c:v>
                </c:pt>
                <c:pt idx="142">
                  <c:v>91.584999999999994</c:v>
                </c:pt>
                <c:pt idx="143">
                  <c:v>91.584999999999994</c:v>
                </c:pt>
                <c:pt idx="144">
                  <c:v>91.584999999999994</c:v>
                </c:pt>
                <c:pt idx="145">
                  <c:v>91.584999999999994</c:v>
                </c:pt>
                <c:pt idx="146">
                  <c:v>91.584999999999994</c:v>
                </c:pt>
                <c:pt idx="147">
                  <c:v>91.584999999999994</c:v>
                </c:pt>
                <c:pt idx="148">
                  <c:v>91.584999999999994</c:v>
                </c:pt>
                <c:pt idx="149">
                  <c:v>91.584999999999994</c:v>
                </c:pt>
                <c:pt idx="150">
                  <c:v>91.584999999999994</c:v>
                </c:pt>
                <c:pt idx="151">
                  <c:v>90.44</c:v>
                </c:pt>
                <c:pt idx="152">
                  <c:v>90.44</c:v>
                </c:pt>
                <c:pt idx="153">
                  <c:v>90.44</c:v>
                </c:pt>
                <c:pt idx="154">
                  <c:v>90.44</c:v>
                </c:pt>
                <c:pt idx="155">
                  <c:v>90.44</c:v>
                </c:pt>
                <c:pt idx="156">
                  <c:v>90.44</c:v>
                </c:pt>
                <c:pt idx="157">
                  <c:v>90.44</c:v>
                </c:pt>
                <c:pt idx="158">
                  <c:v>90.44</c:v>
                </c:pt>
                <c:pt idx="159">
                  <c:v>90.44</c:v>
                </c:pt>
                <c:pt idx="160">
                  <c:v>88.825000000000003</c:v>
                </c:pt>
                <c:pt idx="161">
                  <c:v>88.825000000000003</c:v>
                </c:pt>
                <c:pt idx="162">
                  <c:v>87.18</c:v>
                </c:pt>
                <c:pt idx="163">
                  <c:v>87.18</c:v>
                </c:pt>
                <c:pt idx="164">
                  <c:v>87.18</c:v>
                </c:pt>
                <c:pt idx="165">
                  <c:v>87.18</c:v>
                </c:pt>
                <c:pt idx="166">
                  <c:v>87.18</c:v>
                </c:pt>
                <c:pt idx="167">
                  <c:v>87.18</c:v>
                </c:pt>
                <c:pt idx="168">
                  <c:v>87.18</c:v>
                </c:pt>
                <c:pt idx="169">
                  <c:v>87.18</c:v>
                </c:pt>
                <c:pt idx="170">
                  <c:v>87.18</c:v>
                </c:pt>
                <c:pt idx="171">
                  <c:v>87.18</c:v>
                </c:pt>
                <c:pt idx="172">
                  <c:v>87.18</c:v>
                </c:pt>
                <c:pt idx="173">
                  <c:v>87.18</c:v>
                </c:pt>
                <c:pt idx="174">
                  <c:v>87.18</c:v>
                </c:pt>
                <c:pt idx="175">
                  <c:v>87.18</c:v>
                </c:pt>
                <c:pt idx="176">
                  <c:v>87.18</c:v>
                </c:pt>
                <c:pt idx="177">
                  <c:v>87.18</c:v>
                </c:pt>
                <c:pt idx="178">
                  <c:v>87.18</c:v>
                </c:pt>
                <c:pt idx="179">
                  <c:v>87.18</c:v>
                </c:pt>
                <c:pt idx="180">
                  <c:v>87.18</c:v>
                </c:pt>
                <c:pt idx="181">
                  <c:v>87.18</c:v>
                </c:pt>
                <c:pt idx="182">
                  <c:v>87.18</c:v>
                </c:pt>
                <c:pt idx="183">
                  <c:v>87.18</c:v>
                </c:pt>
                <c:pt idx="184">
                  <c:v>87.18</c:v>
                </c:pt>
                <c:pt idx="185">
                  <c:v>87.18</c:v>
                </c:pt>
                <c:pt idx="186">
                  <c:v>87.18</c:v>
                </c:pt>
                <c:pt idx="187">
                  <c:v>82.820999999999998</c:v>
                </c:pt>
                <c:pt idx="188">
                  <c:v>82.820999999999998</c:v>
                </c:pt>
                <c:pt idx="189">
                  <c:v>82.820999999999998</c:v>
                </c:pt>
                <c:pt idx="190">
                  <c:v>82.820999999999998</c:v>
                </c:pt>
                <c:pt idx="191">
                  <c:v>82.820999999999998</c:v>
                </c:pt>
                <c:pt idx="192">
                  <c:v>82.820999999999998</c:v>
                </c:pt>
              </c:numCache>
            </c:numRef>
          </c:yVal>
          <c:smooth val="0"/>
        </c:ser>
        <c:dLbls>
          <c:showLegendKey val="0"/>
          <c:showVal val="0"/>
          <c:showCatName val="0"/>
          <c:showSerName val="0"/>
          <c:showPercent val="0"/>
          <c:showBubbleSize val="0"/>
        </c:dLbls>
        <c:axId val="828352648"/>
        <c:axId val="828353040"/>
      </c:scatterChart>
      <c:valAx>
        <c:axId val="828352648"/>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53040"/>
        <c:crosses val="autoZero"/>
        <c:crossBetween val="midCat"/>
        <c:majorUnit val="1"/>
      </c:valAx>
      <c:valAx>
        <c:axId val="82835304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a:t>
                </a:r>
                <a:r>
                  <a:rPr lang="en-US" sz="1700" b="1" i="0" u="none" strike="noStrike" baseline="0" dirty="0" smtClean="0"/>
                  <a:t>Renal Replacement Therapy </a:t>
                </a:r>
                <a:endParaRPr lang="en-US" sz="1700" b="1" i="0" baseline="0" dirty="0">
                  <a:solidFill>
                    <a:schemeClr val="tx1"/>
                  </a:solidFill>
                </a:endParaRPr>
              </a:p>
            </c:rich>
          </c:tx>
          <c:layout>
            <c:manualLayout>
              <c:xMode val="edge"/>
              <c:yMode val="edge"/>
              <c:x val="1.2762989803265803E-2"/>
              <c:y val="0.12379370925408857"/>
            </c:manualLayout>
          </c:layout>
          <c:overlay val="0"/>
        </c:title>
        <c:numFmt formatCode="General" sourceLinked="1"/>
        <c:majorTickMark val="out"/>
        <c:minorTickMark val="none"/>
        <c:tickLblPos val="nextTo"/>
        <c:txPr>
          <a:bodyPr/>
          <a:lstStyle/>
          <a:p>
            <a:pPr>
              <a:defRPr sz="1500" b="1"/>
            </a:pPr>
            <a:endParaRPr lang="en-US"/>
          </a:p>
        </c:txPr>
        <c:crossAx val="828352648"/>
        <c:crosses val="autoZero"/>
        <c:crossBetween val="midCat"/>
        <c:majorUnit val="10"/>
      </c:valAx>
      <c:spPr>
        <a:solidFill>
          <a:schemeClr val="bg2"/>
        </a:solidFill>
        <a:ln>
          <a:solidFill>
            <a:schemeClr val="tx1"/>
          </a:solidFill>
        </a:ln>
      </c:spPr>
    </c:plotArea>
    <c:legend>
      <c:legendPos val="l"/>
      <c:layout>
        <c:manualLayout>
          <c:xMode val="edge"/>
          <c:yMode val="edge"/>
          <c:x val="0.15044247787610621"/>
          <c:y val="0.6286723198061781"/>
          <c:w val="0.55760330290572091"/>
          <c:h val="0.12145931758530183"/>
        </c:manualLayout>
      </c:layout>
      <c:overlay val="1"/>
      <c:spPr>
        <a:solidFill>
          <a:srgbClr val="000000"/>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25"/>
          <c:h val="0.77074260114041038"/>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99.912999999999997</c:v>
                </c:pt>
                <c:pt idx="4">
                  <c:v>99.826999999999998</c:v>
                </c:pt>
                <c:pt idx="5">
                  <c:v>99.739000000000004</c:v>
                </c:pt>
                <c:pt idx="6">
                  <c:v>99.19</c:v>
                </c:pt>
                <c:pt idx="7">
                  <c:v>98.42</c:v>
                </c:pt>
                <c:pt idx="8">
                  <c:v>98.242999999999995</c:v>
                </c:pt>
                <c:pt idx="9">
                  <c:v>98.197999999999993</c:v>
                </c:pt>
                <c:pt idx="10">
                  <c:v>98.197999999999993</c:v>
                </c:pt>
                <c:pt idx="11">
                  <c:v>98.197999999999993</c:v>
                </c:pt>
                <c:pt idx="12">
                  <c:v>98.174000000000007</c:v>
                </c:pt>
                <c:pt idx="13">
                  <c:v>98.174000000000007</c:v>
                </c:pt>
                <c:pt idx="14">
                  <c:v>98.174000000000007</c:v>
                </c:pt>
                <c:pt idx="15">
                  <c:v>98.174000000000007</c:v>
                </c:pt>
                <c:pt idx="16">
                  <c:v>98.174000000000007</c:v>
                </c:pt>
                <c:pt idx="17">
                  <c:v>98.122</c:v>
                </c:pt>
                <c:pt idx="18">
                  <c:v>97.915999999999997</c:v>
                </c:pt>
                <c:pt idx="19">
                  <c:v>97.397000000000006</c:v>
                </c:pt>
                <c:pt idx="20">
                  <c:v>97.241</c:v>
                </c:pt>
                <c:pt idx="21">
                  <c:v>97.241</c:v>
                </c:pt>
                <c:pt idx="22">
                  <c:v>97.241</c:v>
                </c:pt>
                <c:pt idx="23">
                  <c:v>97.241</c:v>
                </c:pt>
                <c:pt idx="24">
                  <c:v>97.241</c:v>
                </c:pt>
                <c:pt idx="25">
                  <c:v>97.241</c:v>
                </c:pt>
                <c:pt idx="26">
                  <c:v>97.241</c:v>
                </c:pt>
                <c:pt idx="27">
                  <c:v>97.241</c:v>
                </c:pt>
                <c:pt idx="28">
                  <c:v>97.241</c:v>
                </c:pt>
                <c:pt idx="29">
                  <c:v>97.120999999999995</c:v>
                </c:pt>
                <c:pt idx="30">
                  <c:v>96.911000000000001</c:v>
                </c:pt>
                <c:pt idx="31">
                  <c:v>96.61</c:v>
                </c:pt>
                <c:pt idx="32">
                  <c:v>96.49</c:v>
                </c:pt>
                <c:pt idx="33">
                  <c:v>96.49</c:v>
                </c:pt>
                <c:pt idx="34">
                  <c:v>96.49</c:v>
                </c:pt>
                <c:pt idx="35">
                  <c:v>96.457999999999998</c:v>
                </c:pt>
                <c:pt idx="36">
                  <c:v>96.457999999999998</c:v>
                </c:pt>
                <c:pt idx="37">
                  <c:v>96.457999999999998</c:v>
                </c:pt>
                <c:pt idx="38">
                  <c:v>96.457999999999998</c:v>
                </c:pt>
                <c:pt idx="39">
                  <c:v>96.421999999999997</c:v>
                </c:pt>
                <c:pt idx="40">
                  <c:v>96.28</c:v>
                </c:pt>
                <c:pt idx="41">
                  <c:v>96.209000000000003</c:v>
                </c:pt>
                <c:pt idx="42">
                  <c:v>95.852000000000004</c:v>
                </c:pt>
                <c:pt idx="43">
                  <c:v>95.53</c:v>
                </c:pt>
                <c:pt idx="44">
                  <c:v>95.494</c:v>
                </c:pt>
                <c:pt idx="45">
                  <c:v>95.456999999999994</c:v>
                </c:pt>
                <c:pt idx="46">
                  <c:v>95.456999999999994</c:v>
                </c:pt>
                <c:pt idx="47">
                  <c:v>95.456999999999994</c:v>
                </c:pt>
                <c:pt idx="48">
                  <c:v>95.456999999999994</c:v>
                </c:pt>
                <c:pt idx="49">
                  <c:v>95.456999999999994</c:v>
                </c:pt>
                <c:pt idx="50">
                  <c:v>95.415999999999997</c:v>
                </c:pt>
                <c:pt idx="51">
                  <c:v>95.415999999999997</c:v>
                </c:pt>
                <c:pt idx="52">
                  <c:v>95.373000000000005</c:v>
                </c:pt>
                <c:pt idx="53">
                  <c:v>95.373000000000005</c:v>
                </c:pt>
                <c:pt idx="54">
                  <c:v>95.034000000000006</c:v>
                </c:pt>
                <c:pt idx="55">
                  <c:v>94.522999999999996</c:v>
                </c:pt>
                <c:pt idx="56">
                  <c:v>94.436999999999998</c:v>
                </c:pt>
                <c:pt idx="57">
                  <c:v>94.394000000000005</c:v>
                </c:pt>
                <c:pt idx="58">
                  <c:v>94.35</c:v>
                </c:pt>
                <c:pt idx="59">
                  <c:v>94.35</c:v>
                </c:pt>
                <c:pt idx="60">
                  <c:v>94.35</c:v>
                </c:pt>
                <c:pt idx="61">
                  <c:v>94.35</c:v>
                </c:pt>
                <c:pt idx="62">
                  <c:v>94.35</c:v>
                </c:pt>
                <c:pt idx="63">
                  <c:v>94.35</c:v>
                </c:pt>
                <c:pt idx="64">
                  <c:v>94.35</c:v>
                </c:pt>
                <c:pt idx="65">
                  <c:v>94.198999999999998</c:v>
                </c:pt>
                <c:pt idx="66">
                  <c:v>93.944999999999993</c:v>
                </c:pt>
                <c:pt idx="67">
                  <c:v>93.388000000000005</c:v>
                </c:pt>
                <c:pt idx="68">
                  <c:v>93.234999999999999</c:v>
                </c:pt>
                <c:pt idx="69">
                  <c:v>93.183999999999997</c:v>
                </c:pt>
                <c:pt idx="70">
                  <c:v>93.183999999999997</c:v>
                </c:pt>
                <c:pt idx="71">
                  <c:v>93.183999999999997</c:v>
                </c:pt>
                <c:pt idx="72">
                  <c:v>93.183999999999997</c:v>
                </c:pt>
                <c:pt idx="73">
                  <c:v>93.183999999999997</c:v>
                </c:pt>
                <c:pt idx="74">
                  <c:v>93.183999999999997</c:v>
                </c:pt>
                <c:pt idx="75">
                  <c:v>93.183999999999997</c:v>
                </c:pt>
                <c:pt idx="76">
                  <c:v>93.061999999999998</c:v>
                </c:pt>
                <c:pt idx="77">
                  <c:v>92.878</c:v>
                </c:pt>
                <c:pt idx="78">
                  <c:v>92.572999999999993</c:v>
                </c:pt>
                <c:pt idx="79">
                  <c:v>92.510999999999996</c:v>
                </c:pt>
                <c:pt idx="80">
                  <c:v>92.510999999999996</c:v>
                </c:pt>
                <c:pt idx="81">
                  <c:v>92.510999999999996</c:v>
                </c:pt>
                <c:pt idx="82">
                  <c:v>92.510999999999996</c:v>
                </c:pt>
                <c:pt idx="83">
                  <c:v>92.510999999999996</c:v>
                </c:pt>
                <c:pt idx="84">
                  <c:v>92.510999999999996</c:v>
                </c:pt>
                <c:pt idx="85">
                  <c:v>92.510999999999996</c:v>
                </c:pt>
                <c:pt idx="86">
                  <c:v>92.510999999999996</c:v>
                </c:pt>
                <c:pt idx="87">
                  <c:v>92.438000000000002</c:v>
                </c:pt>
                <c:pt idx="88">
                  <c:v>92.216999999999999</c:v>
                </c:pt>
                <c:pt idx="89">
                  <c:v>91.772999999999996</c:v>
                </c:pt>
                <c:pt idx="90">
                  <c:v>91.477000000000004</c:v>
                </c:pt>
                <c:pt idx="91">
                  <c:v>91.254000000000005</c:v>
                </c:pt>
                <c:pt idx="92">
                  <c:v>91.179000000000002</c:v>
                </c:pt>
                <c:pt idx="93">
                  <c:v>91.179000000000002</c:v>
                </c:pt>
                <c:pt idx="94">
                  <c:v>91.179000000000002</c:v>
                </c:pt>
                <c:pt idx="95">
                  <c:v>91.179000000000002</c:v>
                </c:pt>
                <c:pt idx="96">
                  <c:v>91.179000000000002</c:v>
                </c:pt>
                <c:pt idx="97">
                  <c:v>91.179000000000002</c:v>
                </c:pt>
                <c:pt idx="98">
                  <c:v>91.179000000000002</c:v>
                </c:pt>
                <c:pt idx="99">
                  <c:v>91.179000000000002</c:v>
                </c:pt>
                <c:pt idx="100">
                  <c:v>91.088999999999999</c:v>
                </c:pt>
                <c:pt idx="101">
                  <c:v>90.998999999999995</c:v>
                </c:pt>
                <c:pt idx="102">
                  <c:v>90.819000000000003</c:v>
                </c:pt>
                <c:pt idx="103">
                  <c:v>90.548000000000002</c:v>
                </c:pt>
                <c:pt idx="104">
                  <c:v>90.548000000000002</c:v>
                </c:pt>
                <c:pt idx="105">
                  <c:v>90.548000000000002</c:v>
                </c:pt>
                <c:pt idx="106">
                  <c:v>90.548000000000002</c:v>
                </c:pt>
                <c:pt idx="107">
                  <c:v>90.548000000000002</c:v>
                </c:pt>
                <c:pt idx="108">
                  <c:v>90.548000000000002</c:v>
                </c:pt>
                <c:pt idx="109">
                  <c:v>90.548000000000002</c:v>
                </c:pt>
                <c:pt idx="110">
                  <c:v>90.548000000000002</c:v>
                </c:pt>
                <c:pt idx="111">
                  <c:v>90.548000000000002</c:v>
                </c:pt>
                <c:pt idx="112">
                  <c:v>90.102999999999994</c:v>
                </c:pt>
                <c:pt idx="113">
                  <c:v>89.879000000000005</c:v>
                </c:pt>
                <c:pt idx="114">
                  <c:v>89.319000000000003</c:v>
                </c:pt>
                <c:pt idx="115">
                  <c:v>88.980999999999995</c:v>
                </c:pt>
                <c:pt idx="116">
                  <c:v>88.867999999999995</c:v>
                </c:pt>
                <c:pt idx="117">
                  <c:v>88.867999999999995</c:v>
                </c:pt>
                <c:pt idx="118">
                  <c:v>88.867999999999995</c:v>
                </c:pt>
                <c:pt idx="119">
                  <c:v>88.867999999999995</c:v>
                </c:pt>
                <c:pt idx="120">
                  <c:v>88.867999999999995</c:v>
                </c:pt>
                <c:pt idx="121">
                  <c:v>88.867999999999995</c:v>
                </c:pt>
                <c:pt idx="122">
                  <c:v>88.867999999999995</c:v>
                </c:pt>
                <c:pt idx="123">
                  <c:v>88.867999999999995</c:v>
                </c:pt>
                <c:pt idx="124">
                  <c:v>88.730999999999995</c:v>
                </c:pt>
                <c:pt idx="125">
                  <c:v>88.730999999999995</c:v>
                </c:pt>
                <c:pt idx="126">
                  <c:v>88.317999999999998</c:v>
                </c:pt>
                <c:pt idx="127">
                  <c:v>88.18</c:v>
                </c:pt>
                <c:pt idx="128">
                  <c:v>88.037999999999997</c:v>
                </c:pt>
                <c:pt idx="129">
                  <c:v>88.037999999999997</c:v>
                </c:pt>
                <c:pt idx="130">
                  <c:v>88.037999999999997</c:v>
                </c:pt>
                <c:pt idx="131">
                  <c:v>88.037999999999997</c:v>
                </c:pt>
                <c:pt idx="132">
                  <c:v>88.037999999999997</c:v>
                </c:pt>
                <c:pt idx="133">
                  <c:v>88.037999999999997</c:v>
                </c:pt>
                <c:pt idx="134">
                  <c:v>88.037999999999997</c:v>
                </c:pt>
                <c:pt idx="135">
                  <c:v>88.037999999999997</c:v>
                </c:pt>
                <c:pt idx="136">
                  <c:v>88.037999999999997</c:v>
                </c:pt>
                <c:pt idx="137">
                  <c:v>87.87</c:v>
                </c:pt>
                <c:pt idx="138">
                  <c:v>87.363</c:v>
                </c:pt>
                <c:pt idx="139">
                  <c:v>87.024000000000001</c:v>
                </c:pt>
                <c:pt idx="140">
                  <c:v>87.024000000000001</c:v>
                </c:pt>
                <c:pt idx="141">
                  <c:v>87.024000000000001</c:v>
                </c:pt>
                <c:pt idx="142">
                  <c:v>87.024000000000001</c:v>
                </c:pt>
                <c:pt idx="143">
                  <c:v>87.024000000000001</c:v>
                </c:pt>
                <c:pt idx="144">
                  <c:v>87.024000000000001</c:v>
                </c:pt>
                <c:pt idx="145">
                  <c:v>87.024000000000001</c:v>
                </c:pt>
                <c:pt idx="146">
                  <c:v>87.024000000000001</c:v>
                </c:pt>
                <c:pt idx="147">
                  <c:v>87.024000000000001</c:v>
                </c:pt>
                <c:pt idx="148">
                  <c:v>86.816999999999993</c:v>
                </c:pt>
                <c:pt idx="149">
                  <c:v>86.402000000000001</c:v>
                </c:pt>
                <c:pt idx="150">
                  <c:v>86.194999999999993</c:v>
                </c:pt>
                <c:pt idx="151">
                  <c:v>85.78</c:v>
                </c:pt>
                <c:pt idx="152">
                  <c:v>85.78</c:v>
                </c:pt>
                <c:pt idx="153">
                  <c:v>85.78</c:v>
                </c:pt>
                <c:pt idx="154">
                  <c:v>85.78</c:v>
                </c:pt>
                <c:pt idx="155">
                  <c:v>85.78</c:v>
                </c:pt>
                <c:pt idx="156">
                  <c:v>85.78</c:v>
                </c:pt>
                <c:pt idx="157">
                  <c:v>85.78</c:v>
                </c:pt>
                <c:pt idx="158">
                  <c:v>85.78</c:v>
                </c:pt>
                <c:pt idx="159">
                  <c:v>85.78</c:v>
                </c:pt>
                <c:pt idx="160">
                  <c:v>85.78</c:v>
                </c:pt>
                <c:pt idx="161">
                  <c:v>85.78</c:v>
                </c:pt>
                <c:pt idx="162">
                  <c:v>85.253</c:v>
                </c:pt>
                <c:pt idx="163">
                  <c:v>84.988</c:v>
                </c:pt>
                <c:pt idx="164">
                  <c:v>84.988</c:v>
                </c:pt>
                <c:pt idx="165">
                  <c:v>84.988</c:v>
                </c:pt>
                <c:pt idx="166">
                  <c:v>84.988</c:v>
                </c:pt>
                <c:pt idx="167">
                  <c:v>84.988</c:v>
                </c:pt>
                <c:pt idx="168">
                  <c:v>84.988</c:v>
                </c:pt>
                <c:pt idx="169">
                  <c:v>84.988</c:v>
                </c:pt>
                <c:pt idx="170">
                  <c:v>84.988</c:v>
                </c:pt>
                <c:pt idx="171">
                  <c:v>84.988</c:v>
                </c:pt>
                <c:pt idx="172">
                  <c:v>84.988</c:v>
                </c:pt>
                <c:pt idx="173">
                  <c:v>84.287999999999997</c:v>
                </c:pt>
                <c:pt idx="174">
                  <c:v>84.287999999999997</c:v>
                </c:pt>
                <c:pt idx="175">
                  <c:v>83.582999999999998</c:v>
                </c:pt>
                <c:pt idx="176">
                  <c:v>83.212999999999994</c:v>
                </c:pt>
                <c:pt idx="177">
                  <c:v>83.212999999999994</c:v>
                </c:pt>
                <c:pt idx="178">
                  <c:v>83.212999999999994</c:v>
                </c:pt>
                <c:pt idx="179">
                  <c:v>83.212999999999994</c:v>
                </c:pt>
                <c:pt idx="180">
                  <c:v>83.212999999999994</c:v>
                </c:pt>
              </c:numCache>
            </c:numRef>
          </c:yVal>
          <c:smooth val="0"/>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99.935000000000002</c:v>
                </c:pt>
                <c:pt idx="4">
                  <c:v>99.869</c:v>
                </c:pt>
                <c:pt idx="5">
                  <c:v>99.802999999999997</c:v>
                </c:pt>
                <c:pt idx="6">
                  <c:v>99.338999999999999</c:v>
                </c:pt>
                <c:pt idx="7">
                  <c:v>98.584000000000003</c:v>
                </c:pt>
                <c:pt idx="8">
                  <c:v>98.427999999999997</c:v>
                </c:pt>
                <c:pt idx="9">
                  <c:v>98.382999999999996</c:v>
                </c:pt>
                <c:pt idx="10">
                  <c:v>98.382999999999996</c:v>
                </c:pt>
                <c:pt idx="11">
                  <c:v>98.382999999999996</c:v>
                </c:pt>
                <c:pt idx="12">
                  <c:v>98.382999999999996</c:v>
                </c:pt>
                <c:pt idx="13">
                  <c:v>98.382999999999996</c:v>
                </c:pt>
                <c:pt idx="14">
                  <c:v>98.382999999999996</c:v>
                </c:pt>
                <c:pt idx="15">
                  <c:v>98.382999999999996</c:v>
                </c:pt>
                <c:pt idx="16">
                  <c:v>98.382999999999996</c:v>
                </c:pt>
                <c:pt idx="17">
                  <c:v>98.355999999999995</c:v>
                </c:pt>
                <c:pt idx="18">
                  <c:v>98.146000000000001</c:v>
                </c:pt>
                <c:pt idx="19">
                  <c:v>97.643000000000001</c:v>
                </c:pt>
                <c:pt idx="20">
                  <c:v>97.483999999999995</c:v>
                </c:pt>
                <c:pt idx="21">
                  <c:v>97.483999999999995</c:v>
                </c:pt>
                <c:pt idx="22">
                  <c:v>97.483999999999995</c:v>
                </c:pt>
                <c:pt idx="23">
                  <c:v>97.483999999999995</c:v>
                </c:pt>
                <c:pt idx="24">
                  <c:v>97.483999999999995</c:v>
                </c:pt>
                <c:pt idx="25">
                  <c:v>97.483999999999995</c:v>
                </c:pt>
                <c:pt idx="26">
                  <c:v>97.483999999999995</c:v>
                </c:pt>
                <c:pt idx="27">
                  <c:v>97.483999999999995</c:v>
                </c:pt>
                <c:pt idx="28">
                  <c:v>97.483999999999995</c:v>
                </c:pt>
                <c:pt idx="29">
                  <c:v>97.361000000000004</c:v>
                </c:pt>
                <c:pt idx="30">
                  <c:v>97.176000000000002</c:v>
                </c:pt>
                <c:pt idx="31">
                  <c:v>96.897000000000006</c:v>
                </c:pt>
                <c:pt idx="32">
                  <c:v>96.804000000000002</c:v>
                </c:pt>
                <c:pt idx="33">
                  <c:v>96.804000000000002</c:v>
                </c:pt>
                <c:pt idx="34">
                  <c:v>96.804000000000002</c:v>
                </c:pt>
                <c:pt idx="35">
                  <c:v>96.804000000000002</c:v>
                </c:pt>
                <c:pt idx="36">
                  <c:v>96.804000000000002</c:v>
                </c:pt>
                <c:pt idx="37">
                  <c:v>96.804000000000002</c:v>
                </c:pt>
                <c:pt idx="38">
                  <c:v>96.804000000000002</c:v>
                </c:pt>
                <c:pt idx="39">
                  <c:v>96.768000000000001</c:v>
                </c:pt>
                <c:pt idx="40">
                  <c:v>96.62</c:v>
                </c:pt>
                <c:pt idx="41">
                  <c:v>96.546000000000006</c:v>
                </c:pt>
                <c:pt idx="42">
                  <c:v>96.212999999999994</c:v>
                </c:pt>
                <c:pt idx="43">
                  <c:v>95.879000000000005</c:v>
                </c:pt>
                <c:pt idx="44">
                  <c:v>95.841999999999999</c:v>
                </c:pt>
                <c:pt idx="45">
                  <c:v>95.804000000000002</c:v>
                </c:pt>
                <c:pt idx="46">
                  <c:v>95.804000000000002</c:v>
                </c:pt>
                <c:pt idx="47">
                  <c:v>95.804000000000002</c:v>
                </c:pt>
                <c:pt idx="48">
                  <c:v>95.804000000000002</c:v>
                </c:pt>
                <c:pt idx="49">
                  <c:v>95.804000000000002</c:v>
                </c:pt>
                <c:pt idx="50">
                  <c:v>95.76</c:v>
                </c:pt>
                <c:pt idx="51">
                  <c:v>95.76</c:v>
                </c:pt>
                <c:pt idx="52">
                  <c:v>95.715999999999994</c:v>
                </c:pt>
                <c:pt idx="53">
                  <c:v>95.715999999999994</c:v>
                </c:pt>
                <c:pt idx="54">
                  <c:v>95.358999999999995</c:v>
                </c:pt>
                <c:pt idx="55">
                  <c:v>94.867000000000004</c:v>
                </c:pt>
                <c:pt idx="56">
                  <c:v>94.777000000000001</c:v>
                </c:pt>
                <c:pt idx="57">
                  <c:v>94.777000000000001</c:v>
                </c:pt>
                <c:pt idx="58">
                  <c:v>94.730999999999995</c:v>
                </c:pt>
                <c:pt idx="59">
                  <c:v>94.730999999999995</c:v>
                </c:pt>
                <c:pt idx="60">
                  <c:v>94.730999999999995</c:v>
                </c:pt>
                <c:pt idx="61">
                  <c:v>94.730999999999995</c:v>
                </c:pt>
                <c:pt idx="62">
                  <c:v>94.730999999999995</c:v>
                </c:pt>
                <c:pt idx="63">
                  <c:v>94.730999999999995</c:v>
                </c:pt>
                <c:pt idx="64">
                  <c:v>94.730999999999995</c:v>
                </c:pt>
                <c:pt idx="65">
                  <c:v>94.570999999999998</c:v>
                </c:pt>
                <c:pt idx="66">
                  <c:v>94.356999999999999</c:v>
                </c:pt>
                <c:pt idx="67">
                  <c:v>93.768000000000001</c:v>
                </c:pt>
                <c:pt idx="68">
                  <c:v>93.606999999999999</c:v>
                </c:pt>
                <c:pt idx="69">
                  <c:v>93.552000000000007</c:v>
                </c:pt>
                <c:pt idx="70">
                  <c:v>93.552000000000007</c:v>
                </c:pt>
                <c:pt idx="71">
                  <c:v>93.552000000000007</c:v>
                </c:pt>
                <c:pt idx="72">
                  <c:v>93.552000000000007</c:v>
                </c:pt>
                <c:pt idx="73">
                  <c:v>93.552000000000007</c:v>
                </c:pt>
                <c:pt idx="74">
                  <c:v>93.552000000000007</c:v>
                </c:pt>
                <c:pt idx="75">
                  <c:v>93.552000000000007</c:v>
                </c:pt>
                <c:pt idx="76">
                  <c:v>93.486999999999995</c:v>
                </c:pt>
                <c:pt idx="77">
                  <c:v>93.356999999999999</c:v>
                </c:pt>
                <c:pt idx="78">
                  <c:v>93.094999999999999</c:v>
                </c:pt>
                <c:pt idx="79">
                  <c:v>93.03</c:v>
                </c:pt>
                <c:pt idx="80">
                  <c:v>93.03</c:v>
                </c:pt>
                <c:pt idx="81">
                  <c:v>93.03</c:v>
                </c:pt>
                <c:pt idx="82">
                  <c:v>93.03</c:v>
                </c:pt>
                <c:pt idx="83">
                  <c:v>93.03</c:v>
                </c:pt>
                <c:pt idx="84">
                  <c:v>93.03</c:v>
                </c:pt>
                <c:pt idx="85">
                  <c:v>93.03</c:v>
                </c:pt>
                <c:pt idx="86">
                  <c:v>93.03</c:v>
                </c:pt>
                <c:pt idx="87">
                  <c:v>92.95</c:v>
                </c:pt>
                <c:pt idx="88">
                  <c:v>92.71</c:v>
                </c:pt>
                <c:pt idx="89">
                  <c:v>92.308999999999997</c:v>
                </c:pt>
                <c:pt idx="90">
                  <c:v>92.067999999999998</c:v>
                </c:pt>
                <c:pt idx="91">
                  <c:v>91.986999999999995</c:v>
                </c:pt>
                <c:pt idx="92">
                  <c:v>91.905000000000001</c:v>
                </c:pt>
                <c:pt idx="93">
                  <c:v>91.905000000000001</c:v>
                </c:pt>
                <c:pt idx="94">
                  <c:v>91.905000000000001</c:v>
                </c:pt>
                <c:pt idx="95">
                  <c:v>91.905000000000001</c:v>
                </c:pt>
                <c:pt idx="96">
                  <c:v>91.905000000000001</c:v>
                </c:pt>
                <c:pt idx="97">
                  <c:v>91.905000000000001</c:v>
                </c:pt>
                <c:pt idx="98">
                  <c:v>91.905000000000001</c:v>
                </c:pt>
                <c:pt idx="99">
                  <c:v>91.905000000000001</c:v>
                </c:pt>
                <c:pt idx="100">
                  <c:v>91.805000000000007</c:v>
                </c:pt>
                <c:pt idx="101">
                  <c:v>91.704999999999998</c:v>
                </c:pt>
                <c:pt idx="102">
                  <c:v>91.504999999999995</c:v>
                </c:pt>
                <c:pt idx="103">
                  <c:v>91.203999999999994</c:v>
                </c:pt>
                <c:pt idx="104">
                  <c:v>91.203999999999994</c:v>
                </c:pt>
                <c:pt idx="105">
                  <c:v>91.203999999999994</c:v>
                </c:pt>
                <c:pt idx="106">
                  <c:v>91.203999999999994</c:v>
                </c:pt>
                <c:pt idx="107">
                  <c:v>91.203999999999994</c:v>
                </c:pt>
                <c:pt idx="108">
                  <c:v>91.203999999999994</c:v>
                </c:pt>
                <c:pt idx="109">
                  <c:v>91.203999999999994</c:v>
                </c:pt>
                <c:pt idx="110">
                  <c:v>91.203999999999994</c:v>
                </c:pt>
                <c:pt idx="111">
                  <c:v>91.203999999999994</c:v>
                </c:pt>
                <c:pt idx="112">
                  <c:v>90.706000000000003</c:v>
                </c:pt>
                <c:pt idx="113">
                  <c:v>90.456000000000003</c:v>
                </c:pt>
                <c:pt idx="114">
                  <c:v>90.08</c:v>
                </c:pt>
                <c:pt idx="115">
                  <c:v>89.701999999999998</c:v>
                </c:pt>
                <c:pt idx="116">
                  <c:v>89.575999999999993</c:v>
                </c:pt>
                <c:pt idx="117">
                  <c:v>89.575999999999993</c:v>
                </c:pt>
                <c:pt idx="118">
                  <c:v>89.575999999999993</c:v>
                </c:pt>
                <c:pt idx="119">
                  <c:v>89.575999999999993</c:v>
                </c:pt>
                <c:pt idx="120">
                  <c:v>89.575999999999993</c:v>
                </c:pt>
                <c:pt idx="121">
                  <c:v>89.575999999999993</c:v>
                </c:pt>
                <c:pt idx="122">
                  <c:v>89.575999999999993</c:v>
                </c:pt>
                <c:pt idx="123">
                  <c:v>89.575999999999993</c:v>
                </c:pt>
                <c:pt idx="124">
                  <c:v>89.42</c:v>
                </c:pt>
                <c:pt idx="125">
                  <c:v>89.42</c:v>
                </c:pt>
                <c:pt idx="126">
                  <c:v>88.951999999999998</c:v>
                </c:pt>
                <c:pt idx="127">
                  <c:v>88.796000000000006</c:v>
                </c:pt>
                <c:pt idx="128">
                  <c:v>88.635000000000005</c:v>
                </c:pt>
                <c:pt idx="129">
                  <c:v>88.635000000000005</c:v>
                </c:pt>
                <c:pt idx="130">
                  <c:v>88.635000000000005</c:v>
                </c:pt>
                <c:pt idx="131">
                  <c:v>88.635000000000005</c:v>
                </c:pt>
                <c:pt idx="132">
                  <c:v>88.635000000000005</c:v>
                </c:pt>
                <c:pt idx="133">
                  <c:v>88.635000000000005</c:v>
                </c:pt>
                <c:pt idx="134">
                  <c:v>88.635000000000005</c:v>
                </c:pt>
                <c:pt idx="135">
                  <c:v>88.635000000000005</c:v>
                </c:pt>
                <c:pt idx="136">
                  <c:v>88.635000000000005</c:v>
                </c:pt>
                <c:pt idx="137">
                  <c:v>88.442999999999998</c:v>
                </c:pt>
                <c:pt idx="138">
                  <c:v>87.864999999999995</c:v>
                </c:pt>
                <c:pt idx="139">
                  <c:v>87.671999999999997</c:v>
                </c:pt>
                <c:pt idx="140">
                  <c:v>87.671999999999997</c:v>
                </c:pt>
                <c:pt idx="141">
                  <c:v>87.671999999999997</c:v>
                </c:pt>
                <c:pt idx="142">
                  <c:v>87.671999999999997</c:v>
                </c:pt>
                <c:pt idx="143">
                  <c:v>87.671999999999997</c:v>
                </c:pt>
                <c:pt idx="144">
                  <c:v>87.671999999999997</c:v>
                </c:pt>
                <c:pt idx="145">
                  <c:v>87.671999999999997</c:v>
                </c:pt>
                <c:pt idx="146">
                  <c:v>87.671999999999997</c:v>
                </c:pt>
                <c:pt idx="147">
                  <c:v>87.671999999999997</c:v>
                </c:pt>
                <c:pt idx="148">
                  <c:v>87.427999999999997</c:v>
                </c:pt>
                <c:pt idx="149">
                  <c:v>86.941000000000003</c:v>
                </c:pt>
                <c:pt idx="150">
                  <c:v>86.697999999999993</c:v>
                </c:pt>
                <c:pt idx="151">
                  <c:v>86.209000000000003</c:v>
                </c:pt>
                <c:pt idx="152">
                  <c:v>86.209000000000003</c:v>
                </c:pt>
                <c:pt idx="153">
                  <c:v>86.209000000000003</c:v>
                </c:pt>
                <c:pt idx="154">
                  <c:v>86.209000000000003</c:v>
                </c:pt>
                <c:pt idx="155">
                  <c:v>86.209000000000003</c:v>
                </c:pt>
                <c:pt idx="156">
                  <c:v>86.209000000000003</c:v>
                </c:pt>
                <c:pt idx="157">
                  <c:v>86.209000000000003</c:v>
                </c:pt>
                <c:pt idx="158">
                  <c:v>86.209000000000003</c:v>
                </c:pt>
                <c:pt idx="159">
                  <c:v>86.209000000000003</c:v>
                </c:pt>
                <c:pt idx="160">
                  <c:v>86.209000000000003</c:v>
                </c:pt>
                <c:pt idx="161">
                  <c:v>86.209000000000003</c:v>
                </c:pt>
                <c:pt idx="162">
                  <c:v>85.573999999999998</c:v>
                </c:pt>
                <c:pt idx="163">
                  <c:v>85.256</c:v>
                </c:pt>
                <c:pt idx="164">
                  <c:v>85.256</c:v>
                </c:pt>
                <c:pt idx="165">
                  <c:v>85.256</c:v>
                </c:pt>
                <c:pt idx="166">
                  <c:v>85.256</c:v>
                </c:pt>
                <c:pt idx="167">
                  <c:v>85.256</c:v>
                </c:pt>
                <c:pt idx="168">
                  <c:v>85.256</c:v>
                </c:pt>
                <c:pt idx="169">
                  <c:v>85.256</c:v>
                </c:pt>
                <c:pt idx="170">
                  <c:v>85.256</c:v>
                </c:pt>
                <c:pt idx="171">
                  <c:v>85.256</c:v>
                </c:pt>
                <c:pt idx="172">
                  <c:v>85.256</c:v>
                </c:pt>
                <c:pt idx="173">
                  <c:v>84.42</c:v>
                </c:pt>
                <c:pt idx="174">
                  <c:v>84.42</c:v>
                </c:pt>
                <c:pt idx="175">
                  <c:v>83.998000000000005</c:v>
                </c:pt>
                <c:pt idx="176">
                  <c:v>83.555999999999997</c:v>
                </c:pt>
                <c:pt idx="177">
                  <c:v>83.555999999999997</c:v>
                </c:pt>
                <c:pt idx="178">
                  <c:v>83.555999999999997</c:v>
                </c:pt>
                <c:pt idx="179">
                  <c:v>83.555999999999997</c:v>
                </c:pt>
                <c:pt idx="180">
                  <c:v>83.555999999999997</c:v>
                </c:pt>
              </c:numCache>
            </c:numRef>
          </c:yVal>
          <c:smooth val="0"/>
        </c:ser>
        <c:ser>
          <c:idx val="2"/>
          <c:order val="2"/>
          <c:tx>
            <c:strRef>
              <c:f>Sheet1!$D$1</c:f>
              <c:strCache>
                <c:ptCount val="1"/>
                <c:pt idx="0">
                  <c:v>Skin</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99.962999999999994</c:v>
                </c:pt>
                <c:pt idx="44">
                  <c:v>99.962999999999994</c:v>
                </c:pt>
                <c:pt idx="45">
                  <c:v>99.962999999999994</c:v>
                </c:pt>
                <c:pt idx="46">
                  <c:v>99.962999999999994</c:v>
                </c:pt>
                <c:pt idx="47">
                  <c:v>99.962999999999994</c:v>
                </c:pt>
                <c:pt idx="48">
                  <c:v>99.962999999999994</c:v>
                </c:pt>
                <c:pt idx="49">
                  <c:v>99.962999999999994</c:v>
                </c:pt>
                <c:pt idx="50">
                  <c:v>99.962999999999994</c:v>
                </c:pt>
                <c:pt idx="51">
                  <c:v>99.962999999999994</c:v>
                </c:pt>
                <c:pt idx="52">
                  <c:v>99.962999999999994</c:v>
                </c:pt>
                <c:pt idx="53">
                  <c:v>99.962999999999994</c:v>
                </c:pt>
                <c:pt idx="54">
                  <c:v>99.962999999999994</c:v>
                </c:pt>
                <c:pt idx="55">
                  <c:v>99.962999999999994</c:v>
                </c:pt>
                <c:pt idx="56">
                  <c:v>99.962999999999994</c:v>
                </c:pt>
                <c:pt idx="57">
                  <c:v>99.962999999999994</c:v>
                </c:pt>
                <c:pt idx="58">
                  <c:v>99.962999999999994</c:v>
                </c:pt>
                <c:pt idx="59">
                  <c:v>99.962999999999994</c:v>
                </c:pt>
                <c:pt idx="60">
                  <c:v>99.962999999999994</c:v>
                </c:pt>
                <c:pt idx="61">
                  <c:v>99.962999999999994</c:v>
                </c:pt>
                <c:pt idx="62">
                  <c:v>99.962999999999994</c:v>
                </c:pt>
                <c:pt idx="63">
                  <c:v>99.962999999999994</c:v>
                </c:pt>
                <c:pt idx="64">
                  <c:v>99.962999999999994</c:v>
                </c:pt>
                <c:pt idx="65">
                  <c:v>99.962999999999994</c:v>
                </c:pt>
                <c:pt idx="66">
                  <c:v>99.962999999999994</c:v>
                </c:pt>
                <c:pt idx="67">
                  <c:v>99.962999999999994</c:v>
                </c:pt>
                <c:pt idx="68">
                  <c:v>99.909000000000006</c:v>
                </c:pt>
                <c:pt idx="69">
                  <c:v>99.909000000000006</c:v>
                </c:pt>
                <c:pt idx="70">
                  <c:v>99.909000000000006</c:v>
                </c:pt>
                <c:pt idx="71">
                  <c:v>99.909000000000006</c:v>
                </c:pt>
                <c:pt idx="72">
                  <c:v>99.909000000000006</c:v>
                </c:pt>
                <c:pt idx="73">
                  <c:v>99.909000000000006</c:v>
                </c:pt>
                <c:pt idx="74">
                  <c:v>99.909000000000006</c:v>
                </c:pt>
                <c:pt idx="75">
                  <c:v>99.909000000000006</c:v>
                </c:pt>
                <c:pt idx="76">
                  <c:v>99.909000000000006</c:v>
                </c:pt>
                <c:pt idx="77">
                  <c:v>99.909000000000006</c:v>
                </c:pt>
                <c:pt idx="78">
                  <c:v>99.909000000000006</c:v>
                </c:pt>
                <c:pt idx="79">
                  <c:v>99.909000000000006</c:v>
                </c:pt>
                <c:pt idx="80">
                  <c:v>99.909000000000006</c:v>
                </c:pt>
                <c:pt idx="81">
                  <c:v>99.909000000000006</c:v>
                </c:pt>
                <c:pt idx="82">
                  <c:v>99.909000000000006</c:v>
                </c:pt>
                <c:pt idx="83">
                  <c:v>99.909000000000006</c:v>
                </c:pt>
                <c:pt idx="84">
                  <c:v>99.909000000000006</c:v>
                </c:pt>
                <c:pt idx="85">
                  <c:v>99.909000000000006</c:v>
                </c:pt>
                <c:pt idx="86">
                  <c:v>99.909000000000006</c:v>
                </c:pt>
                <c:pt idx="87">
                  <c:v>99.909000000000006</c:v>
                </c:pt>
                <c:pt idx="88">
                  <c:v>99.909000000000006</c:v>
                </c:pt>
                <c:pt idx="89">
                  <c:v>99.909000000000006</c:v>
                </c:pt>
                <c:pt idx="90">
                  <c:v>99.909000000000006</c:v>
                </c:pt>
                <c:pt idx="91">
                  <c:v>99.909000000000006</c:v>
                </c:pt>
                <c:pt idx="92">
                  <c:v>99.909000000000006</c:v>
                </c:pt>
                <c:pt idx="93">
                  <c:v>99.909000000000006</c:v>
                </c:pt>
                <c:pt idx="94">
                  <c:v>99.909000000000006</c:v>
                </c:pt>
                <c:pt idx="95">
                  <c:v>99.909000000000006</c:v>
                </c:pt>
                <c:pt idx="96">
                  <c:v>99.909000000000006</c:v>
                </c:pt>
                <c:pt idx="97">
                  <c:v>99.909000000000006</c:v>
                </c:pt>
                <c:pt idx="98">
                  <c:v>99.909000000000006</c:v>
                </c:pt>
                <c:pt idx="99">
                  <c:v>99.909000000000006</c:v>
                </c:pt>
                <c:pt idx="100">
                  <c:v>99.909000000000006</c:v>
                </c:pt>
                <c:pt idx="101">
                  <c:v>99.909000000000006</c:v>
                </c:pt>
                <c:pt idx="102">
                  <c:v>99.909000000000006</c:v>
                </c:pt>
                <c:pt idx="103">
                  <c:v>99.909000000000006</c:v>
                </c:pt>
                <c:pt idx="104">
                  <c:v>99.909000000000006</c:v>
                </c:pt>
                <c:pt idx="105">
                  <c:v>99.909000000000006</c:v>
                </c:pt>
                <c:pt idx="106">
                  <c:v>99.909000000000006</c:v>
                </c:pt>
                <c:pt idx="107">
                  <c:v>99.909000000000006</c:v>
                </c:pt>
                <c:pt idx="108">
                  <c:v>99.909000000000006</c:v>
                </c:pt>
                <c:pt idx="109">
                  <c:v>99.909000000000006</c:v>
                </c:pt>
                <c:pt idx="110">
                  <c:v>99.909000000000006</c:v>
                </c:pt>
                <c:pt idx="111">
                  <c:v>99.909000000000006</c:v>
                </c:pt>
                <c:pt idx="112">
                  <c:v>99.909000000000006</c:v>
                </c:pt>
                <c:pt idx="113">
                  <c:v>99.909000000000006</c:v>
                </c:pt>
                <c:pt idx="114">
                  <c:v>99.909000000000006</c:v>
                </c:pt>
                <c:pt idx="115">
                  <c:v>99.909000000000006</c:v>
                </c:pt>
                <c:pt idx="116">
                  <c:v>99.909000000000006</c:v>
                </c:pt>
                <c:pt idx="117">
                  <c:v>99.909000000000006</c:v>
                </c:pt>
                <c:pt idx="118">
                  <c:v>99.909000000000006</c:v>
                </c:pt>
                <c:pt idx="119">
                  <c:v>99.909000000000006</c:v>
                </c:pt>
                <c:pt idx="120">
                  <c:v>99.909000000000006</c:v>
                </c:pt>
                <c:pt idx="121">
                  <c:v>99.909000000000006</c:v>
                </c:pt>
                <c:pt idx="122">
                  <c:v>99.909000000000006</c:v>
                </c:pt>
                <c:pt idx="123">
                  <c:v>99.909000000000006</c:v>
                </c:pt>
                <c:pt idx="124">
                  <c:v>99.909000000000006</c:v>
                </c:pt>
                <c:pt idx="125">
                  <c:v>99.909000000000006</c:v>
                </c:pt>
                <c:pt idx="126">
                  <c:v>99.909000000000006</c:v>
                </c:pt>
                <c:pt idx="127">
                  <c:v>99.909000000000006</c:v>
                </c:pt>
                <c:pt idx="128">
                  <c:v>99.909000000000006</c:v>
                </c:pt>
                <c:pt idx="129">
                  <c:v>99.909000000000006</c:v>
                </c:pt>
                <c:pt idx="130">
                  <c:v>99.909000000000006</c:v>
                </c:pt>
                <c:pt idx="131">
                  <c:v>99.909000000000006</c:v>
                </c:pt>
                <c:pt idx="132">
                  <c:v>99.909000000000006</c:v>
                </c:pt>
                <c:pt idx="133">
                  <c:v>99.909000000000006</c:v>
                </c:pt>
                <c:pt idx="134">
                  <c:v>99.909000000000006</c:v>
                </c:pt>
                <c:pt idx="135">
                  <c:v>99.909000000000006</c:v>
                </c:pt>
                <c:pt idx="136">
                  <c:v>99.909000000000006</c:v>
                </c:pt>
                <c:pt idx="137">
                  <c:v>99.909000000000006</c:v>
                </c:pt>
                <c:pt idx="138">
                  <c:v>99.909000000000006</c:v>
                </c:pt>
                <c:pt idx="139">
                  <c:v>99.909000000000006</c:v>
                </c:pt>
                <c:pt idx="140">
                  <c:v>99.909000000000006</c:v>
                </c:pt>
                <c:pt idx="141">
                  <c:v>99.909000000000006</c:v>
                </c:pt>
                <c:pt idx="142">
                  <c:v>99.909000000000006</c:v>
                </c:pt>
                <c:pt idx="143">
                  <c:v>99.909000000000006</c:v>
                </c:pt>
                <c:pt idx="144">
                  <c:v>99.909000000000006</c:v>
                </c:pt>
                <c:pt idx="145">
                  <c:v>99.909000000000006</c:v>
                </c:pt>
                <c:pt idx="146">
                  <c:v>99.909000000000006</c:v>
                </c:pt>
                <c:pt idx="147">
                  <c:v>99.909000000000006</c:v>
                </c:pt>
                <c:pt idx="148">
                  <c:v>99.909000000000006</c:v>
                </c:pt>
                <c:pt idx="149">
                  <c:v>99.909000000000006</c:v>
                </c:pt>
                <c:pt idx="150">
                  <c:v>99.909000000000006</c:v>
                </c:pt>
                <c:pt idx="151">
                  <c:v>99.909000000000006</c:v>
                </c:pt>
                <c:pt idx="152">
                  <c:v>99.909000000000006</c:v>
                </c:pt>
                <c:pt idx="153">
                  <c:v>99.909000000000006</c:v>
                </c:pt>
                <c:pt idx="154">
                  <c:v>99.909000000000006</c:v>
                </c:pt>
                <c:pt idx="155">
                  <c:v>99.909000000000006</c:v>
                </c:pt>
                <c:pt idx="156">
                  <c:v>99.909000000000006</c:v>
                </c:pt>
                <c:pt idx="157">
                  <c:v>99.909000000000006</c:v>
                </c:pt>
                <c:pt idx="158">
                  <c:v>99.909000000000006</c:v>
                </c:pt>
                <c:pt idx="159">
                  <c:v>99.909000000000006</c:v>
                </c:pt>
                <c:pt idx="160">
                  <c:v>99.909000000000006</c:v>
                </c:pt>
                <c:pt idx="161">
                  <c:v>99.909000000000006</c:v>
                </c:pt>
                <c:pt idx="162">
                  <c:v>99.909000000000006</c:v>
                </c:pt>
                <c:pt idx="163">
                  <c:v>99.909000000000006</c:v>
                </c:pt>
                <c:pt idx="164">
                  <c:v>99.909000000000006</c:v>
                </c:pt>
                <c:pt idx="165">
                  <c:v>99.909000000000006</c:v>
                </c:pt>
                <c:pt idx="166">
                  <c:v>99.909000000000006</c:v>
                </c:pt>
                <c:pt idx="167">
                  <c:v>99.909000000000006</c:v>
                </c:pt>
                <c:pt idx="168">
                  <c:v>99.909000000000006</c:v>
                </c:pt>
                <c:pt idx="169">
                  <c:v>99.909000000000006</c:v>
                </c:pt>
                <c:pt idx="170">
                  <c:v>99.909000000000006</c:v>
                </c:pt>
                <c:pt idx="171">
                  <c:v>99.909000000000006</c:v>
                </c:pt>
                <c:pt idx="172">
                  <c:v>99.909000000000006</c:v>
                </c:pt>
                <c:pt idx="173">
                  <c:v>99.909000000000006</c:v>
                </c:pt>
                <c:pt idx="174">
                  <c:v>99.909000000000006</c:v>
                </c:pt>
                <c:pt idx="175">
                  <c:v>99.909000000000006</c:v>
                </c:pt>
                <c:pt idx="176">
                  <c:v>99.909000000000006</c:v>
                </c:pt>
                <c:pt idx="177">
                  <c:v>99.909000000000006</c:v>
                </c:pt>
                <c:pt idx="178">
                  <c:v>99.909000000000006</c:v>
                </c:pt>
                <c:pt idx="179">
                  <c:v>99.909000000000006</c:v>
                </c:pt>
                <c:pt idx="180">
                  <c:v>99.909000000000006</c:v>
                </c:pt>
              </c:numCache>
            </c:numRef>
          </c:yVal>
          <c:smooth val="0"/>
        </c:ser>
        <c:ser>
          <c:idx val="3"/>
          <c:order val="3"/>
          <c:tx>
            <c:strRef>
              <c:f>Sheet1!$E$1</c:f>
              <c:strCache>
                <c:ptCount val="1"/>
                <c:pt idx="0">
                  <c:v>Other</c:v>
                </c:pt>
              </c:strCache>
            </c:strRef>
          </c:tx>
          <c:spPr>
            <a:ln w="41275">
              <a:solidFill>
                <a:srgbClr val="66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100</c:v>
                </c:pt>
                <c:pt idx="4">
                  <c:v>100</c:v>
                </c:pt>
                <c:pt idx="5">
                  <c:v>100</c:v>
                </c:pt>
                <c:pt idx="6">
                  <c:v>99.91</c:v>
                </c:pt>
                <c:pt idx="7">
                  <c:v>99.82</c:v>
                </c:pt>
                <c:pt idx="8">
                  <c:v>99.82</c:v>
                </c:pt>
                <c:pt idx="9">
                  <c:v>99.82</c:v>
                </c:pt>
                <c:pt idx="10">
                  <c:v>99.82</c:v>
                </c:pt>
                <c:pt idx="11">
                  <c:v>99.82</c:v>
                </c:pt>
                <c:pt idx="12">
                  <c:v>99.82</c:v>
                </c:pt>
                <c:pt idx="13">
                  <c:v>99.82</c:v>
                </c:pt>
                <c:pt idx="14">
                  <c:v>99.82</c:v>
                </c:pt>
                <c:pt idx="15">
                  <c:v>99.82</c:v>
                </c:pt>
                <c:pt idx="16">
                  <c:v>99.82</c:v>
                </c:pt>
                <c:pt idx="17">
                  <c:v>99.793000000000006</c:v>
                </c:pt>
                <c:pt idx="18">
                  <c:v>99.793000000000006</c:v>
                </c:pt>
                <c:pt idx="19">
                  <c:v>99.766000000000005</c:v>
                </c:pt>
                <c:pt idx="20">
                  <c:v>99.766000000000005</c:v>
                </c:pt>
                <c:pt idx="21">
                  <c:v>99.766000000000005</c:v>
                </c:pt>
                <c:pt idx="22">
                  <c:v>99.766000000000005</c:v>
                </c:pt>
                <c:pt idx="23">
                  <c:v>99.766000000000005</c:v>
                </c:pt>
                <c:pt idx="24">
                  <c:v>99.766000000000005</c:v>
                </c:pt>
                <c:pt idx="25">
                  <c:v>99.766000000000005</c:v>
                </c:pt>
                <c:pt idx="26">
                  <c:v>99.766000000000005</c:v>
                </c:pt>
                <c:pt idx="27">
                  <c:v>99.766000000000005</c:v>
                </c:pt>
                <c:pt idx="28">
                  <c:v>99.766000000000005</c:v>
                </c:pt>
                <c:pt idx="29">
                  <c:v>99.766000000000005</c:v>
                </c:pt>
                <c:pt idx="30">
                  <c:v>99.766000000000005</c:v>
                </c:pt>
                <c:pt idx="31">
                  <c:v>99.733999999999995</c:v>
                </c:pt>
                <c:pt idx="32">
                  <c:v>99.701999999999998</c:v>
                </c:pt>
                <c:pt idx="33">
                  <c:v>99.701999999999998</c:v>
                </c:pt>
                <c:pt idx="34">
                  <c:v>99.701999999999998</c:v>
                </c:pt>
                <c:pt idx="35">
                  <c:v>99.701999999999998</c:v>
                </c:pt>
                <c:pt idx="36">
                  <c:v>99.701999999999998</c:v>
                </c:pt>
                <c:pt idx="37">
                  <c:v>99.701999999999998</c:v>
                </c:pt>
                <c:pt idx="38">
                  <c:v>99.701999999999998</c:v>
                </c:pt>
                <c:pt idx="39">
                  <c:v>99.701999999999998</c:v>
                </c:pt>
                <c:pt idx="40">
                  <c:v>99.701999999999998</c:v>
                </c:pt>
                <c:pt idx="41">
                  <c:v>99.701999999999998</c:v>
                </c:pt>
                <c:pt idx="42">
                  <c:v>99.664000000000001</c:v>
                </c:pt>
                <c:pt idx="43">
                  <c:v>99.664000000000001</c:v>
                </c:pt>
                <c:pt idx="44">
                  <c:v>99.664000000000001</c:v>
                </c:pt>
                <c:pt idx="45">
                  <c:v>99.664000000000001</c:v>
                </c:pt>
                <c:pt idx="46">
                  <c:v>99.664000000000001</c:v>
                </c:pt>
                <c:pt idx="47">
                  <c:v>99.664000000000001</c:v>
                </c:pt>
                <c:pt idx="48">
                  <c:v>99.664000000000001</c:v>
                </c:pt>
                <c:pt idx="49">
                  <c:v>99.664000000000001</c:v>
                </c:pt>
                <c:pt idx="50">
                  <c:v>99.664000000000001</c:v>
                </c:pt>
                <c:pt idx="51">
                  <c:v>99.664000000000001</c:v>
                </c:pt>
                <c:pt idx="52">
                  <c:v>99.664000000000001</c:v>
                </c:pt>
                <c:pt idx="53">
                  <c:v>99.664000000000001</c:v>
                </c:pt>
                <c:pt idx="54">
                  <c:v>99.664000000000001</c:v>
                </c:pt>
                <c:pt idx="55">
                  <c:v>99.617000000000004</c:v>
                </c:pt>
                <c:pt idx="56">
                  <c:v>99.617000000000004</c:v>
                </c:pt>
                <c:pt idx="57">
                  <c:v>99.617000000000004</c:v>
                </c:pt>
                <c:pt idx="58">
                  <c:v>99.617000000000004</c:v>
                </c:pt>
                <c:pt idx="59">
                  <c:v>99.617000000000004</c:v>
                </c:pt>
                <c:pt idx="60">
                  <c:v>99.617000000000004</c:v>
                </c:pt>
                <c:pt idx="61">
                  <c:v>99.617000000000004</c:v>
                </c:pt>
                <c:pt idx="62">
                  <c:v>99.617000000000004</c:v>
                </c:pt>
                <c:pt idx="63">
                  <c:v>99.617000000000004</c:v>
                </c:pt>
                <c:pt idx="64">
                  <c:v>99.617000000000004</c:v>
                </c:pt>
                <c:pt idx="65">
                  <c:v>99.617000000000004</c:v>
                </c:pt>
                <c:pt idx="66">
                  <c:v>99.617000000000004</c:v>
                </c:pt>
                <c:pt idx="67">
                  <c:v>99.617000000000004</c:v>
                </c:pt>
                <c:pt idx="68">
                  <c:v>99.617000000000004</c:v>
                </c:pt>
                <c:pt idx="69">
                  <c:v>99.617000000000004</c:v>
                </c:pt>
                <c:pt idx="70">
                  <c:v>99.617000000000004</c:v>
                </c:pt>
                <c:pt idx="71">
                  <c:v>99.617000000000004</c:v>
                </c:pt>
                <c:pt idx="72">
                  <c:v>99.617000000000004</c:v>
                </c:pt>
                <c:pt idx="73">
                  <c:v>99.617000000000004</c:v>
                </c:pt>
                <c:pt idx="74">
                  <c:v>99.617000000000004</c:v>
                </c:pt>
                <c:pt idx="75">
                  <c:v>99.617000000000004</c:v>
                </c:pt>
                <c:pt idx="76">
                  <c:v>99.546999999999997</c:v>
                </c:pt>
                <c:pt idx="77">
                  <c:v>99.546999999999997</c:v>
                </c:pt>
                <c:pt idx="78">
                  <c:v>99.546999999999997</c:v>
                </c:pt>
                <c:pt idx="79">
                  <c:v>99.546999999999997</c:v>
                </c:pt>
                <c:pt idx="80">
                  <c:v>99.546999999999997</c:v>
                </c:pt>
                <c:pt idx="81">
                  <c:v>99.546999999999997</c:v>
                </c:pt>
                <c:pt idx="82">
                  <c:v>99.546999999999997</c:v>
                </c:pt>
                <c:pt idx="83">
                  <c:v>99.546999999999997</c:v>
                </c:pt>
                <c:pt idx="84">
                  <c:v>99.546999999999997</c:v>
                </c:pt>
                <c:pt idx="85">
                  <c:v>99.546999999999997</c:v>
                </c:pt>
                <c:pt idx="86">
                  <c:v>99.546999999999997</c:v>
                </c:pt>
                <c:pt idx="87">
                  <c:v>99.546999999999997</c:v>
                </c:pt>
                <c:pt idx="88">
                  <c:v>99.546999999999997</c:v>
                </c:pt>
                <c:pt idx="89">
                  <c:v>99.546999999999997</c:v>
                </c:pt>
                <c:pt idx="90">
                  <c:v>99.546999999999997</c:v>
                </c:pt>
                <c:pt idx="91">
                  <c:v>99.546999999999997</c:v>
                </c:pt>
                <c:pt idx="92">
                  <c:v>99.546999999999997</c:v>
                </c:pt>
                <c:pt idx="93">
                  <c:v>99.546999999999997</c:v>
                </c:pt>
                <c:pt idx="94">
                  <c:v>99.546999999999997</c:v>
                </c:pt>
                <c:pt idx="95">
                  <c:v>99.546999999999997</c:v>
                </c:pt>
                <c:pt idx="96">
                  <c:v>99.546999999999997</c:v>
                </c:pt>
                <c:pt idx="97">
                  <c:v>99.546999999999997</c:v>
                </c:pt>
                <c:pt idx="98">
                  <c:v>99.546999999999997</c:v>
                </c:pt>
                <c:pt idx="99">
                  <c:v>99.546999999999997</c:v>
                </c:pt>
                <c:pt idx="100">
                  <c:v>99.546999999999997</c:v>
                </c:pt>
                <c:pt idx="101">
                  <c:v>99.546999999999997</c:v>
                </c:pt>
                <c:pt idx="102">
                  <c:v>99.546999999999997</c:v>
                </c:pt>
                <c:pt idx="103">
                  <c:v>99.546999999999997</c:v>
                </c:pt>
                <c:pt idx="104">
                  <c:v>99.546999999999997</c:v>
                </c:pt>
                <c:pt idx="105">
                  <c:v>99.546999999999997</c:v>
                </c:pt>
                <c:pt idx="106">
                  <c:v>99.546999999999997</c:v>
                </c:pt>
                <c:pt idx="107">
                  <c:v>99.546999999999997</c:v>
                </c:pt>
                <c:pt idx="108">
                  <c:v>99.546999999999997</c:v>
                </c:pt>
                <c:pt idx="109">
                  <c:v>99.546999999999997</c:v>
                </c:pt>
                <c:pt idx="110">
                  <c:v>99.546999999999997</c:v>
                </c:pt>
                <c:pt idx="111">
                  <c:v>99.546999999999997</c:v>
                </c:pt>
                <c:pt idx="112">
                  <c:v>99.546999999999997</c:v>
                </c:pt>
                <c:pt idx="113">
                  <c:v>99.546999999999997</c:v>
                </c:pt>
                <c:pt idx="114">
                  <c:v>99.546999999999997</c:v>
                </c:pt>
                <c:pt idx="115">
                  <c:v>99.546999999999997</c:v>
                </c:pt>
                <c:pt idx="116">
                  <c:v>99.546999999999997</c:v>
                </c:pt>
                <c:pt idx="117">
                  <c:v>99.546999999999997</c:v>
                </c:pt>
                <c:pt idx="118">
                  <c:v>99.546999999999997</c:v>
                </c:pt>
                <c:pt idx="119">
                  <c:v>99.546999999999997</c:v>
                </c:pt>
                <c:pt idx="120">
                  <c:v>99.546999999999997</c:v>
                </c:pt>
                <c:pt idx="121">
                  <c:v>99.546999999999997</c:v>
                </c:pt>
                <c:pt idx="122">
                  <c:v>99.546999999999997</c:v>
                </c:pt>
                <c:pt idx="123">
                  <c:v>99.546999999999997</c:v>
                </c:pt>
                <c:pt idx="124">
                  <c:v>99.546999999999997</c:v>
                </c:pt>
                <c:pt idx="125">
                  <c:v>99.546999999999997</c:v>
                </c:pt>
                <c:pt idx="126">
                  <c:v>99.546999999999997</c:v>
                </c:pt>
                <c:pt idx="127">
                  <c:v>99.546999999999997</c:v>
                </c:pt>
                <c:pt idx="128">
                  <c:v>99.546999999999997</c:v>
                </c:pt>
                <c:pt idx="129">
                  <c:v>99.546999999999997</c:v>
                </c:pt>
                <c:pt idx="130">
                  <c:v>99.546999999999997</c:v>
                </c:pt>
                <c:pt idx="131">
                  <c:v>99.546999999999997</c:v>
                </c:pt>
                <c:pt idx="132">
                  <c:v>99.546999999999997</c:v>
                </c:pt>
                <c:pt idx="133">
                  <c:v>99.546999999999997</c:v>
                </c:pt>
                <c:pt idx="134">
                  <c:v>99.546999999999997</c:v>
                </c:pt>
                <c:pt idx="135">
                  <c:v>99.546999999999997</c:v>
                </c:pt>
                <c:pt idx="136">
                  <c:v>99.546999999999997</c:v>
                </c:pt>
                <c:pt idx="137">
                  <c:v>99.546999999999997</c:v>
                </c:pt>
                <c:pt idx="138">
                  <c:v>99.546999999999997</c:v>
                </c:pt>
                <c:pt idx="139">
                  <c:v>99.546999999999997</c:v>
                </c:pt>
                <c:pt idx="140">
                  <c:v>99.546999999999997</c:v>
                </c:pt>
                <c:pt idx="141">
                  <c:v>99.546999999999997</c:v>
                </c:pt>
                <c:pt idx="142">
                  <c:v>99.546999999999997</c:v>
                </c:pt>
                <c:pt idx="143">
                  <c:v>99.546999999999997</c:v>
                </c:pt>
                <c:pt idx="144">
                  <c:v>99.546999999999997</c:v>
                </c:pt>
                <c:pt idx="145">
                  <c:v>99.546999999999997</c:v>
                </c:pt>
                <c:pt idx="146">
                  <c:v>99.546999999999997</c:v>
                </c:pt>
                <c:pt idx="147">
                  <c:v>99.546999999999997</c:v>
                </c:pt>
                <c:pt idx="148">
                  <c:v>99.546999999999997</c:v>
                </c:pt>
                <c:pt idx="149">
                  <c:v>99.546999999999997</c:v>
                </c:pt>
                <c:pt idx="150">
                  <c:v>99.546999999999997</c:v>
                </c:pt>
                <c:pt idx="151">
                  <c:v>99.546999999999997</c:v>
                </c:pt>
                <c:pt idx="152">
                  <c:v>99.546999999999997</c:v>
                </c:pt>
                <c:pt idx="153">
                  <c:v>99.546999999999997</c:v>
                </c:pt>
                <c:pt idx="154">
                  <c:v>99.546999999999997</c:v>
                </c:pt>
                <c:pt idx="155">
                  <c:v>99.546999999999997</c:v>
                </c:pt>
                <c:pt idx="156">
                  <c:v>99.546999999999997</c:v>
                </c:pt>
                <c:pt idx="157">
                  <c:v>99.546999999999997</c:v>
                </c:pt>
                <c:pt idx="158">
                  <c:v>99.546999999999997</c:v>
                </c:pt>
                <c:pt idx="159">
                  <c:v>99.546999999999997</c:v>
                </c:pt>
                <c:pt idx="160">
                  <c:v>99.546999999999997</c:v>
                </c:pt>
                <c:pt idx="161">
                  <c:v>99.546999999999997</c:v>
                </c:pt>
                <c:pt idx="162">
                  <c:v>99.546999999999997</c:v>
                </c:pt>
                <c:pt idx="163">
                  <c:v>99.546999999999997</c:v>
                </c:pt>
                <c:pt idx="164">
                  <c:v>99.546999999999997</c:v>
                </c:pt>
                <c:pt idx="165">
                  <c:v>99.546999999999997</c:v>
                </c:pt>
                <c:pt idx="166">
                  <c:v>99.546999999999997</c:v>
                </c:pt>
                <c:pt idx="167">
                  <c:v>99.546999999999997</c:v>
                </c:pt>
                <c:pt idx="168">
                  <c:v>99.546999999999997</c:v>
                </c:pt>
                <c:pt idx="169">
                  <c:v>99.546999999999997</c:v>
                </c:pt>
                <c:pt idx="170">
                  <c:v>99.546999999999997</c:v>
                </c:pt>
                <c:pt idx="171">
                  <c:v>99.546999999999997</c:v>
                </c:pt>
                <c:pt idx="172">
                  <c:v>99.546999999999997</c:v>
                </c:pt>
                <c:pt idx="173">
                  <c:v>99.546999999999997</c:v>
                </c:pt>
                <c:pt idx="174">
                  <c:v>99.546999999999997</c:v>
                </c:pt>
                <c:pt idx="175">
                  <c:v>99.546999999999997</c:v>
                </c:pt>
                <c:pt idx="176">
                  <c:v>99.546999999999997</c:v>
                </c:pt>
                <c:pt idx="177">
                  <c:v>99.546999999999997</c:v>
                </c:pt>
                <c:pt idx="178">
                  <c:v>99.546999999999997</c:v>
                </c:pt>
                <c:pt idx="179">
                  <c:v>99.546999999999997</c:v>
                </c:pt>
                <c:pt idx="180">
                  <c:v>99.546999999999997</c:v>
                </c:pt>
              </c:numCache>
            </c:numRef>
          </c:yVal>
          <c:smooth val="0"/>
        </c:ser>
        <c:dLbls>
          <c:showLegendKey val="0"/>
          <c:showVal val="0"/>
          <c:showCatName val="0"/>
          <c:showSerName val="0"/>
          <c:showPercent val="0"/>
          <c:showBubbleSize val="0"/>
        </c:dLbls>
        <c:axId val="828356176"/>
        <c:axId val="828356568"/>
      </c:scatterChart>
      <c:valAx>
        <c:axId val="82835617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56568"/>
        <c:crosses val="autoZero"/>
        <c:crossBetween val="midCat"/>
        <c:majorUnit val="1"/>
      </c:valAx>
      <c:valAx>
        <c:axId val="82835656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28356176"/>
        <c:crosses val="autoZero"/>
        <c:crossBetween val="midCat"/>
        <c:majorUnit val="10"/>
      </c:valAx>
      <c:spPr>
        <a:solidFill>
          <a:schemeClr val="bg2"/>
        </a:solidFill>
        <a:ln>
          <a:solidFill>
            <a:schemeClr val="tx1"/>
          </a:solidFill>
        </a:ln>
      </c:spPr>
    </c:plotArea>
    <c:legend>
      <c:legendPos val="r"/>
      <c:layout>
        <c:manualLayout>
          <c:xMode val="edge"/>
          <c:yMode val="edge"/>
          <c:x val="0.12667398322997236"/>
          <c:y val="0.68095780641056236"/>
          <c:w val="0.76270654774348712"/>
          <c:h val="9.1841247116837652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853006759110862"/>
          <c:h val="0.83794682922699193"/>
        </c:manualLayout>
      </c:layout>
      <c:scatterChart>
        <c:scatterStyle val="lineMarker"/>
        <c:varyColors val="0"/>
        <c:ser>
          <c:idx val="0"/>
          <c:order val="0"/>
          <c:tx>
            <c:strRef>
              <c:f>Sheet1!$B$1</c:f>
              <c:strCache>
                <c:ptCount val="1"/>
                <c:pt idx="0">
                  <c:v>Cyclosporine use at discharge and 1 year (N = 541)</c:v>
                </c:pt>
              </c:strCache>
            </c:strRef>
          </c:tx>
          <c:spPr>
            <a:ln w="41275">
              <a:solidFill>
                <a:srgbClr val="FF0000"/>
              </a:solidFill>
            </a:ln>
          </c:spPr>
          <c:marker>
            <c:symbol val="none"/>
          </c:marker>
          <c:xVal>
            <c:numRef>
              <c:f>Sheet1!$A$2:$A$133</c:f>
              <c:numCache>
                <c:formatCode>General</c:formatCode>
                <c:ptCount val="1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numCache>
            </c:numRef>
          </c:xVal>
          <c:yVal>
            <c:numRef>
              <c:f>Sheet1!$B$2:$B$133</c:f>
              <c:numCache>
                <c:formatCode>General</c:formatCode>
                <c:ptCount val="132"/>
                <c:pt idx="0">
                  <c:v>100</c:v>
                </c:pt>
                <c:pt idx="1">
                  <c:v>100</c:v>
                </c:pt>
                <c:pt idx="2">
                  <c:v>100</c:v>
                </c:pt>
                <c:pt idx="3">
                  <c:v>100</c:v>
                </c:pt>
                <c:pt idx="4">
                  <c:v>100</c:v>
                </c:pt>
                <c:pt idx="5">
                  <c:v>100</c:v>
                </c:pt>
                <c:pt idx="6">
                  <c:v>99.63</c:v>
                </c:pt>
                <c:pt idx="7">
                  <c:v>99.444999999999993</c:v>
                </c:pt>
                <c:pt idx="8">
                  <c:v>99.260999999999996</c:v>
                </c:pt>
                <c:pt idx="9">
                  <c:v>99.260999999999996</c:v>
                </c:pt>
                <c:pt idx="10">
                  <c:v>99.260999999999996</c:v>
                </c:pt>
                <c:pt idx="11">
                  <c:v>99.260999999999996</c:v>
                </c:pt>
                <c:pt idx="12">
                  <c:v>99.260999999999996</c:v>
                </c:pt>
                <c:pt idx="13">
                  <c:v>99.260999999999996</c:v>
                </c:pt>
                <c:pt idx="14">
                  <c:v>99.260999999999996</c:v>
                </c:pt>
                <c:pt idx="15">
                  <c:v>99.260999999999996</c:v>
                </c:pt>
                <c:pt idx="16">
                  <c:v>99.260999999999996</c:v>
                </c:pt>
                <c:pt idx="17">
                  <c:v>99.063000000000002</c:v>
                </c:pt>
                <c:pt idx="18">
                  <c:v>99.063000000000002</c:v>
                </c:pt>
                <c:pt idx="19">
                  <c:v>98.668000000000006</c:v>
                </c:pt>
                <c:pt idx="20">
                  <c:v>98.668000000000006</c:v>
                </c:pt>
                <c:pt idx="21">
                  <c:v>98.668000000000006</c:v>
                </c:pt>
                <c:pt idx="22">
                  <c:v>98.668000000000006</c:v>
                </c:pt>
                <c:pt idx="23">
                  <c:v>98.668000000000006</c:v>
                </c:pt>
                <c:pt idx="24">
                  <c:v>98.668000000000006</c:v>
                </c:pt>
                <c:pt idx="25">
                  <c:v>98.668000000000006</c:v>
                </c:pt>
                <c:pt idx="26">
                  <c:v>98.668000000000006</c:v>
                </c:pt>
                <c:pt idx="27">
                  <c:v>98.668000000000006</c:v>
                </c:pt>
                <c:pt idx="28">
                  <c:v>98.668000000000006</c:v>
                </c:pt>
                <c:pt idx="29">
                  <c:v>98.668000000000006</c:v>
                </c:pt>
                <c:pt idx="30">
                  <c:v>98.668000000000006</c:v>
                </c:pt>
                <c:pt idx="31">
                  <c:v>98.448999999999998</c:v>
                </c:pt>
                <c:pt idx="32">
                  <c:v>98.448999999999998</c:v>
                </c:pt>
                <c:pt idx="33">
                  <c:v>98.448999999999998</c:v>
                </c:pt>
                <c:pt idx="34">
                  <c:v>98.448999999999998</c:v>
                </c:pt>
                <c:pt idx="35">
                  <c:v>98.448999999999998</c:v>
                </c:pt>
                <c:pt idx="36">
                  <c:v>98.448999999999998</c:v>
                </c:pt>
                <c:pt idx="37">
                  <c:v>98.448999999999998</c:v>
                </c:pt>
                <c:pt idx="38">
                  <c:v>98.448999999999998</c:v>
                </c:pt>
                <c:pt idx="39">
                  <c:v>98.448999999999998</c:v>
                </c:pt>
                <c:pt idx="40">
                  <c:v>98.448999999999998</c:v>
                </c:pt>
                <c:pt idx="41">
                  <c:v>98.448999999999998</c:v>
                </c:pt>
                <c:pt idx="42">
                  <c:v>98.448999999999998</c:v>
                </c:pt>
                <c:pt idx="43">
                  <c:v>98.186999999999998</c:v>
                </c:pt>
                <c:pt idx="44">
                  <c:v>98.186999999999998</c:v>
                </c:pt>
                <c:pt idx="45">
                  <c:v>98.186999999999998</c:v>
                </c:pt>
                <c:pt idx="46">
                  <c:v>98.186999999999998</c:v>
                </c:pt>
                <c:pt idx="47">
                  <c:v>98.186999999999998</c:v>
                </c:pt>
                <c:pt idx="48">
                  <c:v>98.186999999999998</c:v>
                </c:pt>
                <c:pt idx="49">
                  <c:v>98.186999999999998</c:v>
                </c:pt>
                <c:pt idx="50">
                  <c:v>98.186999999999998</c:v>
                </c:pt>
                <c:pt idx="51">
                  <c:v>98.186999999999998</c:v>
                </c:pt>
                <c:pt idx="52">
                  <c:v>98.186999999999998</c:v>
                </c:pt>
                <c:pt idx="53">
                  <c:v>98.186999999999998</c:v>
                </c:pt>
                <c:pt idx="54">
                  <c:v>97.289000000000001</c:v>
                </c:pt>
                <c:pt idx="55">
                  <c:v>96.989000000000004</c:v>
                </c:pt>
                <c:pt idx="56">
                  <c:v>96.989000000000004</c:v>
                </c:pt>
                <c:pt idx="57">
                  <c:v>96.989000000000004</c:v>
                </c:pt>
                <c:pt idx="58">
                  <c:v>96.989000000000004</c:v>
                </c:pt>
                <c:pt idx="59">
                  <c:v>96.989000000000004</c:v>
                </c:pt>
                <c:pt idx="60">
                  <c:v>96.989000000000004</c:v>
                </c:pt>
                <c:pt idx="61">
                  <c:v>96.989000000000004</c:v>
                </c:pt>
                <c:pt idx="62">
                  <c:v>96.989000000000004</c:v>
                </c:pt>
                <c:pt idx="63">
                  <c:v>96.989000000000004</c:v>
                </c:pt>
                <c:pt idx="64">
                  <c:v>96.989000000000004</c:v>
                </c:pt>
                <c:pt idx="65">
                  <c:v>96.989000000000004</c:v>
                </c:pt>
                <c:pt idx="66">
                  <c:v>96.644999999999996</c:v>
                </c:pt>
                <c:pt idx="67">
                  <c:v>95.611999999999995</c:v>
                </c:pt>
                <c:pt idx="68">
                  <c:v>95.611999999999995</c:v>
                </c:pt>
                <c:pt idx="69">
                  <c:v>95.611999999999995</c:v>
                </c:pt>
                <c:pt idx="70">
                  <c:v>95.611999999999995</c:v>
                </c:pt>
                <c:pt idx="71">
                  <c:v>95.611999999999995</c:v>
                </c:pt>
                <c:pt idx="72">
                  <c:v>95.611999999999995</c:v>
                </c:pt>
                <c:pt idx="73">
                  <c:v>95.611999999999995</c:v>
                </c:pt>
                <c:pt idx="74">
                  <c:v>95.611999999999995</c:v>
                </c:pt>
                <c:pt idx="75">
                  <c:v>95.611999999999995</c:v>
                </c:pt>
                <c:pt idx="76">
                  <c:v>95.611999999999995</c:v>
                </c:pt>
                <c:pt idx="77">
                  <c:v>95.611999999999995</c:v>
                </c:pt>
                <c:pt idx="78">
                  <c:v>94.784000000000006</c:v>
                </c:pt>
                <c:pt idx="79">
                  <c:v>94.784000000000006</c:v>
                </c:pt>
                <c:pt idx="80">
                  <c:v>94.784000000000006</c:v>
                </c:pt>
                <c:pt idx="81">
                  <c:v>94.784000000000006</c:v>
                </c:pt>
                <c:pt idx="82">
                  <c:v>94.784000000000006</c:v>
                </c:pt>
                <c:pt idx="83">
                  <c:v>94.784000000000006</c:v>
                </c:pt>
                <c:pt idx="84">
                  <c:v>94.784000000000006</c:v>
                </c:pt>
                <c:pt idx="85">
                  <c:v>94.784000000000006</c:v>
                </c:pt>
                <c:pt idx="86">
                  <c:v>94.784000000000006</c:v>
                </c:pt>
                <c:pt idx="87">
                  <c:v>94.784000000000006</c:v>
                </c:pt>
                <c:pt idx="88">
                  <c:v>94.254000000000005</c:v>
                </c:pt>
                <c:pt idx="89">
                  <c:v>93.194999999999993</c:v>
                </c:pt>
                <c:pt idx="90">
                  <c:v>92.13</c:v>
                </c:pt>
                <c:pt idx="91">
                  <c:v>91.058999999999997</c:v>
                </c:pt>
                <c:pt idx="92">
                  <c:v>91.058999999999997</c:v>
                </c:pt>
                <c:pt idx="93">
                  <c:v>91.058999999999997</c:v>
                </c:pt>
                <c:pt idx="94">
                  <c:v>91.058999999999997</c:v>
                </c:pt>
                <c:pt idx="95">
                  <c:v>91.058999999999997</c:v>
                </c:pt>
                <c:pt idx="96">
                  <c:v>91.058999999999997</c:v>
                </c:pt>
                <c:pt idx="97">
                  <c:v>91.058999999999997</c:v>
                </c:pt>
                <c:pt idx="98">
                  <c:v>91.058999999999997</c:v>
                </c:pt>
                <c:pt idx="99">
                  <c:v>91.058999999999997</c:v>
                </c:pt>
                <c:pt idx="100">
                  <c:v>91.058999999999997</c:v>
                </c:pt>
                <c:pt idx="101">
                  <c:v>90.307000000000002</c:v>
                </c:pt>
                <c:pt idx="102">
                  <c:v>90.307000000000002</c:v>
                </c:pt>
                <c:pt idx="103">
                  <c:v>90.307000000000002</c:v>
                </c:pt>
                <c:pt idx="104">
                  <c:v>90.307000000000002</c:v>
                </c:pt>
                <c:pt idx="105">
                  <c:v>90.307000000000002</c:v>
                </c:pt>
                <c:pt idx="106">
                  <c:v>90.307000000000002</c:v>
                </c:pt>
                <c:pt idx="107">
                  <c:v>90.307000000000002</c:v>
                </c:pt>
                <c:pt idx="108">
                  <c:v>90.307000000000002</c:v>
                </c:pt>
                <c:pt idx="109">
                  <c:v>90.307000000000002</c:v>
                </c:pt>
                <c:pt idx="110">
                  <c:v>90.307000000000002</c:v>
                </c:pt>
                <c:pt idx="111">
                  <c:v>90.307000000000002</c:v>
                </c:pt>
                <c:pt idx="112">
                  <c:v>90.307000000000002</c:v>
                </c:pt>
                <c:pt idx="113">
                  <c:v>90.307000000000002</c:v>
                </c:pt>
                <c:pt idx="114">
                  <c:v>89.085999999999999</c:v>
                </c:pt>
                <c:pt idx="115">
                  <c:v>89.085999999999999</c:v>
                </c:pt>
                <c:pt idx="116">
                  <c:v>89.085999999999999</c:v>
                </c:pt>
                <c:pt idx="117">
                  <c:v>89.085999999999999</c:v>
                </c:pt>
                <c:pt idx="118">
                  <c:v>89.085999999999999</c:v>
                </c:pt>
                <c:pt idx="119">
                  <c:v>89.085999999999999</c:v>
                </c:pt>
                <c:pt idx="120">
                  <c:v>89.085999999999999</c:v>
                </c:pt>
                <c:pt idx="121">
                  <c:v>89.085999999999999</c:v>
                </c:pt>
                <c:pt idx="122">
                  <c:v>89.085999999999999</c:v>
                </c:pt>
                <c:pt idx="123">
                  <c:v>89.085999999999999</c:v>
                </c:pt>
                <c:pt idx="124">
                  <c:v>85.66</c:v>
                </c:pt>
                <c:pt idx="125">
                  <c:v>85.66</c:v>
                </c:pt>
                <c:pt idx="126">
                  <c:v>85.66</c:v>
                </c:pt>
                <c:pt idx="127">
                  <c:v>85.66</c:v>
                </c:pt>
                <c:pt idx="128">
                  <c:v>85.66</c:v>
                </c:pt>
                <c:pt idx="129">
                  <c:v>85.66</c:v>
                </c:pt>
                <c:pt idx="130">
                  <c:v>85.66</c:v>
                </c:pt>
                <c:pt idx="131">
                  <c:v>85.66</c:v>
                </c:pt>
              </c:numCache>
            </c:numRef>
          </c:yVal>
          <c:smooth val="0"/>
        </c:ser>
        <c:ser>
          <c:idx val="1"/>
          <c:order val="1"/>
          <c:tx>
            <c:strRef>
              <c:f>Sheet1!$C$1</c:f>
              <c:strCache>
                <c:ptCount val="1"/>
                <c:pt idx="0">
                  <c:v>Tacrolimus use at discharge and 1 year (N = 1,899)</c:v>
                </c:pt>
              </c:strCache>
            </c:strRef>
          </c:tx>
          <c:spPr>
            <a:ln w="41275">
              <a:solidFill>
                <a:srgbClr val="00FF00"/>
              </a:solidFill>
              <a:prstDash val="solid"/>
            </a:ln>
          </c:spPr>
          <c:marker>
            <c:symbol val="none"/>
          </c:marker>
          <c:xVal>
            <c:numRef>
              <c:f>Sheet1!$A$2:$A$133</c:f>
              <c:numCache>
                <c:formatCode>General</c:formatCode>
                <c:ptCount val="1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numCache>
            </c:numRef>
          </c:xVal>
          <c:yVal>
            <c:numRef>
              <c:f>Sheet1!$C$2:$C$133</c:f>
              <c:numCache>
                <c:formatCode>General</c:formatCode>
                <c:ptCount val="132"/>
                <c:pt idx="0">
                  <c:v>100</c:v>
                </c:pt>
                <c:pt idx="1">
                  <c:v>100</c:v>
                </c:pt>
                <c:pt idx="2">
                  <c:v>100</c:v>
                </c:pt>
                <c:pt idx="3">
                  <c:v>100</c:v>
                </c:pt>
                <c:pt idx="4">
                  <c:v>99.947000000000003</c:v>
                </c:pt>
                <c:pt idx="5">
                  <c:v>99.894999999999996</c:v>
                </c:pt>
                <c:pt idx="6">
                  <c:v>99.578999999999994</c:v>
                </c:pt>
                <c:pt idx="7">
                  <c:v>98.840999999999994</c:v>
                </c:pt>
                <c:pt idx="8">
                  <c:v>98.683000000000007</c:v>
                </c:pt>
                <c:pt idx="9">
                  <c:v>98.631</c:v>
                </c:pt>
                <c:pt idx="10">
                  <c:v>98.631</c:v>
                </c:pt>
                <c:pt idx="11">
                  <c:v>98.631</c:v>
                </c:pt>
                <c:pt idx="12">
                  <c:v>98.575999999999993</c:v>
                </c:pt>
                <c:pt idx="13">
                  <c:v>98.575999999999993</c:v>
                </c:pt>
                <c:pt idx="14">
                  <c:v>98.575999999999993</c:v>
                </c:pt>
                <c:pt idx="15">
                  <c:v>98.575999999999993</c:v>
                </c:pt>
                <c:pt idx="16">
                  <c:v>98.575999999999993</c:v>
                </c:pt>
                <c:pt idx="17">
                  <c:v>98.575999999999993</c:v>
                </c:pt>
                <c:pt idx="18">
                  <c:v>98.272999999999996</c:v>
                </c:pt>
                <c:pt idx="19">
                  <c:v>97.662999999999997</c:v>
                </c:pt>
                <c:pt idx="20">
                  <c:v>97.478999999999999</c:v>
                </c:pt>
                <c:pt idx="21">
                  <c:v>97.478999999999999</c:v>
                </c:pt>
                <c:pt idx="22">
                  <c:v>97.478999999999999</c:v>
                </c:pt>
                <c:pt idx="23">
                  <c:v>97.478999999999999</c:v>
                </c:pt>
                <c:pt idx="24">
                  <c:v>97.478999999999999</c:v>
                </c:pt>
                <c:pt idx="25">
                  <c:v>97.478999999999999</c:v>
                </c:pt>
                <c:pt idx="26">
                  <c:v>97.478999999999999</c:v>
                </c:pt>
                <c:pt idx="27">
                  <c:v>97.478999999999999</c:v>
                </c:pt>
                <c:pt idx="28">
                  <c:v>97.478999999999999</c:v>
                </c:pt>
                <c:pt idx="29">
                  <c:v>97.403999999999996</c:v>
                </c:pt>
                <c:pt idx="30">
                  <c:v>97.102000000000004</c:v>
                </c:pt>
                <c:pt idx="31">
                  <c:v>96.950999999999993</c:v>
                </c:pt>
                <c:pt idx="32">
                  <c:v>96.724000000000004</c:v>
                </c:pt>
                <c:pt idx="33">
                  <c:v>96.724000000000004</c:v>
                </c:pt>
                <c:pt idx="34">
                  <c:v>96.724000000000004</c:v>
                </c:pt>
                <c:pt idx="35">
                  <c:v>96.641999999999996</c:v>
                </c:pt>
                <c:pt idx="36">
                  <c:v>96.641999999999996</c:v>
                </c:pt>
                <c:pt idx="37">
                  <c:v>96.641999999999996</c:v>
                </c:pt>
                <c:pt idx="38">
                  <c:v>96.641999999999996</c:v>
                </c:pt>
                <c:pt idx="39">
                  <c:v>96.545000000000002</c:v>
                </c:pt>
                <c:pt idx="40">
                  <c:v>96.254000000000005</c:v>
                </c:pt>
                <c:pt idx="41">
                  <c:v>96.058999999999997</c:v>
                </c:pt>
                <c:pt idx="42">
                  <c:v>95.472999999999999</c:v>
                </c:pt>
                <c:pt idx="43">
                  <c:v>95.179000000000002</c:v>
                </c:pt>
                <c:pt idx="44">
                  <c:v>95.179000000000002</c:v>
                </c:pt>
                <c:pt idx="45">
                  <c:v>95.179000000000002</c:v>
                </c:pt>
                <c:pt idx="46">
                  <c:v>95.179000000000002</c:v>
                </c:pt>
                <c:pt idx="47">
                  <c:v>95.179000000000002</c:v>
                </c:pt>
                <c:pt idx="48">
                  <c:v>95.179000000000002</c:v>
                </c:pt>
                <c:pt idx="49">
                  <c:v>95.179000000000002</c:v>
                </c:pt>
                <c:pt idx="50">
                  <c:v>95.179000000000002</c:v>
                </c:pt>
                <c:pt idx="51">
                  <c:v>95.179000000000002</c:v>
                </c:pt>
                <c:pt idx="52">
                  <c:v>95.179000000000002</c:v>
                </c:pt>
                <c:pt idx="53">
                  <c:v>95.179000000000002</c:v>
                </c:pt>
                <c:pt idx="54">
                  <c:v>94.912000000000006</c:v>
                </c:pt>
                <c:pt idx="55">
                  <c:v>94.51</c:v>
                </c:pt>
                <c:pt idx="56">
                  <c:v>94.373999999999995</c:v>
                </c:pt>
                <c:pt idx="57">
                  <c:v>94.373999999999995</c:v>
                </c:pt>
                <c:pt idx="58">
                  <c:v>94.373999999999995</c:v>
                </c:pt>
                <c:pt idx="59">
                  <c:v>94.373999999999995</c:v>
                </c:pt>
                <c:pt idx="60">
                  <c:v>94.373999999999995</c:v>
                </c:pt>
                <c:pt idx="61">
                  <c:v>94.373999999999995</c:v>
                </c:pt>
                <c:pt idx="62">
                  <c:v>94.373999999999995</c:v>
                </c:pt>
                <c:pt idx="63">
                  <c:v>94.373999999999995</c:v>
                </c:pt>
                <c:pt idx="64">
                  <c:v>94.373999999999995</c:v>
                </c:pt>
                <c:pt idx="65">
                  <c:v>94.373999999999995</c:v>
                </c:pt>
                <c:pt idx="66">
                  <c:v>93.623000000000005</c:v>
                </c:pt>
                <c:pt idx="67">
                  <c:v>93.435000000000002</c:v>
                </c:pt>
                <c:pt idx="68">
                  <c:v>93.435000000000002</c:v>
                </c:pt>
                <c:pt idx="69">
                  <c:v>93.435000000000002</c:v>
                </c:pt>
                <c:pt idx="70">
                  <c:v>93.435000000000002</c:v>
                </c:pt>
                <c:pt idx="71">
                  <c:v>93.435000000000002</c:v>
                </c:pt>
                <c:pt idx="72">
                  <c:v>93.435000000000002</c:v>
                </c:pt>
                <c:pt idx="73">
                  <c:v>93.435000000000002</c:v>
                </c:pt>
                <c:pt idx="74">
                  <c:v>93.435000000000002</c:v>
                </c:pt>
                <c:pt idx="75">
                  <c:v>93.435000000000002</c:v>
                </c:pt>
                <c:pt idx="76">
                  <c:v>93.162999999999997</c:v>
                </c:pt>
                <c:pt idx="77">
                  <c:v>92.62</c:v>
                </c:pt>
                <c:pt idx="78">
                  <c:v>92.347999999999999</c:v>
                </c:pt>
                <c:pt idx="79">
                  <c:v>92.075999999999993</c:v>
                </c:pt>
                <c:pt idx="80">
                  <c:v>92.075999999999993</c:v>
                </c:pt>
                <c:pt idx="81">
                  <c:v>92.075999999999993</c:v>
                </c:pt>
                <c:pt idx="82">
                  <c:v>92.075999999999993</c:v>
                </c:pt>
                <c:pt idx="83">
                  <c:v>92.075999999999993</c:v>
                </c:pt>
                <c:pt idx="84">
                  <c:v>92.075999999999993</c:v>
                </c:pt>
                <c:pt idx="85">
                  <c:v>92.075999999999993</c:v>
                </c:pt>
                <c:pt idx="86">
                  <c:v>92.075999999999993</c:v>
                </c:pt>
                <c:pt idx="87">
                  <c:v>91.656999999999996</c:v>
                </c:pt>
                <c:pt idx="88">
                  <c:v>91.656999999999996</c:v>
                </c:pt>
                <c:pt idx="89">
                  <c:v>91.230999999999995</c:v>
                </c:pt>
                <c:pt idx="90">
                  <c:v>91.230999999999995</c:v>
                </c:pt>
                <c:pt idx="91">
                  <c:v>91.230999999999995</c:v>
                </c:pt>
                <c:pt idx="92">
                  <c:v>91.230999999999995</c:v>
                </c:pt>
                <c:pt idx="93">
                  <c:v>91.230999999999995</c:v>
                </c:pt>
                <c:pt idx="94">
                  <c:v>91.230999999999995</c:v>
                </c:pt>
                <c:pt idx="95">
                  <c:v>91.230999999999995</c:v>
                </c:pt>
                <c:pt idx="96">
                  <c:v>91.230999999999995</c:v>
                </c:pt>
                <c:pt idx="97">
                  <c:v>91.230999999999995</c:v>
                </c:pt>
                <c:pt idx="98">
                  <c:v>91.230999999999995</c:v>
                </c:pt>
                <c:pt idx="99">
                  <c:v>91.230999999999995</c:v>
                </c:pt>
                <c:pt idx="100">
                  <c:v>91.230999999999995</c:v>
                </c:pt>
                <c:pt idx="101">
                  <c:v>91.230999999999995</c:v>
                </c:pt>
                <c:pt idx="102">
                  <c:v>91.230999999999995</c:v>
                </c:pt>
                <c:pt idx="103">
                  <c:v>91.230999999999995</c:v>
                </c:pt>
                <c:pt idx="104">
                  <c:v>91.230999999999995</c:v>
                </c:pt>
                <c:pt idx="105">
                  <c:v>91.230999999999995</c:v>
                </c:pt>
                <c:pt idx="106">
                  <c:v>91.230999999999995</c:v>
                </c:pt>
                <c:pt idx="107">
                  <c:v>91.230999999999995</c:v>
                </c:pt>
                <c:pt idx="108">
                  <c:v>91.230999999999995</c:v>
                </c:pt>
                <c:pt idx="109">
                  <c:v>91.230999999999995</c:v>
                </c:pt>
                <c:pt idx="110">
                  <c:v>91.230999999999995</c:v>
                </c:pt>
                <c:pt idx="111">
                  <c:v>91.230999999999995</c:v>
                </c:pt>
                <c:pt idx="112">
                  <c:v>91.230999999999995</c:v>
                </c:pt>
                <c:pt idx="113">
                  <c:v>91.230999999999995</c:v>
                </c:pt>
                <c:pt idx="114">
                  <c:v>91.230999999999995</c:v>
                </c:pt>
                <c:pt idx="115">
                  <c:v>91.230999999999995</c:v>
                </c:pt>
                <c:pt idx="116">
                  <c:v>91.230999999999995</c:v>
                </c:pt>
                <c:pt idx="117">
                  <c:v>91.230999999999995</c:v>
                </c:pt>
                <c:pt idx="118">
                  <c:v>91.230999999999995</c:v>
                </c:pt>
                <c:pt idx="119">
                  <c:v>91.230999999999995</c:v>
                </c:pt>
                <c:pt idx="120">
                  <c:v>91.230999999999995</c:v>
                </c:pt>
                <c:pt idx="121">
                  <c:v>91.230999999999995</c:v>
                </c:pt>
                <c:pt idx="122">
                  <c:v>91.230999999999995</c:v>
                </c:pt>
                <c:pt idx="123">
                  <c:v>91.230999999999995</c:v>
                </c:pt>
                <c:pt idx="124">
                  <c:v>91.230999999999995</c:v>
                </c:pt>
                <c:pt idx="125">
                  <c:v>91.230999999999995</c:v>
                </c:pt>
                <c:pt idx="126">
                  <c:v>91.230999999999995</c:v>
                </c:pt>
                <c:pt idx="127">
                  <c:v>91.230999999999995</c:v>
                </c:pt>
                <c:pt idx="128">
                  <c:v>91.230999999999995</c:v>
                </c:pt>
                <c:pt idx="129">
                  <c:v>91.230999999999995</c:v>
                </c:pt>
                <c:pt idx="130">
                  <c:v>91.230999999999995</c:v>
                </c:pt>
                <c:pt idx="131">
                  <c:v>91.230999999999995</c:v>
                </c:pt>
              </c:numCache>
            </c:numRef>
          </c:yVal>
          <c:smooth val="0"/>
        </c:ser>
        <c:ser>
          <c:idx val="2"/>
          <c:order val="2"/>
          <c:tx>
            <c:strRef>
              <c:f>Sheet1!$D$1</c:f>
              <c:strCache>
                <c:ptCount val="1"/>
                <c:pt idx="0">
                  <c:v>Cyclosporine use at discharge/ Tacrolimus use at 1 year (N = 184)</c:v>
                </c:pt>
              </c:strCache>
            </c:strRef>
          </c:tx>
          <c:spPr>
            <a:ln w="41275">
              <a:solidFill>
                <a:srgbClr val="00FFFF"/>
              </a:solidFill>
            </a:ln>
          </c:spPr>
          <c:marker>
            <c:symbol val="none"/>
          </c:marker>
          <c:xVal>
            <c:numRef>
              <c:f>Sheet1!$A$2:$A$133</c:f>
              <c:numCache>
                <c:formatCode>General</c:formatCode>
                <c:ptCount val="1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numCache>
            </c:numRef>
          </c:xVal>
          <c:yVal>
            <c:numRef>
              <c:f>Sheet1!$D$2:$D$133</c:f>
              <c:numCache>
                <c:formatCode>General</c:formatCode>
                <c:ptCount val="132"/>
                <c:pt idx="0">
                  <c:v>100</c:v>
                </c:pt>
                <c:pt idx="1">
                  <c:v>100</c:v>
                </c:pt>
                <c:pt idx="2">
                  <c:v>100</c:v>
                </c:pt>
                <c:pt idx="3">
                  <c:v>100</c:v>
                </c:pt>
                <c:pt idx="4">
                  <c:v>100</c:v>
                </c:pt>
                <c:pt idx="5">
                  <c:v>100</c:v>
                </c:pt>
                <c:pt idx="6">
                  <c:v>99.456000000000003</c:v>
                </c:pt>
                <c:pt idx="7">
                  <c:v>98.912999999999997</c:v>
                </c:pt>
                <c:pt idx="8">
                  <c:v>98.912999999999997</c:v>
                </c:pt>
                <c:pt idx="9">
                  <c:v>98.912999999999997</c:v>
                </c:pt>
                <c:pt idx="10">
                  <c:v>98.912999999999997</c:v>
                </c:pt>
                <c:pt idx="11">
                  <c:v>98.912999999999997</c:v>
                </c:pt>
                <c:pt idx="12">
                  <c:v>98.912999999999997</c:v>
                </c:pt>
                <c:pt idx="13">
                  <c:v>98.912999999999997</c:v>
                </c:pt>
                <c:pt idx="14">
                  <c:v>98.912999999999997</c:v>
                </c:pt>
                <c:pt idx="15">
                  <c:v>98.912999999999997</c:v>
                </c:pt>
                <c:pt idx="16">
                  <c:v>98.912999999999997</c:v>
                </c:pt>
                <c:pt idx="17">
                  <c:v>98.912999999999997</c:v>
                </c:pt>
                <c:pt idx="18">
                  <c:v>98.912999999999997</c:v>
                </c:pt>
                <c:pt idx="19">
                  <c:v>98.912999999999997</c:v>
                </c:pt>
                <c:pt idx="20">
                  <c:v>98.31</c:v>
                </c:pt>
                <c:pt idx="21">
                  <c:v>98.31</c:v>
                </c:pt>
                <c:pt idx="22">
                  <c:v>98.31</c:v>
                </c:pt>
                <c:pt idx="23">
                  <c:v>98.31</c:v>
                </c:pt>
                <c:pt idx="24">
                  <c:v>98.31</c:v>
                </c:pt>
                <c:pt idx="25">
                  <c:v>98.31</c:v>
                </c:pt>
                <c:pt idx="26">
                  <c:v>98.31</c:v>
                </c:pt>
                <c:pt idx="27">
                  <c:v>98.31</c:v>
                </c:pt>
                <c:pt idx="28">
                  <c:v>98.31</c:v>
                </c:pt>
                <c:pt idx="29">
                  <c:v>98.31</c:v>
                </c:pt>
                <c:pt idx="30">
                  <c:v>98.31</c:v>
                </c:pt>
                <c:pt idx="31">
                  <c:v>98.31</c:v>
                </c:pt>
                <c:pt idx="32">
                  <c:v>98.31</c:v>
                </c:pt>
                <c:pt idx="33">
                  <c:v>98.31</c:v>
                </c:pt>
                <c:pt idx="34">
                  <c:v>98.31</c:v>
                </c:pt>
                <c:pt idx="35">
                  <c:v>98.31</c:v>
                </c:pt>
                <c:pt idx="36">
                  <c:v>98.31</c:v>
                </c:pt>
                <c:pt idx="37">
                  <c:v>98.31</c:v>
                </c:pt>
                <c:pt idx="38">
                  <c:v>98.31</c:v>
                </c:pt>
                <c:pt idx="39">
                  <c:v>98.31</c:v>
                </c:pt>
                <c:pt idx="40">
                  <c:v>97.477000000000004</c:v>
                </c:pt>
                <c:pt idx="41">
                  <c:v>97.477000000000004</c:v>
                </c:pt>
                <c:pt idx="42">
                  <c:v>95.81</c:v>
                </c:pt>
                <c:pt idx="43">
                  <c:v>95.81</c:v>
                </c:pt>
                <c:pt idx="44">
                  <c:v>95.81</c:v>
                </c:pt>
                <c:pt idx="45">
                  <c:v>95.81</c:v>
                </c:pt>
                <c:pt idx="46">
                  <c:v>95.81</c:v>
                </c:pt>
                <c:pt idx="47">
                  <c:v>95.81</c:v>
                </c:pt>
                <c:pt idx="48">
                  <c:v>95.81</c:v>
                </c:pt>
                <c:pt idx="49">
                  <c:v>95.81</c:v>
                </c:pt>
                <c:pt idx="50">
                  <c:v>95.81</c:v>
                </c:pt>
                <c:pt idx="51">
                  <c:v>95.81</c:v>
                </c:pt>
                <c:pt idx="52">
                  <c:v>95.81</c:v>
                </c:pt>
                <c:pt idx="53">
                  <c:v>95.81</c:v>
                </c:pt>
                <c:pt idx="54">
                  <c:v>95.81</c:v>
                </c:pt>
                <c:pt idx="55">
                  <c:v>93.894000000000005</c:v>
                </c:pt>
                <c:pt idx="56">
                  <c:v>93.894000000000005</c:v>
                </c:pt>
                <c:pt idx="57">
                  <c:v>93.894000000000005</c:v>
                </c:pt>
                <c:pt idx="58">
                  <c:v>93.894000000000005</c:v>
                </c:pt>
                <c:pt idx="59">
                  <c:v>93.894000000000005</c:v>
                </c:pt>
                <c:pt idx="60">
                  <c:v>93.894000000000005</c:v>
                </c:pt>
                <c:pt idx="61">
                  <c:v>93.894000000000005</c:v>
                </c:pt>
                <c:pt idx="62">
                  <c:v>93.894000000000005</c:v>
                </c:pt>
                <c:pt idx="63">
                  <c:v>93.894000000000005</c:v>
                </c:pt>
                <c:pt idx="64">
                  <c:v>93.894000000000005</c:v>
                </c:pt>
                <c:pt idx="65">
                  <c:v>93.894000000000005</c:v>
                </c:pt>
                <c:pt idx="66">
                  <c:v>93.894000000000005</c:v>
                </c:pt>
                <c:pt idx="67">
                  <c:v>92.69</c:v>
                </c:pt>
                <c:pt idx="68">
                  <c:v>92.69</c:v>
                </c:pt>
                <c:pt idx="69">
                  <c:v>92.69</c:v>
                </c:pt>
                <c:pt idx="70">
                  <c:v>92.69</c:v>
                </c:pt>
                <c:pt idx="71">
                  <c:v>92.69</c:v>
                </c:pt>
                <c:pt idx="72">
                  <c:v>92.69</c:v>
                </c:pt>
                <c:pt idx="73">
                  <c:v>92.69</c:v>
                </c:pt>
                <c:pt idx="74">
                  <c:v>92.69</c:v>
                </c:pt>
                <c:pt idx="75">
                  <c:v>92.69</c:v>
                </c:pt>
                <c:pt idx="76">
                  <c:v>92.69</c:v>
                </c:pt>
                <c:pt idx="77">
                  <c:v>92.69</c:v>
                </c:pt>
                <c:pt idx="78">
                  <c:v>92.69</c:v>
                </c:pt>
                <c:pt idx="79">
                  <c:v>92.69</c:v>
                </c:pt>
                <c:pt idx="80">
                  <c:v>92.69</c:v>
                </c:pt>
                <c:pt idx="81">
                  <c:v>92.69</c:v>
                </c:pt>
                <c:pt idx="82">
                  <c:v>92.69</c:v>
                </c:pt>
                <c:pt idx="83">
                  <c:v>92.69</c:v>
                </c:pt>
                <c:pt idx="84">
                  <c:v>92.69</c:v>
                </c:pt>
                <c:pt idx="85">
                  <c:v>92.69</c:v>
                </c:pt>
                <c:pt idx="86">
                  <c:v>92.69</c:v>
                </c:pt>
                <c:pt idx="87">
                  <c:v>92.69</c:v>
                </c:pt>
                <c:pt idx="88">
                  <c:v>92.69</c:v>
                </c:pt>
                <c:pt idx="89">
                  <c:v>92.69</c:v>
                </c:pt>
                <c:pt idx="90">
                  <c:v>92.69</c:v>
                </c:pt>
                <c:pt idx="91">
                  <c:v>92.69</c:v>
                </c:pt>
                <c:pt idx="92">
                  <c:v>92.69</c:v>
                </c:pt>
                <c:pt idx="93">
                  <c:v>92.69</c:v>
                </c:pt>
                <c:pt idx="94">
                  <c:v>92.69</c:v>
                </c:pt>
                <c:pt idx="95">
                  <c:v>92.69</c:v>
                </c:pt>
                <c:pt idx="96">
                  <c:v>92.69</c:v>
                </c:pt>
                <c:pt idx="97">
                  <c:v>92.69</c:v>
                </c:pt>
                <c:pt idx="98">
                  <c:v>92.69</c:v>
                </c:pt>
                <c:pt idx="99">
                  <c:v>92.69</c:v>
                </c:pt>
                <c:pt idx="100">
                  <c:v>92.69</c:v>
                </c:pt>
                <c:pt idx="101">
                  <c:v>92.69</c:v>
                </c:pt>
                <c:pt idx="102">
                  <c:v>92.69</c:v>
                </c:pt>
                <c:pt idx="103">
                  <c:v>92.69</c:v>
                </c:pt>
                <c:pt idx="104">
                  <c:v>92.69</c:v>
                </c:pt>
                <c:pt idx="105">
                  <c:v>92.69</c:v>
                </c:pt>
                <c:pt idx="106">
                  <c:v>92.69</c:v>
                </c:pt>
                <c:pt idx="107">
                  <c:v>92.69</c:v>
                </c:pt>
                <c:pt idx="108">
                  <c:v>92.69</c:v>
                </c:pt>
                <c:pt idx="109">
                  <c:v>92.69</c:v>
                </c:pt>
                <c:pt idx="110">
                  <c:v>92.69</c:v>
                </c:pt>
                <c:pt idx="111">
                  <c:v>92.69</c:v>
                </c:pt>
                <c:pt idx="112">
                  <c:v>92.69</c:v>
                </c:pt>
                <c:pt idx="113">
                  <c:v>92.69</c:v>
                </c:pt>
                <c:pt idx="114">
                  <c:v>92.69</c:v>
                </c:pt>
                <c:pt idx="115">
                  <c:v>92.69</c:v>
                </c:pt>
                <c:pt idx="116">
                  <c:v>92.69</c:v>
                </c:pt>
                <c:pt idx="117">
                  <c:v>92.69</c:v>
                </c:pt>
                <c:pt idx="118">
                  <c:v>92.69</c:v>
                </c:pt>
                <c:pt idx="119">
                  <c:v>92.69</c:v>
                </c:pt>
                <c:pt idx="120">
                  <c:v>92.69</c:v>
                </c:pt>
                <c:pt idx="121">
                  <c:v>92.69</c:v>
                </c:pt>
              </c:numCache>
            </c:numRef>
          </c:yVal>
          <c:smooth val="0"/>
        </c:ser>
        <c:dLbls>
          <c:showLegendKey val="0"/>
          <c:showVal val="0"/>
          <c:showCatName val="0"/>
          <c:showSerName val="0"/>
          <c:showPercent val="0"/>
          <c:showBubbleSize val="0"/>
        </c:dLbls>
        <c:axId val="832154760"/>
        <c:axId val="832155152"/>
      </c:scatterChart>
      <c:valAx>
        <c:axId val="83215476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2155152"/>
        <c:crosses val="autoZero"/>
        <c:crossBetween val="midCat"/>
        <c:majorUnit val="1"/>
      </c:valAx>
      <c:valAx>
        <c:axId val="83215515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32154760"/>
        <c:crosses val="autoZero"/>
        <c:crossBetween val="midCat"/>
        <c:majorUnit val="10"/>
      </c:valAx>
      <c:spPr>
        <a:solidFill>
          <a:schemeClr val="bg2"/>
        </a:solidFill>
        <a:ln>
          <a:solidFill>
            <a:schemeClr val="tx1"/>
          </a:solidFill>
        </a:ln>
      </c:spPr>
    </c:plotArea>
    <c:legend>
      <c:legendPos val="r"/>
      <c:layout>
        <c:manualLayout>
          <c:xMode val="edge"/>
          <c:yMode val="edge"/>
          <c:x val="0.12224920446891044"/>
          <c:y val="0.6422576627074158"/>
          <c:w val="0.73303834808259583"/>
          <c:h val="0.1998725764118176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70056"/>
          <c:h val="0.82543020013123347"/>
        </c:manualLayout>
      </c:layout>
      <c:scatterChart>
        <c:scatterStyle val="lineMarker"/>
        <c:varyColors val="0"/>
        <c:ser>
          <c:idx val="0"/>
          <c:order val="0"/>
          <c:tx>
            <c:strRef>
              <c:f>Sheet1!$B$1</c:f>
              <c:strCache>
                <c:ptCount val="1"/>
                <c:pt idx="0">
                  <c:v>Induction (N = 2,485)</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100</c:v>
                </c:pt>
                <c:pt idx="4">
                  <c:v>99.96</c:v>
                </c:pt>
                <c:pt idx="5">
                  <c:v>99.918999999999997</c:v>
                </c:pt>
                <c:pt idx="6">
                  <c:v>99.347999999999999</c:v>
                </c:pt>
                <c:pt idx="7">
                  <c:v>98.694000000000003</c:v>
                </c:pt>
                <c:pt idx="8">
                  <c:v>98.611999999999995</c:v>
                </c:pt>
                <c:pt idx="9">
                  <c:v>98.57</c:v>
                </c:pt>
                <c:pt idx="10">
                  <c:v>98.57</c:v>
                </c:pt>
                <c:pt idx="11">
                  <c:v>98.57</c:v>
                </c:pt>
                <c:pt idx="12">
                  <c:v>98.57</c:v>
                </c:pt>
                <c:pt idx="13">
                  <c:v>98.57</c:v>
                </c:pt>
                <c:pt idx="14">
                  <c:v>98.57</c:v>
                </c:pt>
                <c:pt idx="15">
                  <c:v>98.57</c:v>
                </c:pt>
                <c:pt idx="16">
                  <c:v>98.57</c:v>
                </c:pt>
                <c:pt idx="17">
                  <c:v>98.521000000000001</c:v>
                </c:pt>
                <c:pt idx="18">
                  <c:v>98.274000000000001</c:v>
                </c:pt>
                <c:pt idx="19">
                  <c:v>97.727999999999994</c:v>
                </c:pt>
                <c:pt idx="20">
                  <c:v>97.628</c:v>
                </c:pt>
                <c:pt idx="21">
                  <c:v>97.628</c:v>
                </c:pt>
                <c:pt idx="22">
                  <c:v>97.628</c:v>
                </c:pt>
                <c:pt idx="23">
                  <c:v>97.628</c:v>
                </c:pt>
                <c:pt idx="24">
                  <c:v>97.628</c:v>
                </c:pt>
                <c:pt idx="25">
                  <c:v>97.628</c:v>
                </c:pt>
                <c:pt idx="26">
                  <c:v>97.628</c:v>
                </c:pt>
                <c:pt idx="27">
                  <c:v>97.628</c:v>
                </c:pt>
                <c:pt idx="28">
                  <c:v>97.628</c:v>
                </c:pt>
                <c:pt idx="29">
                  <c:v>97.569000000000003</c:v>
                </c:pt>
                <c:pt idx="30">
                  <c:v>97.45</c:v>
                </c:pt>
                <c:pt idx="31">
                  <c:v>97.212000000000003</c:v>
                </c:pt>
                <c:pt idx="32">
                  <c:v>97.212000000000003</c:v>
                </c:pt>
                <c:pt idx="33">
                  <c:v>97.212000000000003</c:v>
                </c:pt>
                <c:pt idx="34">
                  <c:v>97.212000000000003</c:v>
                </c:pt>
                <c:pt idx="35">
                  <c:v>97.212000000000003</c:v>
                </c:pt>
                <c:pt idx="36">
                  <c:v>97.212000000000003</c:v>
                </c:pt>
                <c:pt idx="37">
                  <c:v>97.212000000000003</c:v>
                </c:pt>
                <c:pt idx="38">
                  <c:v>97.212000000000003</c:v>
                </c:pt>
                <c:pt idx="39">
                  <c:v>97.212000000000003</c:v>
                </c:pt>
                <c:pt idx="40">
                  <c:v>96.923000000000002</c:v>
                </c:pt>
                <c:pt idx="41">
                  <c:v>96.850999999999999</c:v>
                </c:pt>
                <c:pt idx="42">
                  <c:v>96.561000000000007</c:v>
                </c:pt>
                <c:pt idx="43">
                  <c:v>96.27</c:v>
                </c:pt>
                <c:pt idx="44">
                  <c:v>96.27</c:v>
                </c:pt>
                <c:pt idx="45">
                  <c:v>96.27</c:v>
                </c:pt>
                <c:pt idx="46">
                  <c:v>96.27</c:v>
                </c:pt>
                <c:pt idx="47">
                  <c:v>96.27</c:v>
                </c:pt>
                <c:pt idx="48">
                  <c:v>96.27</c:v>
                </c:pt>
                <c:pt idx="49">
                  <c:v>96.27</c:v>
                </c:pt>
                <c:pt idx="50">
                  <c:v>96.27</c:v>
                </c:pt>
                <c:pt idx="51">
                  <c:v>96.27</c:v>
                </c:pt>
                <c:pt idx="52">
                  <c:v>96.18</c:v>
                </c:pt>
                <c:pt idx="53">
                  <c:v>96.18</c:v>
                </c:pt>
                <c:pt idx="54">
                  <c:v>95.73</c:v>
                </c:pt>
                <c:pt idx="55">
                  <c:v>95.096000000000004</c:v>
                </c:pt>
                <c:pt idx="56">
                  <c:v>95.004999999999995</c:v>
                </c:pt>
                <c:pt idx="57">
                  <c:v>95.004999999999995</c:v>
                </c:pt>
                <c:pt idx="58">
                  <c:v>94.911000000000001</c:v>
                </c:pt>
                <c:pt idx="59">
                  <c:v>94.911000000000001</c:v>
                </c:pt>
                <c:pt idx="60">
                  <c:v>94.911000000000001</c:v>
                </c:pt>
                <c:pt idx="61">
                  <c:v>94.911000000000001</c:v>
                </c:pt>
                <c:pt idx="62">
                  <c:v>94.911000000000001</c:v>
                </c:pt>
                <c:pt idx="63">
                  <c:v>94.911000000000001</c:v>
                </c:pt>
                <c:pt idx="64">
                  <c:v>94.911000000000001</c:v>
                </c:pt>
                <c:pt idx="65">
                  <c:v>94.911000000000001</c:v>
                </c:pt>
                <c:pt idx="66">
                  <c:v>94.686999999999998</c:v>
                </c:pt>
                <c:pt idx="67">
                  <c:v>94.012</c:v>
                </c:pt>
                <c:pt idx="68">
                  <c:v>94.012</c:v>
                </c:pt>
                <c:pt idx="69">
                  <c:v>94.012</c:v>
                </c:pt>
                <c:pt idx="70">
                  <c:v>94.012</c:v>
                </c:pt>
                <c:pt idx="71">
                  <c:v>94.012</c:v>
                </c:pt>
                <c:pt idx="72">
                  <c:v>94.012</c:v>
                </c:pt>
                <c:pt idx="73">
                  <c:v>94.012</c:v>
                </c:pt>
                <c:pt idx="74">
                  <c:v>94.012</c:v>
                </c:pt>
                <c:pt idx="75">
                  <c:v>94.012</c:v>
                </c:pt>
                <c:pt idx="76">
                  <c:v>94.012</c:v>
                </c:pt>
                <c:pt idx="77">
                  <c:v>94.012</c:v>
                </c:pt>
                <c:pt idx="78">
                  <c:v>93.870999999999995</c:v>
                </c:pt>
                <c:pt idx="79">
                  <c:v>93.73</c:v>
                </c:pt>
                <c:pt idx="80">
                  <c:v>93.73</c:v>
                </c:pt>
                <c:pt idx="81">
                  <c:v>93.73</c:v>
                </c:pt>
                <c:pt idx="82">
                  <c:v>93.73</c:v>
                </c:pt>
                <c:pt idx="83">
                  <c:v>93.73</c:v>
                </c:pt>
                <c:pt idx="84">
                  <c:v>93.73</c:v>
                </c:pt>
                <c:pt idx="85">
                  <c:v>93.73</c:v>
                </c:pt>
                <c:pt idx="86">
                  <c:v>93.73</c:v>
                </c:pt>
                <c:pt idx="87">
                  <c:v>93.73</c:v>
                </c:pt>
                <c:pt idx="88">
                  <c:v>93.545000000000002</c:v>
                </c:pt>
                <c:pt idx="89">
                  <c:v>92.99</c:v>
                </c:pt>
                <c:pt idx="90">
                  <c:v>92.62</c:v>
                </c:pt>
                <c:pt idx="91">
                  <c:v>92.433000000000007</c:v>
                </c:pt>
                <c:pt idx="92">
                  <c:v>92.244</c:v>
                </c:pt>
                <c:pt idx="93">
                  <c:v>92.244</c:v>
                </c:pt>
                <c:pt idx="94">
                  <c:v>92.244</c:v>
                </c:pt>
                <c:pt idx="95">
                  <c:v>92.244</c:v>
                </c:pt>
                <c:pt idx="96">
                  <c:v>92.244</c:v>
                </c:pt>
                <c:pt idx="97">
                  <c:v>92.244</c:v>
                </c:pt>
                <c:pt idx="98">
                  <c:v>92.244</c:v>
                </c:pt>
                <c:pt idx="99">
                  <c:v>92.244</c:v>
                </c:pt>
                <c:pt idx="100">
                  <c:v>92.244</c:v>
                </c:pt>
                <c:pt idx="101">
                  <c:v>91.995000000000005</c:v>
                </c:pt>
                <c:pt idx="102">
                  <c:v>91.495999999999995</c:v>
                </c:pt>
                <c:pt idx="103">
                  <c:v>91.245999999999995</c:v>
                </c:pt>
                <c:pt idx="104">
                  <c:v>91.245999999999995</c:v>
                </c:pt>
                <c:pt idx="105">
                  <c:v>91.245999999999995</c:v>
                </c:pt>
                <c:pt idx="106">
                  <c:v>91.245999999999995</c:v>
                </c:pt>
                <c:pt idx="107">
                  <c:v>91.245999999999995</c:v>
                </c:pt>
                <c:pt idx="108">
                  <c:v>91.245999999999995</c:v>
                </c:pt>
                <c:pt idx="109">
                  <c:v>91.245999999999995</c:v>
                </c:pt>
                <c:pt idx="110">
                  <c:v>91.245999999999995</c:v>
                </c:pt>
                <c:pt idx="111">
                  <c:v>91.245999999999995</c:v>
                </c:pt>
                <c:pt idx="112">
                  <c:v>90.626000000000005</c:v>
                </c:pt>
                <c:pt idx="113">
                  <c:v>90.313999999999993</c:v>
                </c:pt>
                <c:pt idx="114">
                  <c:v>90.313999999999993</c:v>
                </c:pt>
                <c:pt idx="115">
                  <c:v>90.001000000000005</c:v>
                </c:pt>
                <c:pt idx="116">
                  <c:v>90.001000000000005</c:v>
                </c:pt>
                <c:pt idx="117">
                  <c:v>90.001000000000005</c:v>
                </c:pt>
                <c:pt idx="118">
                  <c:v>90.001000000000005</c:v>
                </c:pt>
                <c:pt idx="119">
                  <c:v>90.001000000000005</c:v>
                </c:pt>
                <c:pt idx="120">
                  <c:v>90.001000000000005</c:v>
                </c:pt>
                <c:pt idx="121">
                  <c:v>90.001000000000005</c:v>
                </c:pt>
                <c:pt idx="122">
                  <c:v>90.001000000000005</c:v>
                </c:pt>
                <c:pt idx="123">
                  <c:v>90.001000000000005</c:v>
                </c:pt>
                <c:pt idx="124">
                  <c:v>90.001000000000005</c:v>
                </c:pt>
                <c:pt idx="125">
                  <c:v>90.001000000000005</c:v>
                </c:pt>
                <c:pt idx="126">
                  <c:v>89.584000000000003</c:v>
                </c:pt>
                <c:pt idx="127">
                  <c:v>89.584000000000003</c:v>
                </c:pt>
                <c:pt idx="128">
                  <c:v>89.156999999999996</c:v>
                </c:pt>
                <c:pt idx="129">
                  <c:v>89.156999999999996</c:v>
                </c:pt>
                <c:pt idx="130">
                  <c:v>89.156999999999996</c:v>
                </c:pt>
                <c:pt idx="131">
                  <c:v>89.156999999999996</c:v>
                </c:pt>
                <c:pt idx="132">
                  <c:v>89.156999999999996</c:v>
                </c:pt>
                <c:pt idx="133">
                  <c:v>89.156999999999996</c:v>
                </c:pt>
                <c:pt idx="134">
                  <c:v>89.156999999999996</c:v>
                </c:pt>
                <c:pt idx="135">
                  <c:v>89.156999999999996</c:v>
                </c:pt>
                <c:pt idx="136">
                  <c:v>89.156999999999996</c:v>
                </c:pt>
                <c:pt idx="137">
                  <c:v>88.632999999999996</c:v>
                </c:pt>
                <c:pt idx="138">
                  <c:v>88.108000000000004</c:v>
                </c:pt>
                <c:pt idx="139">
                  <c:v>88.108000000000004</c:v>
                </c:pt>
                <c:pt idx="140">
                  <c:v>88.108000000000004</c:v>
                </c:pt>
                <c:pt idx="141">
                  <c:v>88.108000000000004</c:v>
                </c:pt>
                <c:pt idx="142">
                  <c:v>88.108000000000004</c:v>
                </c:pt>
                <c:pt idx="143">
                  <c:v>88.108000000000004</c:v>
                </c:pt>
                <c:pt idx="144">
                  <c:v>88.108000000000004</c:v>
                </c:pt>
                <c:pt idx="145">
                  <c:v>88.108000000000004</c:v>
                </c:pt>
                <c:pt idx="146">
                  <c:v>88.108000000000004</c:v>
                </c:pt>
                <c:pt idx="147">
                  <c:v>88.108000000000004</c:v>
                </c:pt>
                <c:pt idx="148">
                  <c:v>88.108000000000004</c:v>
                </c:pt>
                <c:pt idx="149">
                  <c:v>86.763000000000005</c:v>
                </c:pt>
                <c:pt idx="150">
                  <c:v>86.763000000000005</c:v>
                </c:pt>
                <c:pt idx="151">
                  <c:v>86.090999999999994</c:v>
                </c:pt>
                <c:pt idx="152">
                  <c:v>86.090999999999994</c:v>
                </c:pt>
                <c:pt idx="153">
                  <c:v>86.090999999999994</c:v>
                </c:pt>
                <c:pt idx="154">
                  <c:v>86.090999999999994</c:v>
                </c:pt>
                <c:pt idx="155">
                  <c:v>86.090999999999994</c:v>
                </c:pt>
                <c:pt idx="156">
                  <c:v>86.090999999999994</c:v>
                </c:pt>
                <c:pt idx="157">
                  <c:v>86.090999999999994</c:v>
                </c:pt>
                <c:pt idx="158">
                  <c:v>86.090999999999994</c:v>
                </c:pt>
                <c:pt idx="159">
                  <c:v>86.090999999999994</c:v>
                </c:pt>
                <c:pt idx="160">
                  <c:v>86.090999999999994</c:v>
                </c:pt>
                <c:pt idx="161">
                  <c:v>86.090999999999994</c:v>
                </c:pt>
                <c:pt idx="162">
                  <c:v>86.090999999999994</c:v>
                </c:pt>
                <c:pt idx="163">
                  <c:v>85.212000000000003</c:v>
                </c:pt>
                <c:pt idx="164">
                  <c:v>85.212000000000003</c:v>
                </c:pt>
                <c:pt idx="165">
                  <c:v>85.212000000000003</c:v>
                </c:pt>
                <c:pt idx="166">
                  <c:v>85.212000000000003</c:v>
                </c:pt>
                <c:pt idx="167">
                  <c:v>85.212000000000003</c:v>
                </c:pt>
                <c:pt idx="168">
                  <c:v>85.212000000000003</c:v>
                </c:pt>
                <c:pt idx="169">
                  <c:v>85.212000000000003</c:v>
                </c:pt>
                <c:pt idx="170">
                  <c:v>85.212000000000003</c:v>
                </c:pt>
                <c:pt idx="171">
                  <c:v>85.212000000000003</c:v>
                </c:pt>
                <c:pt idx="172">
                  <c:v>85.212000000000003</c:v>
                </c:pt>
                <c:pt idx="173">
                  <c:v>83.977000000000004</c:v>
                </c:pt>
                <c:pt idx="174">
                  <c:v>83.977000000000004</c:v>
                </c:pt>
                <c:pt idx="175">
                  <c:v>83.977000000000004</c:v>
                </c:pt>
                <c:pt idx="176">
                  <c:v>83.977000000000004</c:v>
                </c:pt>
                <c:pt idx="177">
                  <c:v>83.977000000000004</c:v>
                </c:pt>
                <c:pt idx="178">
                  <c:v>83.977000000000004</c:v>
                </c:pt>
                <c:pt idx="179">
                  <c:v>83.977000000000004</c:v>
                </c:pt>
                <c:pt idx="180">
                  <c:v>83.977000000000004</c:v>
                </c:pt>
              </c:numCache>
            </c:numRef>
          </c:yVal>
          <c:smooth val="0"/>
        </c:ser>
        <c:ser>
          <c:idx val="1"/>
          <c:order val="1"/>
          <c:tx>
            <c:strRef>
              <c:f>Sheet1!$C$1</c:f>
              <c:strCache>
                <c:ptCount val="1"/>
                <c:pt idx="0">
                  <c:v>No Induction (N = 2,092)</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99.903999999999996</c:v>
                </c:pt>
                <c:pt idx="4">
                  <c:v>99.808000000000007</c:v>
                </c:pt>
                <c:pt idx="5">
                  <c:v>99.712000000000003</c:v>
                </c:pt>
                <c:pt idx="6">
                  <c:v>99.370999999999995</c:v>
                </c:pt>
                <c:pt idx="7">
                  <c:v>98.491</c:v>
                </c:pt>
                <c:pt idx="8">
                  <c:v>98.245999999999995</c:v>
                </c:pt>
                <c:pt idx="9">
                  <c:v>98.245999999999995</c:v>
                </c:pt>
                <c:pt idx="10">
                  <c:v>98.245999999999995</c:v>
                </c:pt>
                <c:pt idx="11">
                  <c:v>98.245999999999995</c:v>
                </c:pt>
                <c:pt idx="12">
                  <c:v>98.245999999999995</c:v>
                </c:pt>
                <c:pt idx="13">
                  <c:v>98.245999999999995</c:v>
                </c:pt>
                <c:pt idx="14">
                  <c:v>98.245999999999995</c:v>
                </c:pt>
                <c:pt idx="15">
                  <c:v>98.245999999999995</c:v>
                </c:pt>
                <c:pt idx="16">
                  <c:v>98.245999999999995</c:v>
                </c:pt>
                <c:pt idx="17">
                  <c:v>98.245999999999995</c:v>
                </c:pt>
                <c:pt idx="18">
                  <c:v>98.075999999999993</c:v>
                </c:pt>
                <c:pt idx="19">
                  <c:v>97.620999999999995</c:v>
                </c:pt>
                <c:pt idx="20">
                  <c:v>97.393000000000001</c:v>
                </c:pt>
                <c:pt idx="21">
                  <c:v>97.393000000000001</c:v>
                </c:pt>
                <c:pt idx="22">
                  <c:v>97.393000000000001</c:v>
                </c:pt>
                <c:pt idx="23">
                  <c:v>97.393000000000001</c:v>
                </c:pt>
                <c:pt idx="24">
                  <c:v>97.393000000000001</c:v>
                </c:pt>
                <c:pt idx="25">
                  <c:v>97.393000000000001</c:v>
                </c:pt>
                <c:pt idx="26">
                  <c:v>97.393000000000001</c:v>
                </c:pt>
                <c:pt idx="27">
                  <c:v>97.393000000000001</c:v>
                </c:pt>
                <c:pt idx="28">
                  <c:v>97.393000000000001</c:v>
                </c:pt>
                <c:pt idx="29">
                  <c:v>97.2</c:v>
                </c:pt>
                <c:pt idx="30">
                  <c:v>96.941000000000003</c:v>
                </c:pt>
                <c:pt idx="31">
                  <c:v>96.617999999999995</c:v>
                </c:pt>
                <c:pt idx="32">
                  <c:v>96.424000000000007</c:v>
                </c:pt>
                <c:pt idx="33">
                  <c:v>96.424000000000007</c:v>
                </c:pt>
                <c:pt idx="34">
                  <c:v>96.424000000000007</c:v>
                </c:pt>
                <c:pt idx="35">
                  <c:v>96.424000000000007</c:v>
                </c:pt>
                <c:pt idx="36">
                  <c:v>96.424000000000007</c:v>
                </c:pt>
                <c:pt idx="37">
                  <c:v>96.424000000000007</c:v>
                </c:pt>
                <c:pt idx="38">
                  <c:v>96.424000000000007</c:v>
                </c:pt>
                <c:pt idx="39">
                  <c:v>96.347999999999999</c:v>
                </c:pt>
                <c:pt idx="40">
                  <c:v>96.347999999999999</c:v>
                </c:pt>
                <c:pt idx="41">
                  <c:v>96.272999999999996</c:v>
                </c:pt>
                <c:pt idx="42">
                  <c:v>95.893000000000001</c:v>
                </c:pt>
                <c:pt idx="43">
                  <c:v>95.513999999999996</c:v>
                </c:pt>
                <c:pt idx="44">
                  <c:v>95.436999999999998</c:v>
                </c:pt>
                <c:pt idx="45">
                  <c:v>95.358999999999995</c:v>
                </c:pt>
                <c:pt idx="46">
                  <c:v>95.358999999999995</c:v>
                </c:pt>
                <c:pt idx="47">
                  <c:v>95.358999999999995</c:v>
                </c:pt>
                <c:pt idx="48">
                  <c:v>95.358999999999995</c:v>
                </c:pt>
                <c:pt idx="49">
                  <c:v>95.358999999999995</c:v>
                </c:pt>
                <c:pt idx="50">
                  <c:v>95.272000000000006</c:v>
                </c:pt>
                <c:pt idx="51">
                  <c:v>95.272000000000006</c:v>
                </c:pt>
                <c:pt idx="52">
                  <c:v>95.272000000000006</c:v>
                </c:pt>
                <c:pt idx="53">
                  <c:v>95.272000000000006</c:v>
                </c:pt>
                <c:pt idx="54">
                  <c:v>95.007000000000005</c:v>
                </c:pt>
                <c:pt idx="55">
                  <c:v>94.652000000000001</c:v>
                </c:pt>
                <c:pt idx="56">
                  <c:v>94.561999999999998</c:v>
                </c:pt>
                <c:pt idx="57">
                  <c:v>94.561999999999998</c:v>
                </c:pt>
                <c:pt idx="58">
                  <c:v>94.561999999999998</c:v>
                </c:pt>
                <c:pt idx="59">
                  <c:v>94.561999999999998</c:v>
                </c:pt>
                <c:pt idx="60">
                  <c:v>94.561999999999998</c:v>
                </c:pt>
                <c:pt idx="61">
                  <c:v>94.561999999999998</c:v>
                </c:pt>
                <c:pt idx="62">
                  <c:v>94.561999999999998</c:v>
                </c:pt>
                <c:pt idx="63">
                  <c:v>94.561999999999998</c:v>
                </c:pt>
                <c:pt idx="64">
                  <c:v>94.561999999999998</c:v>
                </c:pt>
                <c:pt idx="65">
                  <c:v>94.256</c:v>
                </c:pt>
                <c:pt idx="66">
                  <c:v>94.052000000000007</c:v>
                </c:pt>
                <c:pt idx="67">
                  <c:v>93.540999999999997</c:v>
                </c:pt>
                <c:pt idx="68">
                  <c:v>93.231999999999999</c:v>
                </c:pt>
                <c:pt idx="69">
                  <c:v>93.128</c:v>
                </c:pt>
                <c:pt idx="70">
                  <c:v>93.128</c:v>
                </c:pt>
                <c:pt idx="71">
                  <c:v>93.128</c:v>
                </c:pt>
                <c:pt idx="72">
                  <c:v>93.128</c:v>
                </c:pt>
                <c:pt idx="73">
                  <c:v>93.128</c:v>
                </c:pt>
                <c:pt idx="74">
                  <c:v>93.128</c:v>
                </c:pt>
                <c:pt idx="75">
                  <c:v>93.128</c:v>
                </c:pt>
                <c:pt idx="76">
                  <c:v>93.006</c:v>
                </c:pt>
                <c:pt idx="77">
                  <c:v>92.762</c:v>
                </c:pt>
                <c:pt idx="78">
                  <c:v>92.396000000000001</c:v>
                </c:pt>
                <c:pt idx="79">
                  <c:v>92.396000000000001</c:v>
                </c:pt>
                <c:pt idx="80">
                  <c:v>92.396000000000001</c:v>
                </c:pt>
                <c:pt idx="81">
                  <c:v>92.396000000000001</c:v>
                </c:pt>
                <c:pt idx="82">
                  <c:v>92.396000000000001</c:v>
                </c:pt>
                <c:pt idx="83">
                  <c:v>92.396000000000001</c:v>
                </c:pt>
                <c:pt idx="84">
                  <c:v>92.396000000000001</c:v>
                </c:pt>
                <c:pt idx="85">
                  <c:v>92.396000000000001</c:v>
                </c:pt>
                <c:pt idx="86">
                  <c:v>92.396000000000001</c:v>
                </c:pt>
                <c:pt idx="87">
                  <c:v>92.254999999999995</c:v>
                </c:pt>
                <c:pt idx="88">
                  <c:v>91.971999999999994</c:v>
                </c:pt>
                <c:pt idx="89">
                  <c:v>91.688999999999993</c:v>
                </c:pt>
                <c:pt idx="90">
                  <c:v>91.546999999999997</c:v>
                </c:pt>
                <c:pt idx="91">
                  <c:v>91.546999999999997</c:v>
                </c:pt>
                <c:pt idx="92">
                  <c:v>91.546999999999997</c:v>
                </c:pt>
                <c:pt idx="93">
                  <c:v>91.546999999999997</c:v>
                </c:pt>
                <c:pt idx="94">
                  <c:v>91.546999999999997</c:v>
                </c:pt>
                <c:pt idx="95">
                  <c:v>91.546999999999997</c:v>
                </c:pt>
                <c:pt idx="96">
                  <c:v>91.546999999999997</c:v>
                </c:pt>
                <c:pt idx="97">
                  <c:v>91.546999999999997</c:v>
                </c:pt>
                <c:pt idx="98">
                  <c:v>91.546999999999997</c:v>
                </c:pt>
                <c:pt idx="99">
                  <c:v>91.546999999999997</c:v>
                </c:pt>
                <c:pt idx="100">
                  <c:v>91.38</c:v>
                </c:pt>
                <c:pt idx="101">
                  <c:v>91.38</c:v>
                </c:pt>
                <c:pt idx="102">
                  <c:v>91.38</c:v>
                </c:pt>
                <c:pt idx="103">
                  <c:v>91.043999999999997</c:v>
                </c:pt>
                <c:pt idx="104">
                  <c:v>91.043999999999997</c:v>
                </c:pt>
                <c:pt idx="105">
                  <c:v>91.043999999999997</c:v>
                </c:pt>
                <c:pt idx="106">
                  <c:v>91.043999999999997</c:v>
                </c:pt>
                <c:pt idx="107">
                  <c:v>91.043999999999997</c:v>
                </c:pt>
                <c:pt idx="108">
                  <c:v>91.043999999999997</c:v>
                </c:pt>
                <c:pt idx="109">
                  <c:v>91.043999999999997</c:v>
                </c:pt>
                <c:pt idx="110">
                  <c:v>91.043999999999997</c:v>
                </c:pt>
                <c:pt idx="111">
                  <c:v>91.043999999999997</c:v>
                </c:pt>
                <c:pt idx="112">
                  <c:v>90.628</c:v>
                </c:pt>
                <c:pt idx="113">
                  <c:v>90.418999999999997</c:v>
                </c:pt>
                <c:pt idx="114">
                  <c:v>89.789000000000001</c:v>
                </c:pt>
                <c:pt idx="115">
                  <c:v>89.367999999999995</c:v>
                </c:pt>
                <c:pt idx="116">
                  <c:v>89.156999999999996</c:v>
                </c:pt>
                <c:pt idx="117">
                  <c:v>89.156999999999996</c:v>
                </c:pt>
                <c:pt idx="118">
                  <c:v>89.156999999999996</c:v>
                </c:pt>
                <c:pt idx="119">
                  <c:v>89.156999999999996</c:v>
                </c:pt>
                <c:pt idx="120">
                  <c:v>89.156999999999996</c:v>
                </c:pt>
                <c:pt idx="121">
                  <c:v>89.156999999999996</c:v>
                </c:pt>
                <c:pt idx="122">
                  <c:v>89.156999999999996</c:v>
                </c:pt>
                <c:pt idx="123">
                  <c:v>89.156999999999996</c:v>
                </c:pt>
                <c:pt idx="124">
                  <c:v>88.908000000000001</c:v>
                </c:pt>
                <c:pt idx="125">
                  <c:v>88.908000000000001</c:v>
                </c:pt>
                <c:pt idx="126">
                  <c:v>88.41</c:v>
                </c:pt>
                <c:pt idx="127">
                  <c:v>88.159000000000006</c:v>
                </c:pt>
                <c:pt idx="128">
                  <c:v>88.159000000000006</c:v>
                </c:pt>
                <c:pt idx="129">
                  <c:v>88.159000000000006</c:v>
                </c:pt>
                <c:pt idx="130">
                  <c:v>88.159000000000006</c:v>
                </c:pt>
                <c:pt idx="131">
                  <c:v>88.159000000000006</c:v>
                </c:pt>
                <c:pt idx="132">
                  <c:v>88.159000000000006</c:v>
                </c:pt>
                <c:pt idx="133">
                  <c:v>88.159000000000006</c:v>
                </c:pt>
                <c:pt idx="134">
                  <c:v>88.159000000000006</c:v>
                </c:pt>
                <c:pt idx="135">
                  <c:v>88.159000000000006</c:v>
                </c:pt>
                <c:pt idx="136">
                  <c:v>88.159000000000006</c:v>
                </c:pt>
                <c:pt idx="137">
                  <c:v>88.159000000000006</c:v>
                </c:pt>
                <c:pt idx="138">
                  <c:v>87.549000000000007</c:v>
                </c:pt>
                <c:pt idx="139">
                  <c:v>87.244</c:v>
                </c:pt>
                <c:pt idx="140">
                  <c:v>87.244</c:v>
                </c:pt>
                <c:pt idx="141">
                  <c:v>87.244</c:v>
                </c:pt>
                <c:pt idx="142">
                  <c:v>87.244</c:v>
                </c:pt>
                <c:pt idx="143">
                  <c:v>87.244</c:v>
                </c:pt>
                <c:pt idx="144">
                  <c:v>87.244</c:v>
                </c:pt>
                <c:pt idx="145">
                  <c:v>87.244</c:v>
                </c:pt>
                <c:pt idx="146">
                  <c:v>87.244</c:v>
                </c:pt>
                <c:pt idx="147">
                  <c:v>87.244</c:v>
                </c:pt>
                <c:pt idx="148">
                  <c:v>86.861000000000004</c:v>
                </c:pt>
                <c:pt idx="149">
                  <c:v>86.861000000000004</c:v>
                </c:pt>
                <c:pt idx="150">
                  <c:v>86.478999999999999</c:v>
                </c:pt>
                <c:pt idx="151">
                  <c:v>86.093999999999994</c:v>
                </c:pt>
                <c:pt idx="152">
                  <c:v>86.093999999999994</c:v>
                </c:pt>
                <c:pt idx="153">
                  <c:v>86.093999999999994</c:v>
                </c:pt>
                <c:pt idx="154">
                  <c:v>86.093999999999994</c:v>
                </c:pt>
                <c:pt idx="155">
                  <c:v>86.093999999999994</c:v>
                </c:pt>
                <c:pt idx="156">
                  <c:v>86.093999999999994</c:v>
                </c:pt>
                <c:pt idx="157">
                  <c:v>86.093999999999994</c:v>
                </c:pt>
                <c:pt idx="158">
                  <c:v>86.093999999999994</c:v>
                </c:pt>
                <c:pt idx="159">
                  <c:v>86.093999999999994</c:v>
                </c:pt>
                <c:pt idx="160">
                  <c:v>86.093999999999994</c:v>
                </c:pt>
                <c:pt idx="161">
                  <c:v>86.093999999999994</c:v>
                </c:pt>
                <c:pt idx="162">
                  <c:v>85.096000000000004</c:v>
                </c:pt>
                <c:pt idx="163">
                  <c:v>85.096000000000004</c:v>
                </c:pt>
                <c:pt idx="164">
                  <c:v>85.096000000000004</c:v>
                </c:pt>
                <c:pt idx="165">
                  <c:v>85.096000000000004</c:v>
                </c:pt>
                <c:pt idx="166">
                  <c:v>85.096000000000004</c:v>
                </c:pt>
                <c:pt idx="167">
                  <c:v>85.096000000000004</c:v>
                </c:pt>
                <c:pt idx="168">
                  <c:v>85.096000000000004</c:v>
                </c:pt>
                <c:pt idx="169">
                  <c:v>85.096000000000004</c:v>
                </c:pt>
                <c:pt idx="170">
                  <c:v>85.096000000000004</c:v>
                </c:pt>
                <c:pt idx="171">
                  <c:v>85.096000000000004</c:v>
                </c:pt>
                <c:pt idx="172">
                  <c:v>85.096000000000004</c:v>
                </c:pt>
                <c:pt idx="173">
                  <c:v>84.460999999999999</c:v>
                </c:pt>
                <c:pt idx="174">
                  <c:v>84.460999999999999</c:v>
                </c:pt>
                <c:pt idx="175">
                  <c:v>83.816000000000003</c:v>
                </c:pt>
                <c:pt idx="176">
                  <c:v>83.135000000000005</c:v>
                </c:pt>
                <c:pt idx="177">
                  <c:v>83.135000000000005</c:v>
                </c:pt>
                <c:pt idx="178">
                  <c:v>83.135000000000005</c:v>
                </c:pt>
                <c:pt idx="179">
                  <c:v>83.135000000000005</c:v>
                </c:pt>
                <c:pt idx="180">
                  <c:v>83.135000000000005</c:v>
                </c:pt>
              </c:numCache>
            </c:numRef>
          </c:yVal>
          <c:smooth val="0"/>
        </c:ser>
        <c:dLbls>
          <c:showLegendKey val="0"/>
          <c:showVal val="0"/>
          <c:showCatName val="0"/>
          <c:showSerName val="0"/>
          <c:showPercent val="0"/>
          <c:showBubbleSize val="0"/>
        </c:dLbls>
        <c:axId val="832155936"/>
        <c:axId val="832156328"/>
      </c:scatterChart>
      <c:valAx>
        <c:axId val="83215593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2156328"/>
        <c:crosses val="autoZero"/>
        <c:crossBetween val="midCat"/>
        <c:majorUnit val="1"/>
      </c:valAx>
      <c:valAx>
        <c:axId val="83215632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Lymphoma</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32155936"/>
        <c:crosses val="autoZero"/>
        <c:crossBetween val="midCat"/>
        <c:majorUnit val="10"/>
      </c:valAx>
      <c:spPr>
        <a:solidFill>
          <a:schemeClr val="bg2"/>
        </a:solidFill>
        <a:ln>
          <a:solidFill>
            <a:schemeClr val="tx1"/>
          </a:solidFill>
        </a:ln>
      </c:spPr>
    </c:plotArea>
    <c:legend>
      <c:legendPos val="r"/>
      <c:layout>
        <c:manualLayout>
          <c:xMode val="edge"/>
          <c:yMode val="edge"/>
          <c:x val="0.12372413072259776"/>
          <c:y val="0.71804749015748026"/>
          <c:w val="0.60921828908554576"/>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3.8461538461538464E-2"/>
          <c:w val="0.87922221204909956"/>
          <c:h val="0.83621834432858755"/>
        </c:manualLayout>
      </c:layout>
      <c:lineChart>
        <c:grouping val="standard"/>
        <c:varyColors val="0"/>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232)</c:v>
                </c:pt>
                <c:pt idx="1">
                  <c:v>31 Days - 1     Year (N = 261)</c:v>
                </c:pt>
                <c:pt idx="2">
                  <c:v>&gt;1 Year - 3    Years (N = 220)</c:v>
                </c:pt>
                <c:pt idx="3">
                  <c:v>&gt;3 Years - 5 Years (N = 183)</c:v>
                </c:pt>
                <c:pt idx="4">
                  <c:v>&gt;5 Years - 10 Years (N = 333)</c:v>
                </c:pt>
                <c:pt idx="5">
                  <c:v>&gt;10 Years          (N = 347)</c:v>
                </c:pt>
              </c:strCache>
            </c:strRef>
          </c:cat>
          <c:val>
            <c:numRef>
              <c:f>Sheet1!$B$2:$G$2</c:f>
              <c:numCache>
                <c:formatCode>General</c:formatCode>
                <c:ptCount val="6"/>
                <c:pt idx="0">
                  <c:v>1.7</c:v>
                </c:pt>
                <c:pt idx="1">
                  <c:v>3.1</c:v>
                </c:pt>
                <c:pt idx="2">
                  <c:v>14.5</c:v>
                </c:pt>
                <c:pt idx="3">
                  <c:v>16.899999999999999</c:v>
                </c:pt>
                <c:pt idx="4">
                  <c:v>19.8</c:v>
                </c:pt>
                <c:pt idx="5">
                  <c:v>25.1</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12"/>
            <c:spPr>
              <a:solidFill>
                <a:srgbClr val="FFFF00"/>
              </a:solidFill>
              <a:ln>
                <a:solidFill>
                  <a:srgbClr val="FFFF00"/>
                </a:solidFill>
                <a:prstDash val="solid"/>
              </a:ln>
            </c:spPr>
          </c:marker>
          <c:cat>
            <c:strRef>
              <c:f>Sheet1!$B$1:$G$1</c:f>
              <c:strCache>
                <c:ptCount val="6"/>
                <c:pt idx="0">
                  <c:v>0-30 Days
(N = 232)</c:v>
                </c:pt>
                <c:pt idx="1">
                  <c:v>31 Days - 1     Year (N = 261)</c:v>
                </c:pt>
                <c:pt idx="2">
                  <c:v>&gt;1 Year - 3    Years (N = 220)</c:v>
                </c:pt>
                <c:pt idx="3">
                  <c:v>&gt;3 Years - 5 Years (N = 183)</c:v>
                </c:pt>
                <c:pt idx="4">
                  <c:v>&gt;5 Years - 10 Years (N = 333)</c:v>
                </c:pt>
                <c:pt idx="5">
                  <c:v>&gt;10 Years          (N = 347)</c:v>
                </c:pt>
              </c:strCache>
            </c:strRef>
          </c:cat>
          <c:val>
            <c:numRef>
              <c:f>Sheet1!$B$3:$G$3</c:f>
              <c:numCache>
                <c:formatCode>General</c:formatCode>
                <c:ptCount val="6"/>
                <c:pt idx="0">
                  <c:v>7.3</c:v>
                </c:pt>
                <c:pt idx="1">
                  <c:v>16.5</c:v>
                </c:pt>
                <c:pt idx="2">
                  <c:v>18.2</c:v>
                </c:pt>
                <c:pt idx="3">
                  <c:v>15.3</c:v>
                </c:pt>
                <c:pt idx="4">
                  <c:v>11.7</c:v>
                </c:pt>
                <c:pt idx="5">
                  <c:v>4.5999999999999996</c:v>
                </c:pt>
              </c:numCache>
            </c:numRef>
          </c:val>
          <c:smooth val="0"/>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232)</c:v>
                </c:pt>
                <c:pt idx="1">
                  <c:v>31 Days - 1     Year (N = 261)</c:v>
                </c:pt>
                <c:pt idx="2">
                  <c:v>&gt;1 Year - 3    Years (N = 220)</c:v>
                </c:pt>
                <c:pt idx="3">
                  <c:v>&gt;3 Years - 5 Years (N = 183)</c:v>
                </c:pt>
                <c:pt idx="4">
                  <c:v>&gt;5 Years - 10 Years (N = 333)</c:v>
                </c:pt>
                <c:pt idx="5">
                  <c:v>&gt;10 Years          (N = 347)</c:v>
                </c:pt>
              </c:strCache>
            </c:strRef>
          </c:cat>
          <c:val>
            <c:numRef>
              <c:f>Sheet1!$B$4:$G$4</c:f>
              <c:numCache>
                <c:formatCode>General</c:formatCode>
                <c:ptCount val="6"/>
                <c:pt idx="0">
                  <c:v>6.5</c:v>
                </c:pt>
                <c:pt idx="1">
                  <c:v>10.3</c:v>
                </c:pt>
                <c:pt idx="2">
                  <c:v>5.9</c:v>
                </c:pt>
                <c:pt idx="3">
                  <c:v>5.5</c:v>
                </c:pt>
                <c:pt idx="4">
                  <c:v>5.4</c:v>
                </c:pt>
                <c:pt idx="5">
                  <c:v>5.8</c:v>
                </c:pt>
              </c:numCache>
            </c:numRef>
          </c:val>
          <c:smooth val="0"/>
        </c:ser>
        <c:ser>
          <c:idx val="2"/>
          <c:order val="3"/>
          <c:tx>
            <c:strRef>
              <c:f>Sheet1!$A$5</c:f>
              <c:strCache>
                <c:ptCount val="1"/>
                <c:pt idx="0">
                  <c:v>Graft Failure</c:v>
                </c:pt>
              </c:strCache>
            </c:strRef>
          </c:tx>
          <c:spPr>
            <a:ln w="41275">
              <a:solidFill>
                <a:srgbClr val="00FF00"/>
              </a:solidFill>
              <a:prstDash val="solid"/>
            </a:ln>
          </c:spPr>
          <c:marker>
            <c:symbol val="diamond"/>
            <c:size val="12"/>
            <c:spPr>
              <a:solidFill>
                <a:srgbClr val="00FF00"/>
              </a:solidFill>
              <a:ln>
                <a:solidFill>
                  <a:srgbClr val="00FF00"/>
                </a:solidFill>
                <a:prstDash val="solid"/>
              </a:ln>
            </c:spPr>
          </c:marker>
          <c:cat>
            <c:strRef>
              <c:f>Sheet1!$B$1:$G$1</c:f>
              <c:strCache>
                <c:ptCount val="6"/>
                <c:pt idx="0">
                  <c:v>0-30 Days
(N = 232)</c:v>
                </c:pt>
                <c:pt idx="1">
                  <c:v>31 Days - 1     Year (N = 261)</c:v>
                </c:pt>
                <c:pt idx="2">
                  <c:v>&gt;1 Year - 3    Years (N = 220)</c:v>
                </c:pt>
                <c:pt idx="3">
                  <c:v>&gt;3 Years - 5 Years (N = 183)</c:v>
                </c:pt>
                <c:pt idx="4">
                  <c:v>&gt;5 Years - 10 Years (N = 333)</c:v>
                </c:pt>
                <c:pt idx="5">
                  <c:v>&gt;10 Years          (N = 347)</c:v>
                </c:pt>
              </c:strCache>
            </c:strRef>
          </c:cat>
          <c:val>
            <c:numRef>
              <c:f>Sheet1!$B$5:$G$5</c:f>
              <c:numCache>
                <c:formatCode>General</c:formatCode>
                <c:ptCount val="6"/>
                <c:pt idx="0">
                  <c:v>36.200000000000003</c:v>
                </c:pt>
                <c:pt idx="1">
                  <c:v>20.7</c:v>
                </c:pt>
                <c:pt idx="2">
                  <c:v>36.4</c:v>
                </c:pt>
                <c:pt idx="3">
                  <c:v>37.700000000000003</c:v>
                </c:pt>
                <c:pt idx="4">
                  <c:v>40.5</c:v>
                </c:pt>
                <c:pt idx="5">
                  <c:v>34</c:v>
                </c:pt>
              </c:numCache>
            </c:numRef>
          </c:val>
          <c:smooth val="0"/>
        </c:ser>
        <c:dLbls>
          <c:showLegendKey val="0"/>
          <c:showVal val="0"/>
          <c:showCatName val="0"/>
          <c:showSerName val="0"/>
          <c:showPercent val="0"/>
          <c:showBubbleSize val="0"/>
        </c:dLbls>
        <c:marker val="1"/>
        <c:smooth val="0"/>
        <c:axId val="832157504"/>
        <c:axId val="832157896"/>
      </c:lineChart>
      <c:catAx>
        <c:axId val="832157504"/>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832157896"/>
        <c:crosses val="autoZero"/>
        <c:auto val="1"/>
        <c:lblAlgn val="ctr"/>
        <c:lblOffset val="100"/>
        <c:tickLblSkip val="1"/>
        <c:tickMarkSkip val="1"/>
        <c:noMultiLvlLbl val="0"/>
      </c:catAx>
      <c:valAx>
        <c:axId val="832157896"/>
        <c:scaling>
          <c:orientation val="minMax"/>
          <c:max val="50"/>
          <c:min val="0"/>
        </c:scaling>
        <c:delete val="0"/>
        <c:axPos val="l"/>
        <c:majorGridlines>
          <c:spPr>
            <a:ln w="3175">
              <a:solidFill>
                <a:schemeClr val="tx1"/>
              </a:solidFill>
              <a:prstDash val="sysDash"/>
            </a:ln>
          </c:spPr>
        </c:majorGridlines>
        <c:numFmt formatCode="0" sourceLinked="0"/>
        <c:majorTickMark val="out"/>
        <c:minorTickMark val="none"/>
        <c:tickLblPos val="nextTo"/>
        <c:spPr>
          <a:ln w="3175">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832157504"/>
        <c:crosses val="autoZero"/>
        <c:crossBetween val="between"/>
        <c:majorUnit val="10"/>
      </c:valAx>
      <c:spPr>
        <a:solidFill>
          <a:srgbClr val="000000"/>
        </a:solidFill>
        <a:ln w="12700">
          <a:solidFill>
            <a:schemeClr val="tx1"/>
          </a:solidFill>
          <a:prstDash val="solid"/>
        </a:ln>
      </c:spPr>
    </c:plotArea>
    <c:legend>
      <c:legendPos val="r"/>
      <c:layout>
        <c:manualLayout>
          <c:xMode val="edge"/>
          <c:yMode val="edge"/>
          <c:x val="0.12716169199780261"/>
          <c:y val="6.5532240902319641E-2"/>
          <c:w val="0.81974649789415865"/>
          <c:h val="0.10524132794211535"/>
        </c:manualLayout>
      </c:layout>
      <c:overlay val="0"/>
      <c:spPr>
        <a:solidFill>
          <a:srgbClr val="000000"/>
        </a:solidFill>
        <a:ln w="3175">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80338149245105828"/>
          <c:h val="0.74242075509792049"/>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Sheet1!$B$2:$B$21</c:f>
              <c:numCache>
                <c:formatCode>General</c:formatCode>
                <c:ptCount val="20"/>
                <c:pt idx="0">
                  <c:v>14</c:v>
                </c:pt>
                <c:pt idx="1">
                  <c:v>18</c:v>
                </c:pt>
                <c:pt idx="2">
                  <c:v>14</c:v>
                </c:pt>
                <c:pt idx="3">
                  <c:v>17</c:v>
                </c:pt>
                <c:pt idx="4">
                  <c:v>17</c:v>
                </c:pt>
                <c:pt idx="5">
                  <c:v>20</c:v>
                </c:pt>
                <c:pt idx="6">
                  <c:v>28</c:v>
                </c:pt>
                <c:pt idx="7">
                  <c:v>22</c:v>
                </c:pt>
                <c:pt idx="8">
                  <c:v>23</c:v>
                </c:pt>
                <c:pt idx="9">
                  <c:v>27</c:v>
                </c:pt>
                <c:pt idx="10">
                  <c:v>26</c:v>
                </c:pt>
                <c:pt idx="11">
                  <c:v>36</c:v>
                </c:pt>
                <c:pt idx="12">
                  <c:v>25</c:v>
                </c:pt>
                <c:pt idx="13">
                  <c:v>37</c:v>
                </c:pt>
                <c:pt idx="14">
                  <c:v>24</c:v>
                </c:pt>
                <c:pt idx="15">
                  <c:v>32</c:v>
                </c:pt>
                <c:pt idx="16">
                  <c:v>25</c:v>
                </c:pt>
                <c:pt idx="17">
                  <c:v>32</c:v>
                </c:pt>
                <c:pt idx="18">
                  <c:v>29</c:v>
                </c:pt>
                <c:pt idx="19">
                  <c:v>21</c:v>
                </c:pt>
              </c:numCache>
            </c:numRef>
          </c:val>
        </c:ser>
        <c:dLbls>
          <c:showLegendKey val="0"/>
          <c:showVal val="0"/>
          <c:showCatName val="0"/>
          <c:showSerName val="0"/>
          <c:showPercent val="0"/>
          <c:showBubbleSize val="0"/>
        </c:dLbls>
        <c:gapWidth val="50"/>
        <c:axId val="832158680"/>
        <c:axId val="832159072"/>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Sheet1!$C$2:$C$21</c:f>
              <c:numCache>
                <c:formatCode>General</c:formatCode>
                <c:ptCount val="20"/>
                <c:pt idx="0">
                  <c:v>3.4653499999999999</c:v>
                </c:pt>
                <c:pt idx="1">
                  <c:v>4.2253499999999997</c:v>
                </c:pt>
                <c:pt idx="2">
                  <c:v>3.4567899999999998</c:v>
                </c:pt>
                <c:pt idx="3">
                  <c:v>4.00943</c:v>
                </c:pt>
                <c:pt idx="4">
                  <c:v>4.2079199999999997</c:v>
                </c:pt>
                <c:pt idx="5">
                  <c:v>5.1020399999999997</c:v>
                </c:pt>
                <c:pt idx="6">
                  <c:v>6.8459700000000003</c:v>
                </c:pt>
                <c:pt idx="7">
                  <c:v>5.1282100000000002</c:v>
                </c:pt>
                <c:pt idx="8">
                  <c:v>5.2511400000000004</c:v>
                </c:pt>
                <c:pt idx="9">
                  <c:v>6.0267900000000001</c:v>
                </c:pt>
                <c:pt idx="10">
                  <c:v>5.9770099999999999</c:v>
                </c:pt>
                <c:pt idx="11">
                  <c:v>7.4844099999999996</c:v>
                </c:pt>
                <c:pt idx="12">
                  <c:v>5.1867200000000002</c:v>
                </c:pt>
                <c:pt idx="13">
                  <c:v>7.5819700000000001</c:v>
                </c:pt>
                <c:pt idx="14">
                  <c:v>4.5112800000000002</c:v>
                </c:pt>
                <c:pt idx="15">
                  <c:v>5.7245100000000004</c:v>
                </c:pt>
                <c:pt idx="16">
                  <c:v>4.5620399999999997</c:v>
                </c:pt>
                <c:pt idx="17">
                  <c:v>5.5846400000000003</c:v>
                </c:pt>
                <c:pt idx="18">
                  <c:v>5.5343499999999999</c:v>
                </c:pt>
                <c:pt idx="19">
                  <c:v>3.6332200000000001</c:v>
                </c:pt>
              </c:numCache>
            </c:numRef>
          </c:val>
          <c:smooth val="0"/>
        </c:ser>
        <c:dLbls>
          <c:showLegendKey val="0"/>
          <c:showVal val="0"/>
          <c:showCatName val="0"/>
          <c:showSerName val="0"/>
          <c:showPercent val="0"/>
          <c:showBubbleSize val="0"/>
        </c:dLbls>
        <c:marker val="1"/>
        <c:smooth val="0"/>
        <c:axId val="832159856"/>
        <c:axId val="832159464"/>
      </c:lineChart>
      <c:catAx>
        <c:axId val="832158680"/>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41740825799552883"/>
              <c:y val="0.92100181708055873"/>
            </c:manualLayout>
          </c:layout>
          <c:overlay val="0"/>
        </c:title>
        <c:numFmt formatCode="General" sourceLinked="1"/>
        <c:majorTickMark val="out"/>
        <c:minorTickMark val="none"/>
        <c:tickLblPos val="nextTo"/>
        <c:txPr>
          <a:bodyPr rot="-2700000"/>
          <a:lstStyle/>
          <a:p>
            <a:pPr>
              <a:defRPr sz="1600" b="1"/>
            </a:pPr>
            <a:endParaRPr lang="en-US"/>
          </a:p>
        </c:txPr>
        <c:crossAx val="832159072"/>
        <c:crosses val="autoZero"/>
        <c:auto val="1"/>
        <c:lblAlgn val="ctr"/>
        <c:lblOffset val="100"/>
        <c:noMultiLvlLbl val="0"/>
      </c:catAx>
      <c:valAx>
        <c:axId val="832159072"/>
        <c:scaling>
          <c:orientation val="minMax"/>
        </c:scaling>
        <c:delete val="0"/>
        <c:axPos val="l"/>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txPr>
          <a:bodyPr/>
          <a:lstStyle/>
          <a:p>
            <a:pPr>
              <a:defRPr sz="1600" b="1"/>
            </a:pPr>
            <a:endParaRPr lang="en-US"/>
          </a:p>
        </c:txPr>
        <c:crossAx val="832158680"/>
        <c:crosses val="autoZero"/>
        <c:crossBetween val="between"/>
      </c:valAx>
      <c:valAx>
        <c:axId val="832159464"/>
        <c:scaling>
          <c:orientation val="minMax"/>
          <c:max val="18"/>
        </c:scaling>
        <c:delete val="0"/>
        <c:axPos val="r"/>
        <c:title>
          <c:tx>
            <c:rich>
              <a:bodyPr/>
              <a:lstStyle/>
              <a:p>
                <a:pPr>
                  <a:defRPr/>
                </a:pPr>
                <a:r>
                  <a:rPr lang="en-US" dirty="0" smtClean="0"/>
                  <a:t>% of retransplants</a:t>
                </a:r>
                <a:endParaRPr lang="en-US" dirty="0"/>
              </a:p>
            </c:rich>
          </c:tx>
          <c:layout/>
          <c:overlay val="0"/>
        </c:title>
        <c:numFmt formatCode="General" sourceLinked="1"/>
        <c:majorTickMark val="out"/>
        <c:minorTickMark val="none"/>
        <c:tickLblPos val="nextTo"/>
        <c:txPr>
          <a:bodyPr/>
          <a:lstStyle/>
          <a:p>
            <a:pPr>
              <a:defRPr sz="1500" b="1"/>
            </a:pPr>
            <a:endParaRPr lang="en-US"/>
          </a:p>
        </c:txPr>
        <c:crossAx val="832159856"/>
        <c:crosses val="max"/>
        <c:crossBetween val="between"/>
      </c:valAx>
      <c:catAx>
        <c:axId val="832159856"/>
        <c:scaling>
          <c:orientation val="minMax"/>
        </c:scaling>
        <c:delete val="1"/>
        <c:axPos val="b"/>
        <c:numFmt formatCode="General" sourceLinked="1"/>
        <c:majorTickMark val="out"/>
        <c:minorTickMark val="none"/>
        <c:tickLblPos val="nextTo"/>
        <c:crossAx val="832159464"/>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12812998145873969"/>
          <c:y val="9.2307692307692313E-2"/>
          <c:w val="0.16606130655686388"/>
          <c:h val="9.1262265293761372E-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8.4955752212389768E-2"/>
          <c:w val="0.84461709211988834"/>
          <c:h val="0.6991150442477877"/>
        </c:manualLayout>
      </c:layout>
      <c:barChart>
        <c:barDir val="col"/>
        <c:grouping val="stacked"/>
        <c:varyColors val="0"/>
        <c:ser>
          <c:idx val="0"/>
          <c:order val="0"/>
          <c:tx>
            <c:strRef>
              <c:f>Sheet1!$B$1</c:f>
              <c:strCache>
                <c:ptCount val="1"/>
                <c:pt idx="0">
                  <c:v>&lt;1 Year</c:v>
                </c:pt>
              </c:strCache>
            </c:strRef>
          </c:tx>
          <c:spPr>
            <a:gradFill rotWithShape="0">
              <a:gsLst>
                <a:gs pos="0">
                  <a:srgbClr val="7030A0"/>
                </a:gs>
                <a:gs pos="50000">
                  <a:srgbClr val="9933FF"/>
                </a:gs>
                <a:gs pos="100000">
                  <a:srgbClr val="7030A0"/>
                </a:gs>
              </a:gsLst>
              <a:lin ang="0" scaled="1"/>
            </a:gradFill>
            <a:ln w="9525">
              <a:solidFill>
                <a:schemeClr val="bg2"/>
              </a:solidFill>
              <a:prstDash val="solid"/>
            </a:ln>
          </c:spPr>
          <c:invertIfNegative val="0"/>
          <c:cat>
            <c:strRef>
              <c:f>Sheet1!$A$2:$A$7</c:f>
              <c:strCache>
                <c:ptCount val="6"/>
                <c:pt idx="0">
                  <c:v>&lt;1          month</c:v>
                </c:pt>
                <c:pt idx="1">
                  <c:v>1 - &lt;12     months</c:v>
                </c:pt>
                <c:pt idx="2">
                  <c:v>12 - &lt;36 months</c:v>
                </c:pt>
                <c:pt idx="3">
                  <c:v>36 - &lt;60 months</c:v>
                </c:pt>
                <c:pt idx="4">
                  <c:v>60+        months</c:v>
                </c:pt>
                <c:pt idx="5">
                  <c:v>Not Reported</c:v>
                </c:pt>
              </c:strCache>
            </c:strRef>
          </c:cat>
          <c:val>
            <c:numRef>
              <c:f>Sheet1!$B$2:$B$7</c:f>
              <c:numCache>
                <c:formatCode>General</c:formatCode>
                <c:ptCount val="6"/>
                <c:pt idx="0">
                  <c:v>1.6359900000000001</c:v>
                </c:pt>
                <c:pt idx="1">
                  <c:v>1.22699</c:v>
                </c:pt>
                <c:pt idx="2">
                  <c:v>0</c:v>
                </c:pt>
                <c:pt idx="3">
                  <c:v>0</c:v>
                </c:pt>
                <c:pt idx="4">
                  <c:v>0</c:v>
                </c:pt>
                <c:pt idx="5">
                  <c:v>0.20449999999999999</c:v>
                </c:pt>
              </c:numCache>
            </c:numRef>
          </c:val>
        </c:ser>
        <c:ser>
          <c:idx val="1"/>
          <c:order val="1"/>
          <c:tx>
            <c:strRef>
              <c:f>Sheet1!$C$1</c:f>
              <c:strCache>
                <c:ptCount val="1"/>
                <c:pt idx="0">
                  <c:v>1-5 years</c:v>
                </c:pt>
              </c:strCache>
            </c:strRef>
          </c:tx>
          <c:spPr>
            <a:gradFill rotWithShape="0">
              <a:gsLst>
                <a:gs pos="0">
                  <a:srgbClr val="FFCC00">
                    <a:lumMod val="75000"/>
                  </a:srgbClr>
                </a:gs>
                <a:gs pos="50000">
                  <a:srgbClr val="FFFF00"/>
                </a:gs>
                <a:gs pos="100000">
                  <a:srgbClr val="FFCC00">
                    <a:lumMod val="75000"/>
                  </a:srgbClr>
                </a:gs>
              </a:gsLst>
              <a:lin ang="0" scaled="1"/>
            </a:gradFill>
            <a:ln w="9525">
              <a:solidFill>
                <a:schemeClr val="bg2"/>
              </a:solidFill>
              <a:prstDash val="solid"/>
            </a:ln>
          </c:spPr>
          <c:invertIfNegative val="0"/>
          <c:cat>
            <c:strRef>
              <c:f>Sheet1!$A$2:$A$7</c:f>
              <c:strCache>
                <c:ptCount val="6"/>
                <c:pt idx="0">
                  <c:v>&lt;1          month</c:v>
                </c:pt>
                <c:pt idx="1">
                  <c:v>1 - &lt;12     months</c:v>
                </c:pt>
                <c:pt idx="2">
                  <c:v>12 - &lt;36 months</c:v>
                </c:pt>
                <c:pt idx="3">
                  <c:v>36 - &lt;60 months</c:v>
                </c:pt>
                <c:pt idx="4">
                  <c:v>60+        months</c:v>
                </c:pt>
                <c:pt idx="5">
                  <c:v>Not Reported</c:v>
                </c:pt>
              </c:strCache>
            </c:strRef>
          </c:cat>
          <c:val>
            <c:numRef>
              <c:f>Sheet1!$C$2:$C$7</c:f>
              <c:numCache>
                <c:formatCode>General</c:formatCode>
                <c:ptCount val="6"/>
                <c:pt idx="0">
                  <c:v>2.0449899999999999</c:v>
                </c:pt>
                <c:pt idx="1">
                  <c:v>2.8629899999999999</c:v>
                </c:pt>
                <c:pt idx="2">
                  <c:v>4.2944800000000001</c:v>
                </c:pt>
                <c:pt idx="3">
                  <c:v>3.2719800000000001</c:v>
                </c:pt>
                <c:pt idx="4">
                  <c:v>0.81799999999999995</c:v>
                </c:pt>
                <c:pt idx="5">
                  <c:v>0.61350000000000005</c:v>
                </c:pt>
              </c:numCache>
            </c:numRef>
          </c:val>
        </c:ser>
        <c:ser>
          <c:idx val="2"/>
          <c:order val="2"/>
          <c:tx>
            <c:strRef>
              <c:f>Sheet1!$D$1</c:f>
              <c:strCache>
                <c:ptCount val="1"/>
                <c:pt idx="0">
                  <c:v>6-10 Years</c:v>
                </c:pt>
              </c:strCache>
            </c:strRef>
          </c:tx>
          <c:spPr>
            <a:gradFill>
              <a:gsLst>
                <a:gs pos="0">
                  <a:srgbClr val="C00000"/>
                </a:gs>
                <a:gs pos="50000">
                  <a:srgbClr val="FF0000"/>
                </a:gs>
                <a:gs pos="100000">
                  <a:srgbClr val="C00000"/>
                </a:gs>
              </a:gsLst>
              <a:lin ang="0" scaled="1"/>
            </a:gradFill>
            <a:ln>
              <a:solidFill>
                <a:srgbClr val="000000"/>
              </a:solidFill>
            </a:ln>
          </c:spPr>
          <c:invertIfNegative val="0"/>
          <c:val>
            <c:numRef>
              <c:f>Sheet1!$D$2:$D$7</c:f>
              <c:numCache>
                <c:formatCode>General</c:formatCode>
                <c:ptCount val="6"/>
                <c:pt idx="0">
                  <c:v>0.81799999999999995</c:v>
                </c:pt>
                <c:pt idx="1">
                  <c:v>0</c:v>
                </c:pt>
                <c:pt idx="2">
                  <c:v>1.4315</c:v>
                </c:pt>
                <c:pt idx="3">
                  <c:v>4.09</c:v>
                </c:pt>
                <c:pt idx="4">
                  <c:v>18.8139</c:v>
                </c:pt>
                <c:pt idx="5">
                  <c:v>1.0225</c:v>
                </c:pt>
              </c:numCache>
            </c:numRef>
          </c:val>
        </c:ser>
        <c:ser>
          <c:idx val="3"/>
          <c:order val="3"/>
          <c:tx>
            <c:strRef>
              <c:f>Sheet1!$E$1</c:f>
              <c:strCache>
                <c:ptCount val="1"/>
                <c:pt idx="0">
                  <c:v>11-17 Years</c:v>
                </c:pt>
              </c:strCache>
            </c:strRef>
          </c:tx>
          <c:spPr>
            <a:gradFill>
              <a:gsLst>
                <a:gs pos="0">
                  <a:srgbClr val="00B050"/>
                </a:gs>
                <a:gs pos="50000">
                  <a:srgbClr val="00FF00"/>
                </a:gs>
                <a:gs pos="100000">
                  <a:srgbClr val="00B050"/>
                </a:gs>
              </a:gsLst>
              <a:lin ang="0" scaled="1"/>
            </a:gradFill>
            <a:ln>
              <a:solidFill>
                <a:srgbClr val="000000"/>
              </a:solidFill>
            </a:ln>
          </c:spPr>
          <c:invertIfNegative val="0"/>
          <c:val>
            <c:numRef>
              <c:f>Sheet1!$E$2:$E$7</c:f>
              <c:numCache>
                <c:formatCode>General</c:formatCode>
                <c:ptCount val="6"/>
                <c:pt idx="0">
                  <c:v>4.09</c:v>
                </c:pt>
                <c:pt idx="1">
                  <c:v>1.6359999999999999</c:v>
                </c:pt>
                <c:pt idx="2">
                  <c:v>6.5439999999999996</c:v>
                </c:pt>
                <c:pt idx="3">
                  <c:v>5.9305000000000003</c:v>
                </c:pt>
                <c:pt idx="4">
                  <c:v>34.355800000000002</c:v>
                </c:pt>
                <c:pt idx="5">
                  <c:v>4.2945000000000002</c:v>
                </c:pt>
              </c:numCache>
            </c:numRef>
          </c:val>
        </c:ser>
        <c:dLbls>
          <c:showLegendKey val="0"/>
          <c:showVal val="0"/>
          <c:showCatName val="0"/>
          <c:showSerName val="0"/>
          <c:showPercent val="0"/>
          <c:showBubbleSize val="0"/>
        </c:dLbls>
        <c:gapWidth val="40"/>
        <c:overlap val="100"/>
        <c:axId val="832160640"/>
        <c:axId val="832161032"/>
      </c:barChart>
      <c:catAx>
        <c:axId val="832160640"/>
        <c:scaling>
          <c:orientation val="minMax"/>
        </c:scaling>
        <c:delete val="0"/>
        <c:axPos val="b"/>
        <c:numFmt formatCode="General" sourceLinked="1"/>
        <c:majorTickMark val="out"/>
        <c:minorTickMark val="none"/>
        <c:tickLblPos val="nextTo"/>
        <c:spPr>
          <a:ln w="3144">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832161032"/>
        <c:crosses val="autoZero"/>
        <c:auto val="1"/>
        <c:lblAlgn val="ctr"/>
        <c:lblOffset val="100"/>
        <c:tickLblSkip val="1"/>
        <c:tickMarkSkip val="1"/>
        <c:noMultiLvlLbl val="0"/>
      </c:catAx>
      <c:valAx>
        <c:axId val="832161032"/>
        <c:scaling>
          <c:orientation val="minMax"/>
          <c:max val="60"/>
          <c:min val="0"/>
        </c:scaling>
        <c:delete val="0"/>
        <c:axPos val="l"/>
        <c:majorGridlines>
          <c:spPr>
            <a:ln w="3144">
              <a:solidFill>
                <a:schemeClr val="tx1"/>
              </a:solidFill>
              <a:prstDash val="sysDash"/>
            </a:ln>
          </c:spPr>
        </c:majorGridlines>
        <c:title>
          <c:tx>
            <c:rich>
              <a:bodyPr/>
              <a:lstStyle/>
              <a:p>
                <a:pPr>
                  <a:defRPr sz="1807" b="1" i="0" u="none" strike="noStrike" baseline="0">
                    <a:solidFill>
                      <a:schemeClr val="tx1"/>
                    </a:solidFill>
                    <a:latin typeface="Arial"/>
                    <a:ea typeface="Arial"/>
                    <a:cs typeface="Arial"/>
                  </a:defRPr>
                </a:pPr>
                <a:r>
                  <a:rPr lang="en-US" dirty="0"/>
                  <a:t>% of </a:t>
                </a:r>
                <a:r>
                  <a:rPr lang="en-US" dirty="0" smtClean="0"/>
                  <a:t>Retransplants</a:t>
                </a:r>
                <a:endParaRPr lang="en-US" dirty="0"/>
              </a:p>
            </c:rich>
          </c:tx>
          <c:layout>
            <c:manualLayout>
              <c:xMode val="edge"/>
              <c:yMode val="edge"/>
              <c:x val="0"/>
              <c:y val="0.18230088495575222"/>
            </c:manualLayout>
          </c:layout>
          <c:overlay val="0"/>
          <c:spPr>
            <a:noFill/>
            <a:ln w="25149">
              <a:noFill/>
            </a:ln>
          </c:spPr>
        </c:title>
        <c:numFmt formatCode="General" sourceLinked="1"/>
        <c:majorTickMark val="out"/>
        <c:minorTickMark val="none"/>
        <c:tickLblPos val="nextTo"/>
        <c:spPr>
          <a:ln w="3144">
            <a:solidFill>
              <a:schemeClr val="tx1"/>
            </a:solidFill>
            <a:prstDash val="solid"/>
          </a:ln>
        </c:spPr>
        <c:txPr>
          <a:bodyPr rot="0" vert="horz"/>
          <a:lstStyle/>
          <a:p>
            <a:pPr>
              <a:defRPr sz="1584" b="1" i="0" u="none" strike="noStrike" baseline="0">
                <a:solidFill>
                  <a:schemeClr val="tx1"/>
                </a:solidFill>
                <a:latin typeface="Arial"/>
                <a:ea typeface="Arial"/>
                <a:cs typeface="Arial"/>
              </a:defRPr>
            </a:pPr>
            <a:endParaRPr lang="en-US"/>
          </a:p>
        </c:txPr>
        <c:crossAx val="832160640"/>
        <c:crosses val="autoZero"/>
        <c:crossBetween val="between"/>
        <c:majorUnit val="10"/>
      </c:valAx>
      <c:spPr>
        <a:solidFill>
          <a:srgbClr val="000000"/>
        </a:solidFill>
        <a:ln w="12574">
          <a:solidFill>
            <a:schemeClr val="tx1"/>
          </a:solidFill>
          <a:prstDash val="solid"/>
        </a:ln>
      </c:spPr>
    </c:plotArea>
    <c:legend>
      <c:legendPos val="b"/>
      <c:layout>
        <c:manualLayout>
          <c:xMode val="edge"/>
          <c:yMode val="edge"/>
          <c:x val="0.10635987798822444"/>
          <c:y val="0.10424381795159154"/>
          <c:w val="0.56015231609562322"/>
          <c:h val="7.2346631347606508E-2"/>
        </c:manualLayout>
      </c:layout>
      <c:overlay val="0"/>
      <c:spPr>
        <a:noFill/>
        <a:ln w="3144">
          <a:solidFill>
            <a:schemeClr val="tx1"/>
          </a:solidFill>
          <a:prstDash val="solid"/>
        </a:ln>
      </c:spPr>
      <c:txPr>
        <a:bodyPr/>
        <a:lstStyle/>
        <a:p>
          <a:pPr>
            <a:defRPr sz="1569" b="1" i="0" u="none" strike="noStrike" baseline="0">
              <a:solidFill>
                <a:schemeClr val="tx1"/>
              </a:solidFill>
              <a:latin typeface="Futura XBlkCn BT"/>
              <a:ea typeface="Futura XBlkCn BT"/>
              <a:cs typeface="Futura XBlkCn BT"/>
            </a:defRPr>
          </a:pPr>
          <a:endParaRPr lang="en-US"/>
        </a:p>
      </c:txPr>
    </c:legend>
    <c:plotVisOnly val="1"/>
    <c:dispBlanksAs val="gap"/>
    <c:showDLblsOverMax val="0"/>
  </c:chart>
  <c:spPr>
    <a:noFill/>
    <a:ln>
      <a:noFill/>
    </a:ln>
  </c:spPr>
  <c:txPr>
    <a:bodyPr/>
    <a:lstStyle/>
    <a:p>
      <a:pPr>
        <a:defRPr sz="1708" b="1" i="0" u="none" strike="noStrike" baseline="0">
          <a:solidFill>
            <a:schemeClr val="tx1"/>
          </a:solidFill>
          <a:latin typeface="Futura XBlkCn BT"/>
          <a:ea typeface="Futura XBlkCn BT"/>
          <a:cs typeface="Futura XBlkCn BT"/>
        </a:defRPr>
      </a:pPr>
      <a:endParaRPr lang="en-US"/>
    </a:p>
  </c:txPr>
  <c:externalData r:id="rId1">
    <c:autoUpdate val="0"/>
  </c:externalData>
  <c:userShapes r:id="rId2"/>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2377766938425"/>
          <c:y val="3.0273334973753282E-2"/>
          <c:w val="0.86434743223470112"/>
          <c:h val="0.82543020013123347"/>
        </c:manualLayout>
      </c:layout>
      <c:scatterChart>
        <c:scatterStyle val="lineMarker"/>
        <c:varyColors val="0"/>
        <c:ser>
          <c:idx val="0"/>
          <c:order val="0"/>
          <c:tx>
            <c:strRef>
              <c:f>Sheet1!$B$1</c:f>
              <c:strCache>
                <c:ptCount val="1"/>
                <c:pt idx="0">
                  <c:v>Retransplant (N = 474)</c:v>
                </c:pt>
              </c:strCache>
            </c:strRef>
          </c:tx>
          <c:spPr>
            <a:ln w="41275">
              <a:solidFill>
                <a:srgbClr val="FFC000"/>
              </a:solidFill>
            </a:ln>
          </c:spPr>
          <c:marker>
            <c:symbol val="none"/>
          </c:marker>
          <c:xVal>
            <c:numRef>
              <c:f>Sheet1!$A$2:$A$204</c:f>
              <c:numCache>
                <c:formatCode>General</c:formatCode>
                <c:ptCount val="20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numCache>
            </c:numRef>
          </c:xVal>
          <c:yVal>
            <c:numRef>
              <c:f>Sheet1!$B$2:$B$204</c:f>
              <c:numCache>
                <c:formatCode>General</c:formatCode>
                <c:ptCount val="203"/>
                <c:pt idx="0">
                  <c:v>100</c:v>
                </c:pt>
                <c:pt idx="1">
                  <c:v>92.594999999999999</c:v>
                </c:pt>
                <c:pt idx="2">
                  <c:v>90.436999999999998</c:v>
                </c:pt>
                <c:pt idx="3">
                  <c:v>88.923000000000002</c:v>
                </c:pt>
                <c:pt idx="4">
                  <c:v>87.625</c:v>
                </c:pt>
                <c:pt idx="5">
                  <c:v>87.191999999999993</c:v>
                </c:pt>
                <c:pt idx="6">
                  <c:v>86.325999999999993</c:v>
                </c:pt>
                <c:pt idx="7">
                  <c:v>85.894000000000005</c:v>
                </c:pt>
                <c:pt idx="8">
                  <c:v>85.460999999999999</c:v>
                </c:pt>
                <c:pt idx="9">
                  <c:v>84.378</c:v>
                </c:pt>
                <c:pt idx="10">
                  <c:v>84.378</c:v>
                </c:pt>
                <c:pt idx="11">
                  <c:v>84.16</c:v>
                </c:pt>
                <c:pt idx="12">
                  <c:v>84.16</c:v>
                </c:pt>
                <c:pt idx="13">
                  <c:v>83.936000000000007</c:v>
                </c:pt>
                <c:pt idx="14">
                  <c:v>83.486000000000004</c:v>
                </c:pt>
                <c:pt idx="15">
                  <c:v>82.807000000000002</c:v>
                </c:pt>
                <c:pt idx="16">
                  <c:v>82.578999999999994</c:v>
                </c:pt>
                <c:pt idx="17">
                  <c:v>82.352000000000004</c:v>
                </c:pt>
                <c:pt idx="18">
                  <c:v>82.123999999999995</c:v>
                </c:pt>
                <c:pt idx="19">
                  <c:v>81.210999999999999</c:v>
                </c:pt>
                <c:pt idx="20">
                  <c:v>80.754000000000005</c:v>
                </c:pt>
                <c:pt idx="21">
                  <c:v>80.067999999999998</c:v>
                </c:pt>
                <c:pt idx="22">
                  <c:v>79.608999999999995</c:v>
                </c:pt>
                <c:pt idx="23">
                  <c:v>79.608999999999995</c:v>
                </c:pt>
                <c:pt idx="24">
                  <c:v>79.376000000000005</c:v>
                </c:pt>
                <c:pt idx="25">
                  <c:v>79.376000000000005</c:v>
                </c:pt>
                <c:pt idx="26">
                  <c:v>79.134</c:v>
                </c:pt>
                <c:pt idx="27">
                  <c:v>79.134</c:v>
                </c:pt>
                <c:pt idx="28">
                  <c:v>78.89</c:v>
                </c:pt>
                <c:pt idx="29">
                  <c:v>78.155000000000001</c:v>
                </c:pt>
                <c:pt idx="30">
                  <c:v>78.155000000000001</c:v>
                </c:pt>
                <c:pt idx="31">
                  <c:v>77.662999999999997</c:v>
                </c:pt>
                <c:pt idx="32">
                  <c:v>77.662999999999997</c:v>
                </c:pt>
                <c:pt idx="33">
                  <c:v>77.417000000000002</c:v>
                </c:pt>
                <c:pt idx="34">
                  <c:v>76.92</c:v>
                </c:pt>
                <c:pt idx="35">
                  <c:v>76.414000000000001</c:v>
                </c:pt>
                <c:pt idx="36">
                  <c:v>76.159000000000006</c:v>
                </c:pt>
                <c:pt idx="37">
                  <c:v>75.897000000000006</c:v>
                </c:pt>
                <c:pt idx="38">
                  <c:v>75.36</c:v>
                </c:pt>
                <c:pt idx="39">
                  <c:v>75.09</c:v>
                </c:pt>
                <c:pt idx="40">
                  <c:v>74.010000000000005</c:v>
                </c:pt>
                <c:pt idx="41">
                  <c:v>73.739000000000004</c:v>
                </c:pt>
                <c:pt idx="42">
                  <c:v>73.197000000000003</c:v>
                </c:pt>
                <c:pt idx="43">
                  <c:v>72.924000000000007</c:v>
                </c:pt>
                <c:pt idx="44">
                  <c:v>72.924000000000007</c:v>
                </c:pt>
                <c:pt idx="45">
                  <c:v>72.924000000000007</c:v>
                </c:pt>
                <c:pt idx="46">
                  <c:v>72.650000000000006</c:v>
                </c:pt>
                <c:pt idx="47">
                  <c:v>72.369</c:v>
                </c:pt>
                <c:pt idx="48">
                  <c:v>71.509</c:v>
                </c:pt>
                <c:pt idx="49">
                  <c:v>71.209999999999994</c:v>
                </c:pt>
                <c:pt idx="50">
                  <c:v>70.305000000000007</c:v>
                </c:pt>
                <c:pt idx="51">
                  <c:v>69.7</c:v>
                </c:pt>
                <c:pt idx="52">
                  <c:v>69.397000000000006</c:v>
                </c:pt>
                <c:pt idx="53">
                  <c:v>69.397000000000006</c:v>
                </c:pt>
                <c:pt idx="54">
                  <c:v>69.397000000000006</c:v>
                </c:pt>
                <c:pt idx="55">
                  <c:v>68.48</c:v>
                </c:pt>
                <c:pt idx="56">
                  <c:v>67.561000000000007</c:v>
                </c:pt>
                <c:pt idx="57">
                  <c:v>67.253</c:v>
                </c:pt>
                <c:pt idx="58">
                  <c:v>66.629000000000005</c:v>
                </c:pt>
                <c:pt idx="59">
                  <c:v>66.316000000000003</c:v>
                </c:pt>
                <c:pt idx="60">
                  <c:v>65.028000000000006</c:v>
                </c:pt>
                <c:pt idx="61">
                  <c:v>64.361000000000004</c:v>
                </c:pt>
                <c:pt idx="62">
                  <c:v>63.677999999999997</c:v>
                </c:pt>
                <c:pt idx="63">
                  <c:v>62.63</c:v>
                </c:pt>
                <c:pt idx="64">
                  <c:v>62.279000000000003</c:v>
                </c:pt>
                <c:pt idx="65">
                  <c:v>61.927</c:v>
                </c:pt>
                <c:pt idx="66">
                  <c:v>61.927</c:v>
                </c:pt>
                <c:pt idx="67">
                  <c:v>61.573</c:v>
                </c:pt>
                <c:pt idx="68">
                  <c:v>61.573</c:v>
                </c:pt>
                <c:pt idx="69">
                  <c:v>61.573</c:v>
                </c:pt>
                <c:pt idx="70">
                  <c:v>61.573</c:v>
                </c:pt>
                <c:pt idx="71">
                  <c:v>61.209000000000003</c:v>
                </c:pt>
                <c:pt idx="72">
                  <c:v>61.209000000000003</c:v>
                </c:pt>
                <c:pt idx="73">
                  <c:v>60.819000000000003</c:v>
                </c:pt>
                <c:pt idx="74">
                  <c:v>60.819000000000003</c:v>
                </c:pt>
                <c:pt idx="75">
                  <c:v>60.420999999999999</c:v>
                </c:pt>
                <c:pt idx="76">
                  <c:v>60.024000000000001</c:v>
                </c:pt>
                <c:pt idx="77">
                  <c:v>59.222999999999999</c:v>
                </c:pt>
                <c:pt idx="78">
                  <c:v>58.823</c:v>
                </c:pt>
                <c:pt idx="79">
                  <c:v>58.823</c:v>
                </c:pt>
                <c:pt idx="80">
                  <c:v>58.417999999999999</c:v>
                </c:pt>
                <c:pt idx="81">
                  <c:v>58.417999999999999</c:v>
                </c:pt>
                <c:pt idx="82">
                  <c:v>58.003</c:v>
                </c:pt>
                <c:pt idx="83">
                  <c:v>58.003</c:v>
                </c:pt>
                <c:pt idx="84">
                  <c:v>57.582999999999998</c:v>
                </c:pt>
                <c:pt idx="85">
                  <c:v>57.146999999999998</c:v>
                </c:pt>
                <c:pt idx="86">
                  <c:v>57.146999999999998</c:v>
                </c:pt>
                <c:pt idx="87">
                  <c:v>56.216999999999999</c:v>
                </c:pt>
                <c:pt idx="88">
                  <c:v>55.749000000000002</c:v>
                </c:pt>
                <c:pt idx="89">
                  <c:v>55.28</c:v>
                </c:pt>
                <c:pt idx="90">
                  <c:v>55.28</c:v>
                </c:pt>
                <c:pt idx="91">
                  <c:v>55.28</c:v>
                </c:pt>
                <c:pt idx="92">
                  <c:v>55.28</c:v>
                </c:pt>
                <c:pt idx="93">
                  <c:v>54.326999999999998</c:v>
                </c:pt>
                <c:pt idx="94">
                  <c:v>54.326999999999998</c:v>
                </c:pt>
                <c:pt idx="95">
                  <c:v>54.326999999999998</c:v>
                </c:pt>
                <c:pt idx="96">
                  <c:v>54.326999999999998</c:v>
                </c:pt>
                <c:pt idx="97">
                  <c:v>54.326999999999998</c:v>
                </c:pt>
                <c:pt idx="98">
                  <c:v>53.81</c:v>
                </c:pt>
                <c:pt idx="99">
                  <c:v>52.755000000000003</c:v>
                </c:pt>
                <c:pt idx="100">
                  <c:v>52.755000000000003</c:v>
                </c:pt>
                <c:pt idx="101">
                  <c:v>52.222000000000001</c:v>
                </c:pt>
                <c:pt idx="102">
                  <c:v>52.222000000000001</c:v>
                </c:pt>
                <c:pt idx="103">
                  <c:v>51.155999999999999</c:v>
                </c:pt>
                <c:pt idx="104">
                  <c:v>50.622999999999998</c:v>
                </c:pt>
                <c:pt idx="105">
                  <c:v>50.622999999999998</c:v>
                </c:pt>
                <c:pt idx="106">
                  <c:v>50.085000000000001</c:v>
                </c:pt>
                <c:pt idx="107">
                  <c:v>50.085000000000001</c:v>
                </c:pt>
                <c:pt idx="108">
                  <c:v>49.502000000000002</c:v>
                </c:pt>
                <c:pt idx="109">
                  <c:v>48.905999999999999</c:v>
                </c:pt>
                <c:pt idx="110">
                  <c:v>48.295000000000002</c:v>
                </c:pt>
                <c:pt idx="111">
                  <c:v>48.295000000000002</c:v>
                </c:pt>
                <c:pt idx="112">
                  <c:v>47.683</c:v>
                </c:pt>
                <c:pt idx="113">
                  <c:v>47.072000000000003</c:v>
                </c:pt>
                <c:pt idx="114">
                  <c:v>46.453000000000003</c:v>
                </c:pt>
                <c:pt idx="115">
                  <c:v>46.453000000000003</c:v>
                </c:pt>
                <c:pt idx="116">
                  <c:v>46.453000000000003</c:v>
                </c:pt>
                <c:pt idx="117">
                  <c:v>46.453000000000003</c:v>
                </c:pt>
                <c:pt idx="118">
                  <c:v>46.453000000000003</c:v>
                </c:pt>
                <c:pt idx="119">
                  <c:v>46.453000000000003</c:v>
                </c:pt>
                <c:pt idx="120">
                  <c:v>45.779000000000003</c:v>
                </c:pt>
                <c:pt idx="121">
                  <c:v>45.779000000000003</c:v>
                </c:pt>
                <c:pt idx="122">
                  <c:v>45.085999999999999</c:v>
                </c:pt>
                <c:pt idx="123">
                  <c:v>44.392000000000003</c:v>
                </c:pt>
                <c:pt idx="124">
                  <c:v>44.392000000000003</c:v>
                </c:pt>
                <c:pt idx="125">
                  <c:v>44.392000000000003</c:v>
                </c:pt>
                <c:pt idx="126">
                  <c:v>44.392000000000003</c:v>
                </c:pt>
                <c:pt idx="127">
                  <c:v>44.392000000000003</c:v>
                </c:pt>
                <c:pt idx="128">
                  <c:v>44.392000000000003</c:v>
                </c:pt>
                <c:pt idx="129">
                  <c:v>44.392000000000003</c:v>
                </c:pt>
                <c:pt idx="130">
                  <c:v>44.392000000000003</c:v>
                </c:pt>
                <c:pt idx="131">
                  <c:v>44.392000000000003</c:v>
                </c:pt>
                <c:pt idx="132">
                  <c:v>44.392000000000003</c:v>
                </c:pt>
                <c:pt idx="133">
                  <c:v>44.392000000000003</c:v>
                </c:pt>
                <c:pt idx="134">
                  <c:v>44.392000000000003</c:v>
                </c:pt>
                <c:pt idx="135">
                  <c:v>43.57</c:v>
                </c:pt>
                <c:pt idx="136">
                  <c:v>43.57</c:v>
                </c:pt>
                <c:pt idx="137">
                  <c:v>43.57</c:v>
                </c:pt>
                <c:pt idx="138">
                  <c:v>42.716000000000001</c:v>
                </c:pt>
                <c:pt idx="139">
                  <c:v>42.716000000000001</c:v>
                </c:pt>
                <c:pt idx="140">
                  <c:v>42.716000000000001</c:v>
                </c:pt>
                <c:pt idx="141">
                  <c:v>41.860999999999997</c:v>
                </c:pt>
                <c:pt idx="142">
                  <c:v>41.006999999999998</c:v>
                </c:pt>
                <c:pt idx="143">
                  <c:v>40.134999999999998</c:v>
                </c:pt>
                <c:pt idx="144">
                  <c:v>40.134999999999998</c:v>
                </c:pt>
                <c:pt idx="145">
                  <c:v>40.134999999999998</c:v>
                </c:pt>
                <c:pt idx="146">
                  <c:v>39.078000000000003</c:v>
                </c:pt>
                <c:pt idx="147">
                  <c:v>39.078000000000003</c:v>
                </c:pt>
                <c:pt idx="148">
                  <c:v>39.078000000000003</c:v>
                </c:pt>
                <c:pt idx="149">
                  <c:v>39.078000000000003</c:v>
                </c:pt>
                <c:pt idx="150">
                  <c:v>38.021999999999998</c:v>
                </c:pt>
                <c:pt idx="151">
                  <c:v>38.021999999999998</c:v>
                </c:pt>
                <c:pt idx="152">
                  <c:v>38.021999999999998</c:v>
                </c:pt>
                <c:pt idx="153">
                  <c:v>38.021999999999998</c:v>
                </c:pt>
                <c:pt idx="154">
                  <c:v>38.021999999999998</c:v>
                </c:pt>
                <c:pt idx="155">
                  <c:v>38.021999999999998</c:v>
                </c:pt>
                <c:pt idx="156">
                  <c:v>38.021999999999998</c:v>
                </c:pt>
                <c:pt idx="157">
                  <c:v>38.021999999999998</c:v>
                </c:pt>
                <c:pt idx="158">
                  <c:v>38.021999999999998</c:v>
                </c:pt>
                <c:pt idx="159">
                  <c:v>38.021999999999998</c:v>
                </c:pt>
                <c:pt idx="160">
                  <c:v>38.021999999999998</c:v>
                </c:pt>
                <c:pt idx="161">
                  <c:v>36.710999999999999</c:v>
                </c:pt>
                <c:pt idx="162">
                  <c:v>36.710999999999999</c:v>
                </c:pt>
                <c:pt idx="163">
                  <c:v>36.710999999999999</c:v>
                </c:pt>
                <c:pt idx="164">
                  <c:v>35.4</c:v>
                </c:pt>
                <c:pt idx="165">
                  <c:v>35.4</c:v>
                </c:pt>
                <c:pt idx="166">
                  <c:v>35.4</c:v>
                </c:pt>
                <c:pt idx="167">
                  <c:v>35.4</c:v>
                </c:pt>
                <c:pt idx="168">
                  <c:v>35.4</c:v>
                </c:pt>
                <c:pt idx="169">
                  <c:v>35.4</c:v>
                </c:pt>
                <c:pt idx="170">
                  <c:v>35.4</c:v>
                </c:pt>
                <c:pt idx="171">
                  <c:v>35.4</c:v>
                </c:pt>
                <c:pt idx="172">
                  <c:v>35.4</c:v>
                </c:pt>
                <c:pt idx="173">
                  <c:v>35.4</c:v>
                </c:pt>
                <c:pt idx="174">
                  <c:v>35.4</c:v>
                </c:pt>
                <c:pt idx="175">
                  <c:v>35.4</c:v>
                </c:pt>
                <c:pt idx="176">
                  <c:v>35.4</c:v>
                </c:pt>
                <c:pt idx="177">
                  <c:v>35.4</c:v>
                </c:pt>
                <c:pt idx="178">
                  <c:v>35.4</c:v>
                </c:pt>
                <c:pt idx="179">
                  <c:v>35.4</c:v>
                </c:pt>
                <c:pt idx="180">
                  <c:v>35.4</c:v>
                </c:pt>
                <c:pt idx="181">
                  <c:v>35.404000000000003</c:v>
                </c:pt>
                <c:pt idx="182">
                  <c:v>35.404000000000003</c:v>
                </c:pt>
                <c:pt idx="183">
                  <c:v>35.404000000000003</c:v>
                </c:pt>
                <c:pt idx="184">
                  <c:v>35.404000000000003</c:v>
                </c:pt>
                <c:pt idx="185">
                  <c:v>35.404000000000003</c:v>
                </c:pt>
                <c:pt idx="186">
                  <c:v>35.404000000000003</c:v>
                </c:pt>
                <c:pt idx="187">
                  <c:v>35.404000000000003</c:v>
                </c:pt>
                <c:pt idx="188">
                  <c:v>35.404000000000003</c:v>
                </c:pt>
                <c:pt idx="189">
                  <c:v>35.404000000000003</c:v>
                </c:pt>
                <c:pt idx="190">
                  <c:v>33.043999999999997</c:v>
                </c:pt>
                <c:pt idx="191">
                  <c:v>33.043999999999997</c:v>
                </c:pt>
                <c:pt idx="192">
                  <c:v>30.684000000000001</c:v>
                </c:pt>
                <c:pt idx="193">
                  <c:v>30.684000000000001</c:v>
                </c:pt>
                <c:pt idx="194">
                  <c:v>30.684000000000001</c:v>
                </c:pt>
                <c:pt idx="195">
                  <c:v>30.684000000000001</c:v>
                </c:pt>
                <c:pt idx="196">
                  <c:v>30.684000000000001</c:v>
                </c:pt>
                <c:pt idx="197">
                  <c:v>30.684000000000001</c:v>
                </c:pt>
                <c:pt idx="198">
                  <c:v>30.684000000000001</c:v>
                </c:pt>
                <c:pt idx="199">
                  <c:v>30.684000000000001</c:v>
                </c:pt>
                <c:pt idx="200">
                  <c:v>30.684000000000001</c:v>
                </c:pt>
                <c:pt idx="201">
                  <c:v>30.684000000000001</c:v>
                </c:pt>
                <c:pt idx="202">
                  <c:v>30.684000000000001</c:v>
                </c:pt>
              </c:numCache>
            </c:numRef>
          </c:yVal>
          <c:smooth val="0"/>
        </c:ser>
        <c:ser>
          <c:idx val="1"/>
          <c:order val="1"/>
          <c:tx>
            <c:strRef>
              <c:f>Sheet1!$C$1</c:f>
              <c:strCache>
                <c:ptCount val="1"/>
                <c:pt idx="0">
                  <c:v>Primary (N=8,448)</c:v>
                </c:pt>
              </c:strCache>
            </c:strRef>
          </c:tx>
          <c:spPr>
            <a:ln w="41275">
              <a:solidFill>
                <a:srgbClr val="00FFFF"/>
              </a:solidFill>
              <a:prstDash val="solid"/>
            </a:ln>
          </c:spPr>
          <c:marker>
            <c:symbol val="none"/>
          </c:marker>
          <c:xVal>
            <c:numRef>
              <c:f>Sheet1!$A$2:$A$204</c:f>
              <c:numCache>
                <c:formatCode>General</c:formatCode>
                <c:ptCount val="20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numCache>
            </c:numRef>
          </c:xVal>
          <c:yVal>
            <c:numRef>
              <c:f>Sheet1!$C$2:$C$204</c:f>
              <c:numCache>
                <c:formatCode>General</c:formatCode>
                <c:ptCount val="203"/>
                <c:pt idx="0">
                  <c:v>100</c:v>
                </c:pt>
                <c:pt idx="1">
                  <c:v>93.43</c:v>
                </c:pt>
                <c:pt idx="2">
                  <c:v>91.79</c:v>
                </c:pt>
                <c:pt idx="3">
                  <c:v>90.808999999999997</c:v>
                </c:pt>
                <c:pt idx="4">
                  <c:v>90.180999999999997</c:v>
                </c:pt>
                <c:pt idx="5">
                  <c:v>89.528000000000006</c:v>
                </c:pt>
                <c:pt idx="6">
                  <c:v>88.947000000000003</c:v>
                </c:pt>
                <c:pt idx="7">
                  <c:v>88.551000000000002</c:v>
                </c:pt>
                <c:pt idx="8">
                  <c:v>88.165999999999997</c:v>
                </c:pt>
                <c:pt idx="9">
                  <c:v>87.819000000000003</c:v>
                </c:pt>
                <c:pt idx="10">
                  <c:v>87.471000000000004</c:v>
                </c:pt>
                <c:pt idx="11">
                  <c:v>87.108000000000004</c:v>
                </c:pt>
                <c:pt idx="12">
                  <c:v>86.856999999999999</c:v>
                </c:pt>
                <c:pt idx="13">
                  <c:v>86.611999999999995</c:v>
                </c:pt>
                <c:pt idx="14">
                  <c:v>86.378</c:v>
                </c:pt>
                <c:pt idx="15">
                  <c:v>86.090999999999994</c:v>
                </c:pt>
                <c:pt idx="16">
                  <c:v>85.816000000000003</c:v>
                </c:pt>
                <c:pt idx="17">
                  <c:v>85.58</c:v>
                </c:pt>
                <c:pt idx="18">
                  <c:v>85.304000000000002</c:v>
                </c:pt>
                <c:pt idx="19">
                  <c:v>84.988</c:v>
                </c:pt>
                <c:pt idx="20">
                  <c:v>84.75</c:v>
                </c:pt>
                <c:pt idx="21">
                  <c:v>84.576999999999998</c:v>
                </c:pt>
                <c:pt idx="22">
                  <c:v>84.391000000000005</c:v>
                </c:pt>
                <c:pt idx="23">
                  <c:v>84.055000000000007</c:v>
                </c:pt>
                <c:pt idx="24">
                  <c:v>83.876999999999995</c:v>
                </c:pt>
                <c:pt idx="25">
                  <c:v>83.793000000000006</c:v>
                </c:pt>
                <c:pt idx="26">
                  <c:v>83.594999999999999</c:v>
                </c:pt>
                <c:pt idx="27">
                  <c:v>83.28</c:v>
                </c:pt>
                <c:pt idx="28">
                  <c:v>83.021000000000001</c:v>
                </c:pt>
                <c:pt idx="29">
                  <c:v>82.733000000000004</c:v>
                </c:pt>
                <c:pt idx="30">
                  <c:v>82.545000000000002</c:v>
                </c:pt>
                <c:pt idx="31">
                  <c:v>82.4</c:v>
                </c:pt>
                <c:pt idx="32">
                  <c:v>82.210999999999999</c:v>
                </c:pt>
                <c:pt idx="33">
                  <c:v>81.962999999999994</c:v>
                </c:pt>
                <c:pt idx="34">
                  <c:v>81.668999999999997</c:v>
                </c:pt>
                <c:pt idx="35">
                  <c:v>81.489999999999995</c:v>
                </c:pt>
                <c:pt idx="36">
                  <c:v>81.308999999999997</c:v>
                </c:pt>
                <c:pt idx="37">
                  <c:v>81.137</c:v>
                </c:pt>
                <c:pt idx="38">
                  <c:v>80.995000000000005</c:v>
                </c:pt>
                <c:pt idx="39">
                  <c:v>80.659000000000006</c:v>
                </c:pt>
                <c:pt idx="40">
                  <c:v>80.498999999999995</c:v>
                </c:pt>
                <c:pt idx="41">
                  <c:v>80.322000000000003</c:v>
                </c:pt>
                <c:pt idx="42">
                  <c:v>80.177000000000007</c:v>
                </c:pt>
                <c:pt idx="43">
                  <c:v>79.965999999999994</c:v>
                </c:pt>
                <c:pt idx="44">
                  <c:v>79.754999999999995</c:v>
                </c:pt>
                <c:pt idx="45">
                  <c:v>79.606999999999999</c:v>
                </c:pt>
                <c:pt idx="46">
                  <c:v>79.41</c:v>
                </c:pt>
                <c:pt idx="47">
                  <c:v>79.143000000000001</c:v>
                </c:pt>
                <c:pt idx="48">
                  <c:v>78.855999999999995</c:v>
                </c:pt>
                <c:pt idx="49">
                  <c:v>78.647000000000006</c:v>
                </c:pt>
                <c:pt idx="50">
                  <c:v>78.488</c:v>
                </c:pt>
                <c:pt idx="51">
                  <c:v>78.257000000000005</c:v>
                </c:pt>
                <c:pt idx="52">
                  <c:v>78.096000000000004</c:v>
                </c:pt>
                <c:pt idx="53">
                  <c:v>77.881</c:v>
                </c:pt>
                <c:pt idx="54">
                  <c:v>77.736999999999995</c:v>
                </c:pt>
                <c:pt idx="55">
                  <c:v>77.539000000000001</c:v>
                </c:pt>
                <c:pt idx="56">
                  <c:v>77.394000000000005</c:v>
                </c:pt>
                <c:pt idx="57">
                  <c:v>77.176000000000002</c:v>
                </c:pt>
                <c:pt idx="58">
                  <c:v>76.92</c:v>
                </c:pt>
                <c:pt idx="59">
                  <c:v>76.680999999999997</c:v>
                </c:pt>
                <c:pt idx="60">
                  <c:v>76.456999999999994</c:v>
                </c:pt>
                <c:pt idx="61">
                  <c:v>76.188000000000002</c:v>
                </c:pt>
                <c:pt idx="62">
                  <c:v>76.031000000000006</c:v>
                </c:pt>
                <c:pt idx="63">
                  <c:v>75.775000000000006</c:v>
                </c:pt>
                <c:pt idx="64">
                  <c:v>75.635999999999996</c:v>
                </c:pt>
                <c:pt idx="65">
                  <c:v>75.436999999999998</c:v>
                </c:pt>
                <c:pt idx="66">
                  <c:v>75.277000000000001</c:v>
                </c:pt>
                <c:pt idx="67">
                  <c:v>75.076999999999998</c:v>
                </c:pt>
                <c:pt idx="68">
                  <c:v>74.896000000000001</c:v>
                </c:pt>
                <c:pt idx="69">
                  <c:v>74.754000000000005</c:v>
                </c:pt>
                <c:pt idx="70">
                  <c:v>74.59</c:v>
                </c:pt>
                <c:pt idx="71">
                  <c:v>74.341999999999999</c:v>
                </c:pt>
                <c:pt idx="72">
                  <c:v>74.152000000000001</c:v>
                </c:pt>
                <c:pt idx="73">
                  <c:v>73.891999999999996</c:v>
                </c:pt>
                <c:pt idx="74">
                  <c:v>73.736000000000004</c:v>
                </c:pt>
                <c:pt idx="75">
                  <c:v>73.466999999999999</c:v>
                </c:pt>
                <c:pt idx="76">
                  <c:v>73.152000000000001</c:v>
                </c:pt>
                <c:pt idx="77">
                  <c:v>72.948999999999998</c:v>
                </c:pt>
                <c:pt idx="78">
                  <c:v>72.7</c:v>
                </c:pt>
                <c:pt idx="79">
                  <c:v>72.495000000000005</c:v>
                </c:pt>
                <c:pt idx="80">
                  <c:v>72.403999999999996</c:v>
                </c:pt>
                <c:pt idx="81">
                  <c:v>72.150999999999996</c:v>
                </c:pt>
                <c:pt idx="82">
                  <c:v>71.989000000000004</c:v>
                </c:pt>
                <c:pt idx="83">
                  <c:v>71.706999999999994</c:v>
                </c:pt>
                <c:pt idx="84">
                  <c:v>71.468000000000004</c:v>
                </c:pt>
                <c:pt idx="85">
                  <c:v>71.221000000000004</c:v>
                </c:pt>
                <c:pt idx="86">
                  <c:v>71.02</c:v>
                </c:pt>
                <c:pt idx="87">
                  <c:v>70.793000000000006</c:v>
                </c:pt>
                <c:pt idx="88">
                  <c:v>70.641000000000005</c:v>
                </c:pt>
                <c:pt idx="89">
                  <c:v>70.334999999999994</c:v>
                </c:pt>
                <c:pt idx="90">
                  <c:v>70.08</c:v>
                </c:pt>
                <c:pt idx="91">
                  <c:v>69.822999999999993</c:v>
                </c:pt>
                <c:pt idx="92">
                  <c:v>69.694000000000003</c:v>
                </c:pt>
                <c:pt idx="93">
                  <c:v>69.59</c:v>
                </c:pt>
                <c:pt idx="94">
                  <c:v>69.459999999999994</c:v>
                </c:pt>
                <c:pt idx="95">
                  <c:v>69.274000000000001</c:v>
                </c:pt>
                <c:pt idx="96">
                  <c:v>69.003</c:v>
                </c:pt>
                <c:pt idx="97">
                  <c:v>68.751999999999995</c:v>
                </c:pt>
                <c:pt idx="98">
                  <c:v>68.608999999999995</c:v>
                </c:pt>
                <c:pt idx="99">
                  <c:v>68.522999999999996</c:v>
                </c:pt>
                <c:pt idx="100">
                  <c:v>68.320999999999998</c:v>
                </c:pt>
                <c:pt idx="101">
                  <c:v>68.119</c:v>
                </c:pt>
                <c:pt idx="102">
                  <c:v>67.915999999999997</c:v>
                </c:pt>
                <c:pt idx="103">
                  <c:v>67.653999999999996</c:v>
                </c:pt>
                <c:pt idx="104">
                  <c:v>67.45</c:v>
                </c:pt>
                <c:pt idx="105">
                  <c:v>67.213999999999999</c:v>
                </c:pt>
                <c:pt idx="106">
                  <c:v>67.125</c:v>
                </c:pt>
                <c:pt idx="107">
                  <c:v>67.004999999999995</c:v>
                </c:pt>
                <c:pt idx="108">
                  <c:v>66.820999999999998</c:v>
                </c:pt>
                <c:pt idx="109">
                  <c:v>66.694000000000003</c:v>
                </c:pt>
                <c:pt idx="110">
                  <c:v>66.372</c:v>
                </c:pt>
                <c:pt idx="111">
                  <c:v>66.08</c:v>
                </c:pt>
                <c:pt idx="112">
                  <c:v>65.917000000000002</c:v>
                </c:pt>
                <c:pt idx="113">
                  <c:v>65.850999999999999</c:v>
                </c:pt>
                <c:pt idx="114">
                  <c:v>65.587000000000003</c:v>
                </c:pt>
                <c:pt idx="115">
                  <c:v>65.454999999999998</c:v>
                </c:pt>
                <c:pt idx="116">
                  <c:v>65.221000000000004</c:v>
                </c:pt>
                <c:pt idx="117">
                  <c:v>65.02</c:v>
                </c:pt>
                <c:pt idx="118">
                  <c:v>64.816999999999993</c:v>
                </c:pt>
                <c:pt idx="119">
                  <c:v>64.575999999999993</c:v>
                </c:pt>
                <c:pt idx="120">
                  <c:v>64.399000000000001</c:v>
                </c:pt>
                <c:pt idx="121">
                  <c:v>64.105999999999995</c:v>
                </c:pt>
                <c:pt idx="122">
                  <c:v>63.808</c:v>
                </c:pt>
                <c:pt idx="123">
                  <c:v>63.658000000000001</c:v>
                </c:pt>
                <c:pt idx="124">
                  <c:v>63.506</c:v>
                </c:pt>
                <c:pt idx="125">
                  <c:v>63.430999999999997</c:v>
                </c:pt>
                <c:pt idx="126">
                  <c:v>63.162999999999997</c:v>
                </c:pt>
                <c:pt idx="127">
                  <c:v>62.970999999999997</c:v>
                </c:pt>
                <c:pt idx="128">
                  <c:v>62.817</c:v>
                </c:pt>
                <c:pt idx="129">
                  <c:v>62.7</c:v>
                </c:pt>
                <c:pt idx="130">
                  <c:v>62.463000000000001</c:v>
                </c:pt>
                <c:pt idx="131">
                  <c:v>62.343000000000004</c:v>
                </c:pt>
                <c:pt idx="132">
                  <c:v>62.14</c:v>
                </c:pt>
                <c:pt idx="133">
                  <c:v>61.845999999999997</c:v>
                </c:pt>
                <c:pt idx="134">
                  <c:v>61.500999999999998</c:v>
                </c:pt>
                <c:pt idx="135">
                  <c:v>61.371000000000002</c:v>
                </c:pt>
                <c:pt idx="136">
                  <c:v>61.238999999999997</c:v>
                </c:pt>
                <c:pt idx="137">
                  <c:v>61.107999999999997</c:v>
                </c:pt>
                <c:pt idx="138">
                  <c:v>60.975000000000001</c:v>
                </c:pt>
                <c:pt idx="139">
                  <c:v>60.887</c:v>
                </c:pt>
                <c:pt idx="140">
                  <c:v>60.798000000000002</c:v>
                </c:pt>
                <c:pt idx="141">
                  <c:v>60.619</c:v>
                </c:pt>
                <c:pt idx="142">
                  <c:v>60.527999999999999</c:v>
                </c:pt>
                <c:pt idx="143">
                  <c:v>60.387</c:v>
                </c:pt>
                <c:pt idx="144">
                  <c:v>60.103000000000002</c:v>
                </c:pt>
                <c:pt idx="145">
                  <c:v>59.856000000000002</c:v>
                </c:pt>
                <c:pt idx="146">
                  <c:v>59.552</c:v>
                </c:pt>
                <c:pt idx="147">
                  <c:v>59.295999999999999</c:v>
                </c:pt>
                <c:pt idx="148">
                  <c:v>59.244999999999997</c:v>
                </c:pt>
                <c:pt idx="149">
                  <c:v>59.088999999999999</c:v>
                </c:pt>
                <c:pt idx="150">
                  <c:v>58.984000000000002</c:v>
                </c:pt>
                <c:pt idx="151">
                  <c:v>58.878</c:v>
                </c:pt>
                <c:pt idx="152">
                  <c:v>58.825000000000003</c:v>
                </c:pt>
                <c:pt idx="153">
                  <c:v>58.825000000000003</c:v>
                </c:pt>
                <c:pt idx="154">
                  <c:v>58.771000000000001</c:v>
                </c:pt>
                <c:pt idx="155">
                  <c:v>58.604999999999997</c:v>
                </c:pt>
                <c:pt idx="156">
                  <c:v>58.323</c:v>
                </c:pt>
                <c:pt idx="157">
                  <c:v>58.088999999999999</c:v>
                </c:pt>
                <c:pt idx="158">
                  <c:v>57.847000000000001</c:v>
                </c:pt>
                <c:pt idx="159">
                  <c:v>57.540999999999997</c:v>
                </c:pt>
                <c:pt idx="160">
                  <c:v>57.173000000000002</c:v>
                </c:pt>
                <c:pt idx="161">
                  <c:v>56.988</c:v>
                </c:pt>
                <c:pt idx="162">
                  <c:v>56.926000000000002</c:v>
                </c:pt>
                <c:pt idx="163">
                  <c:v>56.738999999999997</c:v>
                </c:pt>
                <c:pt idx="164">
                  <c:v>56.613</c:v>
                </c:pt>
                <c:pt idx="165">
                  <c:v>56.168999999999997</c:v>
                </c:pt>
                <c:pt idx="166">
                  <c:v>55.976999999999997</c:v>
                </c:pt>
                <c:pt idx="167">
                  <c:v>55.781999999999996</c:v>
                </c:pt>
                <c:pt idx="168">
                  <c:v>55.65</c:v>
                </c:pt>
                <c:pt idx="169">
                  <c:v>55.509</c:v>
                </c:pt>
                <c:pt idx="170">
                  <c:v>55.365000000000002</c:v>
                </c:pt>
                <c:pt idx="171">
                  <c:v>55.365000000000002</c:v>
                </c:pt>
                <c:pt idx="172">
                  <c:v>55.069000000000003</c:v>
                </c:pt>
                <c:pt idx="173">
                  <c:v>54.994999999999997</c:v>
                </c:pt>
                <c:pt idx="174">
                  <c:v>54.92</c:v>
                </c:pt>
                <c:pt idx="175">
                  <c:v>54.62</c:v>
                </c:pt>
                <c:pt idx="176">
                  <c:v>54.469000000000001</c:v>
                </c:pt>
                <c:pt idx="177">
                  <c:v>54.392000000000003</c:v>
                </c:pt>
                <c:pt idx="178">
                  <c:v>54.392000000000003</c:v>
                </c:pt>
                <c:pt idx="179">
                  <c:v>54.392000000000003</c:v>
                </c:pt>
                <c:pt idx="180">
                  <c:v>54.231000000000002</c:v>
                </c:pt>
                <c:pt idx="181">
                  <c:v>53.988</c:v>
                </c:pt>
                <c:pt idx="182">
                  <c:v>53.901000000000003</c:v>
                </c:pt>
                <c:pt idx="183">
                  <c:v>53.631999999999998</c:v>
                </c:pt>
                <c:pt idx="184">
                  <c:v>53.631999999999998</c:v>
                </c:pt>
                <c:pt idx="185">
                  <c:v>53.359000000000002</c:v>
                </c:pt>
                <c:pt idx="186">
                  <c:v>53.082999999999998</c:v>
                </c:pt>
                <c:pt idx="187">
                  <c:v>53.082999999999998</c:v>
                </c:pt>
                <c:pt idx="188">
                  <c:v>52.613999999999997</c:v>
                </c:pt>
                <c:pt idx="189">
                  <c:v>52.423999999999999</c:v>
                </c:pt>
                <c:pt idx="190">
                  <c:v>52.326999999999998</c:v>
                </c:pt>
                <c:pt idx="191">
                  <c:v>52.125</c:v>
                </c:pt>
                <c:pt idx="192">
                  <c:v>52.021000000000001</c:v>
                </c:pt>
                <c:pt idx="193">
                  <c:v>51.795999999999999</c:v>
                </c:pt>
                <c:pt idx="194">
                  <c:v>51.679000000000002</c:v>
                </c:pt>
                <c:pt idx="195">
                  <c:v>51.442999999999998</c:v>
                </c:pt>
                <c:pt idx="196">
                  <c:v>51.323999999999998</c:v>
                </c:pt>
                <c:pt idx="197">
                  <c:v>51.082999999999998</c:v>
                </c:pt>
                <c:pt idx="198">
                  <c:v>50.84</c:v>
                </c:pt>
                <c:pt idx="199">
                  <c:v>50.716000000000001</c:v>
                </c:pt>
                <c:pt idx="200">
                  <c:v>50.34</c:v>
                </c:pt>
                <c:pt idx="201">
                  <c:v>50.34</c:v>
                </c:pt>
                <c:pt idx="202">
                  <c:v>50.34</c:v>
                </c:pt>
              </c:numCache>
            </c:numRef>
          </c:yVal>
          <c:smooth val="0"/>
        </c:ser>
        <c:dLbls>
          <c:showLegendKey val="0"/>
          <c:showVal val="0"/>
          <c:showCatName val="0"/>
          <c:showSerName val="0"/>
          <c:showPercent val="0"/>
          <c:showBubbleSize val="0"/>
        </c:dLbls>
        <c:axId val="828339712"/>
        <c:axId val="828340104"/>
      </c:scatterChart>
      <c:valAx>
        <c:axId val="82833971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28340104"/>
        <c:crosses val="autoZero"/>
        <c:crossBetween val="midCat"/>
        <c:majorUnit val="1"/>
      </c:valAx>
      <c:valAx>
        <c:axId val="828340104"/>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828339712"/>
        <c:crosses val="autoZero"/>
        <c:crossBetween val="midCat"/>
        <c:majorUnit val="20"/>
      </c:valAx>
      <c:spPr>
        <a:solidFill>
          <a:schemeClr val="bg2"/>
        </a:solidFill>
        <a:ln>
          <a:solidFill>
            <a:schemeClr val="tx1"/>
          </a:solidFill>
        </a:ln>
      </c:spPr>
    </c:plotArea>
    <c:legend>
      <c:legendPos val="r"/>
      <c:layout>
        <c:manualLayout>
          <c:xMode val="edge"/>
          <c:yMode val="edge"/>
          <c:x val="0.12372413072259776"/>
          <c:y val="0.70242249015748026"/>
          <c:w val="0.60921828908554576"/>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59152328181224E-2"/>
          <c:y val="0.14446617559901784"/>
          <c:w val="0.88087525517643661"/>
          <c:h val="0.6933153416306832"/>
        </c:manualLayout>
      </c:layout>
      <c:scatterChart>
        <c:scatterStyle val="lineMarker"/>
        <c:varyColors val="0"/>
        <c:ser>
          <c:idx val="0"/>
          <c:order val="0"/>
          <c:tx>
            <c:strRef>
              <c:f>Sheet1!$B$1</c:f>
              <c:strCache>
                <c:ptCount val="1"/>
                <c:pt idx="0">
                  <c:v>&lt;1 Year (N=69)</c:v>
                </c:pt>
              </c:strCache>
            </c:strRef>
          </c:tx>
          <c:spPr>
            <a:ln w="41275">
              <a:solidFill>
                <a:srgbClr val="00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75.361999999999995</c:v>
                </c:pt>
                <c:pt idx="2">
                  <c:v>70.840999999999994</c:v>
                </c:pt>
                <c:pt idx="3">
                  <c:v>63.304000000000002</c:v>
                </c:pt>
                <c:pt idx="4">
                  <c:v>60.29</c:v>
                </c:pt>
                <c:pt idx="5">
                  <c:v>60.29</c:v>
                </c:pt>
                <c:pt idx="6">
                  <c:v>57.274999999999999</c:v>
                </c:pt>
                <c:pt idx="7">
                  <c:v>55.768000000000001</c:v>
                </c:pt>
                <c:pt idx="8">
                  <c:v>55.768000000000001</c:v>
                </c:pt>
                <c:pt idx="9">
                  <c:v>55.768000000000001</c:v>
                </c:pt>
                <c:pt idx="10">
                  <c:v>55.768000000000001</c:v>
                </c:pt>
                <c:pt idx="11">
                  <c:v>55.768000000000001</c:v>
                </c:pt>
                <c:pt idx="12">
                  <c:v>55.768000000000001</c:v>
                </c:pt>
                <c:pt idx="13">
                  <c:v>55.768000000000001</c:v>
                </c:pt>
                <c:pt idx="14">
                  <c:v>54.219000000000001</c:v>
                </c:pt>
                <c:pt idx="15">
                  <c:v>52.67</c:v>
                </c:pt>
                <c:pt idx="16">
                  <c:v>52.67</c:v>
                </c:pt>
                <c:pt idx="17">
                  <c:v>52.67</c:v>
                </c:pt>
                <c:pt idx="18">
                  <c:v>52.67</c:v>
                </c:pt>
                <c:pt idx="19">
                  <c:v>49.478000000000002</c:v>
                </c:pt>
                <c:pt idx="20">
                  <c:v>49.478000000000002</c:v>
                </c:pt>
                <c:pt idx="21">
                  <c:v>49.478000000000002</c:v>
                </c:pt>
                <c:pt idx="22">
                  <c:v>47.828000000000003</c:v>
                </c:pt>
                <c:pt idx="23">
                  <c:v>47.828000000000003</c:v>
                </c:pt>
                <c:pt idx="24">
                  <c:v>47.828000000000003</c:v>
                </c:pt>
                <c:pt idx="25">
                  <c:v>47.828000000000003</c:v>
                </c:pt>
                <c:pt idx="26">
                  <c:v>47.828000000000003</c:v>
                </c:pt>
                <c:pt idx="27">
                  <c:v>47.828000000000003</c:v>
                </c:pt>
                <c:pt idx="28">
                  <c:v>47.828000000000003</c:v>
                </c:pt>
                <c:pt idx="29">
                  <c:v>47.828000000000003</c:v>
                </c:pt>
                <c:pt idx="30">
                  <c:v>47.828000000000003</c:v>
                </c:pt>
                <c:pt idx="31">
                  <c:v>47.828000000000003</c:v>
                </c:pt>
                <c:pt idx="32">
                  <c:v>47.828000000000003</c:v>
                </c:pt>
                <c:pt idx="33">
                  <c:v>47.828000000000003</c:v>
                </c:pt>
                <c:pt idx="34">
                  <c:v>47.828000000000003</c:v>
                </c:pt>
                <c:pt idx="35">
                  <c:v>47.828000000000003</c:v>
                </c:pt>
                <c:pt idx="36">
                  <c:v>47.828000000000003</c:v>
                </c:pt>
                <c:pt idx="37">
                  <c:v>47.828000000000003</c:v>
                </c:pt>
                <c:pt idx="38">
                  <c:v>47.828000000000003</c:v>
                </c:pt>
                <c:pt idx="39">
                  <c:v>47.828000000000003</c:v>
                </c:pt>
                <c:pt idx="40">
                  <c:v>47.828000000000003</c:v>
                </c:pt>
                <c:pt idx="41">
                  <c:v>47.828000000000003</c:v>
                </c:pt>
                <c:pt idx="42">
                  <c:v>46.057000000000002</c:v>
                </c:pt>
                <c:pt idx="43">
                  <c:v>46.057000000000002</c:v>
                </c:pt>
                <c:pt idx="44">
                  <c:v>46.057000000000002</c:v>
                </c:pt>
                <c:pt idx="45">
                  <c:v>46.057000000000002</c:v>
                </c:pt>
                <c:pt idx="46">
                  <c:v>46.057000000000002</c:v>
                </c:pt>
                <c:pt idx="47">
                  <c:v>46.057000000000002</c:v>
                </c:pt>
                <c:pt idx="48">
                  <c:v>44.215000000000003</c:v>
                </c:pt>
                <c:pt idx="49">
                  <c:v>44.215000000000003</c:v>
                </c:pt>
                <c:pt idx="50">
                  <c:v>44.215000000000003</c:v>
                </c:pt>
                <c:pt idx="51">
                  <c:v>44.215000000000003</c:v>
                </c:pt>
                <c:pt idx="52">
                  <c:v>44.215000000000003</c:v>
                </c:pt>
                <c:pt idx="53">
                  <c:v>44.215000000000003</c:v>
                </c:pt>
                <c:pt idx="54">
                  <c:v>44.215000000000003</c:v>
                </c:pt>
                <c:pt idx="55">
                  <c:v>44.215000000000003</c:v>
                </c:pt>
                <c:pt idx="56">
                  <c:v>44.215000000000003</c:v>
                </c:pt>
                <c:pt idx="57">
                  <c:v>44.215000000000003</c:v>
                </c:pt>
                <c:pt idx="58">
                  <c:v>42.292000000000002</c:v>
                </c:pt>
                <c:pt idx="59">
                  <c:v>42.292000000000002</c:v>
                </c:pt>
                <c:pt idx="60">
                  <c:v>40.177999999999997</c:v>
                </c:pt>
                <c:pt idx="61">
                  <c:v>40.177999999999997</c:v>
                </c:pt>
                <c:pt idx="62">
                  <c:v>40.177999999999997</c:v>
                </c:pt>
                <c:pt idx="63">
                  <c:v>40.177999999999997</c:v>
                </c:pt>
                <c:pt idx="64">
                  <c:v>40.177999999999997</c:v>
                </c:pt>
                <c:pt idx="65">
                  <c:v>40.177999999999997</c:v>
                </c:pt>
                <c:pt idx="66">
                  <c:v>40.177999999999997</c:v>
                </c:pt>
                <c:pt idx="67">
                  <c:v>40.177999999999997</c:v>
                </c:pt>
                <c:pt idx="68">
                  <c:v>40.177999999999997</c:v>
                </c:pt>
                <c:pt idx="69">
                  <c:v>40.177999999999997</c:v>
                </c:pt>
                <c:pt idx="70">
                  <c:v>40.177999999999997</c:v>
                </c:pt>
                <c:pt idx="71">
                  <c:v>40.177999999999997</c:v>
                </c:pt>
                <c:pt idx="72">
                  <c:v>40.177999999999997</c:v>
                </c:pt>
                <c:pt idx="73">
                  <c:v>40.177999999999997</c:v>
                </c:pt>
                <c:pt idx="74">
                  <c:v>40.177999999999997</c:v>
                </c:pt>
                <c:pt idx="75">
                  <c:v>40.177999999999997</c:v>
                </c:pt>
                <c:pt idx="76">
                  <c:v>40.177999999999997</c:v>
                </c:pt>
                <c:pt idx="77">
                  <c:v>40.177999999999997</c:v>
                </c:pt>
                <c:pt idx="78">
                  <c:v>37.499000000000002</c:v>
                </c:pt>
                <c:pt idx="79">
                  <c:v>37.499000000000002</c:v>
                </c:pt>
                <c:pt idx="80">
                  <c:v>37.499000000000002</c:v>
                </c:pt>
                <c:pt idx="81">
                  <c:v>37.499000000000002</c:v>
                </c:pt>
                <c:pt idx="82">
                  <c:v>37.499000000000002</c:v>
                </c:pt>
                <c:pt idx="83">
                  <c:v>37.499000000000002</c:v>
                </c:pt>
                <c:pt idx="84">
                  <c:v>37.499000000000002</c:v>
                </c:pt>
                <c:pt idx="85">
                  <c:v>37.499000000000002</c:v>
                </c:pt>
                <c:pt idx="86">
                  <c:v>37.499000000000002</c:v>
                </c:pt>
                <c:pt idx="87">
                  <c:v>37.499000000000002</c:v>
                </c:pt>
                <c:pt idx="88">
                  <c:v>37.499000000000002</c:v>
                </c:pt>
                <c:pt idx="89">
                  <c:v>34.090000000000003</c:v>
                </c:pt>
                <c:pt idx="90">
                  <c:v>34.090000000000003</c:v>
                </c:pt>
                <c:pt idx="91">
                  <c:v>34.090000000000003</c:v>
                </c:pt>
                <c:pt idx="92">
                  <c:v>34.090000000000003</c:v>
                </c:pt>
                <c:pt idx="93">
                  <c:v>34.090000000000003</c:v>
                </c:pt>
                <c:pt idx="94">
                  <c:v>34.090000000000003</c:v>
                </c:pt>
                <c:pt idx="95">
                  <c:v>34.090000000000003</c:v>
                </c:pt>
                <c:pt idx="96">
                  <c:v>34.090000000000003</c:v>
                </c:pt>
              </c:numCache>
            </c:numRef>
          </c:yVal>
          <c:smooth val="0"/>
        </c:ser>
        <c:ser>
          <c:idx val="1"/>
          <c:order val="1"/>
          <c:tx>
            <c:strRef>
              <c:f>Sheet1!$C$1</c:f>
              <c:strCache>
                <c:ptCount val="1"/>
                <c:pt idx="0">
                  <c:v>1-&lt;3 Years (N=57)</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94.736999999999995</c:v>
                </c:pt>
                <c:pt idx="2">
                  <c:v>94.736999999999995</c:v>
                </c:pt>
                <c:pt idx="3">
                  <c:v>92.948999999999998</c:v>
                </c:pt>
                <c:pt idx="4">
                  <c:v>92.948999999999998</c:v>
                </c:pt>
                <c:pt idx="5">
                  <c:v>91.162000000000006</c:v>
                </c:pt>
                <c:pt idx="6">
                  <c:v>91.162000000000006</c:v>
                </c:pt>
                <c:pt idx="7">
                  <c:v>91.162000000000006</c:v>
                </c:pt>
                <c:pt idx="8">
                  <c:v>89.373999999999995</c:v>
                </c:pt>
                <c:pt idx="9">
                  <c:v>87.587000000000003</c:v>
                </c:pt>
                <c:pt idx="10">
                  <c:v>87.587000000000003</c:v>
                </c:pt>
                <c:pt idx="11">
                  <c:v>85.799000000000007</c:v>
                </c:pt>
                <c:pt idx="12">
                  <c:v>85.799000000000007</c:v>
                </c:pt>
                <c:pt idx="13">
                  <c:v>85.799000000000007</c:v>
                </c:pt>
                <c:pt idx="14">
                  <c:v>85.799000000000007</c:v>
                </c:pt>
                <c:pt idx="15">
                  <c:v>85.799000000000007</c:v>
                </c:pt>
                <c:pt idx="16">
                  <c:v>83.893000000000001</c:v>
                </c:pt>
                <c:pt idx="17">
                  <c:v>81.986000000000004</c:v>
                </c:pt>
                <c:pt idx="18">
                  <c:v>81.986000000000004</c:v>
                </c:pt>
                <c:pt idx="19">
                  <c:v>81.986000000000004</c:v>
                </c:pt>
                <c:pt idx="20">
                  <c:v>80.078999999999994</c:v>
                </c:pt>
                <c:pt idx="21">
                  <c:v>78.173000000000002</c:v>
                </c:pt>
                <c:pt idx="22">
                  <c:v>76.266000000000005</c:v>
                </c:pt>
                <c:pt idx="23">
                  <c:v>76.266000000000005</c:v>
                </c:pt>
                <c:pt idx="24">
                  <c:v>74.358999999999995</c:v>
                </c:pt>
                <c:pt idx="25">
                  <c:v>74.358999999999995</c:v>
                </c:pt>
                <c:pt idx="26">
                  <c:v>74.358999999999995</c:v>
                </c:pt>
                <c:pt idx="27">
                  <c:v>74.358999999999995</c:v>
                </c:pt>
                <c:pt idx="28">
                  <c:v>74.358999999999995</c:v>
                </c:pt>
                <c:pt idx="29">
                  <c:v>74.358999999999995</c:v>
                </c:pt>
                <c:pt idx="30">
                  <c:v>74.358999999999995</c:v>
                </c:pt>
                <c:pt idx="31">
                  <c:v>74.358999999999995</c:v>
                </c:pt>
                <c:pt idx="32">
                  <c:v>74.358999999999995</c:v>
                </c:pt>
                <c:pt idx="33">
                  <c:v>74.358999999999995</c:v>
                </c:pt>
                <c:pt idx="34">
                  <c:v>72.234999999999999</c:v>
                </c:pt>
                <c:pt idx="35">
                  <c:v>67.986000000000004</c:v>
                </c:pt>
                <c:pt idx="36">
                  <c:v>67.986000000000004</c:v>
                </c:pt>
                <c:pt idx="37">
                  <c:v>67.986000000000004</c:v>
                </c:pt>
                <c:pt idx="38">
                  <c:v>65.793000000000006</c:v>
                </c:pt>
                <c:pt idx="39">
                  <c:v>63.524000000000001</c:v>
                </c:pt>
                <c:pt idx="40">
                  <c:v>61.255000000000003</c:v>
                </c:pt>
                <c:pt idx="41">
                  <c:v>61.255000000000003</c:v>
                </c:pt>
                <c:pt idx="42">
                  <c:v>61.255000000000003</c:v>
                </c:pt>
                <c:pt idx="43">
                  <c:v>61.255000000000003</c:v>
                </c:pt>
                <c:pt idx="44">
                  <c:v>61.255000000000003</c:v>
                </c:pt>
                <c:pt idx="45">
                  <c:v>61.255000000000003</c:v>
                </c:pt>
                <c:pt idx="46">
                  <c:v>61.255000000000003</c:v>
                </c:pt>
                <c:pt idx="47">
                  <c:v>61.255000000000003</c:v>
                </c:pt>
                <c:pt idx="48">
                  <c:v>61.255000000000003</c:v>
                </c:pt>
                <c:pt idx="49">
                  <c:v>58.899000000000001</c:v>
                </c:pt>
                <c:pt idx="50">
                  <c:v>58.899000000000001</c:v>
                </c:pt>
                <c:pt idx="51">
                  <c:v>56.445</c:v>
                </c:pt>
                <c:pt idx="52">
                  <c:v>56.445</c:v>
                </c:pt>
                <c:pt idx="53">
                  <c:v>56.445</c:v>
                </c:pt>
                <c:pt idx="54">
                  <c:v>56.445</c:v>
                </c:pt>
                <c:pt idx="55">
                  <c:v>51.314</c:v>
                </c:pt>
                <c:pt idx="56">
                  <c:v>51.314</c:v>
                </c:pt>
                <c:pt idx="57">
                  <c:v>51.314</c:v>
                </c:pt>
                <c:pt idx="58">
                  <c:v>51.314</c:v>
                </c:pt>
                <c:pt idx="59">
                  <c:v>51.314</c:v>
                </c:pt>
                <c:pt idx="60">
                  <c:v>51.314</c:v>
                </c:pt>
                <c:pt idx="61">
                  <c:v>51.314</c:v>
                </c:pt>
                <c:pt idx="62">
                  <c:v>51.314</c:v>
                </c:pt>
                <c:pt idx="63">
                  <c:v>48.106999999999999</c:v>
                </c:pt>
                <c:pt idx="64">
                  <c:v>48.106999999999999</c:v>
                </c:pt>
                <c:pt idx="65">
                  <c:v>48.106999999999999</c:v>
                </c:pt>
                <c:pt idx="66">
                  <c:v>48.106999999999999</c:v>
                </c:pt>
                <c:pt idx="67">
                  <c:v>48.106999999999999</c:v>
                </c:pt>
                <c:pt idx="68">
                  <c:v>48.106999999999999</c:v>
                </c:pt>
                <c:pt idx="69">
                  <c:v>48.106999999999999</c:v>
                </c:pt>
                <c:pt idx="70">
                  <c:v>48.106999999999999</c:v>
                </c:pt>
                <c:pt idx="71">
                  <c:v>48.106999999999999</c:v>
                </c:pt>
                <c:pt idx="72">
                  <c:v>48.106999999999999</c:v>
                </c:pt>
                <c:pt idx="73">
                  <c:v>44.405999999999999</c:v>
                </c:pt>
                <c:pt idx="74">
                  <c:v>44.405999999999999</c:v>
                </c:pt>
                <c:pt idx="75">
                  <c:v>44.405999999999999</c:v>
                </c:pt>
                <c:pt idx="76">
                  <c:v>40.706000000000003</c:v>
                </c:pt>
                <c:pt idx="77">
                  <c:v>40.706000000000003</c:v>
                </c:pt>
                <c:pt idx="78">
                  <c:v>40.706000000000003</c:v>
                </c:pt>
                <c:pt idx="79">
                  <c:v>40.706000000000003</c:v>
                </c:pt>
                <c:pt idx="80">
                  <c:v>40.706000000000003</c:v>
                </c:pt>
                <c:pt idx="81">
                  <c:v>40.706000000000003</c:v>
                </c:pt>
                <c:pt idx="82">
                  <c:v>40.706000000000003</c:v>
                </c:pt>
                <c:pt idx="83">
                  <c:v>40.706000000000003</c:v>
                </c:pt>
                <c:pt idx="84">
                  <c:v>40.706000000000003</c:v>
                </c:pt>
              </c:numCache>
            </c:numRef>
          </c:yVal>
          <c:smooth val="0"/>
        </c:ser>
        <c:ser>
          <c:idx val="2"/>
          <c:order val="2"/>
          <c:tx>
            <c:strRef>
              <c:f>Sheet1!$D$1</c:f>
              <c:strCache>
                <c:ptCount val="1"/>
                <c:pt idx="0">
                  <c:v>3-&lt;5 Years (N=65)</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96.923000000000002</c:v>
                </c:pt>
                <c:pt idx="2">
                  <c:v>92.308000000000007</c:v>
                </c:pt>
                <c:pt idx="3">
                  <c:v>92.308000000000007</c:v>
                </c:pt>
                <c:pt idx="4">
                  <c:v>90.769000000000005</c:v>
                </c:pt>
                <c:pt idx="5">
                  <c:v>89.230999999999995</c:v>
                </c:pt>
                <c:pt idx="6">
                  <c:v>89.230999999999995</c:v>
                </c:pt>
                <c:pt idx="7">
                  <c:v>89.230999999999995</c:v>
                </c:pt>
                <c:pt idx="8">
                  <c:v>87.691999999999993</c:v>
                </c:pt>
                <c:pt idx="9">
                  <c:v>84.614999999999995</c:v>
                </c:pt>
                <c:pt idx="10">
                  <c:v>84.614999999999995</c:v>
                </c:pt>
                <c:pt idx="11">
                  <c:v>84.614999999999995</c:v>
                </c:pt>
                <c:pt idx="12">
                  <c:v>84.614999999999995</c:v>
                </c:pt>
                <c:pt idx="13">
                  <c:v>84.614999999999995</c:v>
                </c:pt>
                <c:pt idx="14">
                  <c:v>84.614999999999995</c:v>
                </c:pt>
                <c:pt idx="15">
                  <c:v>82.923000000000002</c:v>
                </c:pt>
                <c:pt idx="16">
                  <c:v>82.923000000000002</c:v>
                </c:pt>
                <c:pt idx="17">
                  <c:v>82.923000000000002</c:v>
                </c:pt>
                <c:pt idx="18">
                  <c:v>81.230999999999995</c:v>
                </c:pt>
                <c:pt idx="19">
                  <c:v>81.230999999999995</c:v>
                </c:pt>
                <c:pt idx="20">
                  <c:v>81.230999999999995</c:v>
                </c:pt>
                <c:pt idx="21">
                  <c:v>81.230999999999995</c:v>
                </c:pt>
                <c:pt idx="22">
                  <c:v>81.230999999999995</c:v>
                </c:pt>
                <c:pt idx="23">
                  <c:v>81.230999999999995</c:v>
                </c:pt>
                <c:pt idx="24">
                  <c:v>81.230999999999995</c:v>
                </c:pt>
                <c:pt idx="25">
                  <c:v>81.230999999999995</c:v>
                </c:pt>
                <c:pt idx="26">
                  <c:v>81.230999999999995</c:v>
                </c:pt>
                <c:pt idx="27">
                  <c:v>81.230999999999995</c:v>
                </c:pt>
                <c:pt idx="28">
                  <c:v>81.230999999999995</c:v>
                </c:pt>
                <c:pt idx="29">
                  <c:v>77.62</c:v>
                </c:pt>
                <c:pt idx="30">
                  <c:v>77.62</c:v>
                </c:pt>
                <c:pt idx="31">
                  <c:v>77.62</c:v>
                </c:pt>
                <c:pt idx="32">
                  <c:v>77.62</c:v>
                </c:pt>
                <c:pt idx="33">
                  <c:v>77.62</c:v>
                </c:pt>
                <c:pt idx="34">
                  <c:v>77.62</c:v>
                </c:pt>
                <c:pt idx="35">
                  <c:v>77.62</c:v>
                </c:pt>
                <c:pt idx="36">
                  <c:v>77.62</c:v>
                </c:pt>
                <c:pt idx="37">
                  <c:v>77.62</c:v>
                </c:pt>
                <c:pt idx="38">
                  <c:v>77.62</c:v>
                </c:pt>
                <c:pt idx="39">
                  <c:v>77.62</c:v>
                </c:pt>
                <c:pt idx="40">
                  <c:v>75.680000000000007</c:v>
                </c:pt>
                <c:pt idx="41">
                  <c:v>73.739000000000004</c:v>
                </c:pt>
                <c:pt idx="42">
                  <c:v>73.739000000000004</c:v>
                </c:pt>
                <c:pt idx="43">
                  <c:v>73.739000000000004</c:v>
                </c:pt>
                <c:pt idx="44">
                  <c:v>73.739000000000004</c:v>
                </c:pt>
                <c:pt idx="45">
                  <c:v>73.739000000000004</c:v>
                </c:pt>
                <c:pt idx="46">
                  <c:v>73.739000000000004</c:v>
                </c:pt>
                <c:pt idx="47">
                  <c:v>71.747</c:v>
                </c:pt>
                <c:pt idx="48">
                  <c:v>71.747</c:v>
                </c:pt>
                <c:pt idx="49">
                  <c:v>71.747</c:v>
                </c:pt>
                <c:pt idx="50">
                  <c:v>69.697000000000003</c:v>
                </c:pt>
                <c:pt idx="51">
                  <c:v>69.697000000000003</c:v>
                </c:pt>
                <c:pt idx="52">
                  <c:v>69.697000000000003</c:v>
                </c:pt>
                <c:pt idx="53">
                  <c:v>69.697000000000003</c:v>
                </c:pt>
                <c:pt idx="54">
                  <c:v>69.697000000000003</c:v>
                </c:pt>
                <c:pt idx="55">
                  <c:v>69.697000000000003</c:v>
                </c:pt>
                <c:pt idx="56">
                  <c:v>67.584999999999994</c:v>
                </c:pt>
                <c:pt idx="57">
                  <c:v>65.472999999999999</c:v>
                </c:pt>
                <c:pt idx="58">
                  <c:v>65.472999999999999</c:v>
                </c:pt>
                <c:pt idx="59">
                  <c:v>65.472999999999999</c:v>
                </c:pt>
                <c:pt idx="60">
                  <c:v>63.360999999999997</c:v>
                </c:pt>
                <c:pt idx="61">
                  <c:v>59.061</c:v>
                </c:pt>
                <c:pt idx="62">
                  <c:v>59.061</c:v>
                </c:pt>
                <c:pt idx="63">
                  <c:v>59.061</c:v>
                </c:pt>
                <c:pt idx="64">
                  <c:v>59.061</c:v>
                </c:pt>
                <c:pt idx="65">
                  <c:v>59.061</c:v>
                </c:pt>
                <c:pt idx="66">
                  <c:v>59.061</c:v>
                </c:pt>
                <c:pt idx="67">
                  <c:v>59.061</c:v>
                </c:pt>
                <c:pt idx="68">
                  <c:v>59.061</c:v>
                </c:pt>
                <c:pt idx="69">
                  <c:v>59.061</c:v>
                </c:pt>
                <c:pt idx="70">
                  <c:v>59.061</c:v>
                </c:pt>
                <c:pt idx="71">
                  <c:v>59.061</c:v>
                </c:pt>
                <c:pt idx="72">
                  <c:v>59.061</c:v>
                </c:pt>
                <c:pt idx="73">
                  <c:v>59.061</c:v>
                </c:pt>
                <c:pt idx="74">
                  <c:v>59.061</c:v>
                </c:pt>
                <c:pt idx="75">
                  <c:v>56.698999999999998</c:v>
                </c:pt>
                <c:pt idx="76">
                  <c:v>56.698999999999998</c:v>
                </c:pt>
                <c:pt idx="77">
                  <c:v>56.698999999999998</c:v>
                </c:pt>
                <c:pt idx="78">
                  <c:v>56.698999999999998</c:v>
                </c:pt>
                <c:pt idx="79">
                  <c:v>56.698999999999998</c:v>
                </c:pt>
                <c:pt idx="80">
                  <c:v>56.698999999999998</c:v>
                </c:pt>
                <c:pt idx="81">
                  <c:v>56.698999999999998</c:v>
                </c:pt>
                <c:pt idx="82">
                  <c:v>54.335999999999999</c:v>
                </c:pt>
                <c:pt idx="83">
                  <c:v>54.335999999999999</c:v>
                </c:pt>
                <c:pt idx="84">
                  <c:v>54.335999999999999</c:v>
                </c:pt>
                <c:pt idx="85">
                  <c:v>54.335999999999999</c:v>
                </c:pt>
                <c:pt idx="86">
                  <c:v>54.335999999999999</c:v>
                </c:pt>
                <c:pt idx="87">
                  <c:v>54.335999999999999</c:v>
                </c:pt>
                <c:pt idx="88">
                  <c:v>54.335999999999999</c:v>
                </c:pt>
                <c:pt idx="89">
                  <c:v>54.335999999999999</c:v>
                </c:pt>
                <c:pt idx="90">
                  <c:v>54.335999999999999</c:v>
                </c:pt>
                <c:pt idx="91">
                  <c:v>54.335999999999999</c:v>
                </c:pt>
                <c:pt idx="92">
                  <c:v>54.335999999999999</c:v>
                </c:pt>
                <c:pt idx="93">
                  <c:v>54.335999999999999</c:v>
                </c:pt>
                <c:pt idx="94">
                  <c:v>54.335999999999999</c:v>
                </c:pt>
                <c:pt idx="95">
                  <c:v>54.335999999999999</c:v>
                </c:pt>
                <c:pt idx="96">
                  <c:v>54.335999999999999</c:v>
                </c:pt>
                <c:pt idx="97">
                  <c:v>54.335999999999999</c:v>
                </c:pt>
                <c:pt idx="98">
                  <c:v>54.335999999999999</c:v>
                </c:pt>
                <c:pt idx="99">
                  <c:v>51.317999999999998</c:v>
                </c:pt>
                <c:pt idx="100">
                  <c:v>51.317999999999998</c:v>
                </c:pt>
                <c:pt idx="101">
                  <c:v>51.317999999999998</c:v>
                </c:pt>
                <c:pt idx="102">
                  <c:v>51.317999999999998</c:v>
                </c:pt>
                <c:pt idx="103">
                  <c:v>51.317999999999998</c:v>
                </c:pt>
                <c:pt idx="104">
                  <c:v>51.317999999999998</c:v>
                </c:pt>
                <c:pt idx="105">
                  <c:v>51.317999999999998</c:v>
                </c:pt>
                <c:pt idx="106">
                  <c:v>51.317999999999998</c:v>
                </c:pt>
                <c:pt idx="107">
                  <c:v>51.317999999999998</c:v>
                </c:pt>
                <c:pt idx="108">
                  <c:v>51.317999999999998</c:v>
                </c:pt>
                <c:pt idx="109">
                  <c:v>48.11</c:v>
                </c:pt>
                <c:pt idx="110">
                  <c:v>48.11</c:v>
                </c:pt>
                <c:pt idx="111">
                  <c:v>48.11</c:v>
                </c:pt>
                <c:pt idx="112">
                  <c:v>48.11</c:v>
                </c:pt>
                <c:pt idx="113">
                  <c:v>44.902999999999999</c:v>
                </c:pt>
                <c:pt idx="114">
                  <c:v>44.902999999999999</c:v>
                </c:pt>
                <c:pt idx="115">
                  <c:v>44.902999999999999</c:v>
                </c:pt>
                <c:pt idx="116">
                  <c:v>44.902999999999999</c:v>
                </c:pt>
                <c:pt idx="117">
                  <c:v>44.902999999999999</c:v>
                </c:pt>
                <c:pt idx="118">
                  <c:v>44.902999999999999</c:v>
                </c:pt>
                <c:pt idx="119">
                  <c:v>44.902999999999999</c:v>
                </c:pt>
                <c:pt idx="120">
                  <c:v>44.902999999999999</c:v>
                </c:pt>
              </c:numCache>
            </c:numRef>
          </c:yVal>
          <c:smooth val="0"/>
        </c:ser>
        <c:ser>
          <c:idx val="3"/>
          <c:order val="3"/>
          <c:tx>
            <c:strRef>
              <c:f>Sheet1!$E$1</c:f>
              <c:strCache>
                <c:ptCount val="1"/>
                <c:pt idx="0">
                  <c:v>5+ Years (N=254)</c:v>
                </c:pt>
              </c:strCache>
            </c:strRef>
          </c:tx>
          <c:spPr>
            <a:ln w="41275">
              <a:solidFill>
                <a:srgbClr val="0000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96.063000000000002</c:v>
                </c:pt>
                <c:pt idx="2">
                  <c:v>94.484999999999999</c:v>
                </c:pt>
                <c:pt idx="3">
                  <c:v>94.09</c:v>
                </c:pt>
                <c:pt idx="4">
                  <c:v>93.299000000000007</c:v>
                </c:pt>
                <c:pt idx="5">
                  <c:v>93.299000000000007</c:v>
                </c:pt>
                <c:pt idx="6">
                  <c:v>92.507999999999996</c:v>
                </c:pt>
                <c:pt idx="7">
                  <c:v>92.113</c:v>
                </c:pt>
                <c:pt idx="8">
                  <c:v>92.113</c:v>
                </c:pt>
                <c:pt idx="9">
                  <c:v>91.322000000000003</c:v>
                </c:pt>
                <c:pt idx="10">
                  <c:v>91.322000000000003</c:v>
                </c:pt>
                <c:pt idx="11">
                  <c:v>91.322000000000003</c:v>
                </c:pt>
                <c:pt idx="12">
                  <c:v>91.322000000000003</c:v>
                </c:pt>
                <c:pt idx="13">
                  <c:v>91.322000000000003</c:v>
                </c:pt>
                <c:pt idx="14">
                  <c:v>90.912999999999997</c:v>
                </c:pt>
                <c:pt idx="15">
                  <c:v>90.912999999999997</c:v>
                </c:pt>
                <c:pt idx="16">
                  <c:v>90.912999999999997</c:v>
                </c:pt>
                <c:pt idx="17">
                  <c:v>90.912999999999997</c:v>
                </c:pt>
                <c:pt idx="18">
                  <c:v>90.912999999999997</c:v>
                </c:pt>
                <c:pt idx="19">
                  <c:v>90.093999999999994</c:v>
                </c:pt>
                <c:pt idx="20">
                  <c:v>89.683999999999997</c:v>
                </c:pt>
                <c:pt idx="21">
                  <c:v>88.864999999999995</c:v>
                </c:pt>
                <c:pt idx="22">
                  <c:v>88.864999999999995</c:v>
                </c:pt>
                <c:pt idx="23">
                  <c:v>88.864999999999995</c:v>
                </c:pt>
                <c:pt idx="24">
                  <c:v>88.864999999999995</c:v>
                </c:pt>
                <c:pt idx="25">
                  <c:v>88.864999999999995</c:v>
                </c:pt>
                <c:pt idx="26">
                  <c:v>88.432000000000002</c:v>
                </c:pt>
                <c:pt idx="27">
                  <c:v>88.432000000000002</c:v>
                </c:pt>
                <c:pt idx="28">
                  <c:v>87.994</c:v>
                </c:pt>
                <c:pt idx="29">
                  <c:v>87.554000000000002</c:v>
                </c:pt>
                <c:pt idx="30">
                  <c:v>87.554000000000002</c:v>
                </c:pt>
                <c:pt idx="31">
                  <c:v>86.674000000000007</c:v>
                </c:pt>
                <c:pt idx="32">
                  <c:v>86.674000000000007</c:v>
                </c:pt>
                <c:pt idx="33">
                  <c:v>86.233999999999995</c:v>
                </c:pt>
                <c:pt idx="34">
                  <c:v>85.789000000000001</c:v>
                </c:pt>
                <c:pt idx="35">
                  <c:v>85.789000000000001</c:v>
                </c:pt>
                <c:pt idx="36">
                  <c:v>85.328000000000003</c:v>
                </c:pt>
                <c:pt idx="37">
                  <c:v>84.849000000000004</c:v>
                </c:pt>
                <c:pt idx="38">
                  <c:v>84.355999999999995</c:v>
                </c:pt>
                <c:pt idx="39">
                  <c:v>84.355999999999995</c:v>
                </c:pt>
                <c:pt idx="40">
                  <c:v>83.363</c:v>
                </c:pt>
                <c:pt idx="41">
                  <c:v>83.363</c:v>
                </c:pt>
                <c:pt idx="42">
                  <c:v>83.363</c:v>
                </c:pt>
                <c:pt idx="43">
                  <c:v>82.864000000000004</c:v>
                </c:pt>
                <c:pt idx="44">
                  <c:v>82.864000000000004</c:v>
                </c:pt>
                <c:pt idx="45">
                  <c:v>82.864000000000004</c:v>
                </c:pt>
                <c:pt idx="46">
                  <c:v>82.361999999999995</c:v>
                </c:pt>
                <c:pt idx="47">
                  <c:v>82.361999999999995</c:v>
                </c:pt>
                <c:pt idx="48">
                  <c:v>81.299000000000007</c:v>
                </c:pt>
                <c:pt idx="49">
                  <c:v>81.299000000000007</c:v>
                </c:pt>
                <c:pt idx="50">
                  <c:v>80.162000000000006</c:v>
                </c:pt>
                <c:pt idx="51">
                  <c:v>79.593000000000004</c:v>
                </c:pt>
                <c:pt idx="52">
                  <c:v>79.025000000000006</c:v>
                </c:pt>
                <c:pt idx="53">
                  <c:v>79.025000000000006</c:v>
                </c:pt>
                <c:pt idx="54">
                  <c:v>79.025000000000006</c:v>
                </c:pt>
                <c:pt idx="55">
                  <c:v>78.451999999999998</c:v>
                </c:pt>
                <c:pt idx="56">
                  <c:v>77.302000000000007</c:v>
                </c:pt>
                <c:pt idx="57">
                  <c:v>77.302000000000007</c:v>
                </c:pt>
                <c:pt idx="58">
                  <c:v>76.716999999999999</c:v>
                </c:pt>
                <c:pt idx="59">
                  <c:v>76.131</c:v>
                </c:pt>
                <c:pt idx="60">
                  <c:v>74.936999999999998</c:v>
                </c:pt>
                <c:pt idx="61">
                  <c:v>74.936999999999998</c:v>
                </c:pt>
                <c:pt idx="62">
                  <c:v>73.671999999999997</c:v>
                </c:pt>
                <c:pt idx="63">
                  <c:v>72.367999999999995</c:v>
                </c:pt>
                <c:pt idx="64">
                  <c:v>71.715999999999994</c:v>
                </c:pt>
                <c:pt idx="65">
                  <c:v>71.063999999999993</c:v>
                </c:pt>
                <c:pt idx="66">
                  <c:v>71.063999999999993</c:v>
                </c:pt>
                <c:pt idx="67">
                  <c:v>70.412000000000006</c:v>
                </c:pt>
                <c:pt idx="68">
                  <c:v>70.412000000000006</c:v>
                </c:pt>
                <c:pt idx="69">
                  <c:v>70.412000000000006</c:v>
                </c:pt>
                <c:pt idx="70">
                  <c:v>70.412000000000006</c:v>
                </c:pt>
                <c:pt idx="71">
                  <c:v>69.742000000000004</c:v>
                </c:pt>
                <c:pt idx="72">
                  <c:v>69.742000000000004</c:v>
                </c:pt>
                <c:pt idx="73">
                  <c:v>69.742000000000004</c:v>
                </c:pt>
                <c:pt idx="74">
                  <c:v>69.742000000000004</c:v>
                </c:pt>
                <c:pt idx="75">
                  <c:v>69.742000000000004</c:v>
                </c:pt>
                <c:pt idx="76">
                  <c:v>69.742000000000004</c:v>
                </c:pt>
                <c:pt idx="77">
                  <c:v>68.289000000000001</c:v>
                </c:pt>
                <c:pt idx="78">
                  <c:v>68.289000000000001</c:v>
                </c:pt>
                <c:pt idx="79">
                  <c:v>68.289000000000001</c:v>
                </c:pt>
                <c:pt idx="80">
                  <c:v>67.554000000000002</c:v>
                </c:pt>
                <c:pt idx="81">
                  <c:v>67.554000000000002</c:v>
                </c:pt>
                <c:pt idx="82">
                  <c:v>67.554000000000002</c:v>
                </c:pt>
                <c:pt idx="83">
                  <c:v>67.554000000000002</c:v>
                </c:pt>
                <c:pt idx="84">
                  <c:v>66.778000000000006</c:v>
                </c:pt>
                <c:pt idx="85">
                  <c:v>65.972999999999999</c:v>
                </c:pt>
                <c:pt idx="86">
                  <c:v>65.972999999999999</c:v>
                </c:pt>
                <c:pt idx="87">
                  <c:v>64.236999999999995</c:v>
                </c:pt>
                <c:pt idx="88">
                  <c:v>63.369</c:v>
                </c:pt>
                <c:pt idx="89">
                  <c:v>63.369</c:v>
                </c:pt>
                <c:pt idx="90">
                  <c:v>63.369</c:v>
                </c:pt>
                <c:pt idx="91">
                  <c:v>63.369</c:v>
                </c:pt>
                <c:pt idx="92">
                  <c:v>63.369</c:v>
                </c:pt>
                <c:pt idx="93">
                  <c:v>61.584000000000003</c:v>
                </c:pt>
                <c:pt idx="94">
                  <c:v>61.584000000000003</c:v>
                </c:pt>
                <c:pt idx="95">
                  <c:v>61.584000000000003</c:v>
                </c:pt>
                <c:pt idx="96">
                  <c:v>61.584000000000003</c:v>
                </c:pt>
                <c:pt idx="97">
                  <c:v>61.584000000000003</c:v>
                </c:pt>
                <c:pt idx="98">
                  <c:v>60.591000000000001</c:v>
                </c:pt>
                <c:pt idx="99">
                  <c:v>60.591000000000001</c:v>
                </c:pt>
                <c:pt idx="100">
                  <c:v>60.591000000000001</c:v>
                </c:pt>
                <c:pt idx="101">
                  <c:v>60.591000000000001</c:v>
                </c:pt>
                <c:pt idx="102">
                  <c:v>60.591000000000001</c:v>
                </c:pt>
                <c:pt idx="103">
                  <c:v>58.570999999999998</c:v>
                </c:pt>
                <c:pt idx="104">
                  <c:v>57.561</c:v>
                </c:pt>
                <c:pt idx="105">
                  <c:v>57.561</c:v>
                </c:pt>
                <c:pt idx="106">
                  <c:v>57.561</c:v>
                </c:pt>
                <c:pt idx="107">
                  <c:v>57.561</c:v>
                </c:pt>
                <c:pt idx="108">
                  <c:v>56.433</c:v>
                </c:pt>
                <c:pt idx="109">
                  <c:v>56.433</c:v>
                </c:pt>
                <c:pt idx="110">
                  <c:v>56.433</c:v>
                </c:pt>
                <c:pt idx="111">
                  <c:v>56.433</c:v>
                </c:pt>
                <c:pt idx="112">
                  <c:v>56.433</c:v>
                </c:pt>
                <c:pt idx="113">
                  <c:v>56.433</c:v>
                </c:pt>
                <c:pt idx="114">
                  <c:v>55.206000000000003</c:v>
                </c:pt>
                <c:pt idx="115">
                  <c:v>55.206000000000003</c:v>
                </c:pt>
                <c:pt idx="116">
                  <c:v>55.206000000000003</c:v>
                </c:pt>
                <c:pt idx="117">
                  <c:v>55.206000000000003</c:v>
                </c:pt>
                <c:pt idx="118">
                  <c:v>55.206000000000003</c:v>
                </c:pt>
                <c:pt idx="119">
                  <c:v>55.206000000000003</c:v>
                </c:pt>
                <c:pt idx="120">
                  <c:v>53.890999999999998</c:v>
                </c:pt>
              </c:numCache>
            </c:numRef>
          </c:yVal>
          <c:smooth val="0"/>
        </c:ser>
        <c:ser>
          <c:idx val="4"/>
          <c:order val="4"/>
          <c:tx>
            <c:strRef>
              <c:f>Sheet1!$F$1</c:f>
              <c:strCache>
                <c:ptCount val="1"/>
                <c:pt idx="0">
                  <c:v>Primary TX (N=8,448)</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Sheet1!$F$2:$F$122</c:f>
              <c:numCache>
                <c:formatCode>General</c:formatCode>
                <c:ptCount val="121"/>
                <c:pt idx="0">
                  <c:v>100</c:v>
                </c:pt>
                <c:pt idx="1">
                  <c:v>93.43</c:v>
                </c:pt>
                <c:pt idx="2">
                  <c:v>91.79</c:v>
                </c:pt>
                <c:pt idx="3">
                  <c:v>90.808999999999997</c:v>
                </c:pt>
                <c:pt idx="4">
                  <c:v>90.180999999999997</c:v>
                </c:pt>
                <c:pt idx="5">
                  <c:v>89.528000000000006</c:v>
                </c:pt>
                <c:pt idx="6">
                  <c:v>88.947000000000003</c:v>
                </c:pt>
                <c:pt idx="7">
                  <c:v>88.551000000000002</c:v>
                </c:pt>
                <c:pt idx="8">
                  <c:v>88.165999999999997</c:v>
                </c:pt>
                <c:pt idx="9">
                  <c:v>87.819000000000003</c:v>
                </c:pt>
                <c:pt idx="10">
                  <c:v>87.471000000000004</c:v>
                </c:pt>
                <c:pt idx="11">
                  <c:v>87.108000000000004</c:v>
                </c:pt>
                <c:pt idx="12">
                  <c:v>86.856999999999999</c:v>
                </c:pt>
                <c:pt idx="13">
                  <c:v>86.611999999999995</c:v>
                </c:pt>
                <c:pt idx="14">
                  <c:v>86.378</c:v>
                </c:pt>
                <c:pt idx="15">
                  <c:v>86.090999999999994</c:v>
                </c:pt>
                <c:pt idx="16">
                  <c:v>85.816000000000003</c:v>
                </c:pt>
                <c:pt idx="17">
                  <c:v>85.58</c:v>
                </c:pt>
                <c:pt idx="18">
                  <c:v>85.304000000000002</c:v>
                </c:pt>
                <c:pt idx="19">
                  <c:v>84.988</c:v>
                </c:pt>
                <c:pt idx="20">
                  <c:v>84.75</c:v>
                </c:pt>
                <c:pt idx="21">
                  <c:v>84.576999999999998</c:v>
                </c:pt>
                <c:pt idx="22">
                  <c:v>84.391000000000005</c:v>
                </c:pt>
                <c:pt idx="23">
                  <c:v>84.055000000000007</c:v>
                </c:pt>
                <c:pt idx="24">
                  <c:v>83.876999999999995</c:v>
                </c:pt>
                <c:pt idx="25">
                  <c:v>83.793000000000006</c:v>
                </c:pt>
                <c:pt idx="26">
                  <c:v>83.594999999999999</c:v>
                </c:pt>
                <c:pt idx="27">
                  <c:v>83.28</c:v>
                </c:pt>
                <c:pt idx="28">
                  <c:v>83.021000000000001</c:v>
                </c:pt>
                <c:pt idx="29">
                  <c:v>82.733000000000004</c:v>
                </c:pt>
                <c:pt idx="30">
                  <c:v>82.545000000000002</c:v>
                </c:pt>
                <c:pt idx="31">
                  <c:v>82.4</c:v>
                </c:pt>
                <c:pt idx="32">
                  <c:v>82.210999999999999</c:v>
                </c:pt>
                <c:pt idx="33">
                  <c:v>81.962999999999994</c:v>
                </c:pt>
                <c:pt idx="34">
                  <c:v>81.668999999999997</c:v>
                </c:pt>
                <c:pt idx="35">
                  <c:v>81.489999999999995</c:v>
                </c:pt>
                <c:pt idx="36">
                  <c:v>81.308999999999997</c:v>
                </c:pt>
                <c:pt idx="37">
                  <c:v>81.137</c:v>
                </c:pt>
                <c:pt idx="38">
                  <c:v>80.995000000000005</c:v>
                </c:pt>
                <c:pt idx="39">
                  <c:v>80.659000000000006</c:v>
                </c:pt>
                <c:pt idx="40">
                  <c:v>80.498999999999995</c:v>
                </c:pt>
                <c:pt idx="41">
                  <c:v>80.322000000000003</c:v>
                </c:pt>
                <c:pt idx="42">
                  <c:v>80.177000000000007</c:v>
                </c:pt>
                <c:pt idx="43">
                  <c:v>79.965999999999994</c:v>
                </c:pt>
                <c:pt idx="44">
                  <c:v>79.754999999999995</c:v>
                </c:pt>
                <c:pt idx="45">
                  <c:v>79.606999999999999</c:v>
                </c:pt>
                <c:pt idx="46">
                  <c:v>79.41</c:v>
                </c:pt>
                <c:pt idx="47">
                  <c:v>79.143000000000001</c:v>
                </c:pt>
                <c:pt idx="48">
                  <c:v>78.855999999999995</c:v>
                </c:pt>
                <c:pt idx="49">
                  <c:v>78.647000000000006</c:v>
                </c:pt>
                <c:pt idx="50">
                  <c:v>78.488</c:v>
                </c:pt>
                <c:pt idx="51">
                  <c:v>78.257000000000005</c:v>
                </c:pt>
                <c:pt idx="52">
                  <c:v>78.096000000000004</c:v>
                </c:pt>
                <c:pt idx="53">
                  <c:v>77.881</c:v>
                </c:pt>
                <c:pt idx="54">
                  <c:v>77.736999999999995</c:v>
                </c:pt>
                <c:pt idx="55">
                  <c:v>77.539000000000001</c:v>
                </c:pt>
                <c:pt idx="56">
                  <c:v>77.394000000000005</c:v>
                </c:pt>
                <c:pt idx="57">
                  <c:v>77.176000000000002</c:v>
                </c:pt>
                <c:pt idx="58">
                  <c:v>76.92</c:v>
                </c:pt>
                <c:pt idx="59">
                  <c:v>76.680999999999997</c:v>
                </c:pt>
                <c:pt idx="60">
                  <c:v>76.456999999999994</c:v>
                </c:pt>
                <c:pt idx="61">
                  <c:v>76.188000000000002</c:v>
                </c:pt>
                <c:pt idx="62">
                  <c:v>76.031000000000006</c:v>
                </c:pt>
                <c:pt idx="63">
                  <c:v>75.775000000000006</c:v>
                </c:pt>
                <c:pt idx="64">
                  <c:v>75.635999999999996</c:v>
                </c:pt>
                <c:pt idx="65">
                  <c:v>75.436999999999998</c:v>
                </c:pt>
                <c:pt idx="66">
                  <c:v>75.277000000000001</c:v>
                </c:pt>
                <c:pt idx="67">
                  <c:v>75.076999999999998</c:v>
                </c:pt>
                <c:pt idx="68">
                  <c:v>74.896000000000001</c:v>
                </c:pt>
                <c:pt idx="69">
                  <c:v>74.754000000000005</c:v>
                </c:pt>
                <c:pt idx="70">
                  <c:v>74.59</c:v>
                </c:pt>
                <c:pt idx="71">
                  <c:v>74.341999999999999</c:v>
                </c:pt>
                <c:pt idx="72">
                  <c:v>74.152000000000001</c:v>
                </c:pt>
                <c:pt idx="73">
                  <c:v>73.891999999999996</c:v>
                </c:pt>
                <c:pt idx="74">
                  <c:v>73.736000000000004</c:v>
                </c:pt>
                <c:pt idx="75">
                  <c:v>73.466999999999999</c:v>
                </c:pt>
                <c:pt idx="76">
                  <c:v>73.152000000000001</c:v>
                </c:pt>
                <c:pt idx="77">
                  <c:v>72.948999999999998</c:v>
                </c:pt>
                <c:pt idx="78">
                  <c:v>72.7</c:v>
                </c:pt>
                <c:pt idx="79">
                  <c:v>72.495000000000005</c:v>
                </c:pt>
                <c:pt idx="80">
                  <c:v>72.403999999999996</c:v>
                </c:pt>
                <c:pt idx="81">
                  <c:v>72.150999999999996</c:v>
                </c:pt>
                <c:pt idx="82">
                  <c:v>71.989000000000004</c:v>
                </c:pt>
                <c:pt idx="83">
                  <c:v>71.706999999999994</c:v>
                </c:pt>
                <c:pt idx="84">
                  <c:v>71.468000000000004</c:v>
                </c:pt>
                <c:pt idx="85">
                  <c:v>71.221000000000004</c:v>
                </c:pt>
                <c:pt idx="86">
                  <c:v>71.02</c:v>
                </c:pt>
                <c:pt idx="87">
                  <c:v>70.793000000000006</c:v>
                </c:pt>
                <c:pt idx="88">
                  <c:v>70.641000000000005</c:v>
                </c:pt>
                <c:pt idx="89">
                  <c:v>70.334999999999994</c:v>
                </c:pt>
                <c:pt idx="90">
                  <c:v>70.08</c:v>
                </c:pt>
                <c:pt idx="91">
                  <c:v>69.822999999999993</c:v>
                </c:pt>
                <c:pt idx="92">
                  <c:v>69.694000000000003</c:v>
                </c:pt>
                <c:pt idx="93">
                  <c:v>69.59</c:v>
                </c:pt>
                <c:pt idx="94">
                  <c:v>69.459999999999994</c:v>
                </c:pt>
                <c:pt idx="95">
                  <c:v>69.274000000000001</c:v>
                </c:pt>
                <c:pt idx="96">
                  <c:v>69.003</c:v>
                </c:pt>
                <c:pt idx="97">
                  <c:v>68.751999999999995</c:v>
                </c:pt>
                <c:pt idx="98">
                  <c:v>68.608999999999995</c:v>
                </c:pt>
                <c:pt idx="99">
                  <c:v>68.522999999999996</c:v>
                </c:pt>
                <c:pt idx="100">
                  <c:v>68.320999999999998</c:v>
                </c:pt>
                <c:pt idx="101">
                  <c:v>68.119</c:v>
                </c:pt>
                <c:pt idx="102">
                  <c:v>67.915999999999997</c:v>
                </c:pt>
                <c:pt idx="103">
                  <c:v>67.653999999999996</c:v>
                </c:pt>
                <c:pt idx="104">
                  <c:v>67.45</c:v>
                </c:pt>
                <c:pt idx="105">
                  <c:v>67.213999999999999</c:v>
                </c:pt>
                <c:pt idx="106">
                  <c:v>67.125</c:v>
                </c:pt>
                <c:pt idx="107">
                  <c:v>67.004999999999995</c:v>
                </c:pt>
                <c:pt idx="108">
                  <c:v>66.820999999999998</c:v>
                </c:pt>
                <c:pt idx="109">
                  <c:v>66.694000000000003</c:v>
                </c:pt>
                <c:pt idx="110">
                  <c:v>66.372</c:v>
                </c:pt>
                <c:pt idx="111">
                  <c:v>66.08</c:v>
                </c:pt>
                <c:pt idx="112">
                  <c:v>65.917000000000002</c:v>
                </c:pt>
                <c:pt idx="113">
                  <c:v>65.850999999999999</c:v>
                </c:pt>
                <c:pt idx="114">
                  <c:v>65.587000000000003</c:v>
                </c:pt>
                <c:pt idx="115">
                  <c:v>65.454999999999998</c:v>
                </c:pt>
                <c:pt idx="116">
                  <c:v>65.221000000000004</c:v>
                </c:pt>
                <c:pt idx="117">
                  <c:v>65.02</c:v>
                </c:pt>
                <c:pt idx="118">
                  <c:v>64.816999999999993</c:v>
                </c:pt>
                <c:pt idx="119">
                  <c:v>64.575999999999993</c:v>
                </c:pt>
                <c:pt idx="120">
                  <c:v>64.399000000000001</c:v>
                </c:pt>
              </c:numCache>
            </c:numRef>
          </c:yVal>
          <c:smooth val="0"/>
        </c:ser>
        <c:dLbls>
          <c:showLegendKey val="0"/>
          <c:showVal val="0"/>
          <c:showCatName val="0"/>
          <c:showSerName val="0"/>
          <c:showPercent val="0"/>
          <c:showBubbleSize val="0"/>
        </c:dLbls>
        <c:axId val="832161816"/>
        <c:axId val="832162208"/>
      </c:scatterChart>
      <c:valAx>
        <c:axId val="832161816"/>
        <c:scaling>
          <c:orientation val="minMax"/>
          <c:max val="10"/>
          <c:min val="0"/>
        </c:scaling>
        <c:delete val="0"/>
        <c:axPos val="b"/>
        <c:title>
          <c:tx>
            <c:rich>
              <a:bodyPr/>
              <a:lstStyle/>
              <a:p>
                <a:pPr>
                  <a:defRPr/>
                </a:pPr>
                <a:r>
                  <a:rPr lang="en-US" sz="1600" dirty="0" smtClean="0"/>
                  <a:t>Time (years)</a:t>
                </a:r>
                <a:r>
                  <a:rPr lang="en-US" sz="1600" baseline="0" dirty="0" smtClean="0"/>
                  <a:t> since most recent transplant</a:t>
                </a:r>
                <a:endParaRPr lang="en-US" sz="1600" dirty="0"/>
              </a:p>
            </c:rich>
          </c:tx>
          <c:layout/>
          <c:overlay val="0"/>
        </c:title>
        <c:numFmt formatCode="General" sourceLinked="1"/>
        <c:majorTickMark val="out"/>
        <c:minorTickMark val="none"/>
        <c:tickLblPos val="nextTo"/>
        <c:txPr>
          <a:bodyPr/>
          <a:lstStyle/>
          <a:p>
            <a:pPr>
              <a:defRPr sz="1600" b="1" baseline="0"/>
            </a:pPr>
            <a:endParaRPr lang="en-US"/>
          </a:p>
        </c:txPr>
        <c:crossAx val="832162208"/>
        <c:crosses val="autoZero"/>
        <c:crossBetween val="midCat"/>
        <c:majorUnit val="1"/>
        <c:minorUnit val="1"/>
      </c:valAx>
      <c:valAx>
        <c:axId val="832162208"/>
        <c:scaling>
          <c:orientation val="minMax"/>
          <c:max val="100"/>
          <c:min val="0"/>
        </c:scaling>
        <c:delete val="0"/>
        <c:axPos val="l"/>
        <c:majorGridlines/>
        <c:title>
          <c:tx>
            <c:rich>
              <a:bodyPr rot="-5400000" vert="horz"/>
              <a:lstStyle/>
              <a:p>
                <a:pPr>
                  <a:defRPr sz="1600" baseline="0"/>
                </a:pPr>
                <a:r>
                  <a:rPr lang="en-US" sz="1600" baseline="0" dirty="0" smtClean="0"/>
                  <a:t>Survival (%)</a:t>
                </a:r>
                <a:endParaRPr lang="en-US" sz="1600" baseline="0" dirty="0"/>
              </a:p>
            </c:rich>
          </c:tx>
          <c:layout/>
          <c:overlay val="0"/>
        </c:title>
        <c:numFmt formatCode="General" sourceLinked="1"/>
        <c:majorTickMark val="out"/>
        <c:minorTickMark val="none"/>
        <c:tickLblPos val="nextTo"/>
        <c:txPr>
          <a:bodyPr/>
          <a:lstStyle/>
          <a:p>
            <a:pPr>
              <a:defRPr sz="1600" b="1"/>
            </a:pPr>
            <a:endParaRPr lang="en-US"/>
          </a:p>
        </c:txPr>
        <c:crossAx val="832161816"/>
        <c:crosses val="autoZero"/>
        <c:crossBetween val="midCat"/>
        <c:majorUnit val="20"/>
      </c:valAx>
      <c:spPr>
        <a:solidFill>
          <a:schemeClr val="bg2"/>
        </a:solidFill>
        <a:ln>
          <a:solidFill>
            <a:schemeClr val="tx1"/>
          </a:solidFill>
        </a:ln>
      </c:spPr>
    </c:plotArea>
    <c:legend>
      <c:legendPos val="t"/>
      <c:layout>
        <c:manualLayout>
          <c:xMode val="edge"/>
          <c:yMode val="edge"/>
          <c:x val="9.1424006027024468E-2"/>
          <c:y val="1.7045454545454544E-2"/>
          <c:w val="0.87944164965490512"/>
          <c:h val="0.11428037759484595"/>
        </c:manualLayout>
      </c:layout>
      <c:overlay val="0"/>
      <c:spPr>
        <a:solidFill>
          <a:srgbClr val="000000"/>
        </a:solidFill>
        <a:ln>
          <a:solidFill>
            <a:srgbClr val="FFFFFF"/>
          </a:solidFill>
        </a:ln>
      </c:spPr>
      <c:txPr>
        <a:bodyPr/>
        <a:lstStyle/>
        <a:p>
          <a:pPr>
            <a:defRPr sz="1400" b="1" i="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Coronary Artery Disease (N=243)</c:v>
                </c:pt>
              </c:strCache>
            </c:strRef>
          </c:tx>
          <c:spPr>
            <a:ln w="41275">
              <a:solidFill>
                <a:srgbClr val="00FF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Sheet1!$B$2:$B$110</c:f>
              <c:numCache>
                <c:formatCode>General</c:formatCode>
                <c:ptCount val="109"/>
                <c:pt idx="0">
                  <c:v>100</c:v>
                </c:pt>
                <c:pt idx="1">
                  <c:v>97.531000000000006</c:v>
                </c:pt>
                <c:pt idx="2">
                  <c:v>95.870999999999995</c:v>
                </c:pt>
                <c:pt idx="3">
                  <c:v>95.040999999999997</c:v>
                </c:pt>
                <c:pt idx="4">
                  <c:v>94.626000000000005</c:v>
                </c:pt>
                <c:pt idx="5">
                  <c:v>93.796000000000006</c:v>
                </c:pt>
                <c:pt idx="6">
                  <c:v>93.381</c:v>
                </c:pt>
                <c:pt idx="7">
                  <c:v>93.381</c:v>
                </c:pt>
                <c:pt idx="8">
                  <c:v>92.965999999999994</c:v>
                </c:pt>
                <c:pt idx="9">
                  <c:v>92.135000000000005</c:v>
                </c:pt>
                <c:pt idx="10">
                  <c:v>92.135000000000005</c:v>
                </c:pt>
                <c:pt idx="11">
                  <c:v>91.716999999999999</c:v>
                </c:pt>
                <c:pt idx="12">
                  <c:v>91.716999999999999</c:v>
                </c:pt>
                <c:pt idx="13">
                  <c:v>91.716999999999999</c:v>
                </c:pt>
                <c:pt idx="14">
                  <c:v>91.284000000000006</c:v>
                </c:pt>
                <c:pt idx="15">
                  <c:v>90.850999999999999</c:v>
                </c:pt>
                <c:pt idx="16">
                  <c:v>90.850999999999999</c:v>
                </c:pt>
                <c:pt idx="17">
                  <c:v>90.850999999999999</c:v>
                </c:pt>
                <c:pt idx="18">
                  <c:v>90.418999999999997</c:v>
                </c:pt>
                <c:pt idx="19">
                  <c:v>89.986000000000004</c:v>
                </c:pt>
                <c:pt idx="20">
                  <c:v>89.554000000000002</c:v>
                </c:pt>
                <c:pt idx="21">
                  <c:v>88.256</c:v>
                </c:pt>
                <c:pt idx="22">
                  <c:v>87.822999999999993</c:v>
                </c:pt>
                <c:pt idx="23">
                  <c:v>87.822999999999993</c:v>
                </c:pt>
                <c:pt idx="24">
                  <c:v>87.384</c:v>
                </c:pt>
                <c:pt idx="25">
                  <c:v>87.384</c:v>
                </c:pt>
                <c:pt idx="26">
                  <c:v>86.926000000000002</c:v>
                </c:pt>
                <c:pt idx="27">
                  <c:v>86.926000000000002</c:v>
                </c:pt>
                <c:pt idx="28">
                  <c:v>86.466999999999999</c:v>
                </c:pt>
                <c:pt idx="29">
                  <c:v>86.004000000000005</c:v>
                </c:pt>
                <c:pt idx="30">
                  <c:v>86.004000000000005</c:v>
                </c:pt>
                <c:pt idx="31">
                  <c:v>85.542000000000002</c:v>
                </c:pt>
                <c:pt idx="32">
                  <c:v>85.542000000000002</c:v>
                </c:pt>
                <c:pt idx="33">
                  <c:v>85.542000000000002</c:v>
                </c:pt>
                <c:pt idx="34">
                  <c:v>84.602000000000004</c:v>
                </c:pt>
                <c:pt idx="35">
                  <c:v>84.123999999999995</c:v>
                </c:pt>
                <c:pt idx="36">
                  <c:v>83.643000000000001</c:v>
                </c:pt>
                <c:pt idx="37">
                  <c:v>83.643000000000001</c:v>
                </c:pt>
                <c:pt idx="38">
                  <c:v>82.626000000000005</c:v>
                </c:pt>
                <c:pt idx="39">
                  <c:v>82.626000000000005</c:v>
                </c:pt>
                <c:pt idx="40">
                  <c:v>81.085999999999999</c:v>
                </c:pt>
                <c:pt idx="41">
                  <c:v>80.572999999999993</c:v>
                </c:pt>
                <c:pt idx="42">
                  <c:v>80.572999999999993</c:v>
                </c:pt>
                <c:pt idx="43">
                  <c:v>80.06</c:v>
                </c:pt>
                <c:pt idx="44">
                  <c:v>80.06</c:v>
                </c:pt>
                <c:pt idx="45">
                  <c:v>80.06</c:v>
                </c:pt>
                <c:pt idx="46">
                  <c:v>80.06</c:v>
                </c:pt>
                <c:pt idx="47">
                  <c:v>79.519000000000005</c:v>
                </c:pt>
                <c:pt idx="48">
                  <c:v>78.959000000000003</c:v>
                </c:pt>
                <c:pt idx="49">
                  <c:v>78.959000000000003</c:v>
                </c:pt>
                <c:pt idx="50">
                  <c:v>78.959000000000003</c:v>
                </c:pt>
                <c:pt idx="51">
                  <c:v>78.959000000000003</c:v>
                </c:pt>
                <c:pt idx="52">
                  <c:v>78.959000000000003</c:v>
                </c:pt>
                <c:pt idx="53">
                  <c:v>78.959000000000003</c:v>
                </c:pt>
                <c:pt idx="54">
                  <c:v>78.959000000000003</c:v>
                </c:pt>
                <c:pt idx="55">
                  <c:v>77.137</c:v>
                </c:pt>
                <c:pt idx="56">
                  <c:v>75.921999999999997</c:v>
                </c:pt>
                <c:pt idx="57">
                  <c:v>75.314999999999998</c:v>
                </c:pt>
                <c:pt idx="58">
                  <c:v>74.697000000000003</c:v>
                </c:pt>
                <c:pt idx="59">
                  <c:v>74.08</c:v>
                </c:pt>
                <c:pt idx="60">
                  <c:v>73.451999999999998</c:v>
                </c:pt>
                <c:pt idx="61">
                  <c:v>73.451999999999998</c:v>
                </c:pt>
                <c:pt idx="62">
                  <c:v>72.135000000000005</c:v>
                </c:pt>
                <c:pt idx="63">
                  <c:v>70.786000000000001</c:v>
                </c:pt>
                <c:pt idx="64">
                  <c:v>70.111999999999995</c:v>
                </c:pt>
                <c:pt idx="65">
                  <c:v>69.438000000000002</c:v>
                </c:pt>
                <c:pt idx="66">
                  <c:v>69.438000000000002</c:v>
                </c:pt>
                <c:pt idx="67">
                  <c:v>68.763999999999996</c:v>
                </c:pt>
                <c:pt idx="68">
                  <c:v>68.763999999999996</c:v>
                </c:pt>
                <c:pt idx="69">
                  <c:v>68.763999999999996</c:v>
                </c:pt>
                <c:pt idx="70">
                  <c:v>68.763999999999996</c:v>
                </c:pt>
                <c:pt idx="71">
                  <c:v>68.061999999999998</c:v>
                </c:pt>
                <c:pt idx="72">
                  <c:v>68.061999999999998</c:v>
                </c:pt>
                <c:pt idx="73">
                  <c:v>68.061999999999998</c:v>
                </c:pt>
                <c:pt idx="74">
                  <c:v>68.061999999999998</c:v>
                </c:pt>
                <c:pt idx="75">
                  <c:v>68.061999999999998</c:v>
                </c:pt>
                <c:pt idx="76">
                  <c:v>67.313999999999993</c:v>
                </c:pt>
                <c:pt idx="77">
                  <c:v>66.558000000000007</c:v>
                </c:pt>
                <c:pt idx="78">
                  <c:v>66.558000000000007</c:v>
                </c:pt>
                <c:pt idx="79">
                  <c:v>66.558000000000007</c:v>
                </c:pt>
                <c:pt idx="80">
                  <c:v>65.802000000000007</c:v>
                </c:pt>
                <c:pt idx="81">
                  <c:v>65.802000000000007</c:v>
                </c:pt>
                <c:pt idx="82">
                  <c:v>65.028000000000006</c:v>
                </c:pt>
                <c:pt idx="83">
                  <c:v>65.028000000000006</c:v>
                </c:pt>
                <c:pt idx="84">
                  <c:v>64.233999999999995</c:v>
                </c:pt>
                <c:pt idx="85">
                  <c:v>64.233999999999995</c:v>
                </c:pt>
                <c:pt idx="86">
                  <c:v>64.233999999999995</c:v>
                </c:pt>
                <c:pt idx="87">
                  <c:v>64.233999999999995</c:v>
                </c:pt>
                <c:pt idx="88">
                  <c:v>64.233999999999995</c:v>
                </c:pt>
                <c:pt idx="89">
                  <c:v>64.233999999999995</c:v>
                </c:pt>
                <c:pt idx="90">
                  <c:v>64.233999999999995</c:v>
                </c:pt>
                <c:pt idx="91">
                  <c:v>64.233999999999995</c:v>
                </c:pt>
                <c:pt idx="92">
                  <c:v>64.233999999999995</c:v>
                </c:pt>
                <c:pt idx="93">
                  <c:v>63.304000000000002</c:v>
                </c:pt>
                <c:pt idx="94">
                  <c:v>63.304000000000002</c:v>
                </c:pt>
                <c:pt idx="95">
                  <c:v>63.304000000000002</c:v>
                </c:pt>
                <c:pt idx="96">
                  <c:v>63.304000000000002</c:v>
                </c:pt>
                <c:pt idx="97">
                  <c:v>63.304000000000002</c:v>
                </c:pt>
                <c:pt idx="98">
                  <c:v>62.283000000000001</c:v>
                </c:pt>
                <c:pt idx="99">
                  <c:v>60.206000000000003</c:v>
                </c:pt>
                <c:pt idx="100">
                  <c:v>60.206000000000003</c:v>
                </c:pt>
                <c:pt idx="101">
                  <c:v>60.206000000000003</c:v>
                </c:pt>
                <c:pt idx="102">
                  <c:v>60.206000000000003</c:v>
                </c:pt>
                <c:pt idx="103">
                  <c:v>58.094000000000001</c:v>
                </c:pt>
                <c:pt idx="104">
                  <c:v>57.037999999999997</c:v>
                </c:pt>
                <c:pt idx="105">
                  <c:v>57.037999999999997</c:v>
                </c:pt>
                <c:pt idx="106">
                  <c:v>57.037999999999997</c:v>
                </c:pt>
                <c:pt idx="107">
                  <c:v>57.037999999999997</c:v>
                </c:pt>
                <c:pt idx="108">
                  <c:v>55.896999999999998</c:v>
                </c:pt>
              </c:numCache>
            </c:numRef>
          </c:yVal>
          <c:smooth val="0"/>
        </c:ser>
        <c:ser>
          <c:idx val="1"/>
          <c:order val="1"/>
          <c:tx>
            <c:strRef>
              <c:f>Sheet1!$C$1</c:f>
              <c:strCache>
                <c:ptCount val="1"/>
                <c:pt idx="0">
                  <c:v>Primary Failure (N=34)</c:v>
                </c:pt>
              </c:strCache>
            </c:strRef>
          </c:tx>
          <c:spPr>
            <a:ln w="41275">
              <a:solidFill>
                <a:srgbClr val="FF0000"/>
              </a:solidFill>
              <a:prstDash val="solid"/>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Sheet1!$C$2:$C$110</c:f>
              <c:numCache>
                <c:formatCode>General</c:formatCode>
                <c:ptCount val="109"/>
                <c:pt idx="0">
                  <c:v>100</c:v>
                </c:pt>
                <c:pt idx="1">
                  <c:v>76.471000000000004</c:v>
                </c:pt>
                <c:pt idx="2">
                  <c:v>73.412000000000006</c:v>
                </c:pt>
                <c:pt idx="3">
                  <c:v>67.293999999999997</c:v>
                </c:pt>
                <c:pt idx="4">
                  <c:v>67.293999999999997</c:v>
                </c:pt>
                <c:pt idx="5">
                  <c:v>67.293999999999997</c:v>
                </c:pt>
                <c:pt idx="6">
                  <c:v>67.293999999999997</c:v>
                </c:pt>
                <c:pt idx="7">
                  <c:v>64.234999999999999</c:v>
                </c:pt>
                <c:pt idx="8">
                  <c:v>61.176000000000002</c:v>
                </c:pt>
                <c:pt idx="9">
                  <c:v>58.118000000000002</c:v>
                </c:pt>
                <c:pt idx="10">
                  <c:v>58.118000000000002</c:v>
                </c:pt>
                <c:pt idx="11">
                  <c:v>58.118000000000002</c:v>
                </c:pt>
                <c:pt idx="12">
                  <c:v>58.118000000000002</c:v>
                </c:pt>
                <c:pt idx="13">
                  <c:v>58.118000000000002</c:v>
                </c:pt>
                <c:pt idx="14">
                  <c:v>58.118000000000002</c:v>
                </c:pt>
                <c:pt idx="15">
                  <c:v>54.889000000000003</c:v>
                </c:pt>
                <c:pt idx="16">
                  <c:v>54.889000000000003</c:v>
                </c:pt>
                <c:pt idx="17">
                  <c:v>54.889000000000003</c:v>
                </c:pt>
                <c:pt idx="18">
                  <c:v>54.889000000000003</c:v>
                </c:pt>
                <c:pt idx="19">
                  <c:v>54.889000000000003</c:v>
                </c:pt>
                <c:pt idx="20">
                  <c:v>54.889000000000003</c:v>
                </c:pt>
                <c:pt idx="21">
                  <c:v>54.889000000000003</c:v>
                </c:pt>
                <c:pt idx="22">
                  <c:v>50.968000000000004</c:v>
                </c:pt>
                <c:pt idx="23">
                  <c:v>50.968000000000004</c:v>
                </c:pt>
                <c:pt idx="24">
                  <c:v>50.968000000000004</c:v>
                </c:pt>
              </c:numCache>
            </c:numRef>
          </c:yVal>
          <c:smooth val="0"/>
        </c:ser>
        <c:ser>
          <c:idx val="2"/>
          <c:order val="2"/>
          <c:tx>
            <c:strRef>
              <c:f>Sheet1!$D$1</c:f>
              <c:strCache>
                <c:ptCount val="1"/>
                <c:pt idx="0">
                  <c:v>Rejection (N=63)</c:v>
                </c:pt>
              </c:strCache>
            </c:strRef>
          </c:tx>
          <c:spPr>
            <a:ln w="41275">
              <a:solidFill>
                <a:schemeClr val="bg1">
                  <a:lumMod val="50000"/>
                  <a:lumOff val="50000"/>
                </a:schemeClr>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Sheet1!$D$2:$D$110</c:f>
              <c:numCache>
                <c:formatCode>General</c:formatCode>
                <c:ptCount val="109"/>
                <c:pt idx="0">
                  <c:v>100</c:v>
                </c:pt>
                <c:pt idx="1">
                  <c:v>90.447999999999993</c:v>
                </c:pt>
                <c:pt idx="2">
                  <c:v>83.988</c:v>
                </c:pt>
                <c:pt idx="3">
                  <c:v>80.757000000000005</c:v>
                </c:pt>
                <c:pt idx="4">
                  <c:v>77.527000000000001</c:v>
                </c:pt>
                <c:pt idx="5">
                  <c:v>77.527000000000001</c:v>
                </c:pt>
                <c:pt idx="6">
                  <c:v>77.527000000000001</c:v>
                </c:pt>
                <c:pt idx="7">
                  <c:v>77.527000000000001</c:v>
                </c:pt>
                <c:pt idx="8">
                  <c:v>77.527000000000001</c:v>
                </c:pt>
                <c:pt idx="9">
                  <c:v>75.878</c:v>
                </c:pt>
                <c:pt idx="10">
                  <c:v>75.878</c:v>
                </c:pt>
                <c:pt idx="11">
                  <c:v>75.878</c:v>
                </c:pt>
                <c:pt idx="12">
                  <c:v>75.878</c:v>
                </c:pt>
                <c:pt idx="13">
                  <c:v>75.878</c:v>
                </c:pt>
                <c:pt idx="14">
                  <c:v>75.878</c:v>
                </c:pt>
                <c:pt idx="15">
                  <c:v>74.153000000000006</c:v>
                </c:pt>
                <c:pt idx="16">
                  <c:v>72.429000000000002</c:v>
                </c:pt>
                <c:pt idx="17">
                  <c:v>70.703999999999994</c:v>
                </c:pt>
                <c:pt idx="18">
                  <c:v>70.703999999999994</c:v>
                </c:pt>
                <c:pt idx="19">
                  <c:v>67.254999999999995</c:v>
                </c:pt>
                <c:pt idx="20">
                  <c:v>65.531000000000006</c:v>
                </c:pt>
                <c:pt idx="21">
                  <c:v>65.531000000000006</c:v>
                </c:pt>
                <c:pt idx="22">
                  <c:v>65.531000000000006</c:v>
                </c:pt>
                <c:pt idx="23">
                  <c:v>65.531000000000006</c:v>
                </c:pt>
                <c:pt idx="24">
                  <c:v>65.531000000000006</c:v>
                </c:pt>
                <c:pt idx="25">
                  <c:v>65.531000000000006</c:v>
                </c:pt>
                <c:pt idx="26">
                  <c:v>65.531000000000006</c:v>
                </c:pt>
                <c:pt idx="27">
                  <c:v>65.531000000000006</c:v>
                </c:pt>
                <c:pt idx="28">
                  <c:v>65.531000000000006</c:v>
                </c:pt>
                <c:pt idx="29">
                  <c:v>65.531000000000006</c:v>
                </c:pt>
                <c:pt idx="30">
                  <c:v>65.531000000000006</c:v>
                </c:pt>
                <c:pt idx="31">
                  <c:v>65.531000000000006</c:v>
                </c:pt>
                <c:pt idx="32">
                  <c:v>65.531000000000006</c:v>
                </c:pt>
                <c:pt idx="33">
                  <c:v>65.531000000000006</c:v>
                </c:pt>
                <c:pt idx="34">
                  <c:v>65.531000000000006</c:v>
                </c:pt>
                <c:pt idx="35">
                  <c:v>65.531000000000006</c:v>
                </c:pt>
                <c:pt idx="36">
                  <c:v>65.531000000000006</c:v>
                </c:pt>
                <c:pt idx="37">
                  <c:v>65.531000000000006</c:v>
                </c:pt>
                <c:pt idx="38">
                  <c:v>65.531000000000006</c:v>
                </c:pt>
                <c:pt idx="39">
                  <c:v>65.531000000000006</c:v>
                </c:pt>
                <c:pt idx="40">
                  <c:v>65.531000000000006</c:v>
                </c:pt>
                <c:pt idx="41">
                  <c:v>65.531000000000006</c:v>
                </c:pt>
                <c:pt idx="42">
                  <c:v>65.531000000000006</c:v>
                </c:pt>
                <c:pt idx="43">
                  <c:v>65.531000000000006</c:v>
                </c:pt>
                <c:pt idx="44">
                  <c:v>65.531000000000006</c:v>
                </c:pt>
                <c:pt idx="45">
                  <c:v>65.531000000000006</c:v>
                </c:pt>
                <c:pt idx="46">
                  <c:v>65.531000000000006</c:v>
                </c:pt>
                <c:pt idx="47">
                  <c:v>65.531000000000006</c:v>
                </c:pt>
                <c:pt idx="48">
                  <c:v>65.531000000000006</c:v>
                </c:pt>
                <c:pt idx="49">
                  <c:v>63.417000000000002</c:v>
                </c:pt>
                <c:pt idx="50">
                  <c:v>63.417000000000002</c:v>
                </c:pt>
                <c:pt idx="51">
                  <c:v>63.417000000000002</c:v>
                </c:pt>
                <c:pt idx="52">
                  <c:v>63.417000000000002</c:v>
                </c:pt>
                <c:pt idx="53">
                  <c:v>63.417000000000002</c:v>
                </c:pt>
                <c:pt idx="54">
                  <c:v>63.417000000000002</c:v>
                </c:pt>
                <c:pt idx="55">
                  <c:v>63.417000000000002</c:v>
                </c:pt>
                <c:pt idx="56">
                  <c:v>61.302999999999997</c:v>
                </c:pt>
                <c:pt idx="57">
                  <c:v>61.302999999999997</c:v>
                </c:pt>
                <c:pt idx="58">
                  <c:v>61.302999999999997</c:v>
                </c:pt>
                <c:pt idx="59">
                  <c:v>61.302999999999997</c:v>
                </c:pt>
                <c:pt idx="60">
                  <c:v>59.113</c:v>
                </c:pt>
                <c:pt idx="61">
                  <c:v>59.113</c:v>
                </c:pt>
                <c:pt idx="62">
                  <c:v>59.113</c:v>
                </c:pt>
                <c:pt idx="63">
                  <c:v>56.749000000000002</c:v>
                </c:pt>
                <c:pt idx="64">
                  <c:v>56.749000000000002</c:v>
                </c:pt>
                <c:pt idx="65">
                  <c:v>56.749000000000002</c:v>
                </c:pt>
                <c:pt idx="66">
                  <c:v>56.749000000000002</c:v>
                </c:pt>
                <c:pt idx="67">
                  <c:v>56.749000000000002</c:v>
                </c:pt>
                <c:pt idx="68">
                  <c:v>56.749000000000002</c:v>
                </c:pt>
                <c:pt idx="69">
                  <c:v>56.749000000000002</c:v>
                </c:pt>
                <c:pt idx="70">
                  <c:v>56.749000000000002</c:v>
                </c:pt>
                <c:pt idx="71">
                  <c:v>56.749000000000002</c:v>
                </c:pt>
                <c:pt idx="72">
                  <c:v>56.749000000000002</c:v>
                </c:pt>
                <c:pt idx="73">
                  <c:v>54.281999999999996</c:v>
                </c:pt>
                <c:pt idx="74">
                  <c:v>54.281999999999996</c:v>
                </c:pt>
                <c:pt idx="75">
                  <c:v>51.697000000000003</c:v>
                </c:pt>
                <c:pt idx="76">
                  <c:v>51.697000000000003</c:v>
                </c:pt>
                <c:pt idx="77">
                  <c:v>51.697000000000003</c:v>
                </c:pt>
                <c:pt idx="78">
                  <c:v>51.697000000000003</c:v>
                </c:pt>
                <c:pt idx="79">
                  <c:v>51.697000000000003</c:v>
                </c:pt>
                <c:pt idx="80">
                  <c:v>51.697000000000003</c:v>
                </c:pt>
                <c:pt idx="81">
                  <c:v>51.697000000000003</c:v>
                </c:pt>
                <c:pt idx="82">
                  <c:v>51.697000000000003</c:v>
                </c:pt>
                <c:pt idx="83">
                  <c:v>51.697000000000003</c:v>
                </c:pt>
                <c:pt idx="84">
                  <c:v>51.697000000000003</c:v>
                </c:pt>
                <c:pt idx="85">
                  <c:v>51.697000000000003</c:v>
                </c:pt>
                <c:pt idx="86">
                  <c:v>51.697000000000003</c:v>
                </c:pt>
                <c:pt idx="87">
                  <c:v>46.255000000000003</c:v>
                </c:pt>
                <c:pt idx="88">
                  <c:v>46.255000000000003</c:v>
                </c:pt>
                <c:pt idx="89">
                  <c:v>43.363999999999997</c:v>
                </c:pt>
                <c:pt idx="90">
                  <c:v>43.363999999999997</c:v>
                </c:pt>
                <c:pt idx="91">
                  <c:v>43.363999999999997</c:v>
                </c:pt>
                <c:pt idx="92">
                  <c:v>43.363999999999997</c:v>
                </c:pt>
                <c:pt idx="93">
                  <c:v>43.363999999999997</c:v>
                </c:pt>
                <c:pt idx="94">
                  <c:v>43.363999999999997</c:v>
                </c:pt>
                <c:pt idx="95">
                  <c:v>43.363999999999997</c:v>
                </c:pt>
                <c:pt idx="96">
                  <c:v>43.363999999999997</c:v>
                </c:pt>
              </c:numCache>
            </c:numRef>
          </c:yVal>
          <c:smooth val="0"/>
        </c:ser>
        <c:dLbls>
          <c:showLegendKey val="0"/>
          <c:showVal val="0"/>
          <c:showCatName val="0"/>
          <c:showSerName val="0"/>
          <c:showPercent val="0"/>
          <c:showBubbleSize val="0"/>
        </c:dLbls>
        <c:axId val="832162992"/>
        <c:axId val="832163384"/>
      </c:scatterChart>
      <c:valAx>
        <c:axId val="83216299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2163384"/>
        <c:crosses val="autoZero"/>
        <c:crossBetween val="midCat"/>
        <c:majorUnit val="1"/>
      </c:valAx>
      <c:valAx>
        <c:axId val="832163384"/>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832162992"/>
        <c:crosses val="autoZero"/>
        <c:crossBetween val="midCat"/>
        <c:majorUnit val="20"/>
      </c:valAx>
      <c:spPr>
        <a:solidFill>
          <a:schemeClr val="bg2"/>
        </a:solidFill>
        <a:ln>
          <a:solidFill>
            <a:schemeClr val="tx1"/>
          </a:solidFill>
        </a:ln>
      </c:spPr>
    </c:plotArea>
    <c:legend>
      <c:legendPos val="r"/>
      <c:layout>
        <c:manualLayout>
          <c:xMode val="edge"/>
          <c:yMode val="edge"/>
          <c:x val="0.12094630358705162"/>
          <c:y val="0.63992249015748026"/>
          <c:w val="0.39772129700601588"/>
          <c:h val="0.1882025098425196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0.0531</cdr:x>
      <cdr:y>0.01563</cdr:y>
    </cdr:from>
    <cdr:to>
      <cdr:x>0.24779</cdr:x>
      <cdr:y>0.09375</cdr:y>
    </cdr:to>
    <cdr:sp macro="" textlink="">
      <cdr:nvSpPr>
        <cdr:cNvPr id="2" name="TextBox 1"/>
        <cdr:cNvSpPr txBox="1"/>
      </cdr:nvSpPr>
      <cdr:spPr>
        <a:xfrm xmlns:a="http://schemas.openxmlformats.org/drawingml/2006/main">
          <a:off x="457200" y="76200"/>
          <a:ext cx="167639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2009-6/2014</a:t>
          </a:r>
          <a:endParaRPr lang="en-US" sz="1500" b="1" dirty="0">
            <a:solidFill>
              <a:srgbClr val="FFFF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0.10619</cdr:x>
      <cdr:y>0.74194</cdr:y>
    </cdr:from>
    <cdr:to>
      <cdr:x>0.76106</cdr:x>
      <cdr:y>0.8</cdr:y>
    </cdr:to>
    <cdr:sp macro="" textlink="">
      <cdr:nvSpPr>
        <cdr:cNvPr id="5" name="TextBox 4"/>
        <cdr:cNvSpPr txBox="1"/>
      </cdr:nvSpPr>
      <cdr:spPr>
        <a:xfrm xmlns:a="http://schemas.openxmlformats.org/drawingml/2006/main">
          <a:off x="914360" y="3674829"/>
          <a:ext cx="5638840" cy="28757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&lt;1=20.6; 1-5=17.2; 6-10=13.9; 11-17=12.4</a:t>
          </a:r>
          <a:endParaRPr lang="en-US" sz="1400" b="1"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0.51327</cdr:x>
      <cdr:y>0.06452</cdr:y>
    </cdr:from>
    <cdr:to>
      <cdr:x>0.96461</cdr:x>
      <cdr:y>0.17188</cdr:y>
    </cdr:to>
    <cdr:sp macro="" textlink="">
      <cdr:nvSpPr>
        <cdr:cNvPr id="5" name="TextBox 4"/>
        <cdr:cNvSpPr txBox="1"/>
      </cdr:nvSpPr>
      <cdr:spPr>
        <a:xfrm xmlns:a="http://schemas.openxmlformats.org/drawingml/2006/main">
          <a:off x="4419600" y="314651"/>
          <a:ext cx="3886271" cy="523549"/>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&lt;1 = NA; 1-5 = 21.5; 6-10 = 16.2; 11-17 = 15.4</a:t>
          </a:r>
          <a:endParaRPr lang="en-US" sz="1400" b="1" dirty="0">
            <a:solidFill>
              <a:schemeClr val="tx1"/>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0.10619</cdr:x>
      <cdr:y>0.72506</cdr:y>
    </cdr:from>
    <cdr:to>
      <cdr:x>0.67257</cdr:x>
      <cdr:y>0.83796</cdr:y>
    </cdr:to>
    <cdr:sp macro="" textlink="">
      <cdr:nvSpPr>
        <cdr:cNvPr id="5" name="TextBox 4"/>
        <cdr:cNvSpPr txBox="1"/>
      </cdr:nvSpPr>
      <cdr:spPr>
        <a:xfrm xmlns:a="http://schemas.openxmlformats.org/drawingml/2006/main">
          <a:off x="914400" y="3425493"/>
          <a:ext cx="4876871" cy="53338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1982-1989=9.9; 1990-2003=14.3;  2004-2008=NA; 2009-6/2013=NA</a:t>
          </a:r>
          <a:endParaRPr lang="en-US" sz="14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0.44123</cdr:x>
      <cdr:y>0.22222</cdr:y>
    </cdr:from>
    <cdr:to>
      <cdr:x>0.80644</cdr:x>
      <cdr:y>0.37609</cdr:y>
    </cdr:to>
    <cdr:sp macro="" textlink="">
      <cdr:nvSpPr>
        <cdr:cNvPr id="2" name="TextBox 10"/>
        <cdr:cNvSpPr txBox="1"/>
      </cdr:nvSpPr>
      <cdr:spPr>
        <a:xfrm xmlns:a="http://schemas.openxmlformats.org/drawingml/2006/main">
          <a:off x="3866476" y="1066800"/>
          <a:ext cx="3200385" cy="73866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pair-wise comparisons between eras were significant at p &lt; 0.01.</a:t>
          </a:r>
        </a:p>
        <a:p xmlns:a="http://schemas.openxmlformats.org/drawingml/2006/main">
          <a:endParaRPr lang="en-US" sz="1400" dirty="0"/>
        </a:p>
      </cdr:txBody>
    </cdr:sp>
  </cdr:relSizeAnchor>
</c:userShapes>
</file>

<file path=ppt/drawings/drawing18.xml><?xml version="1.0" encoding="utf-8"?>
<c:userShapes xmlns:c="http://schemas.openxmlformats.org/drawingml/2006/chart">
  <cdr:relSizeAnchor xmlns:cdr="http://schemas.openxmlformats.org/drawingml/2006/chartDrawing">
    <cdr:from>
      <cdr:x>0.59292</cdr:x>
      <cdr:y>0.39507</cdr:y>
    </cdr:from>
    <cdr:to>
      <cdr:x>0.89381</cdr:x>
      <cdr:y>0.50692</cdr:y>
    </cdr:to>
    <cdr:sp macro="" textlink="">
      <cdr:nvSpPr>
        <cdr:cNvPr id="2" name="TextBox 8"/>
        <cdr:cNvSpPr txBox="1"/>
      </cdr:nvSpPr>
      <cdr:spPr>
        <a:xfrm xmlns:a="http://schemas.openxmlformats.org/drawingml/2006/main">
          <a:off x="5105400" y="1956793"/>
          <a:ext cx="2590844" cy="553994"/>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p&lt;0.05.</a:t>
          </a:r>
          <a:endParaRPr lang="en-US" sz="1500" b="1" dirty="0">
            <a:solidFill>
              <a:srgbClr val="FFFF00"/>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0.09735</cdr:x>
      <cdr:y>0.29091</cdr:y>
    </cdr:from>
    <cdr:to>
      <cdr:x>0.36775</cdr:x>
      <cdr:y>0.48919</cdr:y>
    </cdr:to>
    <cdr:sp macro="" textlink="">
      <cdr:nvSpPr>
        <cdr:cNvPr id="2" name="TextBox 8"/>
        <cdr:cNvSpPr txBox="1"/>
      </cdr:nvSpPr>
      <cdr:spPr>
        <a:xfrm xmlns:a="http://schemas.openxmlformats.org/drawingml/2006/main">
          <a:off x="838200" y="1219200"/>
          <a:ext cx="2328355" cy="830997"/>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pair-wise comparisons of survival by induction were significant at p &lt; 0.05 within either rejection grouping.</a:t>
          </a:r>
          <a:endParaRPr lang="en-US" sz="12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2009-6/2014</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0.23009</cdr:x>
      <cdr:y>0.91935</cdr:y>
    </cdr:from>
    <cdr:to>
      <cdr:x>0.86726</cdr:x>
      <cdr:y>0.98387</cdr:y>
    </cdr:to>
    <cdr:sp macro="" textlink="">
      <cdr:nvSpPr>
        <cdr:cNvPr id="2" name="TextBox 1"/>
        <cdr:cNvSpPr txBox="1"/>
      </cdr:nvSpPr>
      <cdr:spPr>
        <a:xfrm xmlns:a="http://schemas.openxmlformats.org/drawingml/2006/main">
          <a:off x="1981213" y="4343399"/>
          <a:ext cx="5486416" cy="304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b="1" dirty="0">
            <a:solidFill>
              <a:srgbClr val="FFFF00"/>
            </a:solidFill>
            <a:latin typeface="+mn-lt"/>
            <a:ea typeface="+mn-ea"/>
            <a:cs typeface="+mn-cs"/>
          </a:endParaRPr>
        </a:p>
        <a:p xmlns:a="http://schemas.openxmlformats.org/drawingml/2006/main">
          <a:pPr algn="ctr"/>
          <a:endParaRPr lang="en-US" sz="1400" dirty="0">
            <a:solidFill>
              <a:srgbClr val="FFFF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0.54867</cdr:x>
      <cdr:y>0.39587</cdr:y>
    </cdr:from>
    <cdr:to>
      <cdr:x>0.69912</cdr:x>
      <cdr:y>0.46899</cdr:y>
    </cdr:to>
    <cdr:sp macro="" textlink="">
      <cdr:nvSpPr>
        <cdr:cNvPr id="2" name="TextBox 8"/>
        <cdr:cNvSpPr txBox="1"/>
      </cdr:nvSpPr>
      <cdr:spPr>
        <a:xfrm xmlns:a="http://schemas.openxmlformats.org/drawingml/2006/main">
          <a:off x="4724400" y="1809938"/>
          <a:ext cx="1295465" cy="33430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0.79646</cdr:x>
      <cdr:y>0.41532</cdr:y>
    </cdr:from>
    <cdr:to>
      <cdr:x>0.94691</cdr:x>
      <cdr:y>0.48844</cdr:y>
    </cdr:to>
    <cdr:sp macro="" textlink="">
      <cdr:nvSpPr>
        <cdr:cNvPr id="2" name="TextBox 8"/>
        <cdr:cNvSpPr txBox="1"/>
      </cdr:nvSpPr>
      <cdr:spPr>
        <a:xfrm xmlns:a="http://schemas.openxmlformats.org/drawingml/2006/main">
          <a:off x="6858000" y="1835545"/>
          <a:ext cx="1295465" cy="323161"/>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p=0.6199</a:t>
          </a:r>
          <a:endParaRPr lang="en-US" sz="1500" b="1" dirty="0">
            <a:solidFill>
              <a:srgbClr val="FFFF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0.63717</cdr:x>
      <cdr:y>0.37999</cdr:y>
    </cdr:from>
    <cdr:to>
      <cdr:x>0.93806</cdr:x>
      <cdr:y>0.49918</cdr:y>
    </cdr:to>
    <cdr:sp macro="" textlink="">
      <cdr:nvSpPr>
        <cdr:cNvPr id="2" name="TextBox 8"/>
        <cdr:cNvSpPr txBox="1"/>
      </cdr:nvSpPr>
      <cdr:spPr>
        <a:xfrm xmlns:a="http://schemas.openxmlformats.org/drawingml/2006/main">
          <a:off x="5486400" y="1766267"/>
          <a:ext cx="2590844" cy="554019"/>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p&lt;0.05.</a:t>
          </a:r>
          <a:endParaRPr lang="en-US" sz="1500" b="1" dirty="0">
            <a:solidFill>
              <a:srgbClr val="FFFF00"/>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0.09735</cdr:x>
      <cdr:y>0.40111</cdr:y>
    </cdr:from>
    <cdr:to>
      <cdr:x>0.74336</cdr:x>
      <cdr:y>0.57277</cdr:y>
    </cdr:to>
    <cdr:sp macro="" textlink="">
      <cdr:nvSpPr>
        <cdr:cNvPr id="2" name="TextBox 8"/>
        <cdr:cNvSpPr txBox="1"/>
      </cdr:nvSpPr>
      <cdr:spPr>
        <a:xfrm xmlns:a="http://schemas.openxmlformats.org/drawingml/2006/main">
          <a:off x="838200" y="1833891"/>
          <a:ext cx="5562534" cy="784829"/>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Cyclosporine at discharge and 5 years vs. Cyclosporine at discharge/TAC at 5 years p=0.0133.</a:t>
          </a:r>
        </a:p>
        <a:p xmlns:a="http://schemas.openxmlformats.org/drawingml/2006/main">
          <a:r>
            <a:rPr lang="en-US" sz="1500" b="1" dirty="0" smtClean="0">
              <a:solidFill>
                <a:srgbClr val="FFFF00"/>
              </a:solidFill>
            </a:rPr>
            <a:t>No other pair-wise comparisons were significant at p&lt;0.05.</a:t>
          </a:r>
          <a:endParaRPr lang="en-US" sz="1500" b="1" dirty="0">
            <a:solidFill>
              <a:srgbClr val="FFFF00"/>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0.76991</cdr:x>
      <cdr:y>0.09836</cdr:y>
    </cdr:from>
    <cdr:to>
      <cdr:x>0.92036</cdr:x>
      <cdr:y>0.16788</cdr:y>
    </cdr:to>
    <cdr:sp macro="" textlink="">
      <cdr:nvSpPr>
        <cdr:cNvPr id="2" name="TextBox 8"/>
        <cdr:cNvSpPr txBox="1"/>
      </cdr:nvSpPr>
      <cdr:spPr>
        <a:xfrm xmlns:a="http://schemas.openxmlformats.org/drawingml/2006/main">
          <a:off x="6629400" y="457200"/>
          <a:ext cx="1295464" cy="323143"/>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p&lt;0.0001</a:t>
          </a:r>
          <a:endParaRPr lang="en-US" sz="1500" b="1" dirty="0">
            <a:solidFill>
              <a:srgbClr val="FFFF00"/>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0.0125</a:t>
          </a:r>
          <a:endParaRPr lang="en-US" sz="1500" b="1" dirty="0">
            <a:solidFill>
              <a:srgbClr val="FFFF00"/>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0.0186</a:t>
          </a:r>
          <a:endParaRPr lang="en-US" sz="1500" b="1" dirty="0">
            <a:solidFill>
              <a:srgbClr val="FFFF00"/>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0.2840</a:t>
          </a:r>
          <a:endParaRPr lang="en-US" sz="1500" b="1" dirty="0">
            <a:solidFill>
              <a:srgbClr val="FFFF00"/>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0.0070</a:t>
          </a:r>
          <a:endParaRPr lang="en-US" sz="1500" b="1" dirty="0">
            <a:solidFill>
              <a:srgbClr val="FFFF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0.10619</cdr:x>
      <cdr:y>0.38983</cdr:y>
    </cdr:from>
    <cdr:to>
      <cdr:x>0.53981</cdr:x>
      <cdr:y>0.60206</cdr:y>
    </cdr:to>
    <cdr:sp macro="" textlink="">
      <cdr:nvSpPr>
        <cdr:cNvPr id="2" name="TextBox 8"/>
        <cdr:cNvSpPr txBox="1"/>
      </cdr:nvSpPr>
      <cdr:spPr>
        <a:xfrm xmlns:a="http://schemas.openxmlformats.org/drawingml/2006/main">
          <a:off x="914400" y="1752600"/>
          <a:ext cx="3733728" cy="954143"/>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TAC: Rejection vs. no rejection p&lt;0.0001</a:t>
          </a:r>
        </a:p>
        <a:p xmlns:a="http://schemas.openxmlformats.org/drawingml/2006/main">
          <a:r>
            <a:rPr lang="en-US" sz="1400" b="1" dirty="0" smtClean="0">
              <a:solidFill>
                <a:srgbClr val="FFFF00"/>
              </a:solidFill>
            </a:rPr>
            <a:t>No other pair-wise comparisons within rejection or Calcineurin group were significant at p&lt;0.05.</a:t>
          </a: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cdr:x>
      <cdr:y>0.78333</cdr:y>
    </cdr:from>
    <cdr:to>
      <cdr:x>0.98261</cdr:x>
      <cdr:y>0.9247</cdr:y>
    </cdr:to>
    <cdr:sp macro="" textlink="">
      <cdr:nvSpPr>
        <cdr:cNvPr id="4" name="TextBox 9"/>
        <cdr:cNvSpPr txBox="1"/>
      </cdr:nvSpPr>
      <cdr:spPr>
        <a:xfrm xmlns:a="http://schemas.openxmlformats.org/drawingml/2006/main">
          <a:off x="-152400" y="3581400"/>
          <a:ext cx="8610600" cy="646331"/>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CyA + No Induction vs. TAC + No Induction (Overall), CyA + Induction vs. TAC + No Induction (Overall and 11-17 years) and CyA + Induction vs. TAC + Induction (Overall and 11-17 years) were significant at p &lt; 0.05. No other pair-wise comparisons were significant at p &lt; 0.05.</a:t>
          </a:r>
          <a:endParaRPr lang="en-US" sz="1200" dirty="0">
            <a:solidFill>
              <a:srgbClr val="FFFF00"/>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cdr:x>
      <cdr:y>0.81667</cdr:y>
    </cdr:from>
    <cdr:to>
      <cdr:x>0.98261</cdr:x>
      <cdr:y>0.91765</cdr:y>
    </cdr:to>
    <cdr:sp macro="" textlink="">
      <cdr:nvSpPr>
        <cdr:cNvPr id="4" name="TextBox 9"/>
        <cdr:cNvSpPr txBox="1"/>
      </cdr:nvSpPr>
      <cdr:spPr>
        <a:xfrm xmlns:a="http://schemas.openxmlformats.org/drawingml/2006/main">
          <a:off x="-152400" y="3733800"/>
          <a:ext cx="8610611" cy="461680"/>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CyA + MMF/MPA vs. TAC + MMF/MPA for Overall, &lt;1, and 11-17 years were significant at p &lt; 0.05. No other pair-wise comparisons were significant at p &lt; 0.05.</a:t>
          </a:r>
          <a:endParaRPr lang="en-US" sz="1200" dirty="0">
            <a:solidFill>
              <a:srgbClr val="FFFF00"/>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0.46957</cdr:x>
      <cdr:y>0.03552</cdr:y>
    </cdr:from>
    <cdr:to>
      <cdr:x>0.95652</cdr:x>
      <cdr:y>0.1845</cdr:y>
    </cdr:to>
    <cdr:sp macro="" textlink="">
      <cdr:nvSpPr>
        <cdr:cNvPr id="4" name="TextBox 9"/>
        <cdr:cNvSpPr txBox="1"/>
      </cdr:nvSpPr>
      <cdr:spPr>
        <a:xfrm xmlns:a="http://schemas.openxmlformats.org/drawingml/2006/main">
          <a:off x="4114800" y="165097"/>
          <a:ext cx="4267219" cy="692497"/>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p&lt;0.05 except Cyclosporine vs. Tacrolimus for 1-5 years (p=0.1822).</a:t>
          </a:r>
          <a:endParaRPr lang="en-US" sz="1300" dirty="0">
            <a:solidFill>
              <a:srgbClr val="FFFF00"/>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0.76106</cdr:x>
      <cdr:y>0.22581</cdr:y>
    </cdr:from>
    <cdr:to>
      <cdr:x>0.88496</cdr:x>
      <cdr:y>0.29032</cdr:y>
    </cdr:to>
    <cdr:sp macro="" textlink="">
      <cdr:nvSpPr>
        <cdr:cNvPr id="2" name="TextBox 1"/>
        <cdr:cNvSpPr txBox="1"/>
      </cdr:nvSpPr>
      <cdr:spPr>
        <a:xfrm xmlns:a="http://schemas.openxmlformats.org/drawingml/2006/main">
          <a:off x="6553201" y="1066800"/>
          <a:ext cx="1066800" cy="304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0.0707</a:t>
          </a:r>
          <a:endParaRPr lang="en-US" sz="1400" b="1" dirty="0">
            <a:solidFill>
              <a:srgbClr val="FFFF00"/>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0.46018</cdr:x>
      <cdr:y>0.25</cdr:y>
    </cdr:from>
    <cdr:to>
      <cdr:x>0.59292</cdr:x>
      <cdr:y>0.31451</cdr:y>
    </cdr:to>
    <cdr:sp macro="" textlink="">
      <cdr:nvSpPr>
        <cdr:cNvPr id="2" name="TextBox 1"/>
        <cdr:cNvSpPr txBox="1"/>
      </cdr:nvSpPr>
      <cdr:spPr>
        <a:xfrm xmlns:a="http://schemas.openxmlformats.org/drawingml/2006/main">
          <a:off x="3962401" y="1143000"/>
          <a:ext cx="1143000" cy="294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0.1882</a:t>
          </a:r>
          <a:endParaRPr lang="en-US" sz="1400" b="1" dirty="0">
            <a:solidFill>
              <a:srgbClr val="FFFF00"/>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0.38242</cdr:x>
      <cdr:y>0.24194</cdr:y>
    </cdr:from>
    <cdr:to>
      <cdr:x>0.52519</cdr:x>
      <cdr:y>0.30645</cdr:y>
    </cdr:to>
    <cdr:sp macro="" textlink="">
      <cdr:nvSpPr>
        <cdr:cNvPr id="2" name="TextBox 1"/>
        <cdr:cNvSpPr txBox="1"/>
      </cdr:nvSpPr>
      <cdr:spPr>
        <a:xfrm xmlns:a="http://schemas.openxmlformats.org/drawingml/2006/main">
          <a:off x="3292842" y="1143000"/>
          <a:ext cx="1229379" cy="304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&lt; 0.0001</a:t>
          </a:r>
          <a:endParaRPr lang="en-US" sz="14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0.40633</cdr:x>
      <cdr:y>0.22581</cdr:y>
    </cdr:from>
    <cdr:to>
      <cdr:x>0.53023</cdr:x>
      <cdr:y>0.29032</cdr:y>
    </cdr:to>
    <cdr:sp macro="" textlink="">
      <cdr:nvSpPr>
        <cdr:cNvPr id="2" name="TextBox 1"/>
        <cdr:cNvSpPr txBox="1"/>
      </cdr:nvSpPr>
      <cdr:spPr>
        <a:xfrm xmlns:a="http://schemas.openxmlformats.org/drawingml/2006/main">
          <a:off x="3498737" y="1066800"/>
          <a:ext cx="1066825" cy="304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0.5179</a:t>
          </a:r>
          <a:endParaRPr lang="en-US" sz="1400" b="1" dirty="0">
            <a:solidFill>
              <a:srgbClr val="FFFF00"/>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0.1234</cdr:x>
      <cdr:y>0.30303</cdr:y>
    </cdr:from>
    <cdr:to>
      <cdr:x>0.37119</cdr:x>
      <cdr:y>0.45454</cdr:y>
    </cdr:to>
    <cdr:sp macro="" textlink="">
      <cdr:nvSpPr>
        <cdr:cNvPr id="2" name="TextBox 1"/>
        <cdr:cNvSpPr txBox="1"/>
      </cdr:nvSpPr>
      <cdr:spPr>
        <a:xfrm xmlns:a="http://schemas.openxmlformats.org/drawingml/2006/main">
          <a:off x="1062557" y="1524000"/>
          <a:ext cx="2133621" cy="761974"/>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&lt;1 year:        p = 0.9387</a:t>
          </a:r>
        </a:p>
        <a:p xmlns:a="http://schemas.openxmlformats.org/drawingml/2006/main">
          <a:r>
            <a:rPr lang="en-US" sz="1400" b="1" dirty="0" smtClean="0">
              <a:solidFill>
                <a:srgbClr val="FFFF00"/>
              </a:solidFill>
            </a:rPr>
            <a:t>1-10 years:   p = 0.563</a:t>
          </a:r>
        </a:p>
        <a:p xmlns:a="http://schemas.openxmlformats.org/drawingml/2006/main">
          <a:r>
            <a:rPr lang="en-US" sz="1400" b="1" dirty="0" smtClean="0">
              <a:solidFill>
                <a:srgbClr val="FFFF00"/>
              </a:solidFill>
            </a:rPr>
            <a:t>11-17 years: p = 0.9529</a:t>
          </a:r>
          <a:endParaRPr lang="en-US" sz="1400" b="1" dirty="0">
            <a:solidFill>
              <a:srgbClr val="FFFF00"/>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0.67257</cdr:x>
      <cdr:y>0.51613</cdr:y>
    </cdr:from>
    <cdr:to>
      <cdr:x>0.82462</cdr:x>
      <cdr:y>0.58064</cdr:y>
    </cdr:to>
    <cdr:sp macro="" textlink="">
      <cdr:nvSpPr>
        <cdr:cNvPr id="2" name="TextBox 1"/>
        <cdr:cNvSpPr txBox="1"/>
      </cdr:nvSpPr>
      <cdr:spPr>
        <a:xfrm xmlns:a="http://schemas.openxmlformats.org/drawingml/2006/main">
          <a:off x="5791200" y="2438400"/>
          <a:ext cx="1309233" cy="304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p = 0.0136</a:t>
          </a:r>
          <a:endParaRPr lang="en-US" sz="1400" b="1" dirty="0">
            <a:solidFill>
              <a:srgbClr val="FFFF00"/>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0.46018</cdr:x>
      <cdr:y>0.67692</cdr:y>
    </cdr:from>
    <cdr:to>
      <cdr:x>0.96461</cdr:x>
      <cdr:y>0.78982</cdr:y>
    </cdr:to>
    <cdr:sp macro="" textlink="">
      <cdr:nvSpPr>
        <cdr:cNvPr id="3" name="TextBox 2"/>
        <cdr:cNvSpPr txBox="1"/>
      </cdr:nvSpPr>
      <cdr:spPr>
        <a:xfrm xmlns:a="http://schemas.openxmlformats.org/drawingml/2006/main">
          <a:off x="3962400" y="3352800"/>
          <a:ext cx="4343445" cy="559194"/>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μmol/L), dialysis or renal transplant</a:t>
          </a:r>
        </a:p>
      </cdr:txBody>
    </cdr:sp>
  </cdr:relSizeAnchor>
  <cdr:relSizeAnchor xmlns:cdr="http://schemas.openxmlformats.org/drawingml/2006/chartDrawing">
    <cdr:from>
      <cdr:x>0.13274</cdr:x>
      <cdr:y>0.24615</cdr:y>
    </cdr:from>
    <cdr:to>
      <cdr:x>0.56637</cdr:x>
      <cdr:y>0.42357</cdr:y>
    </cdr:to>
    <cdr:sp macro="" textlink="">
      <cdr:nvSpPr>
        <cdr:cNvPr id="4" name="TextBox 3"/>
        <cdr:cNvSpPr txBox="1"/>
      </cdr:nvSpPr>
      <cdr:spPr>
        <a:xfrm xmlns:a="http://schemas.openxmlformats.org/drawingml/2006/main">
          <a:off x="1143000" y="1219200"/>
          <a:ext cx="3733815" cy="878761"/>
        </a:xfrm>
        <a:prstGeom xmlns:a="http://schemas.openxmlformats.org/drawingml/2006/main" prst="rect">
          <a:avLst/>
        </a:prstGeom>
        <a:solidFill xmlns:a="http://schemas.openxmlformats.org/drawingml/2006/main">
          <a:srgbClr val="000000"/>
        </a:soli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All pair-wise comparisons were significant at p&lt;0.05 except &lt;1 vs. 1-5 and 6-10 vs. 11-17.</a:t>
          </a:r>
          <a:endParaRPr lang="en-US" sz="1400" b="1" dirty="0">
            <a:solidFill>
              <a:srgbClr val="FFFF00"/>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0.13274</cdr:x>
      <cdr:y>0.43453</cdr:y>
    </cdr:from>
    <cdr:to>
      <cdr:x>0.63717</cdr:x>
      <cdr:y>0.54743</cdr:y>
    </cdr:to>
    <cdr:sp macro="" textlink="">
      <cdr:nvSpPr>
        <cdr:cNvPr id="3" name="TextBox 2"/>
        <cdr:cNvSpPr txBox="1"/>
      </cdr:nvSpPr>
      <cdr:spPr>
        <a:xfrm xmlns:a="http://schemas.openxmlformats.org/drawingml/2006/main">
          <a:off x="1143000" y="2019796"/>
          <a:ext cx="4343445" cy="524782"/>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μmol/L), dialysis or renal transplant</a:t>
          </a:r>
        </a:p>
      </cdr:txBody>
    </cdr:sp>
  </cdr:relSizeAnchor>
  <cdr:relSizeAnchor xmlns:cdr="http://schemas.openxmlformats.org/drawingml/2006/chartDrawing">
    <cdr:from>
      <cdr:x>0.71681</cdr:x>
      <cdr:y>0.21311</cdr:y>
    </cdr:from>
    <cdr:to>
      <cdr:x>0.8938</cdr:x>
      <cdr:y>0.27762</cdr:y>
    </cdr:to>
    <cdr:sp macro="" textlink="">
      <cdr:nvSpPr>
        <cdr:cNvPr id="5" name="TextBox 1"/>
        <cdr:cNvSpPr txBox="1"/>
      </cdr:nvSpPr>
      <cdr:spPr>
        <a:xfrm xmlns:a="http://schemas.openxmlformats.org/drawingml/2006/main">
          <a:off x="6172200" y="990600"/>
          <a:ext cx="1523990" cy="2998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400" b="1" dirty="0">
              <a:solidFill>
                <a:srgbClr val="FFFF00"/>
              </a:solidFill>
            </a:rPr>
            <a:t>p</a:t>
          </a:r>
          <a:r>
            <a:rPr lang="en-US" sz="1400" b="1" dirty="0" smtClean="0">
              <a:solidFill>
                <a:srgbClr val="FFFF00"/>
              </a:solidFill>
            </a:rPr>
            <a:t> = 0.9956</a:t>
          </a:r>
          <a:endParaRPr lang="en-US" sz="1400" b="1" dirty="0">
            <a:solidFill>
              <a:srgbClr val="FFFF00"/>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tx1"/>
              </a:solidFill>
              <a:latin typeface="Arial"/>
              <a:cs typeface="Arial"/>
            </a:rPr>
            <a:t>Percentage of Deaths</a:t>
          </a:r>
        </a:p>
      </cdr:txBody>
    </cdr:sp>
  </cdr:relSizeAnchor>
</c:userShapes>
</file>

<file path=ppt/drawings/drawing46.xml><?xml version="1.0" encoding="utf-8"?>
<c:userShapes xmlns:c="http://schemas.openxmlformats.org/drawingml/2006/chart">
  <cdr:relSizeAnchor xmlns:cdr="http://schemas.openxmlformats.org/drawingml/2006/chartDrawing">
    <cdr:from>
      <cdr:x>0.2055</cdr:x>
      <cdr:y>0.901</cdr:y>
    </cdr:from>
    <cdr:to>
      <cdr:x>0.868</cdr:x>
      <cdr:y>0.98075</cdr:y>
    </cdr:to>
    <cdr:sp macro="" textlink="">
      <cdr:nvSpPr>
        <cdr:cNvPr id="1025" name="Text Box 9"/>
        <cdr:cNvSpPr txBox="1">
          <a:spLocks xmlns:a="http://schemas.openxmlformats.org/drawingml/2006/main" noChangeArrowheads="1"/>
        </cdr:cNvSpPr>
      </cdr:nvSpPr>
      <cdr:spPr bwMode="auto">
        <a:xfrm xmlns:a="http://schemas.openxmlformats.org/drawingml/2006/main">
          <a:off x="1763606" y="4848844"/>
          <a:ext cx="5685592" cy="429185"/>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700" b="1" i="0" u="none" strike="noStrike" baseline="0" dirty="0">
              <a:solidFill>
                <a:schemeClr val="tx1"/>
              </a:solidFill>
              <a:latin typeface="Arial"/>
              <a:cs typeface="Arial"/>
            </a:rPr>
            <a:t>Time Between Previous and Current Transplant</a:t>
          </a:r>
        </a:p>
        <a:p xmlns:a="http://schemas.openxmlformats.org/drawingml/2006/main">
          <a:pPr algn="l" rtl="0">
            <a:defRPr sz="1000"/>
          </a:pPr>
          <a:endParaRPr lang="en-US" sz="1700" b="1" i="0" u="none" strike="noStrike" baseline="0" dirty="0">
            <a:solidFill>
              <a:srgbClr val="000000"/>
            </a:solidFill>
            <a:latin typeface="Arial"/>
            <a:cs typeface="Aria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0.53333</cdr:x>
      <cdr:y>0.64063</cdr:y>
    </cdr:from>
    <cdr:to>
      <cdr:x>0.96696</cdr:x>
      <cdr:y>0.74792</cdr:y>
    </cdr:to>
    <cdr:sp macro="" textlink="">
      <cdr:nvSpPr>
        <cdr:cNvPr id="2" name="TextBox 7"/>
        <cdr:cNvSpPr txBox="1"/>
      </cdr:nvSpPr>
      <cdr:spPr>
        <a:xfrm xmlns:a="http://schemas.openxmlformats.org/drawingml/2006/main">
          <a:off x="4876770" y="3124224"/>
          <a:ext cx="3965112" cy="523220"/>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pair-wise comparisons were significant at p &lt; 0.05 except primary failure vs. rejection.</a:t>
          </a:r>
          <a:endParaRPr lang="en-US" sz="1400" b="1" dirty="0">
            <a:solidFill>
              <a:srgbClr val="FFFF00"/>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0.60177</cdr:x>
      <cdr:y>0.29231</cdr:y>
    </cdr:from>
    <cdr:to>
      <cdr:x>0.79646</cdr:x>
      <cdr:y>0.35134</cdr:y>
    </cdr:to>
    <cdr:sp macro="" textlink="">
      <cdr:nvSpPr>
        <cdr:cNvPr id="2" name="TextBox 2"/>
        <cdr:cNvSpPr txBox="1"/>
      </cdr:nvSpPr>
      <cdr:spPr>
        <a:xfrm xmlns:a="http://schemas.openxmlformats.org/drawingml/2006/main">
          <a:off x="5181600" y="1447800"/>
          <a:ext cx="16764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p = 0.0156</a:t>
          </a:r>
          <a:endParaRPr lang="en-US" sz="1300" b="1" dirty="0">
            <a:solidFill>
              <a:srgbClr val="FFFF00"/>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0.60767</cdr:x>
      <cdr:y>0.30256</cdr:y>
    </cdr:from>
    <cdr:to>
      <cdr:x>0.80236</cdr:x>
      <cdr:y>0.3616</cdr:y>
    </cdr:to>
    <cdr:sp macro="" textlink="">
      <cdr:nvSpPr>
        <cdr:cNvPr id="2" name="TextBox 2"/>
        <cdr:cNvSpPr txBox="1"/>
      </cdr:nvSpPr>
      <cdr:spPr>
        <a:xfrm xmlns:a="http://schemas.openxmlformats.org/drawingml/2006/main">
          <a:off x="5232400" y="1498600"/>
          <a:ext cx="16764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p = 0.0073</a:t>
          </a:r>
          <a:endParaRPr lang="en-US" sz="1300" b="1"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2009-6/2014</a:t>
          </a:r>
          <a:endParaRPr lang="en-US" sz="1500" b="1" dirty="0">
            <a:solidFill>
              <a:srgbClr val="FFFF00"/>
            </a:solidFill>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0.11015</cdr:x>
      <cdr:y>0.28718</cdr:y>
    </cdr:from>
    <cdr:to>
      <cdr:x>0.92174</cdr:x>
      <cdr:y>0.38661</cdr:y>
    </cdr:to>
    <cdr:sp macro="" textlink="">
      <cdr:nvSpPr>
        <cdr:cNvPr id="7" name="TextBox 7"/>
        <cdr:cNvSpPr txBox="1"/>
      </cdr:nvSpPr>
      <cdr:spPr>
        <a:xfrm xmlns:a="http://schemas.openxmlformats.org/drawingml/2006/main">
          <a:off x="965219" y="1422385"/>
          <a:ext cx="7111981" cy="492477"/>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between eras within each diagnosis and between diagnoses within </a:t>
          </a:r>
          <a:r>
            <a:rPr lang="en-US" sz="1300" b="1" dirty="0">
              <a:solidFill>
                <a:srgbClr val="FFFF00"/>
              </a:solidFill>
            </a:rPr>
            <a:t>each </a:t>
          </a:r>
          <a:r>
            <a:rPr lang="en-US" sz="1300" b="1" dirty="0" smtClean="0">
              <a:solidFill>
                <a:srgbClr val="FFFF00"/>
              </a:solidFill>
            </a:rPr>
            <a:t>era </a:t>
          </a:r>
          <a:r>
            <a:rPr lang="en-US" sz="1300" b="1" dirty="0">
              <a:solidFill>
                <a:srgbClr val="FFFF00"/>
              </a:solidFill>
            </a:rPr>
            <a:t>were significant at p &lt; </a:t>
          </a:r>
          <a:r>
            <a:rPr lang="en-US" sz="1300" b="1" dirty="0" smtClean="0">
              <a:solidFill>
                <a:srgbClr val="FFFF00"/>
              </a:solidFill>
            </a:rPr>
            <a:t>0.05.</a:t>
          </a:r>
          <a:endParaRPr lang="en-US" sz="1300" b="1" dirty="0">
            <a:solidFill>
              <a:srgbClr val="FFFF00"/>
            </a:solidFill>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0.75221</cdr:x>
      <cdr:y>0.92552</cdr:y>
    </cdr:from>
    <cdr:to>
      <cdr:x>0.99999</cdr:x>
      <cdr:y>0.99109</cdr:y>
    </cdr:to>
    <cdr:sp macro="" textlink="">
      <cdr:nvSpPr>
        <cdr:cNvPr id="3" name="TextBox 1"/>
        <cdr:cNvSpPr txBox="1"/>
      </cdr:nvSpPr>
      <cdr:spPr>
        <a:xfrm xmlns:a="http://schemas.openxmlformats.org/drawingml/2006/main">
          <a:off x="6477000" y="4302012"/>
          <a:ext cx="2133535" cy="3047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700" b="1" dirty="0" smtClean="0">
              <a:solidFill>
                <a:srgbClr val="FFFF00"/>
              </a:solidFill>
            </a:rPr>
            <a:t>Other</a:t>
          </a:r>
          <a:endParaRPr lang="en-US" sz="1700" b="1" dirty="0">
            <a:solidFill>
              <a:srgbClr val="FFFF00"/>
            </a:solidFill>
          </a:endParaRPr>
        </a:p>
      </cdr:txBody>
    </cdr:sp>
  </cdr:relSizeAnchor>
  <cdr:relSizeAnchor xmlns:cdr="http://schemas.openxmlformats.org/drawingml/2006/chartDrawing">
    <cdr:from>
      <cdr:x>0.12389</cdr:x>
      <cdr:y>0.19672</cdr:y>
    </cdr:from>
    <cdr:to>
      <cdr:x>0.93805</cdr:x>
      <cdr:y>0.2744</cdr:y>
    </cdr:to>
    <cdr:sp macro="" textlink="">
      <cdr:nvSpPr>
        <cdr:cNvPr id="4" name="TextBox 1"/>
        <cdr:cNvSpPr txBox="1"/>
      </cdr:nvSpPr>
      <cdr:spPr>
        <a:xfrm xmlns:a="http://schemas.openxmlformats.org/drawingml/2006/main">
          <a:off x="1066800" y="914400"/>
          <a:ext cx="7010406" cy="361072"/>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comparisons of % with EGF within each diagnosis were significant at p &lt; 0.05.</a:t>
          </a:r>
          <a:endParaRPr lang="en-US" sz="1300" b="1" dirty="0">
            <a:solidFill>
              <a:srgbClr val="FFFF00"/>
            </a:solidFill>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0.34513</cdr:x>
      <cdr:y>0.41005</cdr:y>
    </cdr:from>
    <cdr:to>
      <cdr:x>0.9528</cdr:x>
      <cdr:y>0.51318</cdr:y>
    </cdr:to>
    <cdr:sp macro="" textlink="">
      <cdr:nvSpPr>
        <cdr:cNvPr id="2" name="TextBox 2"/>
        <cdr:cNvSpPr txBox="1"/>
      </cdr:nvSpPr>
      <cdr:spPr>
        <a:xfrm xmlns:a="http://schemas.openxmlformats.org/drawingml/2006/main">
          <a:off x="2971800" y="1958070"/>
          <a:ext cx="5232400" cy="492443"/>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All pair-wise comparisons were significant at p &lt; 0.05 except No MCS vs. VAD or TAH.</a:t>
          </a:r>
          <a:endParaRPr lang="en-US" sz="1300" b="1" dirty="0">
            <a:solidFill>
              <a:srgbClr val="FFFF00"/>
            </a:solidFill>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0.12508</cdr:x>
      <cdr:y>0.06839</cdr:y>
    </cdr:from>
    <cdr:to>
      <cdr:x>0.97463</cdr:x>
      <cdr:y>0.16393</cdr:y>
    </cdr:to>
    <cdr:sp macro="" textlink="">
      <cdr:nvSpPr>
        <cdr:cNvPr id="2" name="TextBox 1"/>
        <cdr:cNvSpPr txBox="1"/>
      </cdr:nvSpPr>
      <cdr:spPr>
        <a:xfrm xmlns:a="http://schemas.openxmlformats.org/drawingml/2006/main">
          <a:off x="1076981" y="317899"/>
          <a:ext cx="7315200" cy="444101"/>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No pair-wise comparisons between eras within each location and between locations within each era were significant at p &lt; 0.05.</a:t>
          </a:r>
          <a:endParaRPr lang="en-US" sz="1300" b="1" dirty="0">
            <a:solidFill>
              <a:srgbClr val="FFFF00"/>
            </a:solidFill>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0.12389</cdr:x>
      <cdr:y>0.18033</cdr:y>
    </cdr:from>
    <cdr:to>
      <cdr:x>0.95575</cdr:x>
      <cdr:y>0.2623</cdr:y>
    </cdr:to>
    <cdr:sp macro="" textlink="">
      <cdr:nvSpPr>
        <cdr:cNvPr id="2" name="TextBox 1"/>
        <cdr:cNvSpPr txBox="1"/>
      </cdr:nvSpPr>
      <cdr:spPr>
        <a:xfrm xmlns:a="http://schemas.openxmlformats.org/drawingml/2006/main">
          <a:off x="1066767" y="838211"/>
          <a:ext cx="7162814" cy="380990"/>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No pair-wise comparisons of % with EGF were significant at p &lt; 0.05 except </a:t>
          </a:r>
          <a:r>
            <a:rPr lang="en-US" sz="1300" b="1" dirty="0">
              <a:solidFill>
                <a:srgbClr val="FFFF00"/>
              </a:solidFill>
            </a:rPr>
            <a:t>1-4 vs. </a:t>
          </a:r>
          <a:r>
            <a:rPr lang="en-US" sz="1300" b="1" dirty="0" smtClean="0">
              <a:solidFill>
                <a:srgbClr val="FFFF00"/>
              </a:solidFill>
            </a:rPr>
            <a:t>10+.</a:t>
          </a:r>
          <a:endParaRPr lang="en-US" sz="1300" b="1" dirty="0">
            <a:solidFill>
              <a:srgbClr val="FFFF00"/>
            </a:solidFill>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0.13274</cdr:x>
      <cdr:y>0.25039</cdr:y>
    </cdr:from>
    <cdr:to>
      <cdr:x>0.79941</cdr:x>
      <cdr:y>0.3182</cdr:y>
    </cdr:to>
    <cdr:sp macro="" textlink="">
      <cdr:nvSpPr>
        <cdr:cNvPr id="2" name="TextBox 1"/>
        <cdr:cNvSpPr txBox="1"/>
      </cdr:nvSpPr>
      <cdr:spPr>
        <a:xfrm xmlns:a="http://schemas.openxmlformats.org/drawingml/2006/main">
          <a:off x="1143000" y="1219200"/>
          <a:ext cx="5740358" cy="330194"/>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of % with EGF were significant at p &lt; 0.05.</a:t>
          </a:r>
          <a:endParaRPr lang="en-US" sz="1300" b="1" dirty="0">
            <a:solidFill>
              <a:srgbClr val="FFFF00"/>
            </a:solidFill>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0.13043</cdr:x>
      <cdr:y>0.27692</cdr:y>
    </cdr:from>
    <cdr:to>
      <cdr:x>0.91304</cdr:x>
      <cdr:y>0.34359</cdr:y>
    </cdr:to>
    <cdr:sp macro="" textlink="">
      <cdr:nvSpPr>
        <cdr:cNvPr id="2" name="TextBox 1"/>
        <cdr:cNvSpPr txBox="1"/>
      </cdr:nvSpPr>
      <cdr:spPr>
        <a:xfrm xmlns:a="http://schemas.openxmlformats.org/drawingml/2006/main">
          <a:off x="1143000" y="1371600"/>
          <a:ext cx="6858000" cy="33017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were significant at p &lt; 0.05 except 2-&lt;4 vs. 4+ hours. </a:t>
          </a:r>
          <a:endParaRPr lang="en-US" sz="1300" b="1" dirty="0">
            <a:solidFill>
              <a:srgbClr val="FFFF00"/>
            </a:solidFill>
          </a:endParaRPr>
        </a:p>
      </cdr:txBody>
    </cdr:sp>
  </cdr:relSizeAnchor>
</c:userShapes>
</file>

<file path=ppt/drawings/drawing57.xml><?xml version="1.0" encoding="utf-8"?>
<c:userShapes xmlns:c="http://schemas.openxmlformats.org/drawingml/2006/chart">
  <cdr:relSizeAnchor xmlns:cdr="http://schemas.openxmlformats.org/drawingml/2006/chartDrawing">
    <cdr:from>
      <cdr:x>0.13864</cdr:x>
      <cdr:y>0.28718</cdr:y>
    </cdr:from>
    <cdr:to>
      <cdr:x>0.9351</cdr:x>
      <cdr:y>0.35384</cdr:y>
    </cdr:to>
    <cdr:sp macro="" textlink="">
      <cdr:nvSpPr>
        <cdr:cNvPr id="2" name="TextBox 1"/>
        <cdr:cNvSpPr txBox="1"/>
      </cdr:nvSpPr>
      <cdr:spPr>
        <a:xfrm xmlns:a="http://schemas.openxmlformats.org/drawingml/2006/main">
          <a:off x="1193800" y="1422400"/>
          <a:ext cx="6858000" cy="33017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were significant at p &lt; 0.05. </a:t>
          </a:r>
          <a:endParaRPr lang="en-US" sz="1300" b="1" dirty="0">
            <a:solidFill>
              <a:srgbClr val="FFFF00"/>
            </a:solidFill>
          </a:endParaRPr>
        </a:p>
      </cdr:txBody>
    </cdr:sp>
  </cdr:relSizeAnchor>
</c:userShapes>
</file>

<file path=ppt/drawings/drawing58.xml><?xml version="1.0" encoding="utf-8"?>
<c:userShapes xmlns:c="http://schemas.openxmlformats.org/drawingml/2006/chart">
  <cdr:relSizeAnchor xmlns:cdr="http://schemas.openxmlformats.org/drawingml/2006/chartDrawing">
    <cdr:from>
      <cdr:x>0.14454</cdr:x>
      <cdr:y>0.29744</cdr:y>
    </cdr:from>
    <cdr:to>
      <cdr:x>0.72566</cdr:x>
      <cdr:y>0.3641</cdr:y>
    </cdr:to>
    <cdr:sp macro="" textlink="">
      <cdr:nvSpPr>
        <cdr:cNvPr id="2" name="TextBox 1"/>
        <cdr:cNvSpPr txBox="1"/>
      </cdr:nvSpPr>
      <cdr:spPr>
        <a:xfrm xmlns:a="http://schemas.openxmlformats.org/drawingml/2006/main">
          <a:off x="1244600" y="1473200"/>
          <a:ext cx="5003800" cy="33017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were significant at p &lt; 0.05. </a:t>
          </a:r>
          <a:endParaRPr lang="en-US" sz="1300" b="1" dirty="0">
            <a:solidFill>
              <a:srgbClr val="FF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2009-6/2014</a:t>
          </a:r>
          <a:endParaRPr lang="en-US" sz="1500" b="1"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734E2-BCB6-4C57-B9E5-DDA820ECD009}" type="datetimeFigureOut">
              <a:rPr lang="en-US" smtClean="0"/>
              <a:pPr/>
              <a:t>10/8/2015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CF527-DB22-4A89-A796-D9BF6FBA4C61}" type="slidenum">
              <a:rPr lang="en-US" smtClean="0"/>
              <a:pPr/>
              <a:t>‹#›</a:t>
            </a:fld>
            <a:endParaRPr lang="en-US" dirty="0"/>
          </a:p>
        </p:txBody>
      </p:sp>
    </p:spTree>
    <p:extLst>
      <p:ext uri="{BB962C8B-B14F-4D97-AF65-F5344CB8AC3E}">
        <p14:creationId xmlns:p14="http://schemas.microsoft.com/office/powerpoint/2010/main" val="141112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dirty="0"/>
          </a:p>
        </p:txBody>
      </p:sp>
    </p:spTree>
    <p:extLst>
      <p:ext uri="{BB962C8B-B14F-4D97-AF65-F5344CB8AC3E}">
        <p14:creationId xmlns:p14="http://schemas.microsoft.com/office/powerpoint/2010/main" val="183265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20531938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4330125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body" idx="1"/>
          </p:nvPr>
        </p:nvSpPr>
        <p:spPr>
          <a:ln/>
        </p:spPr>
        <p:txBody>
          <a:bodyPr/>
          <a:lstStyle/>
          <a:p>
            <a:endParaRPr lang="en-US" dirty="0" smtClean="0"/>
          </a:p>
        </p:txBody>
      </p:sp>
      <p:sp>
        <p:nvSpPr>
          <p:cNvPr id="30208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7075086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dirty="0"/>
          </a:p>
        </p:txBody>
      </p:sp>
    </p:spTree>
    <p:extLst>
      <p:ext uri="{BB962C8B-B14F-4D97-AF65-F5344CB8AC3E}">
        <p14:creationId xmlns:p14="http://schemas.microsoft.com/office/powerpoint/2010/main" val="241811514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Survival rates were compared using the log-rank test statistic. A significant p-value means that at least one of the groups is different than the others but it doesn’t identify which group it is.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3061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8427610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dirty="0"/>
          </a:p>
        </p:txBody>
      </p:sp>
    </p:spTree>
    <p:extLst>
      <p:ext uri="{BB962C8B-B14F-4D97-AF65-F5344CB8AC3E}">
        <p14:creationId xmlns:p14="http://schemas.microsoft.com/office/powerpoint/2010/main" val="147793287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dirty="0"/>
          </a:p>
        </p:txBody>
      </p:sp>
    </p:spTree>
    <p:extLst>
      <p:ext uri="{BB962C8B-B14F-4D97-AF65-F5344CB8AC3E}">
        <p14:creationId xmlns:p14="http://schemas.microsoft.com/office/powerpoint/2010/main" val="11999036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106</a:t>
            </a:fld>
            <a:endParaRPr lang="en-US" dirty="0"/>
          </a:p>
        </p:txBody>
      </p:sp>
    </p:spTree>
    <p:extLst>
      <p:ext uri="{BB962C8B-B14F-4D97-AF65-F5344CB8AC3E}">
        <p14:creationId xmlns:p14="http://schemas.microsoft.com/office/powerpoint/2010/main" val="30254588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extLst>
      <p:ext uri="{BB962C8B-B14F-4D97-AF65-F5344CB8AC3E}">
        <p14:creationId xmlns:p14="http://schemas.microsoft.com/office/powerpoint/2010/main" val="13910086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extLst>
      <p:ext uri="{BB962C8B-B14F-4D97-AF65-F5344CB8AC3E}">
        <p14:creationId xmlns:p14="http://schemas.microsoft.com/office/powerpoint/2010/main" val="30194522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extLst>
      <p:ext uri="{BB962C8B-B14F-4D97-AF65-F5344CB8AC3E}">
        <p14:creationId xmlns:p14="http://schemas.microsoft.com/office/powerpoint/2010/main" val="341063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35338609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extLst>
      <p:ext uri="{BB962C8B-B14F-4D97-AF65-F5344CB8AC3E}">
        <p14:creationId xmlns:p14="http://schemas.microsoft.com/office/powerpoint/2010/main" val="14954910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extLst>
      <p:ext uri="{BB962C8B-B14F-4D97-AF65-F5344CB8AC3E}">
        <p14:creationId xmlns:p14="http://schemas.microsoft.com/office/powerpoint/2010/main" val="103380070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extLst>
      <p:ext uri="{BB962C8B-B14F-4D97-AF65-F5344CB8AC3E}">
        <p14:creationId xmlns:p14="http://schemas.microsoft.com/office/powerpoint/2010/main" val="361180973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extLst>
      <p:ext uri="{BB962C8B-B14F-4D97-AF65-F5344CB8AC3E}">
        <p14:creationId xmlns:p14="http://schemas.microsoft.com/office/powerpoint/2010/main" val="164507517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extLst>
      <p:ext uri="{BB962C8B-B14F-4D97-AF65-F5344CB8AC3E}">
        <p14:creationId xmlns:p14="http://schemas.microsoft.com/office/powerpoint/2010/main" val="36224928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extLst>
      <p:ext uri="{BB962C8B-B14F-4D97-AF65-F5344CB8AC3E}">
        <p14:creationId xmlns:p14="http://schemas.microsoft.com/office/powerpoint/2010/main" val="20261931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extLst>
      <p:ext uri="{BB962C8B-B14F-4D97-AF65-F5344CB8AC3E}">
        <p14:creationId xmlns:p14="http://schemas.microsoft.com/office/powerpoint/2010/main" val="190596245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extLst>
      <p:ext uri="{BB962C8B-B14F-4D97-AF65-F5344CB8AC3E}">
        <p14:creationId xmlns:p14="http://schemas.microsoft.com/office/powerpoint/2010/main" val="30131649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extLst>
      <p:ext uri="{BB962C8B-B14F-4D97-AF65-F5344CB8AC3E}">
        <p14:creationId xmlns:p14="http://schemas.microsoft.com/office/powerpoint/2010/main" val="14205390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extLst>
      <p:ext uri="{BB962C8B-B14F-4D97-AF65-F5344CB8AC3E}">
        <p14:creationId xmlns:p14="http://schemas.microsoft.com/office/powerpoint/2010/main" val="28048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40903084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extLst>
      <p:ext uri="{BB962C8B-B14F-4D97-AF65-F5344CB8AC3E}">
        <p14:creationId xmlns:p14="http://schemas.microsoft.com/office/powerpoint/2010/main" val="291753277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a:p>
        </p:txBody>
      </p:sp>
    </p:spTree>
    <p:extLst>
      <p:ext uri="{BB962C8B-B14F-4D97-AF65-F5344CB8AC3E}">
        <p14:creationId xmlns:p14="http://schemas.microsoft.com/office/powerpoint/2010/main" val="91343388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a:p>
        </p:txBody>
      </p:sp>
    </p:spTree>
    <p:extLst>
      <p:ext uri="{BB962C8B-B14F-4D97-AF65-F5344CB8AC3E}">
        <p14:creationId xmlns:p14="http://schemas.microsoft.com/office/powerpoint/2010/main" val="12681484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extLst>
      <p:ext uri="{BB962C8B-B14F-4D97-AF65-F5344CB8AC3E}">
        <p14:creationId xmlns:p14="http://schemas.microsoft.com/office/powerpoint/2010/main" val="154086583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a:p>
        </p:txBody>
      </p:sp>
    </p:spTree>
    <p:extLst>
      <p:ext uri="{BB962C8B-B14F-4D97-AF65-F5344CB8AC3E}">
        <p14:creationId xmlns:p14="http://schemas.microsoft.com/office/powerpoint/2010/main" val="5762148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extLst>
      <p:ext uri="{BB962C8B-B14F-4D97-AF65-F5344CB8AC3E}">
        <p14:creationId xmlns:p14="http://schemas.microsoft.com/office/powerpoint/2010/main" val="158045850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extLst>
      <p:ext uri="{BB962C8B-B14F-4D97-AF65-F5344CB8AC3E}">
        <p14:creationId xmlns:p14="http://schemas.microsoft.com/office/powerpoint/2010/main" val="319385514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a:p>
        </p:txBody>
      </p:sp>
    </p:spTree>
    <p:extLst>
      <p:ext uri="{BB962C8B-B14F-4D97-AF65-F5344CB8AC3E}">
        <p14:creationId xmlns:p14="http://schemas.microsoft.com/office/powerpoint/2010/main" val="317346398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extLst>
      <p:ext uri="{BB962C8B-B14F-4D97-AF65-F5344CB8AC3E}">
        <p14:creationId xmlns:p14="http://schemas.microsoft.com/office/powerpoint/2010/main" val="23011209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extLst>
      <p:ext uri="{BB962C8B-B14F-4D97-AF65-F5344CB8AC3E}">
        <p14:creationId xmlns:p14="http://schemas.microsoft.com/office/powerpoint/2010/main" val="225206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127391737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a:p>
        </p:txBody>
      </p:sp>
    </p:spTree>
    <p:extLst>
      <p:ext uri="{BB962C8B-B14F-4D97-AF65-F5344CB8AC3E}">
        <p14:creationId xmlns:p14="http://schemas.microsoft.com/office/powerpoint/2010/main" val="292012632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extLst>
      <p:ext uri="{BB962C8B-B14F-4D97-AF65-F5344CB8AC3E}">
        <p14:creationId xmlns:p14="http://schemas.microsoft.com/office/powerpoint/2010/main" val="292667307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extLst>
      <p:ext uri="{BB962C8B-B14F-4D97-AF65-F5344CB8AC3E}">
        <p14:creationId xmlns:p14="http://schemas.microsoft.com/office/powerpoint/2010/main" val="162011659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a:p>
        </p:txBody>
      </p:sp>
    </p:spTree>
    <p:extLst>
      <p:ext uri="{BB962C8B-B14F-4D97-AF65-F5344CB8AC3E}">
        <p14:creationId xmlns:p14="http://schemas.microsoft.com/office/powerpoint/2010/main" val="45186335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extLst>
      <p:ext uri="{BB962C8B-B14F-4D97-AF65-F5344CB8AC3E}">
        <p14:creationId xmlns:p14="http://schemas.microsoft.com/office/powerpoint/2010/main" val="250145342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r>
            <a:r>
              <a:rPr lang="en-US" sz="1200" kern="1200" smtClean="0">
                <a:solidFill>
                  <a:schemeClr val="tx1"/>
                </a:solidFill>
                <a:latin typeface="+mn-lt"/>
                <a:ea typeface="+mn-ea"/>
                <a:cs typeface="+mn-cs"/>
              </a:rPr>
              <a:t>at 10 </a:t>
            </a:r>
            <a:r>
              <a:rPr lang="en-US" sz="1200" kern="1200" dirty="0" smtClean="0">
                <a:solidFill>
                  <a:schemeClr val="tx1"/>
                </a:solidFill>
                <a:latin typeface="+mn-lt"/>
                <a:ea typeface="+mn-ea"/>
                <a:cs typeface="+mn-cs"/>
              </a:rPr>
              <a:t>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extLst>
      <p:ext uri="{BB962C8B-B14F-4D97-AF65-F5344CB8AC3E}">
        <p14:creationId xmlns:p14="http://schemas.microsoft.com/office/powerpoint/2010/main" val="242951710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extLst>
      <p:ext uri="{BB962C8B-B14F-4D97-AF65-F5344CB8AC3E}">
        <p14:creationId xmlns:p14="http://schemas.microsoft.com/office/powerpoint/2010/main" val="152284031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extLst>
      <p:ext uri="{BB962C8B-B14F-4D97-AF65-F5344CB8AC3E}">
        <p14:creationId xmlns:p14="http://schemas.microsoft.com/office/powerpoint/2010/main" val="32027768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extLst>
      <p:ext uri="{BB962C8B-B14F-4D97-AF65-F5344CB8AC3E}">
        <p14:creationId xmlns:p14="http://schemas.microsoft.com/office/powerpoint/2010/main" val="381200566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a:p>
        </p:txBody>
      </p:sp>
    </p:spTree>
    <p:extLst>
      <p:ext uri="{BB962C8B-B14F-4D97-AF65-F5344CB8AC3E}">
        <p14:creationId xmlns:p14="http://schemas.microsoft.com/office/powerpoint/2010/main" val="235221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63626377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extLst>
      <p:ext uri="{BB962C8B-B14F-4D97-AF65-F5344CB8AC3E}">
        <p14:creationId xmlns:p14="http://schemas.microsoft.com/office/powerpoint/2010/main" val="263070890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a:p>
        </p:txBody>
      </p:sp>
    </p:spTree>
    <p:extLst>
      <p:ext uri="{BB962C8B-B14F-4D97-AF65-F5344CB8AC3E}">
        <p14:creationId xmlns:p14="http://schemas.microsoft.com/office/powerpoint/2010/main" val="318756098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a:p>
        </p:txBody>
      </p:sp>
    </p:spTree>
    <p:extLst>
      <p:ext uri="{BB962C8B-B14F-4D97-AF65-F5344CB8AC3E}">
        <p14:creationId xmlns:p14="http://schemas.microsoft.com/office/powerpoint/2010/main" val="284210123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a:p>
        </p:txBody>
      </p:sp>
    </p:spTree>
    <p:extLst>
      <p:ext uri="{BB962C8B-B14F-4D97-AF65-F5344CB8AC3E}">
        <p14:creationId xmlns:p14="http://schemas.microsoft.com/office/powerpoint/2010/main" val="386124292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a:p>
        </p:txBody>
      </p:sp>
    </p:spTree>
    <p:extLst>
      <p:ext uri="{BB962C8B-B14F-4D97-AF65-F5344CB8AC3E}">
        <p14:creationId xmlns:p14="http://schemas.microsoft.com/office/powerpoint/2010/main" val="254698198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a:p>
        </p:txBody>
      </p:sp>
    </p:spTree>
    <p:extLst>
      <p:ext uri="{BB962C8B-B14F-4D97-AF65-F5344CB8AC3E}">
        <p14:creationId xmlns:p14="http://schemas.microsoft.com/office/powerpoint/2010/main" val="171896170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r>
            <a:r>
              <a:rPr lang="en-US" sz="1200" kern="1200" smtClean="0">
                <a:solidFill>
                  <a:schemeClr val="tx1"/>
                </a:solidFill>
                <a:latin typeface="+mn-lt"/>
                <a:ea typeface="+mn-ea"/>
                <a:cs typeface="+mn-cs"/>
              </a:rPr>
              <a:t>at 10 </a:t>
            </a:r>
            <a:r>
              <a:rPr lang="en-US" sz="1200" kern="1200" dirty="0" smtClean="0">
                <a:solidFill>
                  <a:schemeClr val="tx1"/>
                </a:solidFill>
                <a:latin typeface="+mn-lt"/>
                <a:ea typeface="+mn-ea"/>
                <a:cs typeface="+mn-cs"/>
              </a:rPr>
              <a:t>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a:p>
        </p:txBody>
      </p:sp>
    </p:spTree>
    <p:extLst>
      <p:ext uri="{BB962C8B-B14F-4D97-AF65-F5344CB8AC3E}">
        <p14:creationId xmlns:p14="http://schemas.microsoft.com/office/powerpoint/2010/main" val="55646440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dirty="0"/>
          </a:p>
        </p:txBody>
      </p:sp>
    </p:spTree>
    <p:extLst>
      <p:ext uri="{BB962C8B-B14F-4D97-AF65-F5344CB8AC3E}">
        <p14:creationId xmlns:p14="http://schemas.microsoft.com/office/powerpoint/2010/main" val="381749082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dirty="0"/>
          </a:p>
        </p:txBody>
      </p:sp>
    </p:spTree>
    <p:extLst>
      <p:ext uri="{BB962C8B-B14F-4D97-AF65-F5344CB8AC3E}">
        <p14:creationId xmlns:p14="http://schemas.microsoft.com/office/powerpoint/2010/main" val="34830955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dirty="0"/>
          </a:p>
        </p:txBody>
      </p:sp>
    </p:spTree>
    <p:extLst>
      <p:ext uri="{BB962C8B-B14F-4D97-AF65-F5344CB8AC3E}">
        <p14:creationId xmlns:p14="http://schemas.microsoft.com/office/powerpoint/2010/main" val="1546711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318791790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dirty="0"/>
          </a:p>
        </p:txBody>
      </p:sp>
    </p:spTree>
    <p:extLst>
      <p:ext uri="{BB962C8B-B14F-4D97-AF65-F5344CB8AC3E}">
        <p14:creationId xmlns:p14="http://schemas.microsoft.com/office/powerpoint/2010/main" val="229935082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dirty="0"/>
          </a:p>
        </p:txBody>
      </p:sp>
    </p:spTree>
    <p:extLst>
      <p:ext uri="{BB962C8B-B14F-4D97-AF65-F5344CB8AC3E}">
        <p14:creationId xmlns:p14="http://schemas.microsoft.com/office/powerpoint/2010/main" val="343352658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Tree>
    <p:extLst>
      <p:ext uri="{BB962C8B-B14F-4D97-AF65-F5344CB8AC3E}">
        <p14:creationId xmlns:p14="http://schemas.microsoft.com/office/powerpoint/2010/main" val="257692913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dirty="0"/>
          </a:p>
        </p:txBody>
      </p:sp>
    </p:spTree>
    <p:extLst>
      <p:ext uri="{BB962C8B-B14F-4D97-AF65-F5344CB8AC3E}">
        <p14:creationId xmlns:p14="http://schemas.microsoft.com/office/powerpoint/2010/main" val="30215670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dirty="0"/>
          </a:p>
        </p:txBody>
      </p:sp>
    </p:spTree>
    <p:extLst>
      <p:ext uri="{BB962C8B-B14F-4D97-AF65-F5344CB8AC3E}">
        <p14:creationId xmlns:p14="http://schemas.microsoft.com/office/powerpoint/2010/main" val="197081407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dirty="0"/>
          </a:p>
        </p:txBody>
      </p:sp>
    </p:spTree>
    <p:extLst>
      <p:ext uri="{BB962C8B-B14F-4D97-AF65-F5344CB8AC3E}">
        <p14:creationId xmlns:p14="http://schemas.microsoft.com/office/powerpoint/2010/main" val="166409217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181</a:t>
            </a:fld>
            <a:endParaRPr lang="en-US" dirty="0"/>
          </a:p>
        </p:txBody>
      </p:sp>
    </p:spTree>
    <p:extLst>
      <p:ext uri="{BB962C8B-B14F-4D97-AF65-F5344CB8AC3E}">
        <p14:creationId xmlns:p14="http://schemas.microsoft.com/office/powerpoint/2010/main" val="117348276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or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dirty="0"/>
          </a:p>
        </p:txBody>
      </p:sp>
    </p:spTree>
    <p:extLst>
      <p:ext uri="{BB962C8B-B14F-4D97-AF65-F5344CB8AC3E}">
        <p14:creationId xmlns:p14="http://schemas.microsoft.com/office/powerpoint/2010/main" val="30602184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or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dirty="0"/>
          </a:p>
        </p:txBody>
      </p:sp>
    </p:spTree>
    <p:extLst>
      <p:ext uri="{BB962C8B-B14F-4D97-AF65-F5344CB8AC3E}">
        <p14:creationId xmlns:p14="http://schemas.microsoft.com/office/powerpoint/2010/main" val="357651755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dirty="0"/>
          </a:p>
        </p:txBody>
      </p:sp>
    </p:spTree>
    <p:extLst>
      <p:ext uri="{BB962C8B-B14F-4D97-AF65-F5344CB8AC3E}">
        <p14:creationId xmlns:p14="http://schemas.microsoft.com/office/powerpoint/2010/main" val="2541879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215460178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or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dirty="0"/>
          </a:p>
        </p:txBody>
      </p:sp>
    </p:spTree>
    <p:extLst>
      <p:ext uri="{BB962C8B-B14F-4D97-AF65-F5344CB8AC3E}">
        <p14:creationId xmlns:p14="http://schemas.microsoft.com/office/powerpoint/2010/main" val="344003170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dirty="0"/>
          </a:p>
        </p:txBody>
      </p:sp>
    </p:spTree>
    <p:extLst>
      <p:ext uri="{BB962C8B-B14F-4D97-AF65-F5344CB8AC3E}">
        <p14:creationId xmlns:p14="http://schemas.microsoft.com/office/powerpoint/2010/main" val="279765262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dirty="0"/>
          </a:p>
        </p:txBody>
      </p:sp>
    </p:spTree>
    <p:extLst>
      <p:ext uri="{BB962C8B-B14F-4D97-AF65-F5344CB8AC3E}">
        <p14:creationId xmlns:p14="http://schemas.microsoft.com/office/powerpoint/2010/main" val="382817180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188</a:t>
            </a:fld>
            <a:endParaRPr lang="en-US" dirty="0"/>
          </a:p>
        </p:txBody>
      </p:sp>
    </p:spTree>
    <p:extLst>
      <p:ext uri="{BB962C8B-B14F-4D97-AF65-F5344CB8AC3E}">
        <p14:creationId xmlns:p14="http://schemas.microsoft.com/office/powerpoint/2010/main" val="135758704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a:t>
            </a:r>
            <a:r>
              <a:rPr lang="en-US" sz="1200" kern="1200" smtClean="0">
                <a:solidFill>
                  <a:schemeClr val="tx1"/>
                </a:solidFill>
                <a:latin typeface="+mn-lt"/>
                <a:ea typeface="+mn-ea"/>
                <a:cs typeface="+mn-cs"/>
              </a:rPr>
              <a:t>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189</a:t>
            </a:fld>
            <a:endParaRPr lang="en-US"/>
          </a:p>
        </p:txBody>
      </p:sp>
    </p:spTree>
    <p:extLst>
      <p:ext uri="{BB962C8B-B14F-4D97-AF65-F5344CB8AC3E}">
        <p14:creationId xmlns:p14="http://schemas.microsoft.com/office/powerpoint/2010/main" val="309565899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190</a:t>
            </a:fld>
            <a:endParaRPr lang="en-US"/>
          </a:p>
        </p:txBody>
      </p:sp>
    </p:spTree>
    <p:extLst>
      <p:ext uri="{BB962C8B-B14F-4D97-AF65-F5344CB8AC3E}">
        <p14:creationId xmlns:p14="http://schemas.microsoft.com/office/powerpoint/2010/main" val="686214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192</a:t>
            </a:fld>
            <a:endParaRPr lang="en-US"/>
          </a:p>
        </p:txBody>
      </p:sp>
    </p:spTree>
    <p:extLst>
      <p:ext uri="{BB962C8B-B14F-4D97-AF65-F5344CB8AC3E}">
        <p14:creationId xmlns:p14="http://schemas.microsoft.com/office/powerpoint/2010/main" val="4168364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166592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1554447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427024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2307213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1584811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300618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17750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190563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1677850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1420225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26</a:t>
            </a:fld>
            <a:endParaRPr lang="en-US" dirty="0"/>
          </a:p>
        </p:txBody>
      </p:sp>
    </p:spTree>
    <p:extLst>
      <p:ext uri="{BB962C8B-B14F-4D97-AF65-F5344CB8AC3E}">
        <p14:creationId xmlns:p14="http://schemas.microsoft.com/office/powerpoint/2010/main" val="2826893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2878297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495588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5 years for all patients who survived to 5 years.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125210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dirty="0"/>
          </a:p>
        </p:txBody>
      </p:sp>
    </p:spTree>
    <p:extLst>
      <p:ext uri="{BB962C8B-B14F-4D97-AF65-F5344CB8AC3E}">
        <p14:creationId xmlns:p14="http://schemas.microsoft.com/office/powerpoint/2010/main" val="1611786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10 years for all patients who survived to 10 years.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1192450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3035019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349725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3626081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4199964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462199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4187192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58773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4112891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135442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758593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2285461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3351374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118409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3636789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2329801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March 2005 and June 2014 were included, the bars do not include the same patients.</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953609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January 2000 and June 2014 were included, the bars do not include the same patients.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198789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47</a:t>
            </a:fld>
            <a:endParaRPr lang="en-US" dirty="0"/>
          </a:p>
        </p:txBody>
      </p:sp>
    </p:spTree>
    <p:extLst>
      <p:ext uri="{BB962C8B-B14F-4D97-AF65-F5344CB8AC3E}">
        <p14:creationId xmlns:p14="http://schemas.microsoft.com/office/powerpoint/2010/main" val="600329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904076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319472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2436069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24661394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798099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1523078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2004 and June 2014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630056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between January 2004 and June 2014.</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3549795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between January 2004 and June 2014.</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8649084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39209310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23714072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24067196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cyclosporine vs. tacrolimus use during the first year could be used as a stratification factor.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356258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271515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3261560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61</a:t>
            </a:fld>
            <a:endParaRPr lang="en-US" dirty="0"/>
          </a:p>
        </p:txBody>
      </p:sp>
    </p:spTree>
    <p:extLst>
      <p:ext uri="{BB962C8B-B14F-4D97-AF65-F5344CB8AC3E}">
        <p14:creationId xmlns:p14="http://schemas.microsoft.com/office/powerpoint/2010/main" val="18882245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23355088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365128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42097549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41980540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69356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34780394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3358602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120759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2031780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35436816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18751006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7496314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22020877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14020118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a:p>
        </p:txBody>
      </p:sp>
    </p:spTree>
    <p:extLst>
      <p:ext uri="{BB962C8B-B14F-4D97-AF65-F5344CB8AC3E}">
        <p14:creationId xmlns:p14="http://schemas.microsoft.com/office/powerpoint/2010/main" val="16207981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11956850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38114180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41004573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47880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2201100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922404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Survival was computed from this time point.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7153592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severe renal dysfunction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3473994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severe renal dysfunction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24203599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renal r</a:t>
            </a:r>
            <a:r>
              <a:rPr lang="en-US" sz="1200" dirty="0" smtClean="0"/>
              <a:t>eplacement therapy </a:t>
            </a:r>
            <a:r>
              <a:rPr lang="en-US" sz="1200" kern="1200" dirty="0" smtClean="0">
                <a:solidFill>
                  <a:schemeClr val="tx1"/>
                </a:solidFill>
                <a:latin typeface="+mn-lt"/>
                <a:ea typeface="+mn-ea"/>
                <a:cs typeface="+mn-cs"/>
              </a:rPr>
              <a:t>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renal r</a:t>
            </a:r>
            <a:r>
              <a:rPr lang="en-US" sz="1200" dirty="0" smtClean="0"/>
              <a:t>eplacement therapy </a:t>
            </a:r>
            <a:r>
              <a:rPr lang="en-US" sz="1200" kern="1200" dirty="0" smtClean="0">
                <a:solidFill>
                  <a:schemeClr val="tx1"/>
                </a:solidFill>
                <a:latin typeface="+mn-lt"/>
                <a:ea typeface="+mn-ea"/>
                <a:cs typeface="+mn-cs"/>
              </a:rPr>
              <a:t>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renal replacement therapy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42168039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27500492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rows.  Similarly, only patients with responses reported on every follow-up through the 10-year annual follow-up were included in the “10-Year Survivors” rows.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41864793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19082936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1380696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284953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1421762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ln/>
        </p:spPr>
        <p:txBody>
          <a:bodyPr/>
          <a:lstStyle/>
          <a:p>
            <a:r>
              <a:rPr lang="en-US" dirty="0" smtClean="0"/>
              <a:t>Percentages were compared using the chi-squared test statistic.  </a:t>
            </a:r>
          </a:p>
        </p:txBody>
      </p:sp>
    </p:spTree>
    <p:extLst>
      <p:ext uri="{BB962C8B-B14F-4D97-AF65-F5344CB8AC3E}">
        <p14:creationId xmlns:p14="http://schemas.microsoft.com/office/powerpoint/2010/main" val="30336844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ln/>
        </p:spPr>
        <p:txBody>
          <a:bodyPr/>
          <a:lstStyle/>
          <a:p>
            <a:r>
              <a:rPr lang="en-US" dirty="0" smtClean="0"/>
              <a:t>Percentages were compared using the chi-squared test statistic. </a:t>
            </a:r>
          </a:p>
          <a:p>
            <a:endParaRPr lang="en-US" dirty="0" smtClean="0"/>
          </a:p>
        </p:txBody>
      </p:sp>
    </p:spTree>
    <p:extLst>
      <p:ext uri="{BB962C8B-B14F-4D97-AF65-F5344CB8AC3E}">
        <p14:creationId xmlns:p14="http://schemas.microsoft.com/office/powerpoint/2010/main" val="26769636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ln/>
        </p:spPr>
        <p:txBody>
          <a:bodyPr/>
          <a:lstStyle/>
          <a:p>
            <a:r>
              <a:rPr lang="en-US" dirty="0" smtClean="0"/>
              <a:t>Because of a modification in the data collection, the analysis is limited to follow-ups occurring on or after July 2004.</a:t>
            </a:r>
          </a:p>
          <a:p>
            <a:endParaRPr lang="en-US" dirty="0" smtClean="0"/>
          </a:p>
          <a:p>
            <a:r>
              <a:rPr lang="en-US" dirty="0" smtClean="0"/>
              <a:t>Percentages were compared using the chi-squared test statistic.</a:t>
            </a:r>
          </a:p>
          <a:p>
            <a:endParaRPr lang="en-US" dirty="0" smtClean="0"/>
          </a:p>
        </p:txBody>
      </p:sp>
    </p:spTree>
    <p:extLst>
      <p:ext uri="{BB962C8B-B14F-4D97-AF65-F5344CB8AC3E}">
        <p14:creationId xmlns:p14="http://schemas.microsoft.com/office/powerpoint/2010/main" val="25632442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38408795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17283433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995080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28844891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33169023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46175" y="712788"/>
            <a:ext cx="4567238" cy="3425825"/>
          </a:xfrm>
          <a:ln/>
        </p:spPr>
      </p:sp>
      <p:sp>
        <p:nvSpPr>
          <p:cNvPr id="258051" name="Rectangle 3"/>
          <p:cNvSpPr>
            <a:spLocks noGrp="1" noChangeArrowheads="1"/>
          </p:cNvSpPr>
          <p:nvPr>
            <p:ph type="body" idx="1"/>
          </p:nvPr>
        </p:nvSpPr>
        <p:spPr>
          <a:ln/>
        </p:spPr>
        <p:txBody>
          <a:bodyPr/>
          <a:lstStyle/>
          <a:p>
            <a:pPr defTabSz="894283"/>
            <a:endParaRPr lang="en-US" dirty="0" smtClean="0"/>
          </a:p>
        </p:txBody>
      </p:sp>
    </p:spTree>
    <p:extLst>
      <p:ext uri="{BB962C8B-B14F-4D97-AF65-F5344CB8AC3E}">
        <p14:creationId xmlns:p14="http://schemas.microsoft.com/office/powerpoint/2010/main" val="20550809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99</a:t>
            </a:fld>
            <a:endParaRPr lang="en-US" dirty="0"/>
          </a:p>
        </p:txBody>
      </p:sp>
    </p:spTree>
    <p:extLst>
      <p:ext uri="{BB962C8B-B14F-4D97-AF65-F5344CB8AC3E}">
        <p14:creationId xmlns:p14="http://schemas.microsoft.com/office/powerpoint/2010/main" val="358996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0.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70.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8.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9.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80.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1.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2.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3.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4.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1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Pediatric Recipients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r>
              <a:rPr lang="en-US" sz="2600" dirty="0" smtClean="0"/>
              <a:t>Pediatric Heart Transplants</a:t>
            </a:r>
            <a:r>
              <a:rPr lang="en-US" sz="2400" dirty="0" smtClean="0"/>
              <a:t/>
            </a:r>
            <a:br>
              <a:rPr lang="en-US" sz="2400" dirty="0" smtClean="0"/>
            </a:br>
            <a:r>
              <a:rPr lang="en-US" sz="2400" dirty="0" smtClean="0"/>
              <a:t>Recipient Age Distribution by Year of Transplant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7438511"/>
              </p:ext>
            </p:extLst>
          </p:nvPr>
        </p:nvGraphicFramePr>
        <p:xfrm>
          <a:off x="228600" y="1219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5715000"/>
            <a:ext cx="4038600" cy="977191"/>
          </a:xfrm>
          <a:prstGeom prst="rect">
            <a:avLst/>
          </a:prstGeom>
          <a:noFill/>
          <a:ln>
            <a:solidFill>
              <a:srgbClr val="FFFF00"/>
            </a:solidFill>
          </a:ln>
        </p:spPr>
        <p:txBody>
          <a:bodyPr wrap="square" lIns="45720" rIns="45720" rtlCol="0">
            <a:spAutoFit/>
          </a:bodyPr>
          <a:lstStyle/>
          <a:p>
            <a:r>
              <a:rPr lang="en-US" sz="1150" b="1" dirty="0" smtClean="0">
                <a:solidFill>
                  <a:srgbClr val="FFFF00"/>
                </a:solidFill>
              </a:rPr>
              <a:t>NOTE: This figure includes only the heart transplants that are reported to the ISHLT Transplant Registry.  As such, this should not be construed as evidence that the number of hearts transplanted worldwide has increased and/or decreased in recent years.</a:t>
            </a:r>
            <a:endParaRPr lang="en-US" sz="1150"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chemeClr val="tx1"/>
                </a:solidFill>
              </a:rPr>
              <a:t>Pediatric Heart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8197" name="Text Box 14"/>
          <p:cNvSpPr txBox="1">
            <a:spLocks noChangeArrowheads="1"/>
          </p:cNvSpPr>
          <p:nvPr/>
        </p:nvSpPr>
        <p:spPr bwMode="auto">
          <a:xfrm>
            <a:off x="5638800" y="6096000"/>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aphicFrame>
        <p:nvGraphicFramePr>
          <p:cNvPr id="11" name="Chart 10"/>
          <p:cNvGraphicFramePr/>
          <p:nvPr>
            <p:extLst>
              <p:ext uri="{D42A27DB-BD31-4B8C-83A1-F6EECF244321}">
                <p14:modId xmlns:p14="http://schemas.microsoft.com/office/powerpoint/2010/main" val="2934647356"/>
              </p:ext>
            </p:extLst>
          </p:nvPr>
        </p:nvGraphicFramePr>
        <p:xfrm>
          <a:off x="304800" y="1066800"/>
          <a:ext cx="8305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extLst>
              <p:ext uri="{D42A27DB-BD31-4B8C-83A1-F6EECF244321}">
                <p14:modId xmlns:p14="http://schemas.microsoft.com/office/powerpoint/2010/main" val="101688997"/>
              </p:ext>
            </p:extLst>
          </p:nvPr>
        </p:nvGraphicFramePr>
        <p:xfrm>
          <a:off x="195263" y="1066799"/>
          <a:ext cx="8810625"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301059" name="Rectangle 3"/>
          <p:cNvSpPr>
            <a:spLocks noChangeArrowheads="1"/>
          </p:cNvSpPr>
          <p:nvPr/>
        </p:nvSpPr>
        <p:spPr bwMode="auto">
          <a:xfrm>
            <a:off x="304800" y="288925"/>
            <a:ext cx="8534400" cy="863600"/>
          </a:xfrm>
          <a:prstGeom prst="rect">
            <a:avLst/>
          </a:prstGeom>
          <a:noFill/>
          <a:ln w="12700">
            <a:noFill/>
            <a:miter lim="800000"/>
            <a:headEnd/>
            <a:tailEnd/>
          </a:ln>
        </p:spPr>
        <p:txBody>
          <a:bodyPr lIns="90488" tIns="44450" rIns="90488" bIns="44450" anchor="ctr"/>
          <a:lstStyle/>
          <a:p>
            <a:pPr algn="ctr"/>
            <a:endParaRPr lang="en-US" sz="5600" dirty="0">
              <a:solidFill>
                <a:schemeClr val="tx1"/>
              </a:solidFill>
            </a:endParaRPr>
          </a:p>
        </p:txBody>
      </p:sp>
      <p:sp>
        <p:nvSpPr>
          <p:cNvPr id="301060" name="Rectangle 4"/>
          <p:cNvSpPr>
            <a:spLocks noGrp="1" noChangeArrowheads="1"/>
          </p:cNvSpPr>
          <p:nvPr>
            <p:ph type="ctrTitle" idx="4294967295"/>
          </p:nvPr>
        </p:nvSpPr>
        <p:spPr>
          <a:xfrm>
            <a:off x="0" y="152400"/>
            <a:ext cx="9144000" cy="1143000"/>
          </a:xfrm>
          <a:noFill/>
        </p:spPr>
        <p:txBody>
          <a:bodyPr/>
          <a:lstStyle/>
          <a:p>
            <a:r>
              <a:rPr lang="en-US" sz="2600" dirty="0" smtClean="0">
                <a:solidFill>
                  <a:schemeClr val="tx1"/>
                </a:solidFill>
              </a:rPr>
              <a:t>Pediatric Heart Retransplants</a:t>
            </a:r>
            <a:r>
              <a:rPr lang="en-US" sz="3200" dirty="0" smtClean="0">
                <a:solidFill>
                  <a:schemeClr val="tx1"/>
                </a:solidFill>
              </a:rPr>
              <a:t/>
            </a:r>
            <a:br>
              <a:rPr lang="en-US" sz="3200" dirty="0" smtClean="0">
                <a:solidFill>
                  <a:schemeClr val="tx1"/>
                </a:solidFill>
              </a:rPr>
            </a:br>
            <a:r>
              <a:rPr lang="en-US" sz="2400" dirty="0" smtClean="0">
                <a:solidFill>
                  <a:schemeClr val="tx1"/>
                </a:solidFill>
              </a:rPr>
              <a:t>by Inter-transplant Interval and Recipient Age</a:t>
            </a:r>
            <a:br>
              <a:rPr lang="en-US" sz="2400" dirty="0" smtClean="0">
                <a:solidFill>
                  <a:schemeClr val="tx1"/>
                </a:solidFill>
              </a:rPr>
            </a:br>
            <a:r>
              <a:rPr lang="en-US" sz="2000" dirty="0" smtClean="0">
                <a:solidFill>
                  <a:schemeClr val="tx1"/>
                </a:solidFill>
              </a:rPr>
              <a:t>(Retransplants: January 1994 – June 2014)</a:t>
            </a:r>
          </a:p>
        </p:txBody>
      </p:sp>
      <p:sp>
        <p:nvSpPr>
          <p:cNvPr id="301061" name="Text Box 8"/>
          <p:cNvSpPr txBox="1">
            <a:spLocks noChangeArrowheads="1"/>
          </p:cNvSpPr>
          <p:nvPr/>
        </p:nvSpPr>
        <p:spPr bwMode="auto">
          <a:xfrm>
            <a:off x="3413125" y="5775325"/>
            <a:ext cx="184150" cy="336550"/>
          </a:xfrm>
          <a:prstGeom prst="rect">
            <a:avLst/>
          </a:prstGeom>
          <a:noFill/>
          <a:ln w="12700">
            <a:noFill/>
            <a:miter lim="800000"/>
            <a:headEnd/>
            <a:tailEnd/>
          </a:ln>
        </p:spPr>
        <p:txBody>
          <a:bodyPr wrap="none">
            <a:spAutoFit/>
          </a:bodyPr>
          <a:lstStyle/>
          <a:p>
            <a:endParaRPr lang="en-US" dirty="0"/>
          </a:p>
        </p:txBody>
      </p:sp>
      <p:sp>
        <p:nvSpPr>
          <p:cNvPr id="301063" name="Text Box 14"/>
          <p:cNvSpPr txBox="1">
            <a:spLocks noChangeArrowheads="1"/>
          </p:cNvSpPr>
          <p:nvPr/>
        </p:nvSpPr>
        <p:spPr bwMode="auto">
          <a:xfrm>
            <a:off x="5105400" y="6019800"/>
            <a:ext cx="4038600" cy="646331"/>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  Analysis is based on the </a:t>
            </a:r>
            <a:r>
              <a:rPr lang="en-US" sz="1200" b="1" dirty="0" smtClean="0">
                <a:solidFill>
                  <a:srgbClr val="FFFF00"/>
                </a:solidFill>
              </a:rPr>
              <a:t>recipient age </a:t>
            </a:r>
            <a:r>
              <a:rPr lang="en-US" sz="1200" b="1" dirty="0">
                <a:solidFill>
                  <a:srgbClr val="FFFF00"/>
                </a:solidFill>
              </a:rPr>
              <a:t>at the time of </a:t>
            </a:r>
            <a:r>
              <a:rPr lang="en-US" sz="1200" b="1" dirty="0" smtClean="0">
                <a:solidFill>
                  <a:srgbClr val="FFFF00"/>
                </a:solidFill>
              </a:rPr>
              <a:t>retransplant. </a:t>
            </a:r>
            <a:endParaRPr lang="en-US" sz="1200" b="1" dirty="0">
              <a:solidFill>
                <a:srgbClr val="FFFF00"/>
              </a:solidFill>
            </a:endParaRPr>
          </a:p>
        </p:txBody>
      </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Retransplants </a:t>
            </a:r>
            <a:r>
              <a:rPr lang="en-US" sz="2400" dirty="0" smtClean="0"/>
              <a:t/>
            </a:r>
            <a:br>
              <a:rPr lang="en-US" sz="2400" dirty="0" smtClean="0"/>
            </a:br>
            <a:r>
              <a:rPr lang="en-US" sz="2400" dirty="0" smtClean="0"/>
              <a:t>Kaplan-Meier Survival Rates for Primary and Repeat Transplants </a:t>
            </a:r>
            <a:r>
              <a:rPr lang="en-US" sz="2000" dirty="0" smtClean="0"/>
              <a:t>(Transplants: January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0992740"/>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00800" y="1676400"/>
            <a:ext cx="10668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ChangeArrowheads="1"/>
          </p:cNvSpPr>
          <p:nvPr/>
        </p:nvSpPr>
        <p:spPr bwMode="auto">
          <a:xfrm>
            <a:off x="304800" y="288925"/>
            <a:ext cx="8534400" cy="863600"/>
          </a:xfrm>
          <a:prstGeom prst="rect">
            <a:avLst/>
          </a:prstGeom>
          <a:noFill/>
          <a:ln w="12700">
            <a:noFill/>
            <a:miter lim="800000"/>
            <a:headEnd/>
            <a:tailEnd/>
          </a:ln>
        </p:spPr>
        <p:txBody>
          <a:bodyPr lIns="90488" tIns="44450" rIns="90488" bIns="44450" anchor="ctr"/>
          <a:lstStyle/>
          <a:p>
            <a:pPr algn="ctr"/>
            <a:endParaRPr lang="en-US" sz="5600" dirty="0">
              <a:solidFill>
                <a:schemeClr val="tx1"/>
              </a:solidFill>
            </a:endParaRPr>
          </a:p>
        </p:txBody>
      </p:sp>
      <p:sp>
        <p:nvSpPr>
          <p:cNvPr id="305156" name="Rectangle 4"/>
          <p:cNvSpPr>
            <a:spLocks noGrp="1" noChangeArrowheads="1"/>
          </p:cNvSpPr>
          <p:nvPr>
            <p:ph type="ctrTitle" idx="4294967295"/>
          </p:nvPr>
        </p:nvSpPr>
        <p:spPr>
          <a:xfrm>
            <a:off x="0" y="228600"/>
            <a:ext cx="9144000" cy="1143000"/>
          </a:xfrm>
          <a:noFill/>
        </p:spPr>
        <p:txBody>
          <a:bodyPr/>
          <a:lstStyle/>
          <a:p>
            <a:pPr>
              <a:lnSpc>
                <a:spcPct val="95000"/>
              </a:lnSpc>
            </a:pPr>
            <a:r>
              <a:rPr lang="en-US" sz="2600" dirty="0" smtClean="0">
                <a:solidFill>
                  <a:schemeClr val="tx1"/>
                </a:solidFill>
              </a:rPr>
              <a:t>Pediatric Heart Retransplants </a:t>
            </a:r>
            <a:r>
              <a:rPr lang="en-US" sz="2000" dirty="0" smtClean="0">
                <a:solidFill>
                  <a:schemeClr val="tx1"/>
                </a:solidFill>
              </a:rPr>
              <a:t/>
            </a:r>
            <a:br>
              <a:rPr lang="en-US" sz="2000" dirty="0" smtClean="0">
                <a:solidFill>
                  <a:schemeClr val="tx1"/>
                </a:solidFill>
              </a:rPr>
            </a:br>
            <a:r>
              <a:rPr lang="en-US" sz="2400" dirty="0" smtClean="0">
                <a:solidFill>
                  <a:schemeClr val="tx1"/>
                </a:solidFill>
              </a:rPr>
              <a:t>Kaplan-Meier Survival Rates by Inter-transplant Interval </a:t>
            </a:r>
            <a:r>
              <a:rPr lang="en-US" sz="2000" dirty="0" smtClean="0">
                <a:solidFill>
                  <a:schemeClr val="tx1"/>
                </a:solidFill>
              </a:rPr>
              <a:t>(Transplants: January 1994 – June 2013)</a:t>
            </a:r>
            <a:endParaRPr lang="en-US" sz="2000" dirty="0" smtClean="0"/>
          </a:p>
        </p:txBody>
      </p:sp>
      <p:sp>
        <p:nvSpPr>
          <p:cNvPr id="305158" name="Rectangle 10"/>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30515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aphicFrame>
        <p:nvGraphicFramePr>
          <p:cNvPr id="9" name="Chart 8"/>
          <p:cNvGraphicFramePr/>
          <p:nvPr>
            <p:extLst>
              <p:ext uri="{D42A27DB-BD31-4B8C-83A1-F6EECF244321}">
                <p14:modId xmlns:p14="http://schemas.microsoft.com/office/powerpoint/2010/main" val="1528769664"/>
              </p:ext>
            </p:extLst>
          </p:nvPr>
        </p:nvGraphicFramePr>
        <p:xfrm>
          <a:off x="15240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447800" y="4267200"/>
            <a:ext cx="3200400" cy="523220"/>
          </a:xfrm>
          <a:prstGeom prst="rect">
            <a:avLst/>
          </a:prstGeom>
          <a:solidFill>
            <a:srgbClr val="000000"/>
          </a:solidFill>
        </p:spPr>
        <p:txBody>
          <a:bodyPr wrap="square" rtlCol="0">
            <a:spAutoFit/>
          </a:bodyPr>
          <a:lstStyle/>
          <a:p>
            <a:r>
              <a:rPr lang="en-US" sz="1400" b="1" dirty="0" smtClean="0">
                <a:solidFill>
                  <a:srgbClr val="FFFF00"/>
                </a:solidFill>
              </a:rPr>
              <a:t>Comparison of survival for retransplant groups: p&lt;0.0001.</a:t>
            </a:r>
            <a:endParaRPr lang="en-US" sz="1400" b="1" dirty="0">
              <a:solidFill>
                <a:srgbClr val="FFFF00"/>
              </a:solidFill>
            </a:endParaRPr>
          </a:p>
        </p:txBody>
      </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Retransplants </a:t>
            </a:r>
            <a:r>
              <a:rPr lang="en-US" sz="2400" dirty="0" smtClean="0"/>
              <a:t/>
            </a:r>
            <a:br>
              <a:rPr lang="en-US" sz="2400" dirty="0" smtClean="0"/>
            </a:br>
            <a:r>
              <a:rPr lang="en-US" sz="2400" dirty="0" smtClean="0"/>
              <a:t> Kaplan-Meier Survival Rates by Retransplant Reason</a:t>
            </a:r>
            <a:br>
              <a:rPr lang="en-US" sz="2400" dirty="0" smtClean="0"/>
            </a:br>
            <a:r>
              <a:rPr lang="en-US" sz="2000" dirty="0" smtClean="0"/>
              <a:t>(Retransplants: January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1255925"/>
              </p:ext>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 Box 14"/>
          <p:cNvSpPr txBox="1">
            <a:spLocks noChangeArrowheads="1"/>
          </p:cNvSpPr>
          <p:nvPr/>
        </p:nvSpPr>
        <p:spPr bwMode="auto">
          <a:xfrm>
            <a:off x="5334000" y="6091535"/>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449461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 </a:t>
            </a:r>
            <a:r>
              <a:rPr lang="en-US" sz="2400" dirty="0" smtClean="0"/>
              <a:t/>
            </a:r>
            <a:br>
              <a:rPr lang="en-US" sz="2400" dirty="0" smtClean="0"/>
            </a:br>
            <a:r>
              <a:rPr lang="en-US" sz="2400" dirty="0" smtClean="0"/>
              <a:t> </a:t>
            </a:r>
            <a:r>
              <a:rPr lang="en-US" sz="2000" dirty="0" smtClean="0"/>
              <a:t>Kaplan-Meier Survival Conditional on Survival to 1 Year for Primary and Repeat Transplants (Transplants: January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2508788"/>
              </p:ext>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10000" y="3238025"/>
            <a:ext cx="1156808"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Multivariable Analyses</a:t>
            </a:r>
            <a:endParaRPr lang="en-US" dirty="0"/>
          </a:p>
        </p:txBody>
      </p:sp>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6" name="TextBox 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073802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990600"/>
            <a:ext cx="6743700" cy="51054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4,158)</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674926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Recipient pre-transplant creatinine</a:t>
                      </a:r>
                      <a:endParaRPr lang="en-US"/>
                    </a:p>
                  </a:txBody>
                  <a:tcPr>
                    <a:solidFill>
                      <a:srgbClr val="000000"/>
                    </a:solidFill>
                  </a:tcPr>
                </a:tc>
                <a:tc>
                  <a:txBody>
                    <a:bodyPr/>
                    <a:lstStyle/>
                    <a:p>
                      <a:r>
                        <a:rPr lang="en-US" smtClean="0"/>
                        <a:t>Ischemia time</a:t>
                      </a:r>
                      <a:endParaRPr lang="en-US"/>
                    </a:p>
                  </a:txBody>
                  <a:tcPr>
                    <a:solidFill>
                      <a:srgbClr val="000000"/>
                    </a:solidFill>
                  </a:tcPr>
                </a:tc>
              </a:tr>
              <a:tr h="635000">
                <a:tc>
                  <a:txBody>
                    <a:bodyPr/>
                    <a:lstStyle/>
                    <a:p>
                      <a:r>
                        <a:rPr lang="en-US" smtClean="0"/>
                        <a:t>Recipient height</a:t>
                      </a:r>
                      <a:endParaRPr lang="en-US"/>
                    </a:p>
                  </a:txBody>
                  <a:tcPr>
                    <a:solidFill>
                      <a:srgbClr val="000000"/>
                    </a:solidFill>
                  </a:tcPr>
                </a:tc>
                <a:tc>
                  <a:txBody>
                    <a:bodyPr/>
                    <a:lstStyle/>
                    <a:p>
                      <a:r>
                        <a:rPr lang="en-US" smtClean="0"/>
                        <a:t>Donor/recip weight ratio</a:t>
                      </a:r>
                      <a:endParaRPr lang="en-US"/>
                    </a:p>
                  </a:txBody>
                  <a:tcPr>
                    <a:solidFill>
                      <a:srgbClr val="000000"/>
                    </a:solidFill>
                  </a:tcPr>
                </a:tc>
              </a:tr>
              <a:tr h="635000">
                <a:tc>
                  <a:txBody>
                    <a:bodyPr/>
                    <a:lstStyle/>
                    <a:p>
                      <a:r>
                        <a:rPr lang="en-US" dirty="0" smtClean="0"/>
                        <a:t>Center volume of pediatric transplants</a:t>
                      </a:r>
                      <a:endParaRPr lang="en-US" dirty="0"/>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327073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48315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3600" dirty="0" smtClean="0"/>
              <a:t/>
            </a:r>
            <a:br>
              <a:rPr lang="en-US" sz="3600" dirty="0" smtClean="0"/>
            </a:br>
            <a:r>
              <a:rPr lang="en-US" sz="2400" dirty="0" smtClean="0"/>
              <a:t>Recipient Age Distribution by Location </a:t>
            </a:r>
            <a:r>
              <a:rPr lang="en-US" sz="3600" dirty="0" smtClean="0"/>
              <a:t/>
            </a:r>
            <a:br>
              <a:rPr lang="en-US" sz="3600" dirty="0" smtClean="0"/>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40965862"/>
              </p:ext>
            </p:extLst>
          </p:nvPr>
        </p:nvGraphicFramePr>
        <p:xfrm>
          <a:off x="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0.0047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136644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0.0148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pre-transplant creatinine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6862183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424471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height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659249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Donor/recip weight ratio</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3501026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0.0119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4,158)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3203284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367156"/>
            <a:ext cx="6629400" cy="472884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1,130)</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&lt;1 Year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491043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Recipient pre-transplant creatinine</a:t>
                      </a:r>
                      <a:endParaRPr lang="en-US"/>
                    </a:p>
                  </a:txBody>
                  <a:tcPr>
                    <a:solidFill>
                      <a:srgbClr val="000000"/>
                    </a:solidFill>
                  </a:tcPr>
                </a:tc>
              </a:tr>
              <a:tr h="635000">
                <a:tc>
                  <a:txBody>
                    <a:bodyPr/>
                    <a:lstStyle/>
                    <a:p>
                      <a:r>
                        <a:rPr lang="en-US" smtClean="0"/>
                        <a:t>Recipient BSA</a:t>
                      </a:r>
                      <a:endParaRPr lang="en-US"/>
                    </a:p>
                  </a:txBody>
                  <a:tcPr>
                    <a:solidFill>
                      <a:srgbClr val="000000"/>
                    </a:solidFill>
                  </a:tcPr>
                </a:tc>
                <a:tc>
                  <a:txBody>
                    <a:bodyPr/>
                    <a:lstStyle/>
                    <a:p>
                      <a:r>
                        <a:rPr lang="en-US" dirty="0" smtClean="0"/>
                        <a:t>Center volume of pediatric transplants</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&lt;1 Year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105452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&lt;1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455142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pre-transplant creatinine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&lt;1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33738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Donor Age Distribution </a:t>
            </a:r>
            <a:r>
              <a:rPr lang="en-US" sz="2000" dirty="0" smtClean="0"/>
              <a:t>(Transplants: January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6499293"/>
              </p:ext>
            </p:extLst>
          </p:nvPr>
        </p:nvGraphicFramePr>
        <p:xfrm>
          <a:off x="228600" y="12192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BSA</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&lt;1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2625228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1,130)</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&lt;1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5736746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9462" y="1367156"/>
            <a:ext cx="6671537" cy="472884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981)</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776376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180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Donor Age</a:t>
                      </a:r>
                      <a:endParaRPr lang="en-US"/>
                    </a:p>
                  </a:txBody>
                  <a:tcPr>
                    <a:solidFill>
                      <a:srgbClr val="000000"/>
                    </a:solidFill>
                  </a:tcPr>
                </a:tc>
                <a:tc>
                  <a:txBody>
                    <a:bodyPr/>
                    <a:lstStyle/>
                    <a:p>
                      <a:r>
                        <a:rPr lang="en-US" smtClean="0"/>
                        <a:t>Recipient pre-transplant creatinine</a:t>
                      </a:r>
                      <a:endParaRPr lang="en-US"/>
                    </a:p>
                  </a:txBody>
                  <a:tcPr>
                    <a:solidFill>
                      <a:srgbClr val="000000"/>
                    </a:solidFill>
                  </a:tcPr>
                </a:tc>
              </a:tr>
              <a:tr h="635000">
                <a:tc>
                  <a:txBody>
                    <a:bodyPr/>
                    <a:lstStyle/>
                    <a:p>
                      <a:r>
                        <a:rPr lang="en-US" smtClean="0"/>
                        <a:t>Recipient height</a:t>
                      </a:r>
                      <a:endParaRPr lang="en-US"/>
                    </a:p>
                  </a:txBody>
                  <a:tcPr>
                    <a:solidFill>
                      <a:srgbClr val="000000"/>
                    </a:solidFill>
                  </a:tcPr>
                </a:tc>
                <a:tc>
                  <a:txBody>
                    <a:bodyPr/>
                    <a:lstStyle/>
                    <a:p>
                      <a:r>
                        <a:rPr lang="en-US" smtClean="0"/>
                        <a:t>Donor BSA/recipient BSA</a:t>
                      </a:r>
                      <a:endParaRPr lang="en-US"/>
                    </a:p>
                  </a:txBody>
                  <a:tcPr>
                    <a:solidFill>
                      <a:srgbClr val="000000"/>
                    </a:solidFill>
                  </a:tcPr>
                </a:tc>
              </a:tr>
              <a:tr h="635000">
                <a:tc>
                  <a:txBody>
                    <a:bodyPr/>
                    <a:lstStyle/>
                    <a:p>
                      <a:r>
                        <a:rPr lang="en-US" dirty="0" smtClean="0"/>
                        <a:t>Ratio of pediatric transplant volume to total transplant volume</a:t>
                      </a:r>
                      <a:endParaRPr lang="en-US" dirty="0"/>
                    </a:p>
                  </a:txBody>
                  <a:tcPr>
                    <a:solidFill>
                      <a:srgbClr val="000000"/>
                    </a:solidFill>
                  </a:tcPr>
                </a:tc>
                <a:tc>
                  <a:txBody>
                    <a:bodyPr/>
                    <a:lstStyle/>
                    <a:p>
                      <a:r>
                        <a:rPr lang="en-US" dirty="0" smtClean="0"/>
                        <a:t>Center volume of pediatric transplants</a:t>
                      </a:r>
                      <a:endParaRPr lang="en-US" dirty="0"/>
                    </a:p>
                  </a:txBody>
                  <a:tcPr>
                    <a:solidFill>
                      <a:srgbClr val="000000"/>
                    </a:solidFill>
                  </a:tcPr>
                </a:tc>
              </a:tr>
              <a:tr h="635000">
                <a:tc>
                  <a:txBody>
                    <a:bodyPr/>
                    <a:lstStyle/>
                    <a:p>
                      <a:r>
                        <a:rPr lang="en-US" dirty="0" smtClean="0"/>
                        <a:t>Center volume of pediatric transplants</a:t>
                      </a:r>
                      <a:endParaRPr lang="en-US" dirty="0"/>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05043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981)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6631730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0.0078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981)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pre-transplant creatinine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899763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981)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height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2761184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981)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BSA/recipient BSA</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0046176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0.0042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981)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r>
              <a:rPr lang="en-US" sz="2000" kern="0" dirty="0" smtClean="0">
                <a:solidFill>
                  <a:srgbClr val="FFFF00"/>
                </a:solidFill>
              </a:rPr>
              <a:t>Ratio of pediatric transplant volume to total transplant volume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5855579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0.0389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981)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59578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Heart Transplants</a:t>
            </a:r>
            <a:r>
              <a:rPr lang="en-US" sz="3600" dirty="0" smtClean="0"/>
              <a:t/>
            </a:r>
            <a:br>
              <a:rPr lang="en-US" sz="3600" dirty="0" smtClean="0"/>
            </a:br>
            <a:r>
              <a:rPr lang="en-US" sz="2400" dirty="0" smtClean="0"/>
              <a:t>Donor and Recipient Age</a:t>
            </a:r>
            <a:r>
              <a:rPr lang="en-US" sz="2400" dirty="0" smtClean="0">
                <a:solidFill>
                  <a:srgbClr val="FFFF00"/>
                </a:solidFill>
              </a:rPr>
              <a:t/>
            </a:r>
            <a:br>
              <a:rPr lang="en-US" sz="2400" dirty="0" smtClean="0">
                <a:solidFill>
                  <a:srgbClr val="FFFF00"/>
                </a:solidFill>
              </a:rPr>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8014098"/>
              </p:ext>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425558"/>
            <a:ext cx="6858000" cy="4670442"/>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607)</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6-10 Years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193848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smtClean="0">
                          <a:solidFill>
                            <a:srgbClr val="FFFF00"/>
                          </a:solidFill>
                          <a:latin typeface="Arial" panose="020B0604020202020204" pitchFamily="34" charset="0"/>
                        </a:rPr>
                        <a:t>Continuous Factors (see figures)</a:t>
                      </a:r>
                      <a:endParaRPr lang="en-US" sz="2400" b="1" i="1">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pre-transplant bilirubin</a:t>
                      </a:r>
                      <a:endParaRPr lang="en-US"/>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6-10 Years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628988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607)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pre-transplant bilirubin</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6-10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9560346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331576"/>
            <a:ext cx="6781800" cy="476442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1,438)</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11-17 Years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7747918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5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Ischemia time</a:t>
                      </a:r>
                      <a:endParaRPr lang="en-US"/>
                    </a:p>
                  </a:txBody>
                  <a:tcPr>
                    <a:solidFill>
                      <a:srgbClr val="000000"/>
                    </a:solidFill>
                  </a:tcPr>
                </a:tc>
                <a:tc>
                  <a:txBody>
                    <a:bodyPr/>
                    <a:lstStyle/>
                    <a:p>
                      <a:r>
                        <a:rPr lang="en-US" dirty="0" smtClean="0"/>
                        <a:t>Ratio of pediatric transplant volume to total transplant volume</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11-17 Years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4964833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0.0122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1,438)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11-17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4219241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0.0234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1,438)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r>
              <a:rPr lang="en-US" sz="2000" kern="0" dirty="0" smtClean="0">
                <a:solidFill>
                  <a:srgbClr val="FFFF00"/>
                </a:solidFill>
              </a:rPr>
              <a:t>Ratio of pediatric transplant volume to total transplant volume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11-17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(2002-2012)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6100346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143000"/>
            <a:ext cx="6705600" cy="49530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3,598)</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(1998-2008)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661529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smtClean="0">
                          <a:solidFill>
                            <a:srgbClr val="FFFF00"/>
                          </a:solidFill>
                          <a:latin typeface="Arial" panose="020B0604020202020204" pitchFamily="34" charset="0"/>
                        </a:rPr>
                        <a:t>Continuous Factors (see figures)</a:t>
                      </a:r>
                      <a:endParaRPr lang="en-US" sz="2400" b="1" i="1">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Ischemia time</a:t>
                      </a:r>
                      <a:endParaRPr lang="en-US"/>
                    </a:p>
                  </a:txBody>
                  <a:tcPr>
                    <a:solidFill>
                      <a:srgbClr val="000000"/>
                    </a:solidFill>
                  </a:tcPr>
                </a:tc>
                <a:tc>
                  <a:txBody>
                    <a:bodyPr/>
                    <a:lstStyle/>
                    <a:p>
                      <a:r>
                        <a:rPr lang="en-US" smtClean="0"/>
                        <a:t>Recipient BMI</a:t>
                      </a:r>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(1998-2008)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307447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3,598)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(1998-2008)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56964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3600" dirty="0" smtClean="0"/>
              <a:t/>
            </a:r>
            <a:br>
              <a:rPr lang="en-US" sz="3600" dirty="0" smtClean="0"/>
            </a:br>
            <a:r>
              <a:rPr lang="en-US" sz="2400" dirty="0" smtClean="0"/>
              <a:t>Donor Age Distribution by Location </a:t>
            </a:r>
            <a:r>
              <a:rPr lang="en-US" sz="3600" dirty="0" smtClean="0"/>
              <a:t/>
            </a:r>
            <a:br>
              <a:rPr lang="en-US" sz="3600" dirty="0" smtClean="0"/>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93277498"/>
              </p:ext>
            </p:extLst>
          </p:nvPr>
        </p:nvGraphicFramePr>
        <p:xfrm>
          <a:off x="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0.0313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3,598)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(1998-2008)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29361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0.0198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3,598)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(1998-2008)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906282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0.0079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3,598)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BMI</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(1998-2008)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5628397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7250" y="1004476"/>
            <a:ext cx="6972300" cy="4989176"/>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3,767)</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(1993-2003)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184653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2545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Recipient height</a:t>
                      </a:r>
                      <a:endParaRPr lang="en-US"/>
                    </a:p>
                  </a:txBody>
                  <a:tcPr>
                    <a:solidFill>
                      <a:srgbClr val="000000"/>
                    </a:solidFill>
                  </a:tcPr>
                </a:tc>
              </a:tr>
              <a:tr h="635000">
                <a:tc>
                  <a:txBody>
                    <a:bodyPr/>
                    <a:lstStyle/>
                    <a:p>
                      <a:r>
                        <a:rPr lang="en-US" smtClean="0"/>
                        <a:t>Recipient BMI</a:t>
                      </a:r>
                      <a:endParaRPr lang="en-US"/>
                    </a:p>
                  </a:txBody>
                  <a:tcPr>
                    <a:solidFill>
                      <a:srgbClr val="000000"/>
                    </a:solidFill>
                  </a:tcPr>
                </a:tc>
                <a:tc>
                  <a:txBody>
                    <a:bodyPr/>
                    <a:lstStyle/>
                    <a:p>
                      <a:r>
                        <a:rPr lang="en-US" dirty="0" smtClean="0"/>
                        <a:t>Ratio of pediatric transplant volume to total transplant volume</a:t>
                      </a:r>
                      <a:endParaRPr lang="en-US" dirty="0"/>
                    </a:p>
                  </a:txBody>
                  <a:tcPr>
                    <a:solidFill>
                      <a:srgbClr val="000000"/>
                    </a:solidFill>
                  </a:tcPr>
                </a:tc>
              </a:tr>
              <a:tr h="635000">
                <a:tc>
                  <a:txBody>
                    <a:bodyPr/>
                    <a:lstStyle/>
                    <a:p>
                      <a:r>
                        <a:rPr lang="en-US" smtClean="0"/>
                        <a:t>Estimated GFR</a:t>
                      </a:r>
                      <a:endParaRPr lang="en-US"/>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(1993-2003)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509963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0.0115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3,767)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(1993-2003)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5418824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0.0380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3,767)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height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(1993-2003)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146106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0.0035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3,767)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BMI</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(1993-2003)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2408133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3,767)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r>
              <a:rPr lang="en-US" sz="2200" kern="0" dirty="0" smtClean="0">
                <a:solidFill>
                  <a:srgbClr val="FFFF00"/>
                </a:solidFill>
              </a:rPr>
              <a:t>Ratio of pediatric transplant volume to total transplant volume</a:t>
            </a:r>
            <a:endParaRPr lang="en-US" sz="22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(1993-2003)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3862924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3,767)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Estimated GFR</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(1993-2003)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46617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Distribution of Transplants by Donor/Recipient Weight Ratio</a:t>
            </a:r>
            <a:br>
              <a:rPr lang="en-US" sz="2400" dirty="0" smtClean="0"/>
            </a:br>
            <a:r>
              <a:rPr lang="en-US" sz="2000" dirty="0" smtClean="0"/>
              <a:t>(Transplants: January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2783806"/>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181100"/>
            <a:ext cx="6762750" cy="45339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3,079)</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15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(1988-1998)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9854083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Donor Age</a:t>
                      </a:r>
                      <a:endParaRPr lang="en-US"/>
                    </a:p>
                  </a:txBody>
                  <a:tcPr>
                    <a:solidFill>
                      <a:srgbClr val="000000"/>
                    </a:solidFill>
                  </a:tcPr>
                </a:tc>
                <a:tc>
                  <a:txBody>
                    <a:bodyPr/>
                    <a:lstStyle/>
                    <a:p>
                      <a:r>
                        <a:rPr lang="en-US" dirty="0" smtClean="0"/>
                        <a:t>Center volume of pediatric transplants</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(1988-1998)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52967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0.0423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3,079)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(1988-1998)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5296943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3,079)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(1988-1998)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4768858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2763" y="1224806"/>
            <a:ext cx="7124700" cy="483742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2,562)</a:t>
            </a:r>
            <a:endParaRPr lang="en-US" sz="2400" b="1"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7" name="Title 2"/>
          <p:cNvSpPr txBox="1">
            <a:spLocks/>
          </p:cNvSpPr>
          <p:nvPr/>
        </p:nvSpPr>
        <p:spPr bwMode="auto">
          <a:xfrm>
            <a:off x="53113" y="4859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ts val="2000"/>
              </a:lnSpc>
            </a:pPr>
            <a:r>
              <a:rPr lang="en-US" sz="2000" kern="0" dirty="0" smtClean="0"/>
              <a:t>
Risk Factors for Developing Severe Renal Dysfunction within 5 Years</a:t>
            </a:r>
          </a:p>
          <a:p>
            <a:pPr>
              <a:lnSpc>
                <a:spcPts val="2000"/>
              </a:lnSpc>
            </a:pPr>
            <a:r>
              <a:rPr lang="en-US" sz="2000" kern="0" dirty="0" smtClean="0"/>
              <a:t>Limited to Recipients without Severe Renal Dysfunction* Pre-Transplant</a:t>
            </a:r>
          </a:p>
          <a:p>
            <a:pPr>
              <a:lnSpc>
                <a:spcPts val="2000"/>
              </a:lnSpc>
            </a:pPr>
            <a:r>
              <a:rPr lang="en-US" sz="2000" kern="0" dirty="0" smtClean="0"/>
              <a:t>Conditional on Survival to Transplant Discharge 
</a:t>
            </a:r>
            <a:endParaRPr lang="en-US" sz="2000" kern="0" dirty="0">
              <a:solidFill>
                <a:srgbClr val="FFFF00"/>
              </a:solidFill>
            </a:endParaRPr>
          </a:p>
        </p:txBody>
      </p:sp>
      <p:sp>
        <p:nvSpPr>
          <p:cNvPr id="18" name="Title 1"/>
          <p:cNvSpPr>
            <a:spLocks noGrp="1"/>
          </p:cNvSpPr>
          <p:nvPr>
            <p:ph type="title"/>
          </p:nvPr>
        </p:nvSpPr>
        <p:spPr>
          <a:xfrm>
            <a:off x="0" y="340976"/>
            <a:ext cx="9144000" cy="990600"/>
          </a:xfrm>
        </p:spPr>
        <p:txBody>
          <a:bodyPr/>
          <a:lstStyle/>
          <a:p>
            <a:r>
              <a:rPr lang="en-US" sz="2400" dirty="0" smtClean="0"/>
              <a:t>Pediatric Heart Transplants (1998-2008)
</a:t>
            </a:r>
            <a:endParaRPr lang="en-US" sz="2400" dirty="0">
              <a:solidFill>
                <a:srgbClr val="FFFF00"/>
              </a:solidFill>
            </a:endParaRPr>
          </a:p>
        </p:txBody>
      </p:sp>
      <p:sp>
        <p:nvSpPr>
          <p:cNvPr id="19"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0988106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smtClean="0">
                          <a:solidFill>
                            <a:srgbClr val="FFFF00"/>
                          </a:solidFill>
                          <a:latin typeface="Arial" panose="020B0604020202020204" pitchFamily="34" charset="0"/>
                        </a:rPr>
                        <a:t>Continuous Factors (see figures)</a:t>
                      </a:r>
                      <a:endParaRPr lang="en-US" sz="2400" b="1" i="1">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Ischemia time</a:t>
                      </a:r>
                      <a:endParaRPr lang="en-US"/>
                    </a:p>
                  </a:txBody>
                  <a:tcPr>
                    <a:solidFill>
                      <a:srgbClr val="000000"/>
                    </a:solidFill>
                  </a:tcPr>
                </a:tc>
                <a:tc>
                  <a:txBody>
                    <a:bodyPr/>
                    <a:lstStyle/>
                    <a:p>
                      <a:r>
                        <a:rPr lang="en-US" smtClean="0"/>
                        <a:t>Donor weight</a:t>
                      </a:r>
                      <a:endParaRPr lang="en-US"/>
                    </a:p>
                  </a:txBody>
                  <a:tcPr>
                    <a:solidFill>
                      <a:srgbClr val="000000"/>
                    </a:solidFill>
                  </a:tcPr>
                </a:tc>
              </a:tr>
            </a:tbl>
          </a:graphicData>
        </a:graphic>
      </p:graphicFrame>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itle 2"/>
          <p:cNvSpPr txBox="1">
            <a:spLocks/>
          </p:cNvSpPr>
          <p:nvPr/>
        </p:nvSpPr>
        <p:spPr bwMode="auto">
          <a:xfrm>
            <a:off x="53113" y="4859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ts val="2000"/>
              </a:lnSpc>
            </a:pPr>
            <a:r>
              <a:rPr lang="en-US" sz="2000" kern="0" dirty="0" smtClean="0"/>
              <a:t>
Risk Factors for Developing Severe Renal Dysfunction within 5 Years</a:t>
            </a:r>
          </a:p>
          <a:p>
            <a:pPr>
              <a:lnSpc>
                <a:spcPts val="2000"/>
              </a:lnSpc>
            </a:pPr>
            <a:r>
              <a:rPr lang="en-US" sz="2000" kern="0" dirty="0" smtClean="0"/>
              <a:t>Limited to Recipients without Severe Renal Dysfunction* Pre-Transplant</a:t>
            </a:r>
          </a:p>
          <a:p>
            <a:pPr>
              <a:lnSpc>
                <a:spcPts val="2000"/>
              </a:lnSpc>
            </a:pPr>
            <a:r>
              <a:rPr lang="en-US" sz="2000" kern="0" dirty="0" smtClean="0"/>
              <a:t>Conditional on Survival to Transplant Discharge 
</a:t>
            </a:r>
            <a:endParaRPr lang="en-US" sz="2000" kern="0" dirty="0">
              <a:solidFill>
                <a:srgbClr val="FFFF00"/>
              </a:solidFill>
            </a:endParaRPr>
          </a:p>
        </p:txBody>
      </p:sp>
      <p:sp>
        <p:nvSpPr>
          <p:cNvPr id="14" name="Title 1"/>
          <p:cNvSpPr>
            <a:spLocks noGrp="1"/>
          </p:cNvSpPr>
          <p:nvPr>
            <p:ph type="title"/>
          </p:nvPr>
        </p:nvSpPr>
        <p:spPr>
          <a:xfrm>
            <a:off x="0" y="340976"/>
            <a:ext cx="9144000" cy="990600"/>
          </a:xfrm>
        </p:spPr>
        <p:txBody>
          <a:bodyPr/>
          <a:lstStyle/>
          <a:p>
            <a:r>
              <a:rPr lang="en-US" sz="2400" dirty="0" smtClean="0"/>
              <a:t>Pediatric Heart Transplants (1998-2008)
</a:t>
            </a:r>
            <a:endParaRPr lang="en-US" sz="2400" dirty="0">
              <a:solidFill>
                <a:srgbClr val="FFFF00"/>
              </a:solidFill>
            </a:endParaRPr>
          </a:p>
        </p:txBody>
      </p:sp>
      <p:sp>
        <p:nvSpPr>
          <p:cNvPr id="15"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0878933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2,562)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a:t>
            </a:r>
            <a:endParaRPr lang="en-US" sz="2400" kern="0" dirty="0">
              <a:solidFill>
                <a:srgbClr val="FFFF00"/>
              </a:solidFill>
            </a:endParaRPr>
          </a:p>
        </p:txBody>
      </p:sp>
      <p:sp>
        <p:nvSpPr>
          <p:cNvPr id="16" name="Title 2"/>
          <p:cNvSpPr txBox="1">
            <a:spLocks/>
          </p:cNvSpPr>
          <p:nvPr/>
        </p:nvSpPr>
        <p:spPr bwMode="auto">
          <a:xfrm>
            <a:off x="53113" y="4859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ts val="2000"/>
              </a:lnSpc>
            </a:pPr>
            <a:r>
              <a:rPr lang="en-US" sz="2000" kern="0" dirty="0" smtClean="0"/>
              <a:t>
Risk Factors for Developing Severe Renal Dysfunction within 5 Years</a:t>
            </a:r>
          </a:p>
          <a:p>
            <a:pPr>
              <a:lnSpc>
                <a:spcPts val="2000"/>
              </a:lnSpc>
            </a:pPr>
            <a:r>
              <a:rPr lang="en-US" sz="2000" kern="0" dirty="0" smtClean="0"/>
              <a:t>Limited to Recipients without Severe Renal Dysfunction* Pre-Transplant</a:t>
            </a:r>
          </a:p>
          <a:p>
            <a:pPr>
              <a:lnSpc>
                <a:spcPts val="2000"/>
              </a:lnSpc>
            </a:pPr>
            <a:r>
              <a:rPr lang="en-US" sz="2000" kern="0" dirty="0" smtClean="0"/>
              <a:t>Conditional on Survival to Transplant Discharge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(1998-2008)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7" name="TextBox 1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8066866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2,562)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weight</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itle 2"/>
          <p:cNvSpPr txBox="1">
            <a:spLocks/>
          </p:cNvSpPr>
          <p:nvPr/>
        </p:nvSpPr>
        <p:spPr bwMode="auto">
          <a:xfrm>
            <a:off x="197047" y="5208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ts val="2000"/>
              </a:lnSpc>
            </a:pPr>
            <a:r>
              <a:rPr lang="en-US" sz="2000" kern="0" dirty="0" smtClean="0"/>
              <a:t>
Risk Factors for Developing Severe Renal Dysfunction within 5 Years</a:t>
            </a:r>
          </a:p>
          <a:p>
            <a:pPr>
              <a:lnSpc>
                <a:spcPts val="2000"/>
              </a:lnSpc>
            </a:pPr>
            <a:r>
              <a:rPr lang="en-US" sz="2000" kern="0" dirty="0" smtClean="0"/>
              <a:t>Limited to Recipients without Severe Renal Dysfunction* Pre-Transplant</a:t>
            </a:r>
          </a:p>
          <a:p>
            <a:pPr>
              <a:lnSpc>
                <a:spcPts val="2000"/>
              </a:lnSpc>
            </a:pPr>
            <a:r>
              <a:rPr lang="en-US" sz="2000" kern="0" dirty="0" smtClean="0"/>
              <a:t>Conditional on Survival to Transplant Discharge 
</a:t>
            </a:r>
            <a:endParaRPr lang="en-US" sz="2000" kern="0" dirty="0">
              <a:solidFill>
                <a:srgbClr val="FFFF00"/>
              </a:solidFill>
            </a:endParaRPr>
          </a:p>
        </p:txBody>
      </p:sp>
      <p:sp>
        <p:nvSpPr>
          <p:cNvPr id="19" name="Title 1"/>
          <p:cNvSpPr>
            <a:spLocks noGrp="1"/>
          </p:cNvSpPr>
          <p:nvPr>
            <p:ph type="title"/>
          </p:nvPr>
        </p:nvSpPr>
        <p:spPr>
          <a:xfrm>
            <a:off x="143934" y="375809"/>
            <a:ext cx="9144000" cy="990600"/>
          </a:xfrm>
        </p:spPr>
        <p:txBody>
          <a:bodyPr/>
          <a:lstStyle/>
          <a:p>
            <a:r>
              <a:rPr lang="en-US" sz="2400" dirty="0" smtClean="0"/>
              <a:t>Pediatric Heart Transplants (1998-2008)
</a:t>
            </a:r>
            <a:endParaRPr lang="en-US" sz="2400" dirty="0">
              <a:solidFill>
                <a:srgbClr val="FFFF00"/>
              </a:solidFill>
            </a:endParaRPr>
          </a:p>
        </p:txBody>
      </p:sp>
      <p:sp>
        <p:nvSpPr>
          <p:cNvPr id="20"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6" name="TextBox 1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4518051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ts val="2000"/>
              </a:lnSpc>
            </a:pPr>
            <a:r>
              <a:rPr lang="en-US" sz="2400" kern="0" dirty="0" smtClean="0"/>
              <a:t>
</a:t>
            </a:r>
            <a:r>
              <a:rPr lang="en-US" sz="2000" kern="0" dirty="0" smtClean="0"/>
              <a:t>Risk Factors for Developing Severe Renal Dysfunction within 10 Years</a:t>
            </a:r>
          </a:p>
          <a:p>
            <a:pPr>
              <a:lnSpc>
                <a:spcPts val="2000"/>
              </a:lnSpc>
            </a:pPr>
            <a:r>
              <a:rPr lang="en-US" sz="2000" kern="0" dirty="0" smtClean="0"/>
              <a:t>Limited to Recipients without Severe Renal Dysfunction* Pre-Transplant </a:t>
            </a:r>
            <a:r>
              <a:rPr lang="en-US" sz="2400" kern="0" dirty="0" smtClean="0"/>
              <a:t>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(1995-2003)
</a:t>
            </a:r>
            <a:endParaRPr lang="en-US" sz="2400" dirty="0">
              <a:solidFill>
                <a:srgbClr val="FFFF00"/>
              </a:solidFill>
            </a:endParaRPr>
          </a:p>
        </p:txBody>
      </p:sp>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6113" y="1282355"/>
            <a:ext cx="6858000" cy="4819676"/>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1,787)</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Conditional on Survival to Transplant Discharge </a:t>
            </a:r>
            <a:r>
              <a:rPr lang="en-US" sz="2400" kern="0" dirty="0" smtClean="0"/>
              <a:t>
</a:t>
            </a:r>
            <a:endParaRPr lang="en-US" sz="2400" kern="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5813683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ts val="2000"/>
              </a:lnSpc>
            </a:pPr>
            <a:r>
              <a:rPr lang="en-US" sz="2400" kern="0" dirty="0" smtClean="0"/>
              <a:t>
</a:t>
            </a:r>
            <a:r>
              <a:rPr lang="en-US" sz="2000" kern="0" dirty="0" smtClean="0"/>
              <a:t>Risk Factors for Developing Severe Renal Dysfunction within 10 Years</a:t>
            </a:r>
          </a:p>
          <a:p>
            <a:pPr>
              <a:lnSpc>
                <a:spcPts val="2000"/>
              </a:lnSpc>
            </a:pPr>
            <a:r>
              <a:rPr lang="en-US" sz="2000" kern="0" dirty="0" smtClean="0"/>
              <a:t>Limited to Recipients without Severe Renal Dysfunction* Pre-Transplant</a:t>
            </a:r>
            <a:r>
              <a:rPr lang="en-US" sz="2400" kern="0" dirty="0" smtClean="0"/>
              <a:t>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(1995-2003)
</a:t>
            </a:r>
            <a:endParaRPr lang="en-US" sz="2400" dirty="0">
              <a:solidFill>
                <a:srgbClr val="FFFF00"/>
              </a:solidFill>
            </a:endParaRPr>
          </a:p>
        </p:txBody>
      </p:sp>
      <p:graphicFrame>
        <p:nvGraphicFramePr>
          <p:cNvPr id="11" name="contTable"/>
          <p:cNvGraphicFramePr>
            <a:graphicFrameLocks noGrp="1"/>
          </p:cNvGraphicFramePr>
          <p:nvPr>
            <p:ph idx="1"/>
            <p:extLst/>
          </p:nvPr>
        </p:nvGraphicFramePr>
        <p:xfrm>
          <a:off x="419100" y="1676400"/>
          <a:ext cx="8305800" cy="191516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Transplant program volume (pediatric and adult)</a:t>
                      </a:r>
                      <a:endParaRPr lang="en-US" dirty="0"/>
                    </a:p>
                  </a:txBody>
                  <a:tcPr>
                    <a:solidFill>
                      <a:srgbClr val="000000"/>
                    </a:solidFill>
                  </a:tcPr>
                </a:tc>
                <a:tc>
                  <a:txBody>
                    <a:bodyPr/>
                    <a:lstStyle/>
                    <a:p>
                      <a:r>
                        <a:rPr lang="en-US" smtClean="0"/>
                        <a:t>Recipient BSA</a:t>
                      </a:r>
                      <a:endParaRPr lang="en-US"/>
                    </a:p>
                  </a:txBody>
                  <a:tcPr>
                    <a:solidFill>
                      <a:srgbClr val="000000"/>
                    </a:solidFill>
                  </a:tcPr>
                </a:tc>
              </a:tr>
              <a:tr h="635000">
                <a:tc>
                  <a:txBody>
                    <a:bodyPr/>
                    <a:lstStyle/>
                    <a:p>
                      <a:r>
                        <a:rPr lang="en-US" dirty="0" smtClean="0"/>
                        <a:t>Ratio of pediatric transplant volume to total transplant volume</a:t>
                      </a:r>
                      <a:endParaRPr lang="en-US" dirty="0"/>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Conditional on Survival to Transplant Discharge </a:t>
            </a:r>
            <a:r>
              <a:rPr lang="en-US" sz="2400" kern="0" dirty="0" smtClean="0"/>
              <a:t>
</a:t>
            </a:r>
            <a:endParaRPr lang="en-US" sz="2400" kern="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4616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&lt; 1 Year)</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33017576"/>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2699221571"/>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331728687"/>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extLst>
              <p:ext uri="{D42A27DB-BD31-4B8C-83A1-F6EECF244321}">
                <p14:modId xmlns:p14="http://schemas.microsoft.com/office/powerpoint/2010/main" val="2114198930"/>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percentage of retransplants may be greater.</a:t>
            </a:r>
            <a:endParaRPr lang="en-US" sz="1200" b="1" dirty="0">
              <a:solidFill>
                <a:srgbClr val="FFFF00"/>
              </a:solidFill>
            </a:endParaRPr>
          </a:p>
        </p:txBody>
      </p:sp>
      <p:sp>
        <p:nvSpPr>
          <p:cNvPr id="17" name="TextBox 1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8"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7"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ts val="2000"/>
              </a:lnSpc>
            </a:pPr>
            <a:r>
              <a:rPr lang="en-US" sz="2400" kern="0" dirty="0" smtClean="0"/>
              <a:t>
</a:t>
            </a:r>
            <a:r>
              <a:rPr lang="en-US" sz="2000" kern="0" dirty="0" smtClean="0"/>
              <a:t>Risk Factors for Developing Severe Renal Dysfunction within 10 Years</a:t>
            </a:r>
          </a:p>
          <a:p>
            <a:pPr>
              <a:lnSpc>
                <a:spcPts val="2000"/>
              </a:lnSpc>
            </a:pPr>
            <a:r>
              <a:rPr lang="en-US" sz="2000" kern="0" dirty="0" smtClean="0"/>
              <a:t>Limited to Recipients without Severe Renal Dysfunction* Pre-Transplant </a:t>
            </a:r>
            <a:r>
              <a:rPr lang="en-US" sz="2400" kern="0" dirty="0" smtClean="0"/>
              <a:t>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(1995-2003)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1,787)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BSA</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Conditional on Survival to Transplant Discharge </a:t>
            </a:r>
            <a:r>
              <a:rPr lang="en-US" sz="2400" kern="0" dirty="0" smtClean="0"/>
              <a:t>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9" name="TextBox 1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6731099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Pediatric Heart Transplants (1995-2003)
</a:t>
            </a:r>
            <a:endParaRPr lang="en-US" sz="240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Conditional on Survival to Transplant Discharge </a:t>
            </a:r>
            <a:r>
              <a:rPr lang="en-US" sz="2400" kern="0" dirty="0" smtClean="0"/>
              <a:t>
</a:t>
            </a:r>
            <a:endParaRPr lang="en-US" sz="2400" kern="0"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Transplant program volume (pediatric and adult)</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ts val="2000"/>
              </a:lnSpc>
            </a:pPr>
            <a:r>
              <a:rPr lang="en-US" sz="2400" kern="0" dirty="0" smtClean="0"/>
              <a:t>
</a:t>
            </a:r>
            <a:r>
              <a:rPr lang="en-US" sz="2000" kern="0" dirty="0" smtClean="0"/>
              <a:t>Risk Factors for Developing Severe Renal Dysfunction within 10 Years</a:t>
            </a:r>
          </a:p>
          <a:p>
            <a:pPr>
              <a:lnSpc>
                <a:spcPts val="2000"/>
              </a:lnSpc>
            </a:pPr>
            <a:r>
              <a:rPr lang="en-US" sz="2000" kern="0" dirty="0" smtClean="0"/>
              <a:t>Limited to Recipients without Severe Renal Dysfunction* Pre-Transplant </a:t>
            </a:r>
            <a:r>
              <a:rPr lang="en-US" sz="2400" kern="0" dirty="0" smtClean="0"/>
              <a:t>
</a:t>
            </a:r>
            <a:endParaRPr lang="en-US" sz="2400" kern="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0.0204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1,787)</a:t>
            </a:r>
            <a:endParaRPr lang="en-US" sz="2400" b="1"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9" name="TextBox 1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0407277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ts val="2000"/>
              </a:lnSpc>
            </a:pPr>
            <a:r>
              <a:rPr lang="en-US" sz="2400" kern="0" dirty="0" smtClean="0"/>
              <a:t>
</a:t>
            </a:r>
            <a:r>
              <a:rPr lang="en-US" sz="2000" kern="0" dirty="0" smtClean="0"/>
              <a:t>Risk Factors for Developing Severe Renal Dysfunction within 10 Years</a:t>
            </a:r>
          </a:p>
          <a:p>
            <a:pPr>
              <a:lnSpc>
                <a:spcPts val="2000"/>
              </a:lnSpc>
            </a:pPr>
            <a:r>
              <a:rPr lang="en-US" sz="2000" kern="0" dirty="0" smtClean="0"/>
              <a:t>Limited to Recipients without Severe Renal Dysfunction* Pre-Transplant </a:t>
            </a:r>
            <a:r>
              <a:rPr lang="en-US" sz="2400" kern="0" dirty="0" smtClean="0"/>
              <a:t>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(1995-2003)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6477000" y="19812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1,787)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r>
              <a:rPr lang="en-US" sz="2000" kern="0" dirty="0" smtClean="0">
                <a:solidFill>
                  <a:srgbClr val="FFFF00"/>
                </a:solidFill>
              </a:rPr>
              <a:t>
Ratio of pediatric transplant volume to total transplant volume</a:t>
            </a:r>
            <a:endParaRPr lang="en-US" sz="20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Conditional on Survival to Transplant Discharge </a:t>
            </a:r>
            <a:r>
              <a:rPr lang="en-US" sz="2400" kern="0" dirty="0" smtClean="0"/>
              <a:t>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9" name="TextBox 1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0026384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263570"/>
            <a:ext cx="6553200" cy="48768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2,547)</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5 Years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(1998-2008)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719310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5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Donor Age</a:t>
                      </a:r>
                      <a:endParaRPr lang="en-US"/>
                    </a:p>
                  </a:txBody>
                  <a:tcPr>
                    <a:solidFill>
                      <a:srgbClr val="000000"/>
                    </a:solidFill>
                  </a:tcPr>
                </a:tc>
                <a:tc>
                  <a:txBody>
                    <a:bodyPr/>
                    <a:lstStyle/>
                    <a:p>
                      <a:r>
                        <a:rPr lang="en-US" dirty="0" smtClean="0"/>
                        <a:t>Transplant program volume (pediatric and adult)</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Developing CAV within 5 Years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(1998-2008)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316740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2,547)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5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(1998-2008)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9943267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0.0129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2,547)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Transplant program volume (pediatric and adult)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5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(1998-2008)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5986561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900" y="1981200"/>
            <a:ext cx="6172200" cy="41148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1,731)</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10 Years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(1993-2003)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260491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5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weight</a:t>
                      </a:r>
                      <a:endParaRPr lang="en-US"/>
                    </a:p>
                  </a:txBody>
                  <a:tcPr>
                    <a:solidFill>
                      <a:srgbClr val="000000"/>
                    </a:solidFill>
                  </a:tcPr>
                </a:tc>
                <a:tc>
                  <a:txBody>
                    <a:bodyPr/>
                    <a:lstStyle/>
                    <a:p>
                      <a:r>
                        <a:rPr lang="en-US" dirty="0" smtClean="0"/>
                        <a:t>Total program volume (pediatric and adult)</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10 Years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(1993-2003)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974908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1,731)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weight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10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(1993-2003)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3379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1-5 Years)</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2210079"/>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2099866358"/>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639982659"/>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extLst>
              <p:ext uri="{D42A27DB-BD31-4B8C-83A1-F6EECF244321}">
                <p14:modId xmlns:p14="http://schemas.microsoft.com/office/powerpoint/2010/main" val="3373326036"/>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percentage of retransplants may be greater.</a:t>
            </a:r>
            <a:endParaRPr lang="en-US" sz="1200" b="1" dirty="0">
              <a:solidFill>
                <a:srgbClr val="FFFF00"/>
              </a:solidFill>
            </a:endParaRPr>
          </a:p>
        </p:txBody>
      </p:sp>
      <p:sp>
        <p:nvSpPr>
          <p:cNvPr id="17" name="TextBox 1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8"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7"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0.0430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1,731)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Total program volume (pediatric and adult)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10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(1993-2003)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7425047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Early Graft Failure (EGF)</a:t>
            </a:r>
            <a:endParaRPr lang="en-US" sz="4000" dirty="0"/>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2"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6" name="TextBox 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961616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Cumulative </a:t>
            </a:r>
            <a:r>
              <a:rPr lang="en-US" sz="2400" dirty="0"/>
              <a:t>Incidence of </a:t>
            </a:r>
            <a:r>
              <a:rPr lang="en-US" sz="2400" dirty="0" smtClean="0"/>
              <a:t>EGF by Transplant Type</a:t>
            </a:r>
            <a:r>
              <a:rPr lang="en-US" sz="2400" dirty="0"/>
              <a:t/>
            </a:r>
            <a:br>
              <a:rPr lang="en-US" sz="2400" dirty="0"/>
            </a:br>
            <a:r>
              <a:rPr lang="en-US" sz="2000" dirty="0"/>
              <a:t>(Transplants: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TextBox 2"/>
          <p:cNvSpPr txBox="1"/>
          <p:nvPr/>
        </p:nvSpPr>
        <p:spPr>
          <a:xfrm>
            <a:off x="5410200" y="2743200"/>
            <a:ext cx="1676400" cy="292388"/>
          </a:xfrm>
          <a:prstGeom prst="rect">
            <a:avLst/>
          </a:prstGeom>
          <a:noFill/>
        </p:spPr>
        <p:txBody>
          <a:bodyPr wrap="square" rtlCol="0">
            <a:spAutoFit/>
          </a:bodyPr>
          <a:lstStyle/>
          <a:p>
            <a:r>
              <a:rPr lang="en-US" sz="1300" b="1" dirty="0" smtClean="0">
                <a:solidFill>
                  <a:srgbClr val="FFFF00"/>
                </a:solidFill>
              </a:rPr>
              <a:t>p = 0.2346</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9297367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a:t>Pediatric </a:t>
            </a:r>
            <a:r>
              <a:rPr lang="en-US" sz="2600" dirty="0" smtClean="0"/>
              <a:t>Heart Transplants</a:t>
            </a:r>
            <a:r>
              <a:rPr lang="en-US" sz="2800" dirty="0" smtClean="0"/>
              <a:t/>
            </a:r>
            <a:br>
              <a:rPr lang="en-US" sz="2800" dirty="0" smtClean="0"/>
            </a:br>
            <a:r>
              <a:rPr lang="en-US" sz="2400" dirty="0" smtClean="0"/>
              <a:t>% with EGF </a:t>
            </a:r>
            <a:r>
              <a:rPr lang="en-US" sz="2400" dirty="0"/>
              <a:t>by EGF Type and </a:t>
            </a:r>
            <a:r>
              <a:rPr lang="en-US" sz="2400" dirty="0" smtClean="0"/>
              <a:t>Year</a:t>
            </a:r>
            <a:br>
              <a:rPr lang="en-US" sz="2400" dirty="0" smtClean="0"/>
            </a:br>
            <a:r>
              <a:rPr lang="en-US" sz="2400" dirty="0" smtClean="0"/>
              <a:t>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0029232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a:t>Pediatric </a:t>
            </a:r>
            <a:r>
              <a:rPr lang="en-US" sz="2600" dirty="0" smtClean="0"/>
              <a:t>Heart Transplants</a:t>
            </a:r>
            <a:r>
              <a:rPr lang="en-US" sz="2800" dirty="0" smtClean="0"/>
              <a:t/>
            </a:r>
            <a:br>
              <a:rPr lang="en-US" sz="2800" dirty="0" smtClean="0"/>
            </a:br>
            <a:r>
              <a:rPr lang="en-US" sz="2400" dirty="0" smtClean="0"/>
              <a:t>Cumulative </a:t>
            </a:r>
            <a:r>
              <a:rPr lang="en-US" sz="2400" dirty="0"/>
              <a:t>Incidence of </a:t>
            </a:r>
            <a:r>
              <a:rPr lang="en-US" sz="2400" dirty="0" smtClean="0"/>
              <a:t>EGF by Era</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794575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a:t>Pediatric </a:t>
            </a:r>
            <a:r>
              <a:rPr lang="en-US" sz="2600" dirty="0" smtClean="0"/>
              <a:t>Heart Transplants</a:t>
            </a:r>
            <a:r>
              <a:rPr lang="en-US" sz="2800" dirty="0" smtClean="0"/>
              <a:t/>
            </a:r>
            <a:br>
              <a:rPr lang="en-US" sz="2800" dirty="0" smtClean="0"/>
            </a:br>
            <a:r>
              <a:rPr lang="en-US" sz="2400" dirty="0" smtClean="0"/>
              <a:t>Cumulative </a:t>
            </a:r>
            <a:r>
              <a:rPr lang="en-US" sz="2400" dirty="0"/>
              <a:t>Incidence of </a:t>
            </a:r>
            <a:r>
              <a:rPr lang="en-US" sz="2400" dirty="0" smtClean="0"/>
              <a:t>EGF by Diagnosis</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6464361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a:t>Pediatric </a:t>
            </a:r>
            <a:r>
              <a:rPr lang="en-US" sz="2600" dirty="0" smtClean="0"/>
              <a:t>Heart Transplants</a:t>
            </a:r>
            <a:r>
              <a:rPr lang="en-US" sz="2800" dirty="0" smtClean="0"/>
              <a:t/>
            </a:r>
            <a:br>
              <a:rPr lang="en-US" sz="2800" dirty="0" smtClean="0"/>
            </a:br>
            <a:r>
              <a:rPr lang="en-US" sz="2400" dirty="0" smtClean="0"/>
              <a:t>Cumulative </a:t>
            </a:r>
            <a:r>
              <a:rPr lang="en-US" sz="2400" dirty="0"/>
              <a:t>Incidence of </a:t>
            </a:r>
            <a:r>
              <a:rPr lang="en-US" sz="2400" dirty="0" smtClean="0"/>
              <a:t>EGF by Diagnosis and Era</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0807739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a:t>Pediatric </a:t>
            </a:r>
            <a:r>
              <a:rPr lang="en-US" sz="2600" dirty="0" smtClean="0"/>
              <a:t>Heart Transplants</a:t>
            </a:r>
            <a:r>
              <a:rPr lang="en-US" sz="2800" dirty="0" smtClean="0"/>
              <a:t/>
            </a:r>
            <a:br>
              <a:rPr lang="en-US" sz="2800" dirty="0" smtClean="0"/>
            </a:br>
            <a:r>
              <a:rPr lang="en-US" sz="2400" dirty="0" smtClean="0"/>
              <a:t>% with EGF </a:t>
            </a:r>
            <a:r>
              <a:rPr lang="en-US" sz="2400" dirty="0"/>
              <a:t>by EGF Type and </a:t>
            </a:r>
            <a:r>
              <a:rPr lang="en-US" sz="2400" dirty="0" smtClean="0"/>
              <a:t>Age Group</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1295400" y="2362200"/>
            <a:ext cx="5791200" cy="3429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of % with EGF were significant at p &lt; 0.05.</a:t>
            </a:r>
            <a:endParaRPr lang="en-US" sz="1300" b="1" dirty="0">
              <a:solidFill>
                <a:srgbClr val="FFFF00"/>
              </a:solidFill>
            </a:endParaRP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7040872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a:t>Pediatric </a:t>
            </a:r>
            <a:r>
              <a:rPr lang="en-US" sz="2600" dirty="0" smtClean="0"/>
              <a:t>Heart Transplants</a:t>
            </a:r>
            <a:r>
              <a:rPr lang="en-US" sz="2800" dirty="0" smtClean="0"/>
              <a:t/>
            </a:r>
            <a:br>
              <a:rPr lang="en-US" sz="2800" dirty="0" smtClean="0"/>
            </a:br>
            <a:r>
              <a:rPr lang="en-US" sz="2400" dirty="0" smtClean="0"/>
              <a:t>% with EGF </a:t>
            </a:r>
            <a:r>
              <a:rPr lang="en-US" sz="2400" dirty="0"/>
              <a:t>by EGF </a:t>
            </a:r>
            <a:r>
              <a:rPr lang="en-US" sz="2400" dirty="0" smtClean="0"/>
              <a:t>Type, Gender and Diagnosis</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Rectangle 2"/>
          <p:cNvSpPr/>
          <p:nvPr/>
        </p:nvSpPr>
        <p:spPr>
          <a:xfrm>
            <a:off x="4038600" y="5649034"/>
            <a:ext cx="1906291" cy="353943"/>
          </a:xfrm>
          <a:prstGeom prst="rect">
            <a:avLst/>
          </a:prstGeom>
        </p:spPr>
        <p:txBody>
          <a:bodyPr wrap="none">
            <a:spAutoFit/>
          </a:bodyPr>
          <a:lstStyle/>
          <a:p>
            <a:r>
              <a:rPr lang="en-US" sz="1700" b="1" dirty="0" smtClean="0">
                <a:solidFill>
                  <a:srgbClr val="FFFF00"/>
                </a:solidFill>
              </a:rPr>
              <a:t>Cardiomyopathy</a:t>
            </a:r>
            <a:endParaRPr lang="en-US" sz="1700" b="1" dirty="0">
              <a:solidFill>
                <a:srgbClr val="FFFF00"/>
              </a:solidFill>
            </a:endParaRPr>
          </a:p>
        </p:txBody>
      </p:sp>
      <p:sp>
        <p:nvSpPr>
          <p:cNvPr id="5" name="Rectangle 4"/>
          <p:cNvSpPr/>
          <p:nvPr/>
        </p:nvSpPr>
        <p:spPr>
          <a:xfrm>
            <a:off x="1445430" y="5649033"/>
            <a:ext cx="1311578" cy="353943"/>
          </a:xfrm>
          <a:prstGeom prst="rect">
            <a:avLst/>
          </a:prstGeom>
        </p:spPr>
        <p:txBody>
          <a:bodyPr wrap="none">
            <a:spAutoFit/>
          </a:bodyPr>
          <a:lstStyle/>
          <a:p>
            <a:r>
              <a:rPr lang="en-US" sz="1700" b="1" dirty="0">
                <a:solidFill>
                  <a:srgbClr val="FFFF00"/>
                </a:solidFill>
              </a:rPr>
              <a:t>Congenital</a:t>
            </a:r>
          </a:p>
        </p:txBody>
      </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4239704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a:t>Pediatric </a:t>
            </a:r>
            <a:r>
              <a:rPr lang="en-US" sz="2600" dirty="0" smtClean="0"/>
              <a:t>Heart Transplants</a:t>
            </a:r>
            <a:r>
              <a:rPr lang="en-US" sz="2800" dirty="0" smtClean="0"/>
              <a:t/>
            </a:r>
            <a:br>
              <a:rPr lang="en-US" sz="2800" dirty="0" smtClean="0"/>
            </a:br>
            <a:r>
              <a:rPr lang="en-US" sz="2400" dirty="0"/>
              <a:t>Cumulative Incidence of EGF by Donor </a:t>
            </a:r>
            <a:r>
              <a:rPr lang="en-US" sz="2400" dirty="0" smtClean="0"/>
              <a:t>Gender</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TextBox 2"/>
          <p:cNvSpPr txBox="1"/>
          <p:nvPr/>
        </p:nvSpPr>
        <p:spPr>
          <a:xfrm>
            <a:off x="5257800" y="2819400"/>
            <a:ext cx="1295400" cy="292388"/>
          </a:xfrm>
          <a:prstGeom prst="rect">
            <a:avLst/>
          </a:prstGeom>
          <a:noFill/>
        </p:spPr>
        <p:txBody>
          <a:bodyPr wrap="square" rtlCol="0">
            <a:spAutoFit/>
          </a:bodyPr>
          <a:lstStyle/>
          <a:p>
            <a:r>
              <a:rPr lang="en-US" sz="1300" b="1" dirty="0" smtClean="0">
                <a:solidFill>
                  <a:srgbClr val="FFFF00"/>
                </a:solidFill>
              </a:rPr>
              <a:t>p = 0.1922</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32254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6-10 Years)</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36446362"/>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1879802471"/>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66067880"/>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extLst>
              <p:ext uri="{D42A27DB-BD31-4B8C-83A1-F6EECF244321}">
                <p14:modId xmlns:p14="http://schemas.microsoft.com/office/powerpoint/2010/main" val="3443552407"/>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percentage of retransplants may be greater.</a:t>
            </a:r>
            <a:endParaRPr lang="en-US" sz="1200" b="1" dirty="0">
              <a:solidFill>
                <a:srgbClr val="FFFF00"/>
              </a:solidFill>
            </a:endParaRPr>
          </a:p>
        </p:txBody>
      </p:sp>
      <p:sp>
        <p:nvSpPr>
          <p:cNvPr id="17" name="TextBox 1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8"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7"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a:t>Pediatric </a:t>
            </a:r>
            <a:r>
              <a:rPr lang="en-US" sz="2600" dirty="0" smtClean="0"/>
              <a:t>Heart Transplants</a:t>
            </a:r>
            <a:r>
              <a:rPr lang="en-US" sz="2800" dirty="0" smtClean="0"/>
              <a:t/>
            </a:r>
            <a:br>
              <a:rPr lang="en-US" sz="2800" dirty="0" smtClean="0"/>
            </a:br>
            <a:r>
              <a:rPr lang="en-US" sz="2400" dirty="0" smtClean="0"/>
              <a:t>Cumulative </a:t>
            </a:r>
            <a:r>
              <a:rPr lang="en-US" sz="2400" dirty="0"/>
              <a:t>Incidence of </a:t>
            </a:r>
            <a:r>
              <a:rPr lang="en-US" sz="2400" dirty="0" smtClean="0"/>
              <a:t>EGF by Donor Age Group</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TextBox 2"/>
          <p:cNvSpPr txBox="1"/>
          <p:nvPr/>
        </p:nvSpPr>
        <p:spPr>
          <a:xfrm>
            <a:off x="1286934" y="2667000"/>
            <a:ext cx="6942666"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p &lt; 0.05 except &lt;1 vs. 1-10, &lt;1 vs. 11-17 and 11-17 vs. 35-49.</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109576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a:t>Pediatric </a:t>
            </a:r>
            <a:r>
              <a:rPr lang="en-US" sz="2600" dirty="0" smtClean="0"/>
              <a:t>Heart Transplants</a:t>
            </a:r>
            <a:r>
              <a:rPr lang="en-US" sz="2800" dirty="0" smtClean="0"/>
              <a:t/>
            </a:r>
            <a:br>
              <a:rPr lang="en-US" sz="2800" dirty="0" smtClean="0"/>
            </a:br>
            <a:r>
              <a:rPr lang="en-US" sz="2400" dirty="0"/>
              <a:t>Cumulative Incidence of EGF by </a:t>
            </a:r>
            <a:r>
              <a:rPr lang="en-US" sz="2400" dirty="0" smtClean="0"/>
              <a:t>Mechanical </a:t>
            </a:r>
            <a:r>
              <a:rPr lang="en-US" sz="2400" dirty="0"/>
              <a:t>Circulatory Support*</a:t>
            </a:r>
            <a:r>
              <a:rPr lang="en-US" sz="2000" dirty="0"/>
              <a:t> </a:t>
            </a: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5099538" y="5867400"/>
            <a:ext cx="4038600" cy="1092607"/>
          </a:xfrm>
          <a:prstGeom prst="rect">
            <a:avLst/>
          </a:prstGeom>
          <a:noFill/>
        </p:spPr>
        <p:txBody>
          <a:bodyPr wrap="square" rtlCol="0">
            <a:spAutoFit/>
          </a:bodyPr>
          <a:lstStyle/>
          <a:p>
            <a:r>
              <a:rPr lang="en-US" sz="1300" b="1" dirty="0" smtClean="0">
                <a:solidFill>
                  <a:srgbClr val="FFFF00"/>
                </a:solidFill>
              </a:rPr>
              <a:t>* LVAD, RVAD, TAH, ECMO</a:t>
            </a:r>
          </a:p>
          <a:p>
            <a:r>
              <a:rPr lang="en-US" sz="1300" b="1" dirty="0" smtClean="0"/>
              <a:t>Transplant recipients </a:t>
            </a:r>
            <a:r>
              <a:rPr lang="en-US" sz="1300" b="1" dirty="0"/>
              <a:t>with </a:t>
            </a:r>
            <a:r>
              <a:rPr lang="en-US" sz="1300" b="1" dirty="0" smtClean="0"/>
              <a:t>not reported MSC </a:t>
            </a:r>
            <a:r>
              <a:rPr lang="en-US" sz="1300" b="1" dirty="0"/>
              <a:t>status </a:t>
            </a:r>
            <a:r>
              <a:rPr lang="en-US" sz="1300" b="1" dirty="0" smtClean="0"/>
              <a:t>(N=1,393) and those with ECMO + VAD reported (N=44) were excluded.</a:t>
            </a:r>
            <a:endParaRPr lang="en-US" sz="1300" b="1" dirty="0"/>
          </a:p>
          <a:p>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0711379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a:t>Pediatric </a:t>
            </a:r>
            <a:r>
              <a:rPr lang="en-US" sz="2600" dirty="0" smtClean="0"/>
              <a:t>Heart Transplants</a:t>
            </a:r>
            <a:r>
              <a:rPr lang="en-US" sz="2800" dirty="0" smtClean="0"/>
              <a:t/>
            </a:r>
            <a:br>
              <a:rPr lang="en-US" sz="2800" dirty="0" smtClean="0"/>
            </a:br>
            <a:r>
              <a:rPr lang="en-US" sz="2400" dirty="0" smtClean="0"/>
              <a:t>% with EGF </a:t>
            </a:r>
            <a:r>
              <a:rPr lang="en-US" sz="2400" dirty="0"/>
              <a:t>by </a:t>
            </a:r>
            <a:r>
              <a:rPr lang="en-US" sz="2400" dirty="0" smtClean="0"/>
              <a:t>Location and Era </a:t>
            </a:r>
            <a:br>
              <a:rPr lang="en-US" sz="2400" dirty="0" smtClean="0"/>
            </a:br>
            <a:r>
              <a:rPr lang="en-US" sz="2400" dirty="0" smtClean="0"/>
              <a:t>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990600" y="586601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Europe</a:t>
            </a:r>
            <a:endParaRPr lang="en-US" sz="1700" b="1" dirty="0">
              <a:solidFill>
                <a:srgbClr val="FFFF00"/>
              </a:solidFill>
            </a:endParaRPr>
          </a:p>
        </p:txBody>
      </p:sp>
      <p:sp>
        <p:nvSpPr>
          <p:cNvPr id="12" name="TextBox 1"/>
          <p:cNvSpPr txBox="1"/>
          <p:nvPr/>
        </p:nvSpPr>
        <p:spPr>
          <a:xfrm>
            <a:off x="3896371"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North America</a:t>
            </a:r>
            <a:endParaRPr lang="en-US" sz="1700" b="1" dirty="0">
              <a:solidFill>
                <a:srgbClr val="FFFF00"/>
              </a:solidFill>
            </a:endParaRPr>
          </a:p>
        </p:txBody>
      </p:sp>
      <p:sp>
        <p:nvSpPr>
          <p:cNvPr id="13" name="TextBox 1"/>
          <p:cNvSpPr txBox="1"/>
          <p:nvPr/>
        </p:nvSpPr>
        <p:spPr>
          <a:xfrm>
            <a:off x="6649718"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Other</a:t>
            </a:r>
            <a:endParaRPr lang="en-US" sz="1700" b="1" dirty="0">
              <a:solidFill>
                <a:srgbClr val="FFFF00"/>
              </a:solidFill>
            </a:endParaRPr>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3779848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a:t>Pediatric </a:t>
            </a:r>
            <a:r>
              <a:rPr lang="en-US" sz="2600" dirty="0" smtClean="0"/>
              <a:t>Heart Transplants</a:t>
            </a:r>
            <a:r>
              <a:rPr lang="en-US" sz="2800" dirty="0" smtClean="0"/>
              <a:t/>
            </a:r>
            <a:br>
              <a:rPr lang="en-US" sz="2800" dirty="0" smtClean="0"/>
            </a:br>
            <a:r>
              <a:rPr lang="en-US" sz="2400" dirty="0" smtClean="0"/>
              <a:t>% with EGF and non-EGF Early Failures by Location and Era 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990600" y="586601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Europe</a:t>
            </a:r>
            <a:endParaRPr lang="en-US" sz="1700" b="1" dirty="0">
              <a:solidFill>
                <a:srgbClr val="FFFF00"/>
              </a:solidFill>
            </a:endParaRPr>
          </a:p>
        </p:txBody>
      </p:sp>
      <p:sp>
        <p:nvSpPr>
          <p:cNvPr id="12" name="TextBox 1"/>
          <p:cNvSpPr txBox="1"/>
          <p:nvPr/>
        </p:nvSpPr>
        <p:spPr>
          <a:xfrm>
            <a:off x="3896371"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North America</a:t>
            </a:r>
            <a:endParaRPr lang="en-US" sz="1700" b="1" dirty="0">
              <a:solidFill>
                <a:srgbClr val="FFFF00"/>
              </a:solidFill>
            </a:endParaRPr>
          </a:p>
        </p:txBody>
      </p:sp>
      <p:sp>
        <p:nvSpPr>
          <p:cNvPr id="13" name="TextBox 1"/>
          <p:cNvSpPr txBox="1"/>
          <p:nvPr/>
        </p:nvSpPr>
        <p:spPr>
          <a:xfrm>
            <a:off x="6649718"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Other</a:t>
            </a:r>
            <a:endParaRPr lang="en-US" sz="1700" b="1" dirty="0">
              <a:solidFill>
                <a:srgbClr val="FFFF00"/>
              </a:solidFill>
            </a:endParaRPr>
          </a:p>
        </p:txBody>
      </p:sp>
      <p:sp>
        <p:nvSpPr>
          <p:cNvPr id="3" name="TextBox 2"/>
          <p:cNvSpPr txBox="1"/>
          <p:nvPr/>
        </p:nvSpPr>
        <p:spPr>
          <a:xfrm>
            <a:off x="5184357" y="6221276"/>
            <a:ext cx="3789658" cy="492443"/>
          </a:xfrm>
          <a:prstGeom prst="rect">
            <a:avLst/>
          </a:prstGeom>
          <a:noFill/>
        </p:spPr>
        <p:txBody>
          <a:bodyPr wrap="square" rtlCol="0">
            <a:spAutoFit/>
          </a:bodyPr>
          <a:lstStyle/>
          <a:p>
            <a:r>
              <a:rPr lang="en-US" sz="1300" b="1" dirty="0" smtClean="0"/>
              <a:t>* </a:t>
            </a:r>
            <a:r>
              <a:rPr lang="en-US" sz="1300" b="1" dirty="0">
                <a:solidFill>
                  <a:srgbClr val="FFFF00"/>
                </a:solidFill>
              </a:rPr>
              <a:t>non-EGF early failures include non-EGF retransplants and deaths within 30 days</a:t>
            </a:r>
          </a:p>
        </p:txBody>
      </p:sp>
      <p:sp>
        <p:nvSpPr>
          <p:cNvPr id="14" name="TextBox 1"/>
          <p:cNvSpPr txBox="1"/>
          <p:nvPr/>
        </p:nvSpPr>
        <p:spPr>
          <a:xfrm>
            <a:off x="1219200" y="2417495"/>
            <a:ext cx="5562600" cy="630506"/>
          </a:xfrm>
          <a:prstGeom prst="rect">
            <a:avLst/>
          </a:prstGeom>
          <a:solidFill>
            <a:schemeClr val="bg2"/>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No pair-wise comparisons </a:t>
            </a:r>
            <a:r>
              <a:rPr lang="en-US" sz="1300" b="1" dirty="0" smtClean="0">
                <a:solidFill>
                  <a:srgbClr val="FFFF00"/>
                </a:solidFill>
              </a:rPr>
              <a:t>of % with EGF and % with non-EGF early failures between </a:t>
            </a:r>
            <a:r>
              <a:rPr lang="en-US" sz="1300" b="1" dirty="0">
                <a:solidFill>
                  <a:srgbClr val="FFFF00"/>
                </a:solidFill>
              </a:rPr>
              <a:t>eras within each location and between locations within each era were significant at p &lt; </a:t>
            </a:r>
            <a:r>
              <a:rPr lang="en-US" sz="1300" b="1" dirty="0" smtClean="0">
                <a:solidFill>
                  <a:srgbClr val="FFFF00"/>
                </a:solidFill>
              </a:rPr>
              <a:t>0.05.</a:t>
            </a:r>
            <a:endParaRPr lang="en-US" sz="1300" b="1"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5519867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a:t>Pediatric </a:t>
            </a:r>
            <a:r>
              <a:rPr lang="en-US" sz="2600" dirty="0" smtClean="0"/>
              <a:t>Heart Transplants</a:t>
            </a:r>
            <a:r>
              <a:rPr lang="en-US" sz="2800" dirty="0" smtClean="0"/>
              <a:t/>
            </a:r>
            <a:br>
              <a:rPr lang="en-US" sz="2800" dirty="0" smtClean="0"/>
            </a:br>
            <a:r>
              <a:rPr lang="en-US" sz="2400" dirty="0" smtClean="0"/>
              <a:t>% with EGF </a:t>
            </a:r>
            <a:r>
              <a:rPr lang="en-US" sz="2400" dirty="0"/>
              <a:t>by EGF Type and </a:t>
            </a:r>
            <a:r>
              <a:rPr lang="en-US" sz="2400" dirty="0" smtClean="0"/>
              <a:t>Center Volume</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3945626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a:t>Pediatric </a:t>
            </a:r>
            <a:r>
              <a:rPr lang="en-US" sz="2600" dirty="0" smtClean="0"/>
              <a:t>Heart Transplants</a:t>
            </a:r>
            <a:r>
              <a:rPr lang="en-US" sz="2800" dirty="0" smtClean="0"/>
              <a:t/>
            </a:r>
            <a:br>
              <a:rPr lang="en-US" sz="2800" dirty="0" smtClean="0"/>
            </a:br>
            <a:r>
              <a:rPr lang="en-US" sz="2400" dirty="0" smtClean="0"/>
              <a:t>% with EGF </a:t>
            </a:r>
            <a:r>
              <a:rPr lang="en-US" sz="2400" dirty="0"/>
              <a:t>by EGF Type and </a:t>
            </a:r>
            <a:r>
              <a:rPr lang="en-US" sz="2400" dirty="0" smtClean="0"/>
              <a:t>PRA</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8691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4953000" y="6243935"/>
            <a:ext cx="4038600" cy="461665"/>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3085925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a:t>Pediatric </a:t>
            </a:r>
            <a:r>
              <a:rPr lang="en-US" sz="2600" dirty="0" smtClean="0"/>
              <a:t>Heart Transplants</a:t>
            </a:r>
            <a:r>
              <a:rPr lang="en-US" sz="2800" dirty="0" smtClean="0"/>
              <a:t/>
            </a:r>
            <a:br>
              <a:rPr lang="en-US" sz="2800" dirty="0" smtClean="0"/>
            </a:br>
            <a:r>
              <a:rPr lang="en-US" sz="2400" dirty="0" smtClean="0"/>
              <a:t>Cumulative </a:t>
            </a:r>
            <a:r>
              <a:rPr lang="en-US" sz="2400" dirty="0"/>
              <a:t>Incidence of </a:t>
            </a:r>
            <a:r>
              <a:rPr lang="en-US" sz="2400" dirty="0" smtClean="0"/>
              <a:t>EGF by </a:t>
            </a:r>
            <a:r>
              <a:rPr lang="en-US" sz="2400" dirty="0"/>
              <a:t>Ischemic </a:t>
            </a:r>
            <a:r>
              <a:rPr lang="en-US" sz="2400" dirty="0" smtClean="0"/>
              <a:t>Time</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2505440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a:t>Pediatric Heart </a:t>
            </a:r>
            <a:r>
              <a:rPr lang="en-US" sz="2600" dirty="0" smtClean="0"/>
              <a:t>Transplants</a:t>
            </a:r>
            <a:r>
              <a:rPr lang="en-US" sz="2800" dirty="0" smtClean="0"/>
              <a:t/>
            </a:r>
            <a:br>
              <a:rPr lang="en-US" sz="2800" dirty="0" smtClean="0"/>
            </a:br>
            <a:r>
              <a:rPr lang="en-US" sz="2400" dirty="0"/>
              <a:t>Cumulative Incidence of EGF by </a:t>
            </a:r>
            <a:r>
              <a:rPr lang="en-US" sz="2400" dirty="0" smtClean="0"/>
              <a:t>Donor/Recipient BMI Ratio</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964786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a:t>Pediatric </a:t>
            </a:r>
            <a:r>
              <a:rPr lang="en-US" sz="2600" dirty="0" smtClean="0"/>
              <a:t>Heart Transplants</a:t>
            </a:r>
            <a:r>
              <a:rPr lang="en-US" sz="2800" dirty="0" smtClean="0"/>
              <a:t/>
            </a:r>
            <a:br>
              <a:rPr lang="en-US" sz="2800" dirty="0" smtClean="0"/>
            </a:br>
            <a:r>
              <a:rPr lang="en-US" sz="2400" dirty="0"/>
              <a:t>Cumulative Incidence of EGF by Donor </a:t>
            </a:r>
            <a:r>
              <a:rPr lang="en-US" sz="2400" dirty="0" smtClean="0"/>
              <a:t>Cause of Death</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0337619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a:t>Pediatric </a:t>
            </a:r>
            <a:r>
              <a:rPr lang="en-US" sz="2600" dirty="0" smtClean="0"/>
              <a:t>Heart Transplants</a:t>
            </a:r>
            <a:br>
              <a:rPr lang="en-US" sz="2600" dirty="0" smtClean="0"/>
            </a:br>
            <a:r>
              <a:rPr lang="en-US" sz="2400" dirty="0" smtClean="0"/>
              <a:t>% with EGF by Donor and Recipient Characteristics</a:t>
            </a:r>
            <a:br>
              <a:rPr lang="en-US" sz="2400" dirty="0" smtClean="0"/>
            </a:br>
            <a:r>
              <a:rPr lang="en-US" sz="2000" dirty="0" smtClean="0"/>
              <a:t>(Primary Transplants: January 2005 –  December 2013)</a:t>
            </a:r>
            <a:endParaRPr lang="en-US" sz="20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843" t="1666" r="1094" b="1875"/>
          <a:stretch>
            <a:fillRect/>
          </a:stretch>
        </p:blipFill>
        <p:spPr bwMode="auto">
          <a:xfrm>
            <a:off x="1462812" y="1266124"/>
            <a:ext cx="6385787" cy="491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06516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11-17 Years)</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37051700"/>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316026011"/>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870902469"/>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extLst>
              <p:ext uri="{D42A27DB-BD31-4B8C-83A1-F6EECF244321}">
                <p14:modId xmlns:p14="http://schemas.microsoft.com/office/powerpoint/2010/main" val="3322179198"/>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percentage of retransplants may be greater.</a:t>
            </a:r>
            <a:endParaRPr lang="en-US" sz="1200" b="1" dirty="0">
              <a:solidFill>
                <a:srgbClr val="FFFF00"/>
              </a:solidFill>
            </a:endParaRPr>
          </a:p>
        </p:txBody>
      </p:sp>
      <p:sp>
        <p:nvSpPr>
          <p:cNvPr id="17" name="TextBox 1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8"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7"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1545" y="1055882"/>
            <a:ext cx="7406655" cy="493777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3,394)</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in 30 Days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(2005-6/2013)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9840910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(2005-6/2013)
</a:t>
            </a:r>
            <a:endParaRPr lang="en-US" sz="2400" dirty="0">
              <a:solidFill>
                <a:srgbClr val="FFFF00"/>
              </a:solidFill>
            </a:endParaRPr>
          </a:p>
        </p:txBody>
      </p:sp>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Ischemia time</a:t>
                      </a:r>
                      <a:endParaRPr lang="en-US" dirty="0"/>
                    </a:p>
                  </a:txBody>
                  <a:tcPr>
                    <a:solidFill>
                      <a:srgbClr val="000000"/>
                    </a:solidFill>
                  </a:tcPr>
                </a:tc>
                <a:tc>
                  <a:txBody>
                    <a:bodyPr/>
                    <a:lstStyle/>
                    <a:p>
                      <a:endParaRPr lang="en-US"/>
                    </a:p>
                  </a:txBody>
                  <a:tcPr>
                    <a:solidFill>
                      <a:srgbClr val="000000"/>
                    </a:solidFill>
                  </a:tcPr>
                </a:tc>
              </a:tr>
            </a:tbl>
          </a:graphicData>
        </a:graphic>
      </p:graphicFrame>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4917803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3,394)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in 30 Days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(2005-6/2013)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6651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281713" y="1283804"/>
            <a:ext cx="8686800" cy="4202596"/>
          </a:xfrm>
        </p:spPr>
        <p:txBody>
          <a:bodyPr lIns="9144" rIns="9144"/>
          <a:lstStyle/>
          <a:p>
            <a:pPr>
              <a:lnSpc>
                <a:spcPct val="120000"/>
              </a:lnSpc>
              <a:spcBef>
                <a:spcPts val="500"/>
              </a:spcBef>
            </a:pPr>
            <a:r>
              <a:rPr lang="en-US" sz="2400" b="1" dirty="0" smtClean="0"/>
              <a:t>Donor, recipient and center characteristics: slides 3-25</a:t>
            </a:r>
          </a:p>
          <a:p>
            <a:pPr>
              <a:lnSpc>
                <a:spcPct val="120000"/>
              </a:lnSpc>
              <a:spcBef>
                <a:spcPts val="500"/>
              </a:spcBef>
            </a:pPr>
            <a:r>
              <a:rPr lang="en-US" sz="2400" b="1" dirty="0"/>
              <a:t>Post </a:t>
            </a:r>
            <a:r>
              <a:rPr lang="en-US" sz="2400" b="1" dirty="0" smtClean="0"/>
              <a:t>transplant – survival </a:t>
            </a:r>
            <a:r>
              <a:rPr lang="en-US" sz="2400" b="1" dirty="0"/>
              <a:t>and </a:t>
            </a:r>
            <a:r>
              <a:rPr lang="en-US" sz="2400" b="1" dirty="0" smtClean="0"/>
              <a:t>other outcomes</a:t>
            </a:r>
            <a:r>
              <a:rPr lang="en-US" sz="2400" b="1" dirty="0"/>
              <a:t>: </a:t>
            </a:r>
            <a:r>
              <a:rPr lang="en-US" sz="2400" b="1" dirty="0" smtClean="0"/>
              <a:t>slides 26-46</a:t>
            </a:r>
          </a:p>
          <a:p>
            <a:pPr>
              <a:lnSpc>
                <a:spcPct val="120000"/>
              </a:lnSpc>
              <a:spcBef>
                <a:spcPts val="500"/>
              </a:spcBef>
            </a:pPr>
            <a:r>
              <a:rPr lang="en-US" sz="2400" b="1" dirty="0"/>
              <a:t>Induction and </a:t>
            </a:r>
            <a:r>
              <a:rPr lang="en-US" sz="2400" b="1" dirty="0" smtClean="0"/>
              <a:t>maintenance immunosuppression: slides 47-60</a:t>
            </a:r>
          </a:p>
          <a:p>
            <a:pPr>
              <a:lnSpc>
                <a:spcPct val="120000"/>
              </a:lnSpc>
              <a:spcBef>
                <a:spcPts val="500"/>
              </a:spcBef>
            </a:pPr>
            <a:r>
              <a:rPr lang="en-US" sz="2400" b="1" dirty="0"/>
              <a:t>Rejection and </a:t>
            </a:r>
            <a:r>
              <a:rPr lang="en-US" sz="2400" b="1" dirty="0" smtClean="0"/>
              <a:t>post transplant morbidities: slides 61-98</a:t>
            </a:r>
          </a:p>
          <a:p>
            <a:pPr>
              <a:lnSpc>
                <a:spcPct val="120000"/>
              </a:lnSpc>
              <a:spcBef>
                <a:spcPts val="500"/>
              </a:spcBef>
            </a:pPr>
            <a:r>
              <a:rPr lang="en-US" sz="2400" b="1" dirty="0"/>
              <a:t>Retransplantation: slides </a:t>
            </a:r>
            <a:r>
              <a:rPr lang="en-US" sz="2400" b="1" dirty="0" smtClean="0"/>
              <a:t>99-105</a:t>
            </a:r>
          </a:p>
          <a:p>
            <a:pPr>
              <a:lnSpc>
                <a:spcPct val="120000"/>
              </a:lnSpc>
              <a:spcBef>
                <a:spcPts val="500"/>
              </a:spcBef>
            </a:pPr>
            <a:r>
              <a:rPr lang="en-US" sz="2400" b="1" dirty="0" smtClean="0"/>
              <a:t>Multivariable analyses: </a:t>
            </a:r>
            <a:r>
              <a:rPr lang="en-US" sz="2400" b="1" dirty="0"/>
              <a:t>slides </a:t>
            </a:r>
            <a:r>
              <a:rPr lang="en-US" sz="2400" b="1" dirty="0" smtClean="0"/>
              <a:t>106-170</a:t>
            </a:r>
          </a:p>
          <a:p>
            <a:pPr>
              <a:lnSpc>
                <a:spcPct val="120000"/>
              </a:lnSpc>
            </a:pPr>
            <a:r>
              <a:rPr lang="en-US" sz="2400" b="1" dirty="0"/>
              <a:t>Early Graft Failure (EGF): slides </a:t>
            </a:r>
            <a:r>
              <a:rPr lang="en-US" sz="2400" b="1" dirty="0" smtClean="0"/>
              <a:t>171-192</a:t>
            </a:r>
            <a:endParaRPr lang="en-US" sz="2400" b="1" dirty="0"/>
          </a:p>
        </p:txBody>
      </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93247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br>
              <a:rPr lang="en-US" sz="2600" dirty="0" smtClean="0"/>
            </a:br>
            <a:r>
              <a:rPr lang="en-US" sz="2400" dirty="0" smtClean="0"/>
              <a:t>Diagnosis Distribution by Location </a:t>
            </a:r>
            <a:br>
              <a:rPr lang="en-US" sz="2400" dirty="0" smtClean="0"/>
            </a:b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90027627"/>
              </p:ext>
            </p:extLst>
          </p:nvPr>
        </p:nvGraphicFramePr>
        <p:xfrm>
          <a:off x="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percentage of retransplants may be greater.</a:t>
            </a:r>
            <a:endParaRPr lang="en-US" sz="12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 of Patients Bridged with Mechanical Circulatory Support* </a:t>
            </a:r>
            <a:br>
              <a:rPr lang="en-US" sz="2400" dirty="0" smtClean="0"/>
            </a:br>
            <a:r>
              <a:rPr lang="en-US" sz="2400" dirty="0" smtClean="0"/>
              <a:t>by Year </a:t>
            </a:r>
            <a:r>
              <a:rPr lang="en-US" sz="2000" dirty="0" smtClean="0"/>
              <a:t>(Transplants: January 2005 – December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43658813"/>
              </p:ext>
            </p:extLst>
          </p:nvPr>
        </p:nvGraphicFramePr>
        <p:xfrm>
          <a:off x="152400" y="1524000"/>
          <a:ext cx="8839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 of Patients Bridged with Mechanical Circulatory Support* </a:t>
            </a:r>
            <a:br>
              <a:rPr lang="en-US" sz="2400" dirty="0" smtClean="0"/>
            </a:br>
            <a:r>
              <a:rPr lang="en-US" sz="2000" dirty="0" smtClean="0"/>
              <a:t>(Transplants: January 2009 – June 2014)</a:t>
            </a:r>
            <a:r>
              <a:rPr lang="en-US" sz="2400" dirty="0" smtClean="0"/>
              <a:t/>
            </a:r>
            <a:br>
              <a:rPr lang="en-US" sz="24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36977844"/>
              </p:ext>
            </p:extLst>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600" dirty="0" smtClean="0"/>
              <a:t>Pediatric Heart Transplants</a:t>
            </a:r>
            <a:r>
              <a:rPr lang="en-US" sz="2400" dirty="0" smtClean="0"/>
              <a:t/>
            </a:r>
            <a:br>
              <a:rPr lang="en-US" sz="2400" dirty="0" smtClean="0"/>
            </a:br>
            <a:r>
              <a:rPr lang="en-US" sz="2400" dirty="0" smtClean="0"/>
              <a:t>% of Patients Bridged with Mechanical Circulatory Support* </a:t>
            </a:r>
            <a:br>
              <a:rPr lang="en-US" sz="2400" dirty="0" smtClean="0"/>
            </a:br>
            <a:r>
              <a:rPr lang="en-US" sz="2400" dirty="0" smtClean="0"/>
              <a:t>by Age Group </a:t>
            </a:r>
            <a:r>
              <a:rPr lang="en-US" sz="2000" dirty="0" smtClean="0"/>
              <a:t>(Transplants: January 2009 – June 2014)</a:t>
            </a:r>
            <a:r>
              <a:rPr lang="en-US" sz="2400" dirty="0" smtClean="0"/>
              <a:t/>
            </a:r>
            <a:br>
              <a:rPr lang="en-US" sz="24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00496386"/>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solidFill>
                  <a:srgbClr val="FFFF00"/>
                </a:solidFill>
              </a:rPr>
              <a:t> </a:t>
            </a:r>
            <a:r>
              <a:rPr lang="en-US" sz="2400" dirty="0" smtClean="0"/>
              <a:t>PRA Distribution by Year</a:t>
            </a:r>
            <a:br>
              <a:rPr lang="en-US" sz="2400" dirty="0" smtClean="0"/>
            </a:br>
            <a:r>
              <a:rPr lang="en-US" sz="2000" dirty="0" smtClean="0"/>
              <a:t>(Transplants: January 2005 – December 2013)</a:t>
            </a:r>
            <a:r>
              <a:rPr lang="en-US" sz="2400" dirty="0" smtClean="0"/>
              <a:t/>
            </a:r>
            <a:br>
              <a:rPr lang="en-US" sz="24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52463093"/>
              </p:ext>
            </p:extLst>
          </p:nvPr>
        </p:nvGraphicFramePr>
        <p:xfrm>
          <a:off x="152400" y="1447800"/>
          <a:ext cx="8686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953000" y="6243935"/>
            <a:ext cx="4038600" cy="461665"/>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400" dirty="0" smtClean="0"/>
              <a:t/>
            </a:r>
            <a:br>
              <a:rPr lang="en-US" sz="2400" dirty="0" smtClean="0"/>
            </a:br>
            <a:r>
              <a:rPr lang="en-US" sz="2300" dirty="0" smtClean="0">
                <a:solidFill>
                  <a:srgbClr val="FFFF00"/>
                </a:solidFill>
              </a:rPr>
              <a:t> </a:t>
            </a:r>
            <a:r>
              <a:rPr lang="en-US" sz="2300" dirty="0" smtClean="0"/>
              <a:t>PRA Distribution by Age Group </a:t>
            </a:r>
            <a:br>
              <a:rPr lang="en-US" sz="2300" dirty="0" smtClean="0"/>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54971770"/>
              </p:ext>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5791200"/>
            <a:ext cx="2438400" cy="307777"/>
          </a:xfrm>
          <a:prstGeom prst="rect">
            <a:avLst/>
          </a:prstGeom>
          <a:noFill/>
        </p:spPr>
        <p:txBody>
          <a:bodyPr wrap="square" rtlCol="0">
            <a:spAutoFit/>
          </a:bodyPr>
          <a:lstStyle/>
          <a:p>
            <a:pPr algn="ctr"/>
            <a:r>
              <a:rPr lang="en-US" sz="1400" b="1" dirty="0" smtClean="0">
                <a:solidFill>
                  <a:srgbClr val="FFFF00"/>
                </a:solidFill>
              </a:rPr>
              <a:t>p&lt;0.0001</a:t>
            </a:r>
            <a:endParaRPr lang="en-US" sz="1400" b="1" dirty="0">
              <a:solidFill>
                <a:srgbClr val="FFFF00"/>
              </a:solidFill>
            </a:endParaRPr>
          </a:p>
        </p:txBody>
      </p:sp>
      <p:sp>
        <p:nvSpPr>
          <p:cNvPr id="11" name="TextBox 10"/>
          <p:cNvSpPr txBox="1"/>
          <p:nvPr/>
        </p:nvSpPr>
        <p:spPr>
          <a:xfrm>
            <a:off x="4953000" y="6243935"/>
            <a:ext cx="4038600" cy="461665"/>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sp>
        <p:nvSpPr>
          <p:cNvPr id="15" name="TextBox 14"/>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Post Transplant:</a:t>
            </a:r>
            <a:br>
              <a:rPr lang="en-US" dirty="0" smtClean="0"/>
            </a:br>
            <a:r>
              <a:rPr lang="en-US" dirty="0" smtClean="0"/>
              <a:t>Survival and Other Outcomes</a:t>
            </a:r>
            <a:endParaRPr lang="en-US" dirty="0"/>
          </a:p>
        </p:txBody>
      </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a:t>
            </a: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7123800"/>
              </p:ext>
            </p:extLst>
          </p:nvPr>
        </p:nvGraphicFramePr>
        <p:xfrm>
          <a:off x="2286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94908" y="3232187"/>
            <a:ext cx="3124200" cy="1015663"/>
          </a:xfrm>
          <a:prstGeom prst="rect">
            <a:avLst/>
          </a:prstGeom>
          <a:solidFill>
            <a:schemeClr val="bg2"/>
          </a:solidFill>
        </p:spPr>
        <p:txBody>
          <a:bodyPr wrap="square" rtlCol="0">
            <a:spAutoFit/>
          </a:bodyPr>
          <a:lstStyle/>
          <a:p>
            <a:r>
              <a:rPr lang="en-US" sz="1500" b="1" dirty="0" smtClean="0">
                <a:solidFill>
                  <a:srgbClr val="FFFF00"/>
                </a:solidFill>
              </a:rPr>
              <a:t>1-5 vs. 11-17: p = 0.0009</a:t>
            </a:r>
          </a:p>
          <a:p>
            <a:r>
              <a:rPr lang="en-US" sz="1500" b="1" dirty="0" smtClean="0">
                <a:solidFill>
                  <a:srgbClr val="FFFF00"/>
                </a:solidFill>
              </a:rPr>
              <a:t>6-10 vs. 11-17: p = 0.0235</a:t>
            </a:r>
          </a:p>
          <a:p>
            <a:r>
              <a:rPr lang="en-US" sz="1500" b="1" dirty="0" smtClean="0">
                <a:solidFill>
                  <a:srgbClr val="FFFF00"/>
                </a:solidFill>
              </a:rPr>
              <a:t>No other pair-wise comparisons were significant at p &lt; 0.05.</a:t>
            </a:r>
            <a:endParaRPr lang="en-US" sz="15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Kaplan-Meier Survival Conditional on Survival to 1 Year </a:t>
            </a: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7257095"/>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429344"/>
            <a:ext cx="4191000" cy="553998"/>
          </a:xfrm>
          <a:prstGeom prst="rect">
            <a:avLst/>
          </a:prstGeom>
          <a:solidFill>
            <a:schemeClr val="bg2"/>
          </a:solidFill>
        </p:spPr>
        <p:txBody>
          <a:bodyPr wrap="square" rtlCol="0">
            <a:spAutoFit/>
          </a:bodyPr>
          <a:lstStyle/>
          <a:p>
            <a:r>
              <a:rPr lang="en-US" sz="1500" b="1" dirty="0" smtClean="0">
                <a:solidFill>
                  <a:srgbClr val="FFFF00"/>
                </a:solidFill>
              </a:rPr>
              <a:t>All pair-wise comparisons were significant at p &lt; 0.05 except &lt;1 vs. 1-5.</a:t>
            </a:r>
            <a:endParaRPr lang="en-US" sz="15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Kaplan-Meier Survival Conditional on Survival to 5 Years </a:t>
            </a:r>
            <a:r>
              <a:rPr lang="en-US" sz="2000" dirty="0" smtClean="0"/>
              <a:t>(Transplants: January 1982 – June 2009)</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1756700"/>
              </p:ext>
            </p:extLst>
          </p:nvPr>
        </p:nvGraphicFramePr>
        <p:xfrm>
          <a:off x="228600" y="1295400"/>
          <a:ext cx="8610600" cy="48513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276600"/>
            <a:ext cx="4191000" cy="553998"/>
          </a:xfrm>
          <a:prstGeom prst="rect">
            <a:avLst/>
          </a:prstGeom>
          <a:solidFill>
            <a:schemeClr val="bg2"/>
          </a:solidFill>
        </p:spPr>
        <p:txBody>
          <a:bodyPr wrap="square" rtlCol="0">
            <a:spAutoFit/>
          </a:bodyPr>
          <a:lstStyle/>
          <a:p>
            <a:r>
              <a:rPr lang="en-US" sz="1500" b="1" dirty="0" smtClean="0">
                <a:solidFill>
                  <a:srgbClr val="FFFF00"/>
                </a:solidFill>
              </a:rPr>
              <a:t>All pair-wise comparisons were significant at p &lt; 0.05 except 6-10 vs. 11-17.</a:t>
            </a:r>
            <a:endParaRPr lang="en-US" sz="15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Donor, Recipient and Center Characteristics</a:t>
            </a:r>
            <a:endParaRPr lang="en-US" dirty="0"/>
          </a:p>
        </p:txBody>
      </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Kaplan-Meier Survival Conditional on Survival to 10 Years </a:t>
            </a:r>
            <a:r>
              <a:rPr lang="en-US" sz="2000" dirty="0" smtClean="0"/>
              <a:t>(Transplants: January 1982 – June 2004)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1206906"/>
              </p:ext>
            </p:extLst>
          </p:nvPr>
        </p:nvGraphicFramePr>
        <p:xfrm>
          <a:off x="228600" y="12954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2667000"/>
            <a:ext cx="4572000" cy="1246495"/>
          </a:xfrm>
          <a:prstGeom prst="rect">
            <a:avLst/>
          </a:prstGeom>
          <a:solidFill>
            <a:schemeClr val="bg2"/>
          </a:solidFill>
        </p:spPr>
        <p:txBody>
          <a:bodyPr wrap="square" rtlCol="0">
            <a:spAutoFit/>
          </a:bodyPr>
          <a:lstStyle/>
          <a:p>
            <a:r>
              <a:rPr lang="en-US" sz="1500" b="1" dirty="0" smtClean="0">
                <a:solidFill>
                  <a:srgbClr val="FFFF00"/>
                </a:solidFill>
              </a:rPr>
              <a:t>All pair-wise comparisons with &lt;1 were significant at p&lt;0.0001. </a:t>
            </a:r>
          </a:p>
          <a:p>
            <a:r>
              <a:rPr lang="en-US" sz="1500" b="1" dirty="0" smtClean="0">
                <a:solidFill>
                  <a:srgbClr val="FFFF00"/>
                </a:solidFill>
              </a:rPr>
              <a:t>1-5 vs. 6-10 was significant at p&lt;0.05 (p=0.0013). No other pair-wise comparisons were significant at p&lt;0.05.</a:t>
            </a:r>
            <a:endParaRPr lang="en-US" sz="15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625143"/>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4419600" cy="323165"/>
          </a:xfrm>
          <a:prstGeom prst="rect">
            <a:avLst/>
          </a:prstGeom>
          <a:solidFill>
            <a:schemeClr val="bg2"/>
          </a:solidFill>
        </p:spPr>
        <p:txBody>
          <a:bodyPr wrap="square" rtlCol="0">
            <a:spAutoFit/>
          </a:bodyPr>
          <a:lstStyle/>
          <a:p>
            <a:r>
              <a:rPr lang="en-US" sz="1500" b="1" dirty="0" smtClean="0">
                <a:solidFill>
                  <a:srgbClr val="FFFF00"/>
                </a:solidFill>
              </a:rPr>
              <a:t>All p-values significant at p &lt; 0.05</a:t>
            </a:r>
            <a:endParaRPr lang="en-US" sz="15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Conditional Kaplan-Meier Survival for Recent Era</a:t>
            </a:r>
            <a:br>
              <a:rPr lang="en-US" sz="2400" dirty="0" smtClean="0"/>
            </a:br>
            <a:r>
              <a:rPr lang="en-US" sz="2000" dirty="0" smtClean="0"/>
              <a:t>(Transplants: January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3973335"/>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124200"/>
            <a:ext cx="4191000" cy="784830"/>
          </a:xfrm>
          <a:prstGeom prst="rect">
            <a:avLst/>
          </a:prstGeom>
          <a:noFill/>
        </p:spPr>
        <p:txBody>
          <a:bodyPr wrap="square" rtlCol="0">
            <a:spAutoFit/>
          </a:bodyPr>
          <a:lstStyle/>
          <a:p>
            <a:r>
              <a:rPr lang="en-US" sz="1500" b="1" dirty="0" smtClean="0">
                <a:solidFill>
                  <a:srgbClr val="FFFF00"/>
                </a:solidFill>
              </a:rPr>
              <a:t>All pair-wise comparisons with 11-17 were significant at p&lt;0.05. No other pair-wise comparisons were significant at p&lt;0.05.</a:t>
            </a:r>
            <a:endParaRPr lang="en-US" sz="15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000" dirty="0" smtClean="0"/>
              <a:t> </a:t>
            </a:r>
            <a:r>
              <a:rPr lang="en-US" sz="2400" dirty="0" smtClean="0">
                <a:solidFill>
                  <a:srgbClr val="FFFF00"/>
                </a:solidFill>
              </a:rPr>
              <a:t>Age: &lt; 1 Year </a:t>
            </a:r>
            <a:r>
              <a:rPr lang="en-US" sz="2000" dirty="0" smtClean="0"/>
              <a:t>(Transplants: January 1982 – June 2013)</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0271619"/>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810000"/>
            <a:ext cx="3962400" cy="784830"/>
          </a:xfrm>
          <a:prstGeom prst="rect">
            <a:avLst/>
          </a:prstGeom>
          <a:noFill/>
        </p:spPr>
        <p:txBody>
          <a:bodyPr wrap="square" rtlCol="0">
            <a:spAutoFit/>
          </a:bodyPr>
          <a:lstStyle/>
          <a:p>
            <a:r>
              <a:rPr lang="en-US" sz="1500" b="1" dirty="0" smtClean="0">
                <a:solidFill>
                  <a:srgbClr val="FFFF00"/>
                </a:solidFill>
              </a:rPr>
              <a:t>All pair-wise comparisons were significant at p&lt;0.05 except 2004-2008 vs. 2009-6/2013.</a:t>
            </a:r>
            <a:endParaRPr lang="en-US" sz="1500" b="1" dirty="0">
              <a:solidFill>
                <a:srgbClr val="FFFF00"/>
              </a:solidFill>
            </a:endParaRPr>
          </a:p>
        </p:txBody>
      </p:sp>
      <p:sp>
        <p:nvSpPr>
          <p:cNvPr id="10" name="TextBox 9"/>
          <p:cNvSpPr txBox="1"/>
          <p:nvPr/>
        </p:nvSpPr>
        <p:spPr>
          <a:xfrm>
            <a:off x="1143000" y="4800600"/>
            <a:ext cx="5105400" cy="523220"/>
          </a:xfrm>
          <a:prstGeom prst="rect">
            <a:avLst/>
          </a:prstGeom>
          <a:noFill/>
          <a:ln>
            <a:solidFill>
              <a:srgbClr val="FFFF00"/>
            </a:solidFill>
          </a:ln>
        </p:spPr>
        <p:txBody>
          <a:bodyPr wrap="square" rtlCol="0">
            <a:spAutoFit/>
          </a:bodyPr>
          <a:lstStyle/>
          <a:p>
            <a:r>
              <a:rPr lang="en-US" sz="1400" b="1" dirty="0" smtClean="0"/>
              <a:t>Median survival (years): 1982-1989=12.0; 1990-2003=20.0; 2004-2008=NA; 2009-6/2013=NA </a:t>
            </a:r>
            <a:endParaRPr lang="en-US" sz="1400" b="1" dirty="0"/>
          </a:p>
        </p:txBody>
      </p:sp>
      <p:sp>
        <p:nvSpPr>
          <p:cNvPr id="14" name="TextBox 13"/>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400" dirty="0" smtClean="0">
                <a:solidFill>
                  <a:srgbClr val="FFFF00"/>
                </a:solidFill>
              </a:rPr>
              <a:t>Age: 1-5 Years </a:t>
            </a:r>
            <a:r>
              <a:rPr lang="en-US" sz="2000" dirty="0" smtClean="0"/>
              <a:t>(Transplants: January 1982 – June 2013)</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0497660"/>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648200" y="1600200"/>
            <a:ext cx="3886200" cy="553998"/>
          </a:xfrm>
          <a:prstGeom prst="rect">
            <a:avLst/>
          </a:prstGeom>
          <a:solidFill>
            <a:schemeClr val="bg2"/>
          </a:solidFill>
        </p:spPr>
        <p:txBody>
          <a:bodyPr wrap="square" rtlCol="0">
            <a:spAutoFit/>
          </a:bodyPr>
          <a:lstStyle/>
          <a:p>
            <a:r>
              <a:rPr lang="en-US" sz="1500" b="1" dirty="0" smtClean="0">
                <a:solidFill>
                  <a:srgbClr val="FFFF00"/>
                </a:solidFill>
              </a:rPr>
              <a:t>All p-values significant at p&lt;0.05 except 2004-2008 vs. 2009-6/2013 (p=0.9469).</a:t>
            </a:r>
            <a:endParaRPr lang="en-US" sz="1500" b="1" dirty="0">
              <a:solidFill>
                <a:srgbClr val="FFFF00"/>
              </a:solidFill>
            </a:endParaRPr>
          </a:p>
        </p:txBody>
      </p:sp>
      <p:sp>
        <p:nvSpPr>
          <p:cNvPr id="10" name="TextBox 9"/>
          <p:cNvSpPr txBox="1"/>
          <p:nvPr/>
        </p:nvSpPr>
        <p:spPr>
          <a:xfrm>
            <a:off x="1143000" y="4724400"/>
            <a:ext cx="4953000" cy="523220"/>
          </a:xfrm>
          <a:prstGeom prst="rect">
            <a:avLst/>
          </a:prstGeom>
          <a:noFill/>
          <a:ln>
            <a:solidFill>
              <a:srgbClr val="FFFF00"/>
            </a:solidFill>
          </a:ln>
        </p:spPr>
        <p:txBody>
          <a:bodyPr wrap="square" rtlCol="0">
            <a:spAutoFit/>
          </a:bodyPr>
          <a:lstStyle/>
          <a:p>
            <a:r>
              <a:rPr lang="en-US" sz="1400" b="1" dirty="0" smtClean="0"/>
              <a:t>Median survival (years): 1982-1989=9.1; 1990-2003=16.8; 2004-2008=NA; 2009-6/2013=NA</a:t>
            </a:r>
            <a:endParaRPr lang="en-US" sz="1400" b="1" dirty="0"/>
          </a:p>
        </p:txBody>
      </p:sp>
      <p:sp>
        <p:nvSpPr>
          <p:cNvPr id="14" name="TextBox 13"/>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r>
              <a:rPr lang="en-US" sz="2000" dirty="0" smtClean="0"/>
              <a:t/>
            </a:r>
            <a:br>
              <a:rPr lang="en-US" sz="2000" dirty="0" smtClean="0"/>
            </a:br>
            <a:r>
              <a:rPr lang="en-US" sz="2000" dirty="0" smtClean="0"/>
              <a:t> </a:t>
            </a:r>
            <a:r>
              <a:rPr lang="en-US" sz="2400" dirty="0" smtClean="0">
                <a:solidFill>
                  <a:srgbClr val="FFFF00"/>
                </a:solidFill>
              </a:rPr>
              <a:t>Age: 6-10 Years</a:t>
            </a:r>
            <a:r>
              <a:rPr lang="en-US" sz="2000" dirty="0" smtClean="0">
                <a:solidFill>
                  <a:srgbClr val="FFFF00"/>
                </a:solidFill>
              </a:rPr>
              <a:t> </a:t>
            </a:r>
            <a:r>
              <a:rPr lang="en-US" sz="2000" dirty="0" smtClean="0"/>
              <a:t> (Transplants: January 1982 – June 2013)</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0249867"/>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893345"/>
            <a:ext cx="3733800" cy="553998"/>
          </a:xfrm>
          <a:prstGeom prst="rect">
            <a:avLst/>
          </a:prstGeom>
          <a:solidFill>
            <a:schemeClr val="bg2"/>
          </a:solidFill>
        </p:spPr>
        <p:txBody>
          <a:bodyPr wrap="square" rtlCol="0">
            <a:spAutoFit/>
          </a:bodyPr>
          <a:lstStyle/>
          <a:p>
            <a:r>
              <a:rPr lang="en-US" sz="1500" b="1" dirty="0" smtClean="0">
                <a:solidFill>
                  <a:srgbClr val="FFFF00"/>
                </a:solidFill>
              </a:rPr>
              <a:t>All p-values significant at &lt; 0.05 except 2004-2008 vs. 2009-6/2013 (p=0.9986).</a:t>
            </a:r>
            <a:endParaRPr lang="en-US" sz="1500" b="1" dirty="0">
              <a:solidFill>
                <a:srgbClr val="FFFF00"/>
              </a:solidFill>
            </a:endParaRPr>
          </a:p>
        </p:txBody>
      </p:sp>
      <p:sp>
        <p:nvSpPr>
          <p:cNvPr id="10" name="TextBox 9"/>
          <p:cNvSpPr txBox="1"/>
          <p:nvPr/>
        </p:nvSpPr>
        <p:spPr>
          <a:xfrm>
            <a:off x="1143000" y="4771333"/>
            <a:ext cx="5105400" cy="523220"/>
          </a:xfrm>
          <a:prstGeom prst="rect">
            <a:avLst/>
          </a:prstGeom>
          <a:noFill/>
          <a:ln>
            <a:solidFill>
              <a:srgbClr val="FFFF00"/>
            </a:solidFill>
          </a:ln>
        </p:spPr>
        <p:txBody>
          <a:bodyPr wrap="square" rtlCol="0">
            <a:spAutoFit/>
          </a:bodyPr>
          <a:lstStyle/>
          <a:p>
            <a:r>
              <a:rPr lang="en-US" sz="1400" b="1" dirty="0" smtClean="0"/>
              <a:t>Median survival (years): 1982-1989 = 9.4; 1990-2003 = 13.3; 2004-2008 = NA; 2009-6/2013 = NA</a:t>
            </a:r>
            <a:endParaRPr lang="en-US" sz="1400" b="1" dirty="0"/>
          </a:p>
        </p:txBody>
      </p:sp>
      <p:sp>
        <p:nvSpPr>
          <p:cNvPr id="14" name="TextBox 13"/>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000" dirty="0" smtClean="0"/>
              <a:t> </a:t>
            </a:r>
            <a:r>
              <a:rPr lang="en-US" sz="2400" dirty="0" smtClean="0">
                <a:solidFill>
                  <a:srgbClr val="FFFF00"/>
                </a:solidFill>
              </a:rPr>
              <a:t>Age: 11-17 Years </a:t>
            </a:r>
            <a:r>
              <a:rPr lang="en-US" sz="2000" dirty="0" smtClean="0"/>
              <a:t>(Transplants: January 1982 – June 2013)</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168339"/>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343401"/>
            <a:ext cx="5562600" cy="1015663"/>
          </a:xfrm>
          <a:prstGeom prst="rect">
            <a:avLst/>
          </a:prstGeom>
          <a:solidFill>
            <a:schemeClr val="bg2"/>
          </a:solidFill>
        </p:spPr>
        <p:txBody>
          <a:bodyPr wrap="square" rtlCol="0">
            <a:spAutoFit/>
          </a:bodyPr>
          <a:lstStyle/>
          <a:p>
            <a:r>
              <a:rPr lang="en-US" sz="1500" b="1" dirty="0" smtClean="0">
                <a:solidFill>
                  <a:srgbClr val="FFFF00"/>
                </a:solidFill>
              </a:rPr>
              <a:t>1982-1989 vs. 2004-2008: p=0.0001</a:t>
            </a:r>
          </a:p>
          <a:p>
            <a:r>
              <a:rPr lang="en-US" sz="1500" b="1" dirty="0" smtClean="0">
                <a:solidFill>
                  <a:srgbClr val="FFFF00"/>
                </a:solidFill>
              </a:rPr>
              <a:t>1982-1989 vs. 2009-6/2013: p&lt;0.0001</a:t>
            </a:r>
          </a:p>
          <a:p>
            <a:r>
              <a:rPr lang="en-US" sz="1500" b="1" dirty="0" smtClean="0">
                <a:solidFill>
                  <a:srgbClr val="FFFF00"/>
                </a:solidFill>
              </a:rPr>
              <a:t>1990-2003 vs. 2009-6/2013: p&lt;0.0001</a:t>
            </a:r>
          </a:p>
          <a:p>
            <a:r>
              <a:rPr lang="en-US" sz="1500" b="1" dirty="0" smtClean="0">
                <a:solidFill>
                  <a:srgbClr val="FFFF00"/>
                </a:solidFill>
              </a:rPr>
              <a:t>No other pair-wise comparisons were significant at p&lt;0.05.</a:t>
            </a:r>
            <a:endParaRPr lang="en-US" sz="1500" b="1" dirty="0">
              <a:solidFill>
                <a:srgbClr val="FFFF00"/>
              </a:solidFill>
            </a:endParaRPr>
          </a:p>
        </p:txBody>
      </p:sp>
      <p:sp>
        <p:nvSpPr>
          <p:cNvPr id="10" name="TextBox 9"/>
          <p:cNvSpPr txBox="1"/>
          <p:nvPr/>
        </p:nvSpPr>
        <p:spPr>
          <a:xfrm>
            <a:off x="4495800" y="2438400"/>
            <a:ext cx="4038600" cy="523220"/>
          </a:xfrm>
          <a:prstGeom prst="rect">
            <a:avLst/>
          </a:prstGeom>
          <a:noFill/>
          <a:ln>
            <a:solidFill>
              <a:srgbClr val="FFFF00"/>
            </a:solidFill>
          </a:ln>
        </p:spPr>
        <p:txBody>
          <a:bodyPr wrap="square" lIns="45720" rIns="45720" rtlCol="0">
            <a:spAutoFit/>
          </a:bodyPr>
          <a:lstStyle/>
          <a:p>
            <a:r>
              <a:rPr lang="en-US" sz="1400" b="1" dirty="0" smtClean="0"/>
              <a:t>Median survival (years): 1982-1989=9.9; 1990-2003=11.8; 2004-2008=NA; 2009-6/2013=NA</a:t>
            </a:r>
            <a:endParaRPr lang="en-US" sz="1400" b="1" dirty="0"/>
          </a:p>
        </p:txBody>
      </p:sp>
      <p:sp>
        <p:nvSpPr>
          <p:cNvPr id="14" name="TextBox 13"/>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Recipient Gender</a:t>
            </a:r>
            <a:br>
              <a:rPr lang="en-US" sz="2400" dirty="0" smtClean="0"/>
            </a:br>
            <a:r>
              <a:rPr lang="en-US" sz="2000" dirty="0" smtClean="0"/>
              <a:t>(Transplants: January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4473571"/>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934200" y="1905000"/>
            <a:ext cx="1143000" cy="323165"/>
          </a:xfrm>
          <a:prstGeom prst="rect">
            <a:avLst/>
          </a:prstGeom>
          <a:noFill/>
        </p:spPr>
        <p:txBody>
          <a:bodyPr wrap="square" rtlCol="0">
            <a:spAutoFit/>
          </a:bodyPr>
          <a:lstStyle/>
          <a:p>
            <a:r>
              <a:rPr lang="en-US" sz="1500" b="1" dirty="0" smtClean="0">
                <a:solidFill>
                  <a:srgbClr val="FFFF00"/>
                </a:solidFill>
              </a:rPr>
              <a:t>p = 0.0731</a:t>
            </a:r>
            <a:endParaRPr lang="en-US" sz="15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Donor/Recipient Gender</a:t>
            </a:r>
            <a:br>
              <a:rPr lang="en-US" sz="2400" dirty="0" smtClean="0"/>
            </a:br>
            <a:r>
              <a:rPr lang="en-US" sz="2000" dirty="0" smtClean="0"/>
              <a:t>(Transplants: January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9298398"/>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1752600"/>
            <a:ext cx="2590800" cy="553998"/>
          </a:xfrm>
          <a:prstGeom prst="rect">
            <a:avLst/>
          </a:prstGeom>
          <a:noFill/>
        </p:spPr>
        <p:txBody>
          <a:bodyPr wrap="square" rtlCol="0">
            <a:spAutoFit/>
          </a:bodyPr>
          <a:lstStyle/>
          <a:p>
            <a:r>
              <a:rPr lang="en-US" sz="1500" b="1" dirty="0" smtClean="0">
                <a:solidFill>
                  <a:srgbClr val="FFFF00"/>
                </a:solidFill>
              </a:rPr>
              <a:t>No pair-wise comparisons were significant at p&lt;0.05.</a:t>
            </a:r>
            <a:endParaRPr lang="en-US" sz="15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&lt; 1 Year </a:t>
            </a:r>
            <a:r>
              <a:rPr lang="en-US" sz="2800" dirty="0" smtClean="0"/>
              <a:t> </a:t>
            </a:r>
            <a:r>
              <a:rPr lang="en-US" sz="2000" dirty="0" smtClean="0"/>
              <a:t>(Transplants: January 2004 – June 2013)</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3586737"/>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72200" y="1752600"/>
            <a:ext cx="1752600" cy="323165"/>
          </a:xfrm>
          <a:prstGeom prst="rect">
            <a:avLst/>
          </a:prstGeom>
          <a:solidFill>
            <a:schemeClr val="bg2"/>
          </a:solidFill>
        </p:spPr>
        <p:txBody>
          <a:bodyPr wrap="square" rtlCol="0">
            <a:spAutoFit/>
          </a:bodyPr>
          <a:lstStyle/>
          <a:p>
            <a:r>
              <a:rPr lang="en-US" sz="1500" b="1" dirty="0" smtClean="0">
                <a:solidFill>
                  <a:srgbClr val="FFFF00"/>
                </a:solidFill>
              </a:rPr>
              <a:t>p&lt;0.0001</a:t>
            </a:r>
            <a:endParaRPr lang="en-US" sz="15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Heart Transplants</a:t>
            </a:r>
            <a:br>
              <a:rPr lang="en-US" sz="2600" dirty="0" smtClean="0"/>
            </a:br>
            <a:r>
              <a:rPr lang="en-US" sz="2600" dirty="0" smtClean="0"/>
              <a:t>Number of Centers Reporting Transplants</a:t>
            </a:r>
            <a:endParaRPr lang="en-US" sz="2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7704369"/>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1-5 Years </a:t>
            </a:r>
            <a:r>
              <a:rPr lang="en-US" sz="2000" dirty="0" smtClean="0"/>
              <a:t>(Transplants: January 2004 – June 2013)</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6349663"/>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Cardiomyopathy: p = 0.0002</a:t>
            </a:r>
          </a:p>
          <a:p>
            <a:r>
              <a:rPr lang="en-US" sz="1500" b="1" dirty="0" smtClean="0">
                <a:solidFill>
                  <a:srgbClr val="FFFF00"/>
                </a:solidFill>
              </a:rPr>
              <a:t>Congenital vs. Retransplant: p = 0.0785</a:t>
            </a:r>
          </a:p>
          <a:p>
            <a:r>
              <a:rPr lang="en-US" sz="1500" b="1" dirty="0" smtClean="0">
                <a:solidFill>
                  <a:srgbClr val="FFFF00"/>
                </a:solidFill>
              </a:rPr>
              <a:t>Cardiomyopathy vs. Retransplant: p &lt; 0.0001</a:t>
            </a:r>
            <a:endParaRPr lang="en-US" sz="1500" b="1" dirty="0">
              <a:solidFill>
                <a:srgbClr val="FFFF00"/>
              </a:solidFill>
            </a:endParaRPr>
          </a:p>
        </p:txBody>
      </p:sp>
      <p:sp>
        <p:nvSpPr>
          <p:cNvPr id="8" name="TextBox 7"/>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number of retransplants may be greater.</a:t>
            </a:r>
            <a:endParaRPr lang="en-US" sz="1200" b="1" dirty="0">
              <a:solidFill>
                <a:srgbClr val="FFFF00"/>
              </a:solidFill>
            </a:endParaRPr>
          </a:p>
        </p:txBody>
      </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6-10 Years </a:t>
            </a:r>
            <a:r>
              <a:rPr lang="en-US" sz="2000" dirty="0" smtClean="0"/>
              <a:t>(Transplants: January 2004 – June 2013)</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9647611"/>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Cardiomyopathy: p = 0.027</a:t>
            </a:r>
          </a:p>
          <a:p>
            <a:r>
              <a:rPr lang="en-US" sz="1500" b="1" dirty="0" smtClean="0">
                <a:solidFill>
                  <a:srgbClr val="FFFF00"/>
                </a:solidFill>
              </a:rPr>
              <a:t>Congenital vs. Retransplant: p = 0.9682</a:t>
            </a:r>
          </a:p>
          <a:p>
            <a:r>
              <a:rPr lang="en-US" sz="1500" b="1" dirty="0" smtClean="0">
                <a:solidFill>
                  <a:srgbClr val="FFFF00"/>
                </a:solidFill>
              </a:rPr>
              <a:t>Cardiomyopathy vs. Retransplant: p = 0.4603</a:t>
            </a:r>
            <a:endParaRPr lang="en-US" sz="1500" b="1" dirty="0">
              <a:solidFill>
                <a:srgbClr val="FFFF00"/>
              </a:solidFill>
            </a:endParaRPr>
          </a:p>
        </p:txBody>
      </p:sp>
      <p:sp>
        <p:nvSpPr>
          <p:cNvPr id="8" name="TextBox 7"/>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number of retransplants may be greater.</a:t>
            </a:r>
            <a:endParaRPr lang="en-US" sz="1200" b="1" dirty="0">
              <a:solidFill>
                <a:srgbClr val="FFFF00"/>
              </a:solidFill>
            </a:endParaRPr>
          </a:p>
        </p:txBody>
      </p:sp>
      <p:sp>
        <p:nvSpPr>
          <p:cNvPr id="13" name="TextBox 12"/>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11-17 Years</a:t>
            </a:r>
            <a:r>
              <a:rPr lang="en-US" sz="2000" dirty="0" smtClean="0">
                <a:solidFill>
                  <a:srgbClr val="FFFF00"/>
                </a:solidFill>
              </a:rPr>
              <a:t> </a:t>
            </a:r>
            <a:r>
              <a:rPr lang="en-US" sz="2000" dirty="0" smtClean="0"/>
              <a:t>(Transplants: January 2004 – June 2013)</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2090224"/>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Cardiomyopathy: p = 0.001 </a:t>
            </a:r>
          </a:p>
          <a:p>
            <a:r>
              <a:rPr lang="en-US" sz="1500" b="1" dirty="0" smtClean="0">
                <a:solidFill>
                  <a:srgbClr val="FFFF00"/>
                </a:solidFill>
              </a:rPr>
              <a:t>Congenital vs. Retransplant: p = 0.1611</a:t>
            </a:r>
          </a:p>
          <a:p>
            <a:r>
              <a:rPr lang="en-US" sz="1500" b="1" dirty="0" smtClean="0">
                <a:solidFill>
                  <a:srgbClr val="FFFF00"/>
                </a:solidFill>
              </a:rPr>
              <a:t>Cardiomyopathy vs. Retransplant: p&lt;0.0001</a:t>
            </a:r>
            <a:endParaRPr lang="en-US" sz="1500" b="1" dirty="0">
              <a:solidFill>
                <a:srgbClr val="FFFF00"/>
              </a:solidFill>
            </a:endParaRPr>
          </a:p>
        </p:txBody>
      </p:sp>
      <p:sp>
        <p:nvSpPr>
          <p:cNvPr id="8" name="TextBox 7"/>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number of retransplants may be greater.</a:t>
            </a:r>
            <a:endParaRPr lang="en-US" sz="1200" b="1" dirty="0">
              <a:solidFill>
                <a:srgbClr val="FFFF00"/>
              </a:solidFill>
            </a:endParaRPr>
          </a:p>
        </p:txBody>
      </p:sp>
      <p:sp>
        <p:nvSpPr>
          <p:cNvPr id="13" name="TextBox 12"/>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300" dirty="0" smtClean="0"/>
              <a:t>Kaplan-Meier Patient vs. Graft Survival</a:t>
            </a:r>
            <a:br>
              <a:rPr lang="en-US" sz="2300" dirty="0" smtClean="0"/>
            </a:br>
            <a:r>
              <a:rPr lang="en-US" sz="2000" dirty="0" smtClean="0"/>
              <a:t>(Transplants: January 2004 – June 2013)</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251923"/>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1828800"/>
            <a:ext cx="1219200" cy="323165"/>
          </a:xfrm>
          <a:prstGeom prst="rect">
            <a:avLst/>
          </a:prstGeom>
          <a:solidFill>
            <a:schemeClr val="bg2"/>
          </a:solidFill>
        </p:spPr>
        <p:txBody>
          <a:bodyPr wrap="square" rtlCol="0">
            <a:spAutoFit/>
          </a:bodyPr>
          <a:lstStyle/>
          <a:p>
            <a:r>
              <a:rPr lang="en-US" sz="1500" b="1" dirty="0" smtClean="0">
                <a:solidFill>
                  <a:srgbClr val="FFFF00"/>
                </a:solidFill>
              </a:rPr>
              <a:t>p = 0.0124</a:t>
            </a:r>
            <a:endParaRPr lang="en-US" sz="15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Mechanical Circulatory Support Usage* </a:t>
            </a:r>
            <a:r>
              <a:rPr lang="en-US" sz="2000" dirty="0" smtClean="0"/>
              <a:t>(Transplants: January 2009 – June 2013)</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9837539"/>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6248400" cy="553998"/>
          </a:xfrm>
          <a:prstGeom prst="rect">
            <a:avLst/>
          </a:prstGeom>
          <a:solidFill>
            <a:schemeClr val="bg2"/>
          </a:solidFill>
        </p:spPr>
        <p:txBody>
          <a:bodyPr wrap="square" rtlCol="0">
            <a:spAutoFit/>
          </a:bodyPr>
          <a:lstStyle/>
          <a:p>
            <a:r>
              <a:rPr lang="en-US" sz="1500" b="1" dirty="0" smtClean="0">
                <a:solidFill>
                  <a:srgbClr val="FFFF00"/>
                </a:solidFill>
              </a:rPr>
              <a:t>All pair-wise comparisons were significant at p &lt; 0.0001 except No ECMO/VAD/TAH vs. VAD or TAH, no ECMO (p=0.9999).</a:t>
            </a:r>
            <a:endParaRPr lang="en-US" sz="1500" b="1" dirty="0">
              <a:solidFill>
                <a:srgbClr val="FFFF00"/>
              </a:solidFill>
            </a:endParaRPr>
          </a:p>
        </p:txBody>
      </p:sp>
      <p:sp>
        <p:nvSpPr>
          <p:cNvPr id="14" name="TextBox 13"/>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600" dirty="0" smtClean="0"/>
              <a:t>Pediatric Heart Transplants</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01663056"/>
              </p:ext>
            </p:extLst>
          </p:nvPr>
        </p:nvGraphicFramePr>
        <p:xfrm>
          <a:off x="152400" y="13716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Heart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r>
              <a:rPr lang="en-US" sz="2000" dirty="0" smtClean="0"/>
              <a:t>(Follow-ups: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40897933"/>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Induction and Maintenance Immunosuppression</a:t>
            </a:r>
            <a:endParaRPr lang="en-US" dirty="0"/>
          </a:p>
        </p:txBody>
      </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nSpc>
                <a:spcPct val="90000"/>
              </a:lnSpc>
            </a:pPr>
            <a:r>
              <a:rPr lang="en-US" sz="2600" dirty="0" smtClean="0"/>
              <a:t>Pediatric Heart Transplants</a:t>
            </a:r>
            <a:r>
              <a:rPr lang="en-US" sz="2400" dirty="0" smtClean="0"/>
              <a:t/>
            </a:r>
            <a:br>
              <a:rPr lang="en-US" sz="2400" dirty="0" smtClean="0"/>
            </a:br>
            <a:r>
              <a:rPr lang="en-US" sz="2400" dirty="0" smtClean="0"/>
              <a:t>Induction Immunosuppression </a:t>
            </a:r>
            <a:br>
              <a:rPr lang="en-US" sz="2400" dirty="0" smtClean="0"/>
            </a:br>
            <a:r>
              <a:rPr lang="en-US" sz="2400" dirty="0" smtClean="0"/>
              <a:t>(T</a:t>
            </a:r>
            <a:r>
              <a:rPr lang="en-US" sz="2000" dirty="0" smtClean="0"/>
              <a: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50563744"/>
              </p:ext>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nSpc>
                <a:spcPct val="90000"/>
              </a:lnSpc>
            </a:pPr>
            <a:r>
              <a:rPr lang="en-US" sz="2600" dirty="0" smtClean="0"/>
              <a:t>Pediatric Heart Transplants</a:t>
            </a:r>
            <a:r>
              <a:rPr lang="en-US" sz="2400" dirty="0" smtClean="0"/>
              <a:t/>
            </a:r>
            <a:br>
              <a:rPr lang="en-US" sz="2400" dirty="0" smtClean="0"/>
            </a:br>
            <a:r>
              <a:rPr lang="en-US" sz="2400" dirty="0" smtClean="0"/>
              <a:t>Induction Immunosuppression by Era</a:t>
            </a:r>
            <a:br>
              <a:rPr lang="en-US" sz="2400" dirty="0" smtClean="0"/>
            </a:br>
            <a:r>
              <a:rPr lang="en-US" sz="2400" dirty="0" smtClean="0"/>
              <a:t>(T</a:t>
            </a:r>
            <a:r>
              <a:rPr lang="en-US" sz="2000" dirty="0" smtClean="0"/>
              <a: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8281634"/>
              </p:ext>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br>
              <a:rPr lang="en-US" sz="2600" dirty="0" smtClean="0"/>
            </a:br>
            <a:r>
              <a:rPr lang="en-US" sz="2600" dirty="0" smtClean="0"/>
              <a:t>Number of Centers by </a:t>
            </a:r>
            <a:r>
              <a:rPr lang="en-US" sz="2400" dirty="0" smtClean="0"/>
              <a:t>Center Volume</a:t>
            </a:r>
            <a:br>
              <a:rPr lang="en-US" sz="2400" dirty="0" smtClean="0"/>
            </a:br>
            <a:r>
              <a:rPr lang="en-US" sz="2000" dirty="0" smtClean="0"/>
              <a:t>(Transplants: January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5222065"/>
              </p:ext>
            </p:extLst>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Induction Group Conditional on Survival to 14 Days </a:t>
            </a:r>
            <a:r>
              <a:rPr lang="en-US" sz="2000" dirty="0" smtClean="0"/>
              <a:t>(Transplants: January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3426562"/>
              </p:ext>
            </p:extLst>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Pediatric Heart Transplants</a:t>
            </a:r>
            <a:r>
              <a:rPr lang="en-US" sz="2800" dirty="0" smtClean="0"/>
              <a:t/>
            </a:r>
            <a:br>
              <a:rPr lang="en-US" sz="2800" dirty="0" smtClean="0"/>
            </a:br>
            <a:r>
              <a:rPr lang="en-US" sz="2400" dirty="0" smtClean="0"/>
              <a:t> </a:t>
            </a:r>
            <a:r>
              <a:rPr lang="en-US" sz="2000" dirty="0" smtClean="0"/>
              <a:t>Kaplan-Meier Survival by Induction and Treated Rejection Between Transplant Discharge and 1-Year Follow-up </a:t>
            </a:r>
            <a:br>
              <a:rPr lang="en-US" sz="2000" dirty="0" smtClean="0"/>
            </a:br>
            <a:r>
              <a:rPr lang="en-US" sz="2000" dirty="0" smtClean="0"/>
              <a:t> </a:t>
            </a:r>
            <a:r>
              <a:rPr lang="en-US" sz="1900" dirty="0" smtClean="0"/>
              <a:t>Conditional on Survival to 1 Year (1-Year Follow-ups: July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8507979"/>
              </p:ext>
            </p:extLst>
          </p:nvPr>
        </p:nvGraphicFramePr>
        <p:xfrm>
          <a:off x="228600" y="1752600"/>
          <a:ext cx="8610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76800" y="5673804"/>
            <a:ext cx="4191000" cy="1107996"/>
          </a:xfrm>
          <a:prstGeom prst="rect">
            <a:avLst/>
          </a:prstGeom>
          <a:no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sz="2600" dirty="0" smtClean="0"/>
              <a:t>Pediatric Heart Transplants</a:t>
            </a:r>
            <a:r>
              <a:rPr lang="en-US" sz="3200" dirty="0" smtClean="0"/>
              <a:t/>
            </a:r>
            <a:br>
              <a:rPr lang="en-US" sz="3200" dirty="0" smtClean="0"/>
            </a:br>
            <a:r>
              <a:rPr lang="en-US" sz="2400" dirty="0" smtClean="0"/>
              <a:t>Maintenance Immunosuppression at Time of Transplant Discharge by Era </a:t>
            </a:r>
            <a:r>
              <a:rPr lang="en-US" sz="2000" dirty="0" smtClean="0"/>
              <a:t>(Transplants: January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9406536"/>
              </p:ext>
            </p:extLst>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sz="2600" dirty="0" smtClean="0"/>
              <a:t>Pediatric Heart Transplants</a:t>
            </a:r>
            <a:r>
              <a:rPr lang="en-US" sz="3200" dirty="0" smtClean="0"/>
              <a:t/>
            </a:r>
            <a:br>
              <a:rPr lang="en-US" sz="3200" dirty="0" smtClean="0"/>
            </a:br>
            <a:r>
              <a:rPr lang="en-US" sz="2400" dirty="0" smtClean="0"/>
              <a:t>Maintenance Immunosuppression at Time of Follow-up</a:t>
            </a:r>
            <a:br>
              <a:rPr lang="en-US" sz="2400" dirty="0" smtClean="0"/>
            </a:br>
            <a:r>
              <a:rPr lang="en-US" sz="2000" dirty="0" smtClean="0"/>
              <a:t>(Follow-ups: January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1808141"/>
              </p:ext>
            </p:extLst>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pPr>
              <a:lnSpc>
                <a:spcPct val="90000"/>
              </a:lnSpc>
            </a:pPr>
            <a:r>
              <a:rPr lang="en-US" sz="2600" dirty="0" smtClean="0"/>
              <a:t>Pediatric Heart Transplants </a:t>
            </a:r>
            <a:r>
              <a:rPr lang="en-US" sz="2400" dirty="0" smtClean="0"/>
              <a:t/>
            </a:r>
            <a:br>
              <a:rPr lang="en-US" sz="2400" dirty="0" smtClean="0"/>
            </a:br>
            <a:r>
              <a:rPr lang="en-US" sz="2800" dirty="0" smtClean="0"/>
              <a:t> </a:t>
            </a:r>
            <a:r>
              <a:rPr lang="en-US" sz="2400" dirty="0" smtClean="0"/>
              <a:t>Maintenance Immunosuppression at Time of Follow-up</a:t>
            </a:r>
            <a:br>
              <a:rPr lang="en-US" sz="2400" dirty="0" smtClean="0"/>
            </a:br>
            <a:r>
              <a:rPr lang="en-US" sz="2400" dirty="0" smtClean="0"/>
              <a:t>for Same Patients at Each Time Point </a:t>
            </a:r>
            <a:br>
              <a:rPr lang="en-US" sz="2400" dirty="0" smtClean="0"/>
            </a:br>
            <a:r>
              <a:rPr lang="en-US" sz="2000" dirty="0" smtClean="0"/>
              <a:t>(Follow-ups: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11469841"/>
              </p:ext>
            </p:extLst>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1677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600" dirty="0" smtClean="0"/>
              <a:t>Pediatric Heart Transplants </a:t>
            </a:r>
            <a:r>
              <a:rPr lang="en-US" sz="2400" dirty="0" smtClean="0"/>
              <a:t/>
            </a:r>
            <a:br>
              <a:rPr lang="en-US" sz="2400" dirty="0" smtClean="0"/>
            </a:br>
            <a:r>
              <a:rPr lang="en-US" sz="2800" dirty="0" smtClean="0"/>
              <a:t> </a:t>
            </a:r>
            <a:r>
              <a:rPr lang="en-US" sz="2400" dirty="0" smtClean="0"/>
              <a:t>Maintenance Immunosuppression Drug Combinations at Time of Follow-up </a:t>
            </a:r>
            <a:r>
              <a:rPr lang="en-US" sz="2000" dirty="0" smtClean="0"/>
              <a:t>(Follow-ups: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48347652"/>
              </p:ext>
            </p:extLst>
          </p:nvPr>
        </p:nvGraphicFramePr>
        <p:xfrm>
          <a:off x="152400" y="16002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1" name="TextBox 10"/>
          <p:cNvSpPr txBox="1"/>
          <p:nvPr/>
        </p:nvSpPr>
        <p:spPr>
          <a:xfrm>
            <a:off x="1732129" y="5772835"/>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Kaplan-Meier Survival Based on Prednisone Use</a:t>
            </a:r>
            <a:br>
              <a:rPr lang="en-US" sz="2400" dirty="0" smtClean="0"/>
            </a:br>
            <a:r>
              <a:rPr lang="en-US" sz="2000" dirty="0" smtClean="0"/>
              <a:t>Conditional on Survival to 1 Year (Transplants: January 2004 – June 2013)</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2663877"/>
              </p:ext>
            </p:extLst>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Calcineurin Inhibitor Use at Discharge </a:t>
            </a:r>
            <a:r>
              <a:rPr lang="en-US" sz="2000" dirty="0" smtClean="0"/>
              <a:t>(Transplants: January 2004 – June 2013) </a:t>
            </a:r>
            <a:r>
              <a:rPr lang="en-US" sz="2400" dirty="0" smtClean="0"/>
              <a:t/>
            </a:r>
            <a:br>
              <a:rPr lang="en-US" sz="2400" dirty="0" smtClean="0"/>
            </a:br>
            <a:r>
              <a:rPr lang="en-US" sz="2000" dirty="0" smtClean="0"/>
              <a:t>Conditional on Survival to 14 Days</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1639374"/>
              </p:ext>
            </p:extLst>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Maintenance Immunosuppression at Discharge </a:t>
            </a:r>
            <a:r>
              <a:rPr lang="en-US" sz="2000" dirty="0" smtClean="0"/>
              <a:t>(Transplants: January 2004 – June 2013) </a:t>
            </a:r>
            <a:r>
              <a:rPr lang="en-US" sz="2400" dirty="0" smtClean="0"/>
              <a:t/>
            </a:r>
            <a:br>
              <a:rPr lang="en-US" sz="2400" dirty="0" smtClean="0"/>
            </a:br>
            <a:r>
              <a:rPr lang="en-US" sz="2000" dirty="0" smtClean="0"/>
              <a:t>Conditional on Survival to 14 Days</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8337655"/>
              </p:ext>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Calcineurin Inhibitor Use </a:t>
            </a:r>
            <a:br>
              <a:rPr lang="en-US" sz="2400" dirty="0" smtClean="0"/>
            </a:br>
            <a:r>
              <a:rPr lang="en-US" sz="2400" dirty="0" smtClean="0"/>
              <a:t> </a:t>
            </a:r>
            <a:r>
              <a:rPr lang="en-US" sz="1900" dirty="0" smtClean="0"/>
              <a:t>Conditional on Survival to 1 Year (Transplants: January 2004 – June 2013) </a:t>
            </a:r>
            <a:endParaRPr lang="en-US" sz="19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9641332"/>
              </p:ext>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8"/>
          <p:cNvSpPr txBox="1"/>
          <p:nvPr/>
        </p:nvSpPr>
        <p:spPr>
          <a:xfrm>
            <a:off x="3276578" y="3151990"/>
            <a:ext cx="2590844" cy="554019"/>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No pair-wise comparisons were significant at p&lt;0.05.</a:t>
            </a:r>
            <a:endParaRPr lang="en-US" sz="1500" b="1" dirty="0">
              <a:solidFill>
                <a:srgbClr val="FFFF00"/>
              </a:solidFill>
            </a:endParaRP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Distribution of Transplants by Center Volume</a:t>
            </a:r>
            <a:br>
              <a:rPr lang="en-US" sz="2400" dirty="0" smtClean="0"/>
            </a:br>
            <a:r>
              <a:rPr lang="en-US" sz="2000" dirty="0" smtClean="0"/>
              <a:t>(Transplants: January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2926383"/>
              </p:ext>
            </p:extLst>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Calcineurin Inhibitor Use</a:t>
            </a:r>
            <a:br>
              <a:rPr lang="en-US" sz="2400" dirty="0" smtClean="0"/>
            </a:br>
            <a:r>
              <a:rPr lang="en-US" sz="2000" dirty="0" smtClean="0"/>
              <a:t>(Transplants: January 2004 – June 2008) </a:t>
            </a:r>
            <a:r>
              <a:rPr lang="en-US" sz="2400" dirty="0" smtClean="0"/>
              <a:t/>
            </a:r>
            <a:br>
              <a:rPr lang="en-US" sz="2400" dirty="0" smtClean="0"/>
            </a:br>
            <a:r>
              <a:rPr lang="en-US" sz="2000" dirty="0" smtClean="0"/>
              <a:t>Conditional on Survival to 5 Years</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4557562"/>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Rejection and Post Transplant Morbidities</a:t>
            </a:r>
            <a:endParaRPr lang="en-US" dirty="0"/>
          </a:p>
        </p:txBody>
      </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2013)</a:t>
            </a:r>
            <a:endParaRPr lang="en-US" sz="19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9705739"/>
              </p:ext>
            </p:extLst>
          </p:nvPr>
        </p:nvGraphicFramePr>
        <p:xfrm>
          <a:off x="228600" y="12954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2013)</a:t>
            </a:r>
            <a:br>
              <a:rPr lang="en-US" sz="1900" dirty="0" smtClean="0"/>
            </a:br>
            <a:r>
              <a:rPr lang="en-US" sz="2200" dirty="0" smtClean="0">
                <a:solidFill>
                  <a:srgbClr val="FFFF00"/>
                </a:solidFill>
              </a:rPr>
              <a:t>Age = &lt; 1 Year</a:t>
            </a:r>
            <a:endParaRPr lang="en-US" sz="22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7681117"/>
              </p:ext>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2013)</a:t>
            </a:r>
            <a:br>
              <a:rPr lang="en-US" sz="1900" dirty="0" smtClean="0"/>
            </a:br>
            <a:r>
              <a:rPr lang="en-US" sz="2200" dirty="0" smtClean="0">
                <a:solidFill>
                  <a:srgbClr val="FFFF00"/>
                </a:solidFill>
              </a:rPr>
              <a:t>Age = 1-5 Years</a:t>
            </a:r>
            <a:endParaRPr lang="en-US" sz="22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815093"/>
              </p:ext>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2013)</a:t>
            </a:r>
            <a:br>
              <a:rPr lang="en-US" sz="1900" dirty="0" smtClean="0"/>
            </a:br>
            <a:r>
              <a:rPr lang="en-US" sz="2200" dirty="0" smtClean="0">
                <a:solidFill>
                  <a:srgbClr val="FFFF00"/>
                </a:solidFill>
              </a:rPr>
              <a:t>Age = 6-10 Years</a:t>
            </a:r>
            <a:endParaRPr lang="en-US" sz="22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5385622"/>
              </p:ext>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2013)</a:t>
            </a:r>
            <a:br>
              <a:rPr lang="en-US" sz="1900" dirty="0" smtClean="0"/>
            </a:br>
            <a:r>
              <a:rPr lang="en-US" sz="2200" dirty="0" smtClean="0">
                <a:solidFill>
                  <a:srgbClr val="FFFF00"/>
                </a:solidFill>
              </a:rPr>
              <a:t>Age = 11-17 Years</a:t>
            </a:r>
            <a:endParaRPr lang="en-US" sz="22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0590848"/>
              </p:ext>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br>
              <a:rPr lang="en-US" sz="2200" dirty="0" smtClean="0"/>
            </a:br>
            <a:r>
              <a:rPr lang="en-US" sz="2000" dirty="0" smtClean="0">
                <a:solidFill>
                  <a:srgbClr val="FFFF00"/>
                </a:solidFill>
              </a:rPr>
              <a:t>by Calcineurin Use at Discharge</a:t>
            </a:r>
            <a:r>
              <a:rPr lang="en-US" sz="2400" dirty="0" smtClean="0"/>
              <a:t/>
            </a:r>
            <a:br>
              <a:rPr lang="en-US" sz="2400" dirty="0" smtClean="0"/>
            </a:br>
            <a:r>
              <a:rPr lang="en-US" sz="2000" dirty="0" smtClean="0"/>
              <a:t>Conditional on survival to 1 year </a:t>
            </a:r>
            <a:r>
              <a:rPr lang="en-US" sz="1900" dirty="0" smtClean="0"/>
              <a:t>(1-Year Follow-ups: July 2004 – June 2013)</a:t>
            </a:r>
            <a:endParaRPr lang="en-US" sz="19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7748081"/>
              </p:ext>
            </p:extLst>
          </p:nvPr>
        </p:nvGraphicFramePr>
        <p:xfrm>
          <a:off x="228600" y="15240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Era </a:t>
            </a:r>
            <a:r>
              <a:rPr lang="en-US" sz="2000" dirty="0" smtClean="0"/>
              <a:t>(Follow-ups: July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8555709"/>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9"/>
          <p:cNvSpPr txBox="1"/>
          <p:nvPr/>
        </p:nvSpPr>
        <p:spPr>
          <a:xfrm>
            <a:off x="6172200" y="1600200"/>
            <a:ext cx="2209792" cy="492459"/>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All pair-wise comparisons were significant at p&lt;0.05.</a:t>
            </a:r>
            <a:endParaRPr lang="en-US" sz="1300" dirty="0">
              <a:solidFill>
                <a:srgbClr val="FFFF00"/>
              </a:solidFill>
            </a:endParaRPr>
          </a:p>
        </p:txBody>
      </p:sp>
      <p:sp>
        <p:nvSpPr>
          <p:cNvPr id="15" name="TextBox 14"/>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Induction </a:t>
            </a:r>
            <a:r>
              <a:rPr lang="en-US" sz="1900" dirty="0" smtClean="0"/>
              <a:t>(Follow-ups: July 2004 – June 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8440331"/>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9"/>
          <p:cNvSpPr txBox="1"/>
          <p:nvPr/>
        </p:nvSpPr>
        <p:spPr>
          <a:xfrm>
            <a:off x="6172200" y="1600200"/>
            <a:ext cx="2209792" cy="492459"/>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were significant at p&lt;0.05.</a:t>
            </a:r>
            <a:endParaRPr lang="en-US" sz="1300" dirty="0">
              <a:solidFill>
                <a:srgbClr val="FFFF00"/>
              </a:solidFill>
            </a:endParaRPr>
          </a:p>
        </p:txBody>
      </p:sp>
      <p:sp>
        <p:nvSpPr>
          <p:cNvPr id="16" name="TextBox 15"/>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Recipient Age Distribution by Center Volume</a:t>
            </a:r>
            <a:br>
              <a:rPr lang="en-US" sz="2400" dirty="0" smtClean="0"/>
            </a:br>
            <a:r>
              <a:rPr lang="en-US" sz="2000" dirty="0" smtClean="0"/>
              <a:t>(Transplants: January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5839347"/>
              </p:ext>
            </p:extLst>
          </p:nvPr>
        </p:nvGraphicFramePr>
        <p:xfrm>
          <a:off x="3048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100" dirty="0" smtClean="0"/>
              <a:t>Percentage Experiencing </a:t>
            </a:r>
            <a:r>
              <a:rPr lang="en-US" sz="2100" i="1" u="sng" dirty="0" smtClean="0"/>
              <a:t>Treated</a:t>
            </a:r>
            <a:r>
              <a:rPr lang="en-US" sz="2100" dirty="0" smtClean="0"/>
              <a:t> Rejection between Discharge and 1-Year Follow-Up by Induction Type </a:t>
            </a:r>
            <a:r>
              <a:rPr lang="en-US" sz="1900" dirty="0" smtClean="0"/>
              <a:t>(Follow-ups: July 2004 – June 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3750771"/>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9"/>
          <p:cNvSpPr txBox="1"/>
          <p:nvPr/>
        </p:nvSpPr>
        <p:spPr>
          <a:xfrm>
            <a:off x="6172200" y="1600200"/>
            <a:ext cx="2209792" cy="492459"/>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were significant at p&lt;0.05.</a:t>
            </a:r>
            <a:endParaRPr lang="en-US" sz="1300"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Maintenance Immunosuppression and Induction</a:t>
            </a:r>
            <a:r>
              <a:rPr lang="en-US" sz="2400" dirty="0" smtClean="0"/>
              <a:t> </a:t>
            </a:r>
            <a:r>
              <a:rPr lang="en-US" sz="1900" dirty="0" smtClean="0"/>
              <a:t>(Follow-ups: July 2004 – June 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6531874"/>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Maintenance Immunosuppression</a:t>
            </a:r>
            <a:br>
              <a:rPr lang="en-US" sz="2200" dirty="0" smtClean="0"/>
            </a:br>
            <a:r>
              <a:rPr lang="en-US" sz="1900" dirty="0" smtClean="0"/>
              <a:t>(Follow-ups: July 2004 – June 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4433186"/>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Calcineurin Inhibitor Use at Discharge</a:t>
            </a:r>
            <a:br>
              <a:rPr lang="en-US" sz="2200" dirty="0" smtClean="0"/>
            </a:br>
            <a:r>
              <a:rPr lang="en-US" sz="1900" dirty="0" smtClean="0"/>
              <a:t>(Follow-ups: July 2004 – June 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1925924"/>
              </p:ext>
            </p:extLst>
          </p:nvPr>
        </p:nvGraphicFramePr>
        <p:xfrm>
          <a:off x="1524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749"/>
            <a:ext cx="9144000" cy="11430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br>
              <a:rPr lang="en-US" sz="2400" dirty="0" smtClean="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831936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Freedom from Cardiac Allograft Vasculopathy by Era </a:t>
            </a:r>
            <a:r>
              <a:rPr lang="en-US" sz="2800" dirty="0" smtClean="0"/>
              <a:t/>
            </a:r>
            <a:br>
              <a:rPr lang="en-US" sz="2800" dirty="0" smtClean="0"/>
            </a:br>
            <a:r>
              <a:rPr lang="en-US" sz="2000" dirty="0" smtClean="0"/>
              <a:t> (Transplants: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982254"/>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629400" y="2667000"/>
            <a:ext cx="1600200" cy="307777"/>
          </a:xfrm>
          <a:prstGeom prst="rect">
            <a:avLst/>
          </a:prstGeom>
          <a:noFill/>
        </p:spPr>
        <p:txBody>
          <a:bodyPr wrap="square" rtlCol="0">
            <a:spAutoFit/>
          </a:bodyPr>
          <a:lstStyle/>
          <a:p>
            <a:r>
              <a:rPr lang="en-US" sz="1400" b="1" dirty="0" smtClean="0">
                <a:solidFill>
                  <a:srgbClr val="FFFF00"/>
                </a:solidFill>
              </a:rPr>
              <a:t>p = 0.0288</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094285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 by Induction </a:t>
            </a:r>
            <a:r>
              <a:rPr lang="en-US" sz="2000" dirty="0" smtClean="0"/>
              <a:t>(Follow-ups: April 1994 – June 2014)</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331783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 by Calcineurin Inhibitor Use </a:t>
            </a:r>
            <a:r>
              <a:rPr lang="en-US" sz="2000" dirty="0" smtClean="0"/>
              <a:t>(Follow-ups: 2004 – June 2014)</a:t>
            </a:r>
            <a:r>
              <a:rPr lang="en-US" sz="2400" dirty="0" smtClean="0"/>
              <a:t/>
            </a:r>
            <a:br>
              <a:rPr lang="en-US" sz="2400" dirty="0" smtClean="0"/>
            </a:br>
            <a:r>
              <a:rPr lang="en-US" sz="2000" dirty="0" smtClean="0"/>
              <a:t> Conditional on Survival to 1 Year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9132991"/>
              </p:ext>
            </p:extLst>
          </p:nvPr>
        </p:nvGraphicFramePr>
        <p:xfrm>
          <a:off x="228600" y="16764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br>
              <a:rPr lang="en-US" sz="2400" dirty="0" smtClean="0"/>
            </a:br>
            <a:r>
              <a:rPr lang="en-US" sz="2400" dirty="0" smtClean="0"/>
              <a:t> by Age Group </a:t>
            </a:r>
            <a:r>
              <a:rPr lang="en-US" sz="2000" dirty="0" smtClean="0"/>
              <a:t>(Follow-ups: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407437"/>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r>
              <a:rPr lang="en-US" sz="3200" dirty="0" smtClean="0"/>
              <a:t/>
            </a:r>
            <a:br>
              <a:rPr lang="en-US" sz="3200" dirty="0" smtClean="0"/>
            </a:br>
            <a:r>
              <a:rPr lang="en-US" sz="2400" dirty="0" smtClean="0"/>
              <a:t> by Ischemia Time </a:t>
            </a:r>
            <a:r>
              <a:rPr lang="en-US" sz="2000" dirty="0" smtClean="0"/>
              <a:t>(Follow-ups: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350801"/>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 Distribution of Transplants by Location and Average Center Volume </a:t>
            </a:r>
            <a:r>
              <a:rPr lang="en-US" sz="2000" dirty="0" smtClean="0"/>
              <a:t>(Transplants: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21948821"/>
              </p:ext>
            </p:extLst>
          </p:nvPr>
        </p:nvGraphicFramePr>
        <p:xfrm>
          <a:off x="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448800" cy="11430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br>
              <a:rPr lang="en-US" sz="2400" dirty="0" smtClean="0"/>
            </a:br>
            <a:r>
              <a:rPr lang="en-US" sz="2400" dirty="0" smtClean="0"/>
              <a:t> </a:t>
            </a:r>
            <a:r>
              <a:rPr lang="en-US" sz="2300" dirty="0" smtClean="0"/>
              <a:t>by Ischemia Time and Recipient Age </a:t>
            </a:r>
            <a:r>
              <a:rPr lang="en-US" sz="2000" dirty="0" smtClean="0"/>
              <a:t>(Follow-ups: 2004 – June 2014)</a:t>
            </a:r>
            <a:br>
              <a:rPr lang="en-US" sz="20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0183596"/>
              </p:ext>
            </p:extLst>
          </p:nvPr>
        </p:nvGraphicFramePr>
        <p:xfrm>
          <a:off x="2286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Graft Survival Following Report of Coronary Artery Vasculopathy by Age Group </a:t>
            </a:r>
            <a:r>
              <a:rPr lang="en-US" sz="2000" dirty="0" smtClean="0"/>
              <a:t>(Follow-ups: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1439459"/>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Freedom from Severe Renal Dysfunction* by Age Group</a:t>
            </a:r>
            <a:r>
              <a:rPr lang="en-US" sz="3200" dirty="0" smtClean="0"/>
              <a:t/>
            </a:r>
            <a:br>
              <a:rPr lang="en-US" sz="3200" dirty="0" smtClean="0"/>
            </a:br>
            <a:r>
              <a:rPr lang="en-US" sz="2000" dirty="0" smtClean="0"/>
              <a:t>(Follow-ups: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4983195"/>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Pediatric Heart Transplants</a:t>
            </a:r>
            <a:br>
              <a:rPr lang="en-US" sz="2600" dirty="0" smtClean="0"/>
            </a:br>
            <a:r>
              <a:rPr lang="en-US" sz="2400" dirty="0" smtClean="0"/>
              <a:t>Freedom from Severe Renal Dysfunction* by Calcineurin Inhibitor Use </a:t>
            </a:r>
            <a:r>
              <a:rPr lang="en-US" sz="2000" dirty="0" smtClean="0"/>
              <a:t>(Follow-ups: 2004 – June 2014) </a:t>
            </a:r>
            <a:br>
              <a:rPr lang="en-US" sz="2000" dirty="0" smtClean="0"/>
            </a:br>
            <a:r>
              <a:rPr lang="en-US" sz="2000" dirty="0" smtClean="0"/>
              <a:t> Conditional on Survival to 1 Year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1881815"/>
              </p:ext>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a:t>
            </a:r>
            <a:r>
              <a:rPr lang="en-US" sz="2800" dirty="0" smtClean="0"/>
              <a:t/>
            </a:r>
            <a:br>
              <a:rPr lang="en-US" sz="2800" dirty="0" smtClean="0"/>
            </a:br>
            <a:r>
              <a:rPr lang="en-US" sz="2400" dirty="0" smtClean="0"/>
              <a:t>Freedom from Renal Replacement Therapy by Age Group </a:t>
            </a: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6191539"/>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524000" y="3243617"/>
            <a:ext cx="3505200" cy="878758"/>
          </a:xfrm>
          <a:prstGeom prst="rect">
            <a:avLst/>
          </a:prstGeom>
          <a:solidFill>
            <a:srgbClr val="00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1-5 vs. 6-10:   p=0.0016</a:t>
            </a:r>
          </a:p>
          <a:p>
            <a:r>
              <a:rPr lang="en-US" sz="1400" b="1" dirty="0" smtClean="0">
                <a:solidFill>
                  <a:srgbClr val="FFFF00"/>
                </a:solidFill>
              </a:rPr>
              <a:t>1-5 vs. 11-17: p=0.0018</a:t>
            </a:r>
          </a:p>
          <a:p>
            <a:r>
              <a:rPr lang="en-US" sz="1400" b="1" dirty="0" smtClean="0">
                <a:solidFill>
                  <a:srgbClr val="FFFF00"/>
                </a:solidFill>
              </a:rPr>
              <a:t>No other pair-wise comparisons were significant at &lt;0.05.</a:t>
            </a:r>
            <a:endParaRPr lang="en-US" sz="14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Post Transplant Malignancy </a:t>
            </a:r>
            <a:r>
              <a:rPr lang="en-US" sz="2000" dirty="0" smtClean="0"/>
              <a:t>(Follow-ups: April 1994 – June 2014) </a:t>
            </a:r>
            <a:r>
              <a:rPr lang="en-US" sz="2400" dirty="0" smtClean="0"/>
              <a:t/>
            </a:r>
            <a:br>
              <a:rPr lang="en-US" sz="2400" dirty="0" smtClean="0"/>
            </a:b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654305752"/>
              </p:ext>
            </p:extLst>
          </p:nvPr>
        </p:nvGraphicFramePr>
        <p:xfrm>
          <a:off x="304800" y="17526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600" b="1" i="0" u="none" strike="noStrike" dirty="0" smtClean="0">
                          <a:solidFill>
                            <a:schemeClr val="tx1"/>
                          </a:solidFill>
                          <a:latin typeface="Calibri"/>
                        </a:rPr>
                        <a:t>5,372 (98.4%)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2,570 (95.3%)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867 (90.3%)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600" b="1" i="0" u="none" strike="noStrike" dirty="0" smtClean="0">
                          <a:solidFill>
                            <a:schemeClr val="tx1"/>
                          </a:solidFill>
                          <a:latin typeface="Calibri"/>
                        </a:rPr>
                        <a:t>86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126 (4.7%)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93 (9.7%)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u="none" strike="noStrike" kern="1200" dirty="0">
                          <a:solidFill>
                            <a:schemeClr val="tx1"/>
                          </a:solidFill>
                          <a:latin typeface="Calibri"/>
                          <a:ea typeface="+mn-ea"/>
                          <a:cs typeface="+mn-cs"/>
                        </a:rPr>
                        <a:t>79</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u="none" strike="noStrike" kern="1200" dirty="0">
                          <a:solidFill>
                            <a:schemeClr val="tx1"/>
                          </a:solidFill>
                          <a:latin typeface="Calibri"/>
                          <a:ea typeface="+mn-ea"/>
                          <a:cs typeface="+mn-cs"/>
                        </a:rPr>
                        <a:t>118</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u="none" strike="noStrike" kern="1200">
                          <a:solidFill>
                            <a:schemeClr val="tx1"/>
                          </a:solidFill>
                          <a:latin typeface="Calibri"/>
                          <a:ea typeface="+mn-ea"/>
                          <a:cs typeface="+mn-cs"/>
                        </a:rPr>
                        <a:t>89</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Other</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u="none" strike="noStrike" kern="1200">
                          <a:solidFill>
                            <a:schemeClr val="tx1"/>
                          </a:solidFill>
                          <a:latin typeface="Calibri"/>
                          <a:ea typeface="+mn-ea"/>
                          <a:cs typeface="+mn-cs"/>
                        </a:rPr>
                        <a:t>6</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u="none" strike="noStrike" kern="1200" dirty="0">
                          <a:solidFill>
                            <a:schemeClr val="tx1"/>
                          </a:solidFill>
                          <a:latin typeface="Calibri"/>
                          <a:ea typeface="+mn-ea"/>
                          <a:cs typeface="+mn-cs"/>
                        </a:rPr>
                        <a:t>9</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u="none" strike="noStrike" kern="1200" dirty="0">
                          <a:solidFill>
                            <a:schemeClr val="tx1"/>
                          </a:solidFill>
                          <a:latin typeface="Calibri"/>
                          <a:ea typeface="+mn-ea"/>
                          <a:cs typeface="+mn-cs"/>
                        </a:rPr>
                        <a:t>6</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Skin</a:t>
                      </a:r>
                      <a:endParaRPr lang="en-US" sz="1600" b="1" i="1" kern="1200" baseline="0" dirty="0">
                        <a:solidFill>
                          <a:schemeClr val="tx2">
                            <a:lumMod val="20000"/>
                            <a:lumOff val="80000"/>
                          </a:schemeClr>
                        </a:solidFill>
                        <a:latin typeface="+mn-lt"/>
                        <a:ea typeface="+mn-ea"/>
                        <a:cs typeface="+mn-cs"/>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u="none" strike="noStrike" kern="1200">
                          <a:solidFill>
                            <a:schemeClr val="tx1"/>
                          </a:solidFill>
                          <a:latin typeface="Calibri"/>
                          <a:ea typeface="+mn-ea"/>
                          <a:cs typeface="+mn-cs"/>
                        </a:rPr>
                        <a:t>0</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u="none" strike="noStrike" kern="1200">
                          <a:solidFill>
                            <a:schemeClr val="tx1"/>
                          </a:solidFill>
                          <a:latin typeface="Calibri"/>
                          <a:ea typeface="+mn-ea"/>
                          <a:cs typeface="+mn-cs"/>
                        </a:rPr>
                        <a:t>1</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i="0" u="none" strike="noStrike" kern="1200" dirty="0">
                          <a:solidFill>
                            <a:schemeClr val="tx1"/>
                          </a:solidFill>
                          <a:latin typeface="Calibri"/>
                          <a:ea typeface="+mn-ea"/>
                          <a:cs typeface="+mn-cs"/>
                        </a:rPr>
                        <a:t>1</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u="none" strike="noStrike" kern="1200">
                          <a:solidFill>
                            <a:schemeClr val="tx1"/>
                          </a:solidFill>
                          <a:latin typeface="Calibri"/>
                          <a:ea typeface="+mn-ea"/>
                          <a:cs typeface="+mn-cs"/>
                        </a:rPr>
                        <a:t>1</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u="none" strike="noStrike" kern="1200">
                          <a:solidFill>
                            <a:schemeClr val="tx1"/>
                          </a:solidFill>
                          <a:latin typeface="Calibri"/>
                          <a:ea typeface="+mn-ea"/>
                          <a:cs typeface="+mn-cs"/>
                        </a:rPr>
                        <a:t>0</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u="none" strike="noStrike" kern="1200" dirty="0">
                          <a:solidFill>
                            <a:schemeClr val="tx1"/>
                          </a:solidFill>
                          <a:latin typeface="Calibri"/>
                          <a:ea typeface="+mn-ea"/>
                          <a:cs typeface="+mn-cs"/>
                        </a:rPr>
                        <a:t>0</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181600"/>
            <a:ext cx="8229600" cy="553998"/>
          </a:xfrm>
          <a:prstGeom prst="rect">
            <a:avLst/>
          </a:prstGeom>
          <a:noFill/>
        </p:spPr>
        <p:txBody>
          <a:bodyPr wrap="square" rtlCol="0">
            <a:spAutoFit/>
          </a:bodyPr>
          <a:lstStyle/>
          <a:p>
            <a:r>
              <a:rPr lang="en-US" sz="1500" b="1" dirty="0" smtClean="0"/>
              <a:t>*Recipients may have experienced more than one type of malignancy so sum of individual malignancy types may be greater than total number with malignancy.</a:t>
            </a:r>
            <a:endParaRPr lang="en-US" sz="1500" dirty="0"/>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Post Transplant Malignancy </a:t>
            </a:r>
            <a:r>
              <a:rPr lang="en-US" sz="2000" dirty="0" smtClean="0"/>
              <a:t>(Follow-ups: April 1994 – June 2014) </a:t>
            </a:r>
            <a:r>
              <a:rPr lang="en-US" sz="2400" dirty="0" smtClean="0"/>
              <a:t/>
            </a:r>
            <a:br>
              <a:rPr lang="en-US" sz="2400" dirty="0" smtClean="0"/>
            </a:b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422662176"/>
              </p:ext>
            </p:extLst>
          </p:nvPr>
        </p:nvGraphicFramePr>
        <p:xfrm>
          <a:off x="304800" y="1752600"/>
          <a:ext cx="8610602" cy="3962398"/>
        </p:xfrm>
        <a:graphic>
          <a:graphicData uri="http://schemas.openxmlformats.org/drawingml/2006/table">
            <a:tbl>
              <a:tblPr bandRow="1">
                <a:tableStyleId>{5C22544A-7EE6-4342-B048-85BDC9FD1C3A}</a:tableStyleId>
              </a:tblPr>
              <a:tblGrid>
                <a:gridCol w="1184945"/>
                <a:gridCol w="2053905"/>
                <a:gridCol w="1342938"/>
                <a:gridCol w="1342938"/>
                <a:gridCol w="1342938"/>
                <a:gridCol w="1342938"/>
              </a:tblGrid>
              <a:tr h="567992">
                <a:tc rowSpan="2">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4">
                  <a:txBody>
                    <a:bodyPr/>
                    <a:lstStyle/>
                    <a:p>
                      <a:pPr algn="ctr" rtl="0" fontAlgn="t"/>
                      <a:r>
                        <a:rPr lang="en-US" sz="1600" b="1" dirty="0" smtClean="0">
                          <a:solidFill>
                            <a:srgbClr val="FFFF00"/>
                          </a:solidFill>
                        </a:rPr>
                        <a:t>Recipient Age</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67992">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&lt;1</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1-5</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6-10</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11-17</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1-Year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1,444 (99%)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1,244 (98.7%)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773 (97.2%)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1,906 (98.3%)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14 (1%)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17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22 (2.8%)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33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5-Year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704 (95.5%)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604 (93.2%)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417 (95.4%)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844 (96.7%)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33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44 (6.8%)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20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29 (3.3%)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10-Year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292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216 (88.5%)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131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227 (90.8%)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29 (9%)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a:solidFill>
                            <a:schemeClr val="tx1"/>
                          </a:solidFill>
                          <a:latin typeface="Calibri" panose="020F0502020204030204" pitchFamily="34" charset="0"/>
                          <a:ea typeface="+mn-ea"/>
                          <a:cs typeface="+mn-cs"/>
                        </a:rPr>
                        <a:t>28 (11.5%)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13 (9%)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dirty="0">
                          <a:solidFill>
                            <a:schemeClr val="tx1"/>
                          </a:solidFill>
                          <a:latin typeface="Calibri" panose="020F0502020204030204" pitchFamily="34" charset="0"/>
                          <a:ea typeface="+mn-ea"/>
                          <a:cs typeface="+mn-cs"/>
                        </a:rPr>
                        <a:t>23 (9.2%)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10" name="TextBox 9"/>
          <p:cNvSpPr txBox="1"/>
          <p:nvPr/>
        </p:nvSpPr>
        <p:spPr>
          <a:xfrm>
            <a:off x="6629400" y="6248400"/>
            <a:ext cx="2209800" cy="276999"/>
          </a:xfrm>
          <a:prstGeom prst="rect">
            <a:avLst/>
          </a:prstGeom>
          <a:noFill/>
        </p:spPr>
        <p:txBody>
          <a:bodyPr wrap="square" rtlCol="0">
            <a:spAutoFit/>
          </a:bodyPr>
          <a:lstStyle/>
          <a:p>
            <a:r>
              <a:rPr lang="en-US" sz="1200" b="1" dirty="0" smtClean="0">
                <a:solidFill>
                  <a:srgbClr val="FFFF00"/>
                </a:solidFill>
              </a:rPr>
              <a:t>* All types combined</a:t>
            </a:r>
            <a:endParaRPr lang="en-US" sz="12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a:t>
            </a:r>
            <a:br>
              <a:rPr lang="en-US" sz="2600" dirty="0" smtClean="0"/>
            </a:br>
            <a:r>
              <a:rPr lang="en-US" sz="2400" dirty="0" smtClean="0"/>
              <a:t>Freedom from Malignancy </a:t>
            </a: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7397797"/>
              </p:ext>
            </p:extLst>
          </p:nvPr>
        </p:nvGraphicFramePr>
        <p:xfrm>
          <a:off x="0" y="1143000"/>
          <a:ext cx="9144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Pediatric Heart Transplants</a:t>
            </a:r>
            <a:br>
              <a:rPr lang="en-US" sz="2600" dirty="0" smtClean="0"/>
            </a:br>
            <a:r>
              <a:rPr lang="en-US" sz="2200" dirty="0" smtClean="0"/>
              <a:t>Freedom from Malignancy by Maintenance Immunosuppression Combinations </a:t>
            </a:r>
            <a:r>
              <a:rPr lang="en-US" sz="2000" dirty="0" smtClean="0"/>
              <a:t>(Follow-ups: January 2004 – June 2014)</a:t>
            </a:r>
            <a:br>
              <a:rPr lang="en-US" sz="2000" dirty="0" smtClean="0"/>
            </a:br>
            <a:r>
              <a:rPr lang="en-US" sz="2000" dirty="0" smtClean="0"/>
              <a:t> Conditional on Survival to 1 year</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0486534"/>
              </p:ext>
            </p:extLst>
          </p:nvPr>
        </p:nvGraphicFramePr>
        <p:xfrm>
          <a:off x="228600" y="16002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706683" y="2667000"/>
            <a:ext cx="1084517" cy="307777"/>
          </a:xfrm>
          <a:prstGeom prst="rect">
            <a:avLst/>
          </a:prstGeom>
          <a:noFill/>
        </p:spPr>
        <p:txBody>
          <a:bodyPr wrap="square" rtlCol="0">
            <a:spAutoFit/>
          </a:bodyPr>
          <a:lstStyle/>
          <a:p>
            <a:r>
              <a:rPr lang="en-US" sz="1400" b="1" dirty="0" smtClean="0">
                <a:solidFill>
                  <a:srgbClr val="FFFF00"/>
                </a:solidFill>
              </a:rPr>
              <a:t>p = 0.5222</a:t>
            </a:r>
            <a:endParaRPr lang="en-US" sz="1400" b="1" dirty="0">
              <a:solidFill>
                <a:srgbClr val="FFFF00"/>
              </a:solidFill>
            </a:endParaRP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a:t>
            </a:r>
            <a:br>
              <a:rPr lang="en-US" sz="2600" dirty="0" smtClean="0"/>
            </a:br>
            <a:r>
              <a:rPr lang="en-US" sz="2400" dirty="0" smtClean="0"/>
              <a:t>Freedom from Lymphoma by Induction</a:t>
            </a:r>
            <a:br>
              <a:rPr lang="en-US" sz="2400" dirty="0" smtClean="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323003"/>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876800" y="2514600"/>
            <a:ext cx="1066800" cy="307777"/>
          </a:xfrm>
          <a:prstGeom prst="rect">
            <a:avLst/>
          </a:prstGeom>
          <a:noFill/>
        </p:spPr>
        <p:txBody>
          <a:bodyPr wrap="square" rtlCol="0">
            <a:spAutoFit/>
          </a:bodyPr>
          <a:lstStyle/>
          <a:p>
            <a:r>
              <a:rPr lang="en-US" sz="1400" b="1" dirty="0" smtClean="0">
                <a:solidFill>
                  <a:srgbClr val="FFFF00"/>
                </a:solidFill>
              </a:rPr>
              <a:t>p = 0.3713</a:t>
            </a:r>
            <a:endParaRPr lang="en-US" sz="1400" b="1" dirty="0">
              <a:solidFill>
                <a:srgbClr val="FFFF00"/>
              </a:solidFill>
            </a:endParaRP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Recipient Age Distribution </a:t>
            </a:r>
            <a:r>
              <a:rPr lang="en-US" sz="2000" dirty="0" smtClean="0"/>
              <a:t>(Transplants: January 2004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3553640"/>
              </p:ext>
            </p:extLst>
          </p:nvPr>
        </p:nvGraphicFramePr>
        <p:xfrm>
          <a:off x="2286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a:xfrm>
            <a:off x="685800" y="457200"/>
            <a:ext cx="7772400" cy="1143000"/>
          </a:xfrm>
        </p:spPr>
        <p:txBody>
          <a:bodyPr/>
          <a:lstStyle/>
          <a:p>
            <a:r>
              <a:rPr lang="en-US" sz="2600" dirty="0" smtClean="0">
                <a:solidFill>
                  <a:schemeClr val="tx1"/>
                </a:solidFill>
              </a:rPr>
              <a:t>Pediatric Heart Transplants </a:t>
            </a:r>
            <a:r>
              <a:rPr lang="en-US" sz="2000" dirty="0" smtClean="0">
                <a:solidFill>
                  <a:schemeClr val="tx1"/>
                </a:solidFill>
              </a:rPr>
              <a:t/>
            </a:r>
            <a:br>
              <a:rPr lang="en-US" sz="2000" dirty="0" smtClean="0">
                <a:solidFill>
                  <a:schemeClr val="tx1"/>
                </a:solidFill>
              </a:rPr>
            </a:br>
            <a:r>
              <a:rPr lang="en-US" sz="2400" dirty="0" smtClean="0">
                <a:solidFill>
                  <a:schemeClr val="tx1"/>
                </a:solidFill>
              </a:rPr>
              <a:t>Incidence of Hypertension between 1 and 3 Years</a:t>
            </a:r>
            <a:r>
              <a:rPr lang="en-US" sz="2000" dirty="0" smtClean="0">
                <a:solidFill>
                  <a:schemeClr val="tx1"/>
                </a:solidFill>
              </a:rPr>
              <a:t/>
            </a:r>
            <a:br>
              <a:rPr lang="en-US" sz="2000" dirty="0" smtClean="0">
                <a:solidFill>
                  <a:schemeClr val="tx1"/>
                </a:solidFill>
              </a:rPr>
            </a:br>
            <a:r>
              <a:rPr lang="en-US" sz="2000" dirty="0" smtClean="0">
                <a:solidFill>
                  <a:schemeClr val="tx1"/>
                </a:solidFill>
              </a:rPr>
              <a:t>(Transplants: January 2004 – June 2011)</a:t>
            </a:r>
          </a:p>
        </p:txBody>
      </p:sp>
      <p:graphicFrame>
        <p:nvGraphicFramePr>
          <p:cNvPr id="337923" name="Group 3"/>
          <p:cNvGraphicFramePr>
            <a:graphicFrameLocks noGrp="1"/>
          </p:cNvGraphicFramePr>
          <p:nvPr>
            <p:ph sz="half" idx="4294967295"/>
            <p:extLst>
              <p:ext uri="{D42A27DB-BD31-4B8C-83A1-F6EECF244321}">
                <p14:modId xmlns:p14="http://schemas.microsoft.com/office/powerpoint/2010/main" val="3986047102"/>
              </p:ext>
            </p:extLst>
          </p:nvPr>
        </p:nvGraphicFramePr>
        <p:xfrm>
          <a:off x="745019" y="1752600"/>
          <a:ext cx="7636982" cy="3997306"/>
        </p:xfrm>
        <a:graphic>
          <a:graphicData uri="http://schemas.openxmlformats.org/drawingml/2006/table">
            <a:tbl>
              <a:tblPr/>
              <a:tblGrid>
                <a:gridCol w="2858972"/>
                <a:gridCol w="1840709"/>
                <a:gridCol w="1840709"/>
                <a:gridCol w="1096592"/>
              </a:tblGrid>
              <a:tr h="660040">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Maintenance Immunosuppression at discharge and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 HTN reported between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 and 3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P-value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6004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not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Azathioprine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24.6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0.1214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Cyclosporine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23.0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22.3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smtClean="0">
                          <a:ln>
                            <a:noFill/>
                          </a:ln>
                          <a:solidFill>
                            <a:schemeClr val="tx1"/>
                          </a:solidFill>
                          <a:effectLst/>
                          <a:latin typeface="Arial" charset="0"/>
                          <a:ea typeface="+mn-ea"/>
                          <a:cs typeface="Arial" charset="0"/>
                        </a:rPr>
                        <a:t>0.8330</a:t>
                      </a:r>
                      <a:endParaRPr kumimoji="0" lang="en-US" sz="180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MMF/MPA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19.7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0.2922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Prednisone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26.6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20.4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0.0615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smtClean="0">
                          <a:ln>
                            <a:noFill/>
                          </a:ln>
                          <a:solidFill>
                            <a:schemeClr val="tx1"/>
                          </a:solidFill>
                          <a:effectLst/>
                          <a:latin typeface="Arial" charset="0"/>
                          <a:ea typeface="+mn-ea"/>
                          <a:cs typeface="Arial" charset="0"/>
                        </a:rPr>
                        <a:t>  Sirolimus/Everolimus</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0.4349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Tacrolimus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22.5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24.1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0.6488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337967" name="Rectangle 203"/>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337968" name="Text Box 575"/>
          <p:cNvSpPr txBox="1">
            <a:spLocks noChangeArrowheads="1"/>
          </p:cNvSpPr>
          <p:nvPr/>
        </p:nvSpPr>
        <p:spPr bwMode="auto">
          <a:xfrm>
            <a:off x="2498725" y="6461125"/>
            <a:ext cx="184150" cy="336550"/>
          </a:xfrm>
          <a:prstGeom prst="rect">
            <a:avLst/>
          </a:prstGeom>
          <a:noFill/>
          <a:ln w="12700">
            <a:noFill/>
            <a:miter lim="800000"/>
            <a:headEnd/>
            <a:tailEnd/>
          </a:ln>
        </p:spPr>
        <p:txBody>
          <a:bodyPr wrap="none">
            <a:spAutoFit/>
          </a:bodyPr>
          <a:lstStyle/>
          <a:p>
            <a:endParaRPr lang="en-US" dirty="0"/>
          </a:p>
        </p:txBody>
      </p:sp>
      <p:sp>
        <p:nvSpPr>
          <p:cNvPr id="337969" name="Rectangle 759"/>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11" name="TextBox 10"/>
          <p:cNvSpPr txBox="1"/>
          <p:nvPr/>
        </p:nvSpPr>
        <p:spPr>
          <a:xfrm>
            <a:off x="5029200" y="6172200"/>
            <a:ext cx="3505200" cy="461665"/>
          </a:xfrm>
          <a:prstGeom prst="rect">
            <a:avLst/>
          </a:prstGeom>
          <a:noFill/>
        </p:spPr>
        <p:txBody>
          <a:bodyPr wrap="square" rtlCol="0">
            <a:spAutoFit/>
          </a:bodyPr>
          <a:lstStyle/>
          <a:p>
            <a:r>
              <a:rPr lang="en-US" sz="1200" b="1" dirty="0" smtClean="0">
                <a:solidFill>
                  <a:srgbClr val="FFFF00"/>
                </a:solidFill>
              </a:rPr>
              <a:t>Only patients without hypertension reported by 1 year were analyzed.</a:t>
            </a:r>
            <a:endParaRPr lang="en-US" sz="1200" b="1" dirty="0">
              <a:solidFill>
                <a:srgbClr val="FFFF00"/>
              </a:solidFill>
            </a:endParaRPr>
          </a:p>
        </p:txBody>
      </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457200"/>
            <a:ext cx="7772400" cy="1143000"/>
          </a:xfrm>
        </p:spPr>
        <p:txBody>
          <a:bodyPr/>
          <a:lstStyle/>
          <a:p>
            <a:r>
              <a:rPr lang="en-US" sz="2600" dirty="0" smtClean="0"/>
              <a:t>Pediatric Heart Transplants</a:t>
            </a:r>
            <a:r>
              <a:rPr lang="en-US" sz="2400" dirty="0" smtClean="0"/>
              <a:t/>
            </a:r>
            <a:br>
              <a:rPr lang="en-US" sz="2400" dirty="0" smtClean="0"/>
            </a:br>
            <a:r>
              <a:rPr lang="en-US" sz="2400" dirty="0" smtClean="0"/>
              <a:t>Incidence of Hypertension between 3 and 5 Years</a:t>
            </a:r>
            <a:br>
              <a:rPr lang="en-US" sz="2400" dirty="0" smtClean="0"/>
            </a:br>
            <a:r>
              <a:rPr lang="en-US" sz="2000" dirty="0" smtClean="0"/>
              <a:t>(Transplants: January 2004 – June 2009)</a:t>
            </a:r>
          </a:p>
        </p:txBody>
      </p:sp>
      <p:sp>
        <p:nvSpPr>
          <p:cNvPr id="128047" name="Rectangle 50"/>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28048" name="Text Box 51"/>
          <p:cNvSpPr txBox="1">
            <a:spLocks noChangeArrowheads="1"/>
          </p:cNvSpPr>
          <p:nvPr/>
        </p:nvSpPr>
        <p:spPr bwMode="auto">
          <a:xfrm>
            <a:off x="2498725" y="6461125"/>
            <a:ext cx="184150" cy="336550"/>
          </a:xfrm>
          <a:prstGeom prst="rect">
            <a:avLst/>
          </a:prstGeom>
          <a:noFill/>
          <a:ln w="12700">
            <a:noFill/>
            <a:miter lim="800000"/>
            <a:headEnd/>
            <a:tailEnd/>
          </a:ln>
        </p:spPr>
        <p:txBody>
          <a:bodyPr wrap="none">
            <a:spAutoFit/>
          </a:bodyPr>
          <a:lstStyle/>
          <a:p>
            <a:endParaRPr lang="en-US" dirty="0"/>
          </a:p>
        </p:txBody>
      </p:sp>
      <p:sp>
        <p:nvSpPr>
          <p:cNvPr id="128049" name="Rectangle 52"/>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11" name="TextBox 10"/>
          <p:cNvSpPr txBox="1"/>
          <p:nvPr/>
        </p:nvSpPr>
        <p:spPr>
          <a:xfrm>
            <a:off x="5029200" y="6172200"/>
            <a:ext cx="3505200" cy="461665"/>
          </a:xfrm>
          <a:prstGeom prst="rect">
            <a:avLst/>
          </a:prstGeom>
          <a:noFill/>
        </p:spPr>
        <p:txBody>
          <a:bodyPr wrap="square" rtlCol="0">
            <a:spAutoFit/>
          </a:bodyPr>
          <a:lstStyle/>
          <a:p>
            <a:r>
              <a:rPr lang="en-US" sz="1200" b="1" dirty="0" smtClean="0">
                <a:solidFill>
                  <a:srgbClr val="FFFF00"/>
                </a:solidFill>
              </a:rPr>
              <a:t>Only patients without hypertension reported by 3 years were analyzed.</a:t>
            </a:r>
            <a:endParaRPr lang="en-US" sz="1200" b="1" dirty="0">
              <a:solidFill>
                <a:srgbClr val="FFFF00"/>
              </a:solidFill>
            </a:endParaRPr>
          </a:p>
        </p:txBody>
      </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graphicFrame>
        <p:nvGraphicFramePr>
          <p:cNvPr id="17" name="Group 3"/>
          <p:cNvGraphicFramePr>
            <a:graphicFrameLocks noGrp="1"/>
          </p:cNvGraphicFramePr>
          <p:nvPr>
            <p:ph sz="half" idx="4294967295"/>
            <p:extLst>
              <p:ext uri="{D42A27DB-BD31-4B8C-83A1-F6EECF244321}">
                <p14:modId xmlns:p14="http://schemas.microsoft.com/office/powerpoint/2010/main" val="4156532630"/>
              </p:ext>
            </p:extLst>
          </p:nvPr>
        </p:nvGraphicFramePr>
        <p:xfrm>
          <a:off x="745019" y="1752600"/>
          <a:ext cx="7636982" cy="3997306"/>
        </p:xfrm>
        <a:graphic>
          <a:graphicData uri="http://schemas.openxmlformats.org/drawingml/2006/table">
            <a:tbl>
              <a:tblPr/>
              <a:tblGrid>
                <a:gridCol w="2858972"/>
                <a:gridCol w="1840709"/>
                <a:gridCol w="1840709"/>
                <a:gridCol w="1096592"/>
              </a:tblGrid>
              <a:tr h="660040">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Maintenance Immunosuppression at discharge and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 HTN reported between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3 and 5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P-value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6004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not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Azathioprine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16.2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0.4813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Cyclosporine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12.6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14.3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0.6803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MMF/MPA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13.2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18.6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0.2846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Prednisone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0.0418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smtClean="0">
                          <a:ln>
                            <a:noFill/>
                          </a:ln>
                          <a:solidFill>
                            <a:schemeClr val="tx1"/>
                          </a:solidFill>
                          <a:effectLst/>
                          <a:latin typeface="Arial" charset="0"/>
                          <a:ea typeface="+mn-ea"/>
                          <a:cs typeface="Arial" charset="0"/>
                        </a:rPr>
                        <a:t>  Sirolimus/Everolimus</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0.3138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Tacrolimus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15.3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a:ln>
                            <a:noFill/>
                          </a:ln>
                          <a:solidFill>
                            <a:schemeClr val="tx1"/>
                          </a:solidFill>
                          <a:effectLst/>
                          <a:latin typeface="Arial" charset="0"/>
                          <a:ea typeface="+mn-ea"/>
                          <a:cs typeface="Arial" charset="0"/>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a:ln>
                            <a:noFill/>
                          </a:ln>
                          <a:solidFill>
                            <a:schemeClr val="tx1"/>
                          </a:solidFill>
                          <a:effectLst/>
                          <a:latin typeface="Arial" charset="0"/>
                          <a:ea typeface="+mn-ea"/>
                          <a:cs typeface="Arial" charset="0"/>
                        </a:rPr>
                        <a:t>0.6778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6" name="TextBox 1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457200"/>
            <a:ext cx="9144000" cy="1143000"/>
          </a:xfrm>
        </p:spPr>
        <p:txBody>
          <a:bodyPr/>
          <a:lstStyle/>
          <a:p>
            <a:r>
              <a:rPr lang="en-US" sz="2600" dirty="0" smtClean="0"/>
              <a:t>Pediatric Heart Transplants</a:t>
            </a:r>
            <a:r>
              <a:rPr lang="en-US" sz="3200" dirty="0" smtClean="0"/>
              <a:t/>
            </a:r>
            <a:br>
              <a:rPr lang="en-US" sz="3200" dirty="0" smtClean="0"/>
            </a:br>
            <a:r>
              <a:rPr lang="en-US" sz="2400" dirty="0" smtClean="0"/>
              <a:t>Relationship of Rejection and Coronary Artery Vasculopathy</a:t>
            </a:r>
            <a:br>
              <a:rPr lang="en-US" sz="2400" dirty="0" smtClean="0"/>
            </a:br>
            <a:r>
              <a:rPr lang="en-US" sz="2000" dirty="0" smtClean="0"/>
              <a:t>(Follow-ups: July 2004 – June 2014)</a:t>
            </a:r>
          </a:p>
        </p:txBody>
      </p:sp>
      <p:graphicFrame>
        <p:nvGraphicFramePr>
          <p:cNvPr id="129063" name="Group 39"/>
          <p:cNvGraphicFramePr>
            <a:graphicFrameLocks noGrp="1"/>
          </p:cNvGraphicFramePr>
          <p:nvPr>
            <p:ph sz="half" idx="1"/>
            <p:extLst>
              <p:ext uri="{D42A27DB-BD31-4B8C-83A1-F6EECF244321}">
                <p14:modId xmlns:p14="http://schemas.microsoft.com/office/powerpoint/2010/main" val="1184193236"/>
              </p:ext>
            </p:extLst>
          </p:nvPr>
        </p:nvGraphicFramePr>
        <p:xfrm>
          <a:off x="1219200" y="1981200"/>
          <a:ext cx="7048500" cy="2843214"/>
        </p:xfrm>
        <a:graphic>
          <a:graphicData uri="http://schemas.openxmlformats.org/drawingml/2006/table">
            <a:tbl>
              <a:tblPr/>
              <a:tblGrid>
                <a:gridCol w="1941513"/>
                <a:gridCol w="1763712"/>
                <a:gridCol w="1584325"/>
                <a:gridCol w="1758950"/>
              </a:tblGrid>
              <a:tr h="719138">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Rejection During 1</a:t>
                      </a:r>
                      <a:r>
                        <a:rPr kumimoji="0" lang="en-US" sz="1800" b="1" i="0" u="none" strike="noStrike" cap="none" normalizeH="0" baseline="30000" dirty="0" smtClean="0">
                          <a:ln>
                            <a:noFill/>
                          </a:ln>
                          <a:solidFill>
                            <a:srgbClr val="FFFF00"/>
                          </a:solidFill>
                          <a:effectLst/>
                          <a:latin typeface="Arial" charset="0"/>
                        </a:rPr>
                        <a:t>st</a:t>
                      </a:r>
                      <a:r>
                        <a:rPr kumimoji="0" lang="en-US" sz="1800" b="1" i="0" u="none" strike="noStrike" cap="none" normalizeH="0" baseline="0" dirty="0" smtClean="0">
                          <a:ln>
                            <a:noFill/>
                          </a:ln>
                          <a:solidFill>
                            <a:srgbClr val="FFFF00"/>
                          </a:solidFill>
                          <a:effectLst/>
                          <a:latin typeface="Arial" charset="0"/>
                        </a:rPr>
                        <a:t> Year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Reported CAV between 1</a:t>
                      </a:r>
                      <a:r>
                        <a:rPr kumimoji="0" lang="en-US" sz="1800" b="1" i="0" u="none" strike="noStrike" cap="none" normalizeH="0" baseline="30000" dirty="0" smtClean="0">
                          <a:ln>
                            <a:noFill/>
                          </a:ln>
                          <a:solidFill>
                            <a:schemeClr val="tx1"/>
                          </a:solidFill>
                          <a:effectLst/>
                          <a:latin typeface="Arial" charset="0"/>
                        </a:rPr>
                        <a:t>st</a:t>
                      </a:r>
                      <a:r>
                        <a:rPr kumimoji="0" lang="en-US" sz="1800" b="1" i="0" u="none" strike="noStrike" cap="none" normalizeH="0" baseline="0" dirty="0" smtClean="0">
                          <a:ln>
                            <a:noFill/>
                          </a:ln>
                          <a:solidFill>
                            <a:schemeClr val="tx1"/>
                          </a:solidFill>
                          <a:effectLst/>
                          <a:latin typeface="Arial" charset="0"/>
                        </a:rPr>
                        <a:t> and 3</a:t>
                      </a:r>
                      <a:r>
                        <a:rPr kumimoji="0" lang="en-US" sz="1800" b="1" i="0" u="none" strike="noStrike" cap="none" normalizeH="0" baseline="30000" dirty="0" smtClean="0">
                          <a:ln>
                            <a:noFill/>
                          </a:ln>
                          <a:solidFill>
                            <a:schemeClr val="tx1"/>
                          </a:solidFill>
                          <a:effectLst/>
                          <a:latin typeface="Arial" charset="0"/>
                        </a:rPr>
                        <a:t>rd</a:t>
                      </a:r>
                      <a:r>
                        <a:rPr kumimoji="0" lang="en-US" sz="1800" b="1" i="0" u="none" strike="noStrike" cap="none" normalizeH="0" baseline="0" dirty="0" smtClean="0">
                          <a:ln>
                            <a:noFill/>
                          </a:ln>
                          <a:solidFill>
                            <a:schemeClr val="tx1"/>
                          </a:solidFill>
                          <a:effectLst/>
                          <a:latin typeface="Arial" charset="0"/>
                        </a:rPr>
                        <a:t> years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post-transplant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43815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All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39</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514</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92.9%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553</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44</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1,051</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96.0%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1,095</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29051" name="Text Box 32"/>
          <p:cNvSpPr txBox="1">
            <a:spLocks noChangeArrowheads="1"/>
          </p:cNvSpPr>
          <p:nvPr/>
        </p:nvSpPr>
        <p:spPr bwMode="auto">
          <a:xfrm>
            <a:off x="4114800" y="5410200"/>
            <a:ext cx="1676400" cy="396875"/>
          </a:xfrm>
          <a:prstGeom prst="rect">
            <a:avLst/>
          </a:prstGeom>
          <a:noFill/>
          <a:ln w="12700">
            <a:noFill/>
            <a:miter lim="800000"/>
            <a:headEnd/>
            <a:tailEnd/>
          </a:ln>
        </p:spPr>
        <p:txBody>
          <a:bodyPr>
            <a:spAutoFit/>
          </a:bodyPr>
          <a:lstStyle/>
          <a:p>
            <a:r>
              <a:rPr lang="en-US" sz="2000" b="1" dirty="0">
                <a:solidFill>
                  <a:srgbClr val="FFFF00"/>
                </a:solidFill>
              </a:rPr>
              <a:t>p = </a:t>
            </a:r>
            <a:r>
              <a:rPr lang="en-US" sz="2000" b="1" dirty="0" smtClean="0">
                <a:solidFill>
                  <a:srgbClr val="FFFF00"/>
                </a:solidFill>
              </a:rPr>
              <a:t>0.0078</a:t>
            </a:r>
            <a:endParaRPr lang="en-US" sz="2000" b="1" dirty="0">
              <a:solidFill>
                <a:srgbClr val="FFFF00"/>
              </a:solidFill>
            </a:endParaRPr>
          </a:p>
        </p:txBody>
      </p:sp>
      <p:sp>
        <p:nvSpPr>
          <p:cNvPr id="129052" name="Rectangle 119"/>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29053" name="Rectangle 30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400" dirty="0" smtClean="0">
                <a:solidFill>
                  <a:schemeClr val="tx1"/>
                </a:solidFill>
              </a:rPr>
              <a:t>Cause of Death </a:t>
            </a:r>
            <a:r>
              <a:rPr lang="en-US" sz="2000" dirty="0" smtClean="0">
                <a:solidFill>
                  <a:schemeClr val="tx1"/>
                </a:solidFill>
              </a:rPr>
              <a:t>(Deaths: January 2004 – June 2014)</a:t>
            </a:r>
          </a:p>
        </p:txBody>
      </p:sp>
      <p:graphicFrame>
        <p:nvGraphicFramePr>
          <p:cNvPr id="130200" name="Group 152"/>
          <p:cNvGraphicFramePr>
            <a:graphicFrameLocks noGrp="1"/>
          </p:cNvGraphicFramePr>
          <p:nvPr>
            <p:extLst>
              <p:ext uri="{D42A27DB-BD31-4B8C-83A1-F6EECF244321}">
                <p14:modId xmlns:p14="http://schemas.microsoft.com/office/powerpoint/2010/main" val="3727707584"/>
              </p:ext>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232)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261)</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220)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183)</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333)</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347)</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4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8 (3.1%)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32 (14.5%)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31 (16.9%)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66 (19.8%)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87 (25.1%)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17 (7.3%)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43 (16.5%)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40 (18.2%)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28 (15.3%)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39 (11.7%)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16 (4.6%)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8 (3.6%)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7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18 (5.4%)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19 (5.5%)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11 (3.2%)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6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15 (6.5%)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27 (10.3%)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13 (5.9%)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10 (5.5%)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18 (5.4%)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20 (5.8%)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84 (36.2%)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54 (20.7%)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80 (36.4%)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69 (37.7%)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135 (40.5%)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118 (34.0%)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18 (7.8%)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4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23 (9.9%)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19 (7.3%)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14 (6.4%)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12 (6.6%)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18 (5.4%)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20 (5.8%)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26 (11.2%)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56 (21.5%)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13 (5.9%)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12 (3.6%)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23 (6.6%)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11 (3.2%)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10 (4.3%)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26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11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9 (4.9%)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10 (3.0%)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7 (2.0%)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35 (15.1%)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10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10 (2.9%)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r>
              <a:rPr lang="en-US" sz="2100" dirty="0" smtClean="0">
                <a:solidFill>
                  <a:schemeClr val="tx1"/>
                </a:solidFill>
              </a:rPr>
              <a:t/>
            </a:r>
            <a:br>
              <a:rPr lang="en-US" sz="2100" dirty="0" smtClean="0">
                <a:solidFill>
                  <a:schemeClr val="tx1"/>
                </a:solidFill>
              </a:rPr>
            </a:br>
            <a:r>
              <a:rPr lang="en-US" sz="2100" dirty="0" smtClean="0">
                <a:solidFill>
                  <a:schemeClr val="tx1"/>
                </a:solidFill>
              </a:rPr>
              <a:t>Cause of Death for Age &lt;1 Year (Deaths: January 2004 – June 2014)</a:t>
            </a:r>
          </a:p>
        </p:txBody>
      </p:sp>
      <p:graphicFrame>
        <p:nvGraphicFramePr>
          <p:cNvPr id="130200" name="Group 152"/>
          <p:cNvGraphicFramePr>
            <a:graphicFrameLocks noGrp="1"/>
          </p:cNvGraphicFramePr>
          <p:nvPr>
            <p:extLst>
              <p:ext uri="{D42A27DB-BD31-4B8C-83A1-F6EECF244321}">
                <p14:modId xmlns:p14="http://schemas.microsoft.com/office/powerpoint/2010/main" val="1396757085"/>
              </p:ext>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72)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102)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58)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38)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45)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50)</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3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8 (13.8%)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(10.5%)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12 (26.7%)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16 (32.0%)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6 (8.3%)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10 (9.8%)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10 (17.2%)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(4.0%)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3 (5.2%)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6 (13.3%)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6 (12.0%)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9 (8.8%)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4 (8.9%)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(8.0%)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31 (43.1%)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21 (20.6%)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18 (31.0%)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13 (34.2%)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16 (35.6%)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14 (28.0%)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12 (11.8%)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9 (12.5%)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23 (22.5%)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5 (10.0%)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15 (14.7%)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6 (8.3%)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100" dirty="0" smtClean="0">
                <a:solidFill>
                  <a:schemeClr val="tx1"/>
                </a:solidFill>
              </a:rPr>
              <a:t>Cause of Death for Age 1-5 Years </a:t>
            </a:r>
            <a:r>
              <a:rPr lang="en-US" sz="2000" dirty="0" smtClean="0">
                <a:solidFill>
                  <a:schemeClr val="tx1"/>
                </a:solidFill>
              </a:rPr>
              <a:t>(Deaths: January 2004 – June 2014)</a:t>
            </a:r>
          </a:p>
        </p:txBody>
      </p:sp>
      <p:graphicFrame>
        <p:nvGraphicFramePr>
          <p:cNvPr id="130200" name="Group 152"/>
          <p:cNvGraphicFramePr>
            <a:graphicFrameLocks noGrp="1"/>
          </p:cNvGraphicFramePr>
          <p:nvPr>
            <p:extLst>
              <p:ext uri="{D42A27DB-BD31-4B8C-83A1-F6EECF244321}">
                <p14:modId xmlns:p14="http://schemas.microsoft.com/office/powerpoint/2010/main" val="2686641172"/>
              </p:ext>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42)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62)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45)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39)</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46)</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84)</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8 (17.8%)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10 (21.7%)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20 (23.8%)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6 (14.3%)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19 (30.6%)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9 (20.0%)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6 (7.1%)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(10.9%)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(6.0%)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(2.4%)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4 (8.7%)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(3.6%)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19 (45.2%)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15 (24.2%)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15 (33.3%)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11 (28.2%)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15 (32.6%)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25 (29.8%)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(10.3%)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6 (7.1%)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15 (24.2%)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8 (9.5%)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2 (2.4%)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(10.3%)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2 (2.4%)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(11.9%)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4 (4.8%)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100" dirty="0" smtClean="0">
                <a:solidFill>
                  <a:schemeClr val="tx1"/>
                </a:solidFill>
              </a:rPr>
              <a:t>Cause of Death for Age 6-10 Years </a:t>
            </a:r>
            <a:r>
              <a:rPr lang="en-US" sz="2000" dirty="0" smtClean="0">
                <a:solidFill>
                  <a:schemeClr val="tx1"/>
                </a:solidFill>
              </a:rPr>
              <a:t>(Deaths: January 2004 – June 2014)</a:t>
            </a:r>
          </a:p>
        </p:txBody>
      </p:sp>
      <p:graphicFrame>
        <p:nvGraphicFramePr>
          <p:cNvPr id="130200" name="Group 152"/>
          <p:cNvGraphicFramePr>
            <a:graphicFrameLocks noGrp="1"/>
          </p:cNvGraphicFramePr>
          <p:nvPr>
            <p:extLst>
              <p:ext uri="{D42A27DB-BD31-4B8C-83A1-F6EECF244321}">
                <p14:modId xmlns:p14="http://schemas.microsoft.com/office/powerpoint/2010/main" val="3096658926"/>
              </p:ext>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41)</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18)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16)</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24)</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43)</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72)</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(16.7%)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10 (23.3%)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16 (22.2%)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2 (11.1%)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9 (37.5%)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(11.6%)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2 (12.5%)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(5.6%)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(16.7%)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(16.7%)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3 (7.0%)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(4.2%)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(17.1%)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(31.3%)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(29.2%)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12 (27.9%)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30 (41.7%)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2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8 (19.5%)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(4.2%)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(17.1%)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(22.2%)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2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(6.9%)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(6.9%)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2 (2.8%)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11 (26.8%)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(11.1%)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2 (2.8%)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050" dirty="0" smtClean="0">
                <a:solidFill>
                  <a:schemeClr val="tx1"/>
                </a:solidFill>
              </a:rPr>
              <a:t>Cause of Death for Age 11-17 Years (Deaths: January 2004 – June 2014)</a:t>
            </a:r>
          </a:p>
        </p:txBody>
      </p:sp>
      <p:graphicFrame>
        <p:nvGraphicFramePr>
          <p:cNvPr id="130200" name="Group 152"/>
          <p:cNvGraphicFramePr>
            <a:graphicFrameLocks noGrp="1"/>
          </p:cNvGraphicFramePr>
          <p:nvPr>
            <p:extLst>
              <p:ext uri="{D42A27DB-BD31-4B8C-83A1-F6EECF244321}">
                <p14:modId xmlns:p14="http://schemas.microsoft.com/office/powerpoint/2010/main" val="2905242883"/>
              </p:ext>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77)</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79)</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101)</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82)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199)</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140)</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4 (5.1%)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12 (11.9%)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16 (19.5%)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34 (17.1%)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35 (25.0%)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12 (15.2%)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21 (20.8%)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10 (12.2%)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29 (14.6%)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(5.0%)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3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(2.9%)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8 (5.7%)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11 (13.9%)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7 (3.5%)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10 (7.1%)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27 (35.1%)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17 (21.5%)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42 (41.6%)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38 (46.3%)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92 (46.2%)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48 (34.3%)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(2.1%)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10 (13.0%)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17 (8.5%)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11 (7.9%)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14 (17.7%)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6 (5.9%)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7 (3.5%)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5 (3.6%)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smtClean="0">
                          <a:ln>
                            <a:noFill/>
                          </a:ln>
                          <a:solidFill>
                            <a:schemeClr val="tx1"/>
                          </a:solidFill>
                          <a:effectLst/>
                          <a:latin typeface="Arial" charset="0"/>
                          <a:ea typeface="+mn-ea"/>
                          <a:cs typeface="Arial" charset="0"/>
                        </a:rPr>
                        <a:t>0</a:t>
                      </a:r>
                      <a:r>
                        <a:rPr kumimoji="0" lang="en-US" sz="1150" b="1" i="0" u="none" strike="noStrike" kern="1200" cap="none" normalizeH="0" baseline="0" dirty="0">
                          <a:ln>
                            <a:noFill/>
                          </a:ln>
                          <a:solidFill>
                            <a:schemeClr val="tx1"/>
                          </a:solidFill>
                          <a:effectLst/>
                          <a:latin typeface="Arial" charset="0"/>
                          <a:ea typeface="+mn-ea"/>
                          <a:cs typeface="Arial"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3 (2.1%)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8 (10.1%)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3 (2.1%)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13 (16.9%)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2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3 (2.1%)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 </a:t>
                      </a:r>
                      <a:r>
                        <a:rPr kumimoji="0" lang="en-US" sz="1150" b="1" i="0" u="none" strike="noStrike" kern="1200" cap="none" normalizeH="0" baseline="0" dirty="0" smtClean="0">
                          <a:ln>
                            <a:noFill/>
                          </a:ln>
                          <a:solidFill>
                            <a:schemeClr val="tx1"/>
                          </a:solidFill>
                          <a:effectLst/>
                          <a:latin typeface="Arial" charset="0"/>
                          <a:ea typeface="+mn-ea"/>
                          <a:cs typeface="Arial" charset="0"/>
                        </a:rPr>
                        <a:t>0</a:t>
                      </a:r>
                      <a:endParaRPr kumimoji="0" lang="en-US" sz="1150" b="1" i="0" u="none" strike="noStrike" kern="1200" cap="none" normalizeH="0" baseline="0" dirty="0">
                        <a:ln>
                          <a:noFill/>
                        </a:ln>
                        <a:solidFill>
                          <a:schemeClr val="tx1"/>
                        </a:solidFill>
                        <a:effectLst/>
                        <a:latin typeface="Arial" charset="0"/>
                        <a:ea typeface="+mn-ea"/>
                        <a:cs typeface="Arial"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4 (5.1%)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12 (11.9%)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16 (19.5%)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a:ln>
                            <a:noFill/>
                          </a:ln>
                          <a:solidFill>
                            <a:schemeClr val="tx1"/>
                          </a:solidFill>
                          <a:effectLst/>
                          <a:latin typeface="Arial" charset="0"/>
                          <a:ea typeface="+mn-ea"/>
                          <a:cs typeface="Arial" charset="0"/>
                        </a:rPr>
                        <a:t>34 (17.1%)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kern="1200" cap="none" normalizeH="0" baseline="0" dirty="0">
                          <a:ln>
                            <a:noFill/>
                          </a:ln>
                          <a:solidFill>
                            <a:schemeClr val="tx1"/>
                          </a:solidFill>
                          <a:effectLst/>
                          <a:latin typeface="Arial" charset="0"/>
                          <a:ea typeface="+mn-ea"/>
                          <a:cs typeface="Arial" charset="0"/>
                        </a:rPr>
                        <a:t>35 (25.0%)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idx="4294967295"/>
          </p:nvPr>
        </p:nvSpPr>
        <p:spPr>
          <a:xfrm>
            <a:off x="0" y="228600"/>
            <a:ext cx="9144000" cy="990600"/>
          </a:xfrm>
        </p:spPr>
        <p:txBody>
          <a:bodyPr/>
          <a:lstStyle/>
          <a:p>
            <a:pPr defTabSz="912813"/>
            <a:r>
              <a:rPr lang="en-US" sz="2600" dirty="0" smtClean="0">
                <a:solidFill>
                  <a:schemeClr val="tx1"/>
                </a:solidFill>
              </a:rPr>
              <a:t>Pediatric Heart Transplants</a:t>
            </a:r>
            <a:r>
              <a:rPr lang="en-US" sz="2400" dirty="0" smtClean="0">
                <a:solidFill>
                  <a:schemeClr val="tx1"/>
                </a:solidFill>
              </a:rPr>
              <a:t/>
            </a:r>
            <a:br>
              <a:rPr lang="en-US" sz="2400" dirty="0" smtClean="0">
                <a:solidFill>
                  <a:schemeClr val="tx1"/>
                </a:solidFill>
              </a:rPr>
            </a:br>
            <a:r>
              <a:rPr lang="en-US" sz="2400" dirty="0" smtClean="0">
                <a:solidFill>
                  <a:schemeClr val="tx1"/>
                </a:solidFill>
              </a:rPr>
              <a:t>Relative Incidence of Leading Causes of Death</a:t>
            </a:r>
            <a:br>
              <a:rPr lang="en-US" sz="2400" dirty="0" smtClean="0">
                <a:solidFill>
                  <a:schemeClr val="tx1"/>
                </a:solidFill>
              </a:rPr>
            </a:br>
            <a:r>
              <a:rPr lang="en-US" sz="2000" dirty="0" smtClean="0">
                <a:solidFill>
                  <a:schemeClr val="tx1"/>
                </a:solidFill>
              </a:rPr>
              <a:t>(Deaths: January 2004 – June 2014)</a:t>
            </a:r>
          </a:p>
        </p:txBody>
      </p:sp>
      <p:graphicFrame>
        <p:nvGraphicFramePr>
          <p:cNvPr id="14" name="Object 3"/>
          <p:cNvGraphicFramePr>
            <a:graphicFrameLocks noGrp="1" noChangeAspect="1"/>
          </p:cNvGraphicFramePr>
          <p:nvPr>
            <p:ph idx="4294967295"/>
            <p:extLst>
              <p:ext uri="{D42A27DB-BD31-4B8C-83A1-F6EECF244321}">
                <p14:modId xmlns:p14="http://schemas.microsoft.com/office/powerpoint/2010/main" val="3766382666"/>
              </p:ext>
            </p:extLst>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20836" name="Rectangle 7"/>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pPr defTabSz="912813"/>
            <a:r>
              <a:rPr lang="en-US" dirty="0"/>
              <a:t>  </a:t>
            </a:r>
          </a:p>
        </p:txBody>
      </p:sp>
      <p:sp>
        <p:nvSpPr>
          <p:cNvPr id="120837" name="Rectangle 8"/>
          <p:cNvSpPr>
            <a:spLocks noChangeArrowheads="1"/>
          </p:cNvSpPr>
          <p:nvPr/>
        </p:nvSpPr>
        <p:spPr bwMode="auto">
          <a:xfrm>
            <a:off x="1066800" y="6553200"/>
            <a:ext cx="233363" cy="304800"/>
          </a:xfrm>
          <a:prstGeom prst="rect">
            <a:avLst/>
          </a:prstGeom>
          <a:noFill/>
          <a:ln w="12700" algn="ctr">
            <a:noFill/>
            <a:miter lim="800000"/>
            <a:headEnd/>
            <a:tailEnd/>
          </a:ln>
        </p:spPr>
        <p:txBody>
          <a:bodyPr wrap="none" anchor="ctr">
            <a:spAutoFit/>
          </a:bodyPr>
          <a:lstStyle/>
          <a:p>
            <a:pPr defTabSz="912813"/>
            <a:r>
              <a:rPr lang="en-US" sz="1400" dirty="0">
                <a:solidFill>
                  <a:srgbClr val="FFFF00"/>
                </a:solidFill>
              </a:rPr>
              <a:t> </a:t>
            </a:r>
          </a:p>
        </p:txBody>
      </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Retransplantation</a:t>
            </a:r>
            <a:endParaRPr lang="en-US" dirty="0"/>
          </a:p>
        </p:txBody>
      </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985-995</a:t>
            </a:r>
            <a:endParaRPr lang="en-US" sz="10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1233-1243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1df23a4e-d417-4e0a-a778-b7db59ac47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2" ma:contentTypeDescription="Create a new document." ma:contentTypeScope="" ma:versionID="212fae072ff62d657a319b9d824494e7">
  <xsd:schema xmlns:xsd="http://www.w3.org/2001/XMLSchema" xmlns:xs="http://www.w3.org/2001/XMLSchema" xmlns:p="http://schemas.microsoft.com/office/2006/metadata/properties" xmlns:ns2="1df23a4e-d417-4e0a-a778-b7db59ac479a" targetNamespace="http://schemas.microsoft.com/office/2006/metadata/properties" ma:root="true" ma:fieldsID="781f64c5e4f3ea1ee91cc0eec9e377a6" ns2:_="">
    <xsd:import namespace="1df23a4e-d417-4e0a-a778-b7db59ac479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C91805D6-AC72-435D-A51A-1C2C01D7BD28}">
  <ds:schemaRefs>
    <ds:schemaRef ds:uri="http://schemas.microsoft.com/office/infopath/2007/PartnerControls"/>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1df23a4e-d417-4e0a-a778-b7db59ac479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67012A7-A578-4959-8BEE-3B43D96A4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D007DD2-B80D-4FFA-8657-FA39D96D7665}">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UNOSTemplate</Template>
  <TotalTime>12623</TotalTime>
  <Words>17888</Words>
  <Application>Microsoft Office PowerPoint</Application>
  <PresentationFormat>On-screen Show (4:3)</PresentationFormat>
  <Paragraphs>2737</Paragraphs>
  <Slides>192</Slides>
  <Notes>166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192</vt:i4>
      </vt:variant>
    </vt:vector>
  </HeadingPairs>
  <TitlesOfParts>
    <vt:vector size="198" baseType="lpstr">
      <vt:lpstr>Arial</vt:lpstr>
      <vt:lpstr>Calibri</vt:lpstr>
      <vt:lpstr>Times</vt:lpstr>
      <vt:lpstr>Webdings</vt:lpstr>
      <vt:lpstr>Wingdings</vt:lpstr>
      <vt:lpstr>UNOSTemplate</vt:lpstr>
      <vt:lpstr>HEART TRANSPLANTATION</vt:lpstr>
      <vt:lpstr>Table of Contents</vt:lpstr>
      <vt:lpstr>Donor, Recipient and Center Characteristics</vt:lpstr>
      <vt:lpstr>Pediatric Heart Transplants Number of Centers Reporting Transplants</vt:lpstr>
      <vt:lpstr>Pediatric Heart Transplants Number of Centers by Center Volume (Transplants: January 2004 – June 2014)</vt:lpstr>
      <vt:lpstr>Pediatric Heart Transplants Distribution of Transplants by Center Volume (Transplants: January 2004 – June 2014)</vt:lpstr>
      <vt:lpstr>Pediatric Heart Transplants Recipient Age Distribution by Center Volume (Transplants: January 2004 – June 2014)</vt:lpstr>
      <vt:lpstr>Pediatric Heart Transplants  Distribution of Transplants by Location and Average Center Volume (Transplants: January 2004 – June 2014)</vt:lpstr>
      <vt:lpstr>Pediatric Heart Transplants Recipient Age Distribution (Transplants: January 2004 – June 2014)</vt:lpstr>
      <vt:lpstr>Pediatric Heart Transplants Recipient Age Distribution by Year of Transplant</vt:lpstr>
      <vt:lpstr>Pediatric Heart Transplants Recipient Age Distribution by Location  (Transplants: January 2004 – June 2014)</vt:lpstr>
      <vt:lpstr>Pediatric Heart Transplants Donor Age Distribution (Transplants: January 2004 – June 2014)</vt:lpstr>
      <vt:lpstr>Pediatric Heart Transplants Donor and Recipient Age (Transplants: January 2004 – June 2014)</vt:lpstr>
      <vt:lpstr>Pediatric Heart Transplants Donor Age Distribution by Location  (Transplants: January 2004 – June 2014)</vt:lpstr>
      <vt:lpstr>Pediatric Heart Transplants Distribution of Transplants by Donor/Recipient Weight Ratio (Transplants: January 2004 – June 2014)</vt:lpstr>
      <vt:lpstr>Pediatric Heart Transplants Recipient Diagnosis (Age: &lt; 1 Year)</vt:lpstr>
      <vt:lpstr>Pediatric Heart Transplants Recipient Diagnosis (Age: 1-5 Years)</vt:lpstr>
      <vt:lpstr>Pediatric Heart Transplants Recipient Diagnosis (Age: 6-10 Years)</vt:lpstr>
      <vt:lpstr>Pediatric Heart Transplants Recipient Diagnosis (Age: 11-17 Years)</vt:lpstr>
      <vt:lpstr>Pediatric Heart Transplants Diagnosis Distribution by Location  (Transplants: January 2004 – June 2014)</vt:lpstr>
      <vt:lpstr>Pediatric Heart Transplants % of Patients Bridged with Mechanical Circulatory Support*  by Year (Transplants: January 2005 – December 2013)</vt:lpstr>
      <vt:lpstr>Pediatric Heart Transplants % of Patients Bridged with Mechanical Circulatory Support*  (Transplants: January 2009 – June 2014) </vt:lpstr>
      <vt:lpstr>Pediatric Heart Transplants % of Patients Bridged with Mechanical Circulatory Support*  by Age Group (Transplants: January 2009 – June 2014) </vt:lpstr>
      <vt:lpstr>Pediatric Heart Transplants  PRA Distribution by Year (Transplants: January 2005 – December 2013) </vt:lpstr>
      <vt:lpstr>Pediatric Heart Transplants  PRA Distribution by Age Group  (Transplants: January 2009 – June 2014)</vt:lpstr>
      <vt:lpstr>Post Transplant: Survival and Other Outcomes</vt:lpstr>
      <vt:lpstr>Pediatric Heart Transplants Kaplan-Meier Survival (Transplants: January 1982 – June 2013)</vt:lpstr>
      <vt:lpstr>Pediatric Heart Transplants Kaplan-Meier Survival Conditional on Survival to 1 Year (Transplants: January 1982 – June 2013)</vt:lpstr>
      <vt:lpstr>Pediatric Heart Transplants Kaplan-Meier Survival Conditional on Survival to 5 Years (Transplants: January 1982 – June 2009)</vt:lpstr>
      <vt:lpstr>Pediatric Heart Transplants Kaplan-Meier Survival Conditional on Survival to 10 Years (Transplants: January 1982 – June 2004)</vt:lpstr>
      <vt:lpstr>Pediatric Heart Transplants Kaplan-Meier Survival by Era (Transplants: January 1982 – June 2013)</vt:lpstr>
      <vt:lpstr>Pediatric Heart Transplants Conditional Kaplan-Meier Survival for Recent Era (Transplants: January 2004 – June 2013)</vt:lpstr>
      <vt:lpstr>Pediatric Heart Transplants Kaplan-Meier Survival by Era  Age: &lt; 1 Year (Transplants: January 1982 – June 2013)</vt:lpstr>
      <vt:lpstr>Pediatric Heart Transplants Kaplan-Meier Survival by Era Age: 1-5 Years (Transplants: January 1982 – June 2013)</vt:lpstr>
      <vt:lpstr>Pediatric Heart Transplants Kaplan-Meier Survival by Era  Age: 6-10 Years  (Transplants: January 1982 – June 2013)</vt:lpstr>
      <vt:lpstr>Pediatric Heart Transplants Kaplan-Meier Survival by Era  Age: 11-17 Years (Transplants: January 1982 – June 2013)</vt:lpstr>
      <vt:lpstr>Pediatric Heart Transplants Kaplan-Meier Survival by Recipient Gender (Transplants: January 2004 – June 2013)</vt:lpstr>
      <vt:lpstr>Pediatric Heart Transplants Kaplan-Meier Survival by Donor/Recipient Gender (Transplants: January 2004 – June 2013)</vt:lpstr>
      <vt:lpstr>Pediatric Heart Transplants Kaplan-Meier Survival by Diagnosis  Age: &lt; 1 Year  (Transplants: January 2004 – June 2013)</vt:lpstr>
      <vt:lpstr>Pediatric Heart Transplants Kaplan-Meier Survival by Diagnosis  Age: 1-5 Years (Transplants: January 2004 – June 2013)</vt:lpstr>
      <vt:lpstr>Pediatric Heart Transplants Kaplan-Meier Survival by Diagnosis  Age: 6-10 Years (Transplants: January 2004 – June 2013)</vt:lpstr>
      <vt:lpstr>Pediatric Heart Transplants Kaplan-Meier Survival by Diagnosis  Age: 11-17 Years (Transplants: January 2004 – June 2013)</vt:lpstr>
      <vt:lpstr>Pediatric Heart Transplants Kaplan-Meier Patient vs. Graft Survival (Transplants: January 2004 – June 2013)</vt:lpstr>
      <vt:lpstr>Pediatric Heart Transplants Kaplan-Meier Survival by Mechanical Circulatory Support Usage* (Transplants: January 2009 – June 2013)</vt:lpstr>
      <vt:lpstr>Pediatric Heart Transplants Functional Status of Surviving Recipients  (Follow-ups: January 2009 – June 2014)</vt:lpstr>
      <vt:lpstr>Pediatric Heart Transplants Rehospitalization Post-transplant of Surviving Recipients  (Follow-ups: January 2009 – June 2014)</vt:lpstr>
      <vt:lpstr>Induction and Maintenance Immunosuppression</vt:lpstr>
      <vt:lpstr>Pediatric Heart Transplants Induction Immunosuppression  (Transplants: January 2004 – June 2014)</vt:lpstr>
      <vt:lpstr>Pediatric Heart Transplants Induction Immunosuppression by Era (Transplants: January 2004 – June 2014)</vt:lpstr>
      <vt:lpstr>Pediatric Heart Transplants Kaplan-Meier Survival by Induction Group Conditional on Survival to 14 Days (Transplants: January 2004 – June 2013)</vt:lpstr>
      <vt:lpstr>Pediatric Heart Transplants  Kaplan-Meier Survival by Induction and Treated Rejection Between Transplant Discharge and 1-Year Follow-up   Conditional on Survival to 1 Year (1-Year Follow-ups: July 2004 – June 2013)</vt:lpstr>
      <vt:lpstr>Pediatric Heart Transplants Maintenance Immunosuppression at Time of Transplant Discharge by Era (Transplants: January 2004 – June 2014)</vt:lpstr>
      <vt:lpstr>Pediatric Heart Transplants Maintenance Immunosuppression at Time of Follow-up (Follow-ups: January 2004 – June 2014)</vt:lpstr>
      <vt:lpstr>Pediatric Heart Transplants   Maintenance Immunosuppression at Time of Follow-up for Same Patients at Each Time Point  (Follow-ups: January 2004 – June 2014)</vt:lpstr>
      <vt:lpstr>Pediatric Heart Transplants   Maintenance Immunosuppression Drug Combinations at Time of Follow-up (Follow-ups: January 2004 – June 2014)</vt:lpstr>
      <vt:lpstr>Pediatric Heart Transplants Kaplan-Meier Survival Based on Prednisone Use Conditional on Survival to 1 Year (Transplants: January 2004 – June 2013)</vt:lpstr>
      <vt:lpstr>Pediatric Heart Transplants  Kaplan-Meier Survival by Calcineurin Inhibitor Use at Discharge (Transplants: January 2004 – June 2013)  Conditional on Survival to 14 Days</vt:lpstr>
      <vt:lpstr>Pediatric Heart Transplants  Kaplan-Meier Survival by Maintenance Immunosuppression at Discharge (Transplants: January 2004 – June 2013)  Conditional on Survival to 14 Days</vt:lpstr>
      <vt:lpstr>Pediatric Heart Transplants  Kaplan-Meier Survival by Calcineurin Inhibitor Use   Conditional on Survival to 1 Year (Transplants: January 2004 – June 2013) </vt:lpstr>
      <vt:lpstr>Pediatric Heart Transplants  Kaplan-Meier Survival by Calcineurin Inhibitor Use (Transplants: January 2004 – June 2008)  Conditional on Survival to 5 Years</vt:lpstr>
      <vt:lpstr>Rejection and Post Transplant Morbidities</vt:lpstr>
      <vt:lpstr>Pediatric Heart Transplants Kaplan-Meier Survival Based on Treated Rejection within 1st Year Conditional on survival to 1 year (1-Year Follow-ups: July 2004 – June 2013)</vt:lpstr>
      <vt:lpstr>Pediatric Heart Transplants Kaplan-Meier Survival Based on Treated Rejection within 1st Year Conditional on survival to 1 year (1-Year Follow-ups: July 2004 – June 2013) Age = &lt; 1 Year</vt:lpstr>
      <vt:lpstr>Pediatric Heart Transplants Kaplan-Meier Survival Based on Treated Rejection within 1st Year Conditional on survival to 1 year (1-Year Follow-ups: July 2004 – June 2013) Age = 1-5 Years</vt:lpstr>
      <vt:lpstr>Pediatric Heart Transplants Kaplan-Meier Survival Based on Treated Rejection within 1st Year Conditional on survival to 1 year (1-Year Follow-ups: July 2004 – June 2013) Age = 6-10 Years</vt:lpstr>
      <vt:lpstr>Pediatric Heart Transplants Kaplan-Meier Survival Based on Treated Rejection within 1st Year Conditional on survival to 1 year (1-Year Follow-ups: July 2004 – June 2013) Age = 11-17 Years</vt:lpstr>
      <vt:lpstr>Pediatric Heart Transplants Kaplan-Meier Survival Based on Treated Rejection within 1st Year by Calcineurin Use at Discharge Conditional on survival to 1 year (1-Year Follow-ups: July 2004 – June 2013)</vt:lpstr>
      <vt:lpstr>Pediatric Heart Transplants Percentage Experiencing Treated Rejection between Discharge and 1-Year Follow-Up by Era (Follow-ups: July 2004 – June 2014)</vt:lpstr>
      <vt:lpstr>Pediatric Heart Transplants Percentage Experiencing Treated Rejection between Discharge and 1-Year Follow-Up by Induction (Follow-ups: July 2004 – June 2014)</vt:lpstr>
      <vt:lpstr>Pediatric Heart Transplants Percentage Experiencing Treated Rejection between Discharge and 1-Year Follow-Up by Induction Type (Follow-ups: July 2004 – June 2014)</vt:lpstr>
      <vt:lpstr>Pediatric Heart Transplants Percentage Experiencing Treated Rejection between Discharge and 1-Year Follow-Up by Maintenance Immunosuppression and Induction (Follow-ups: July 2004 – June 2014)</vt:lpstr>
      <vt:lpstr>Pediatric Heart Transplants Percentage Experiencing Treated Rejection between Discharge and 1-Year Follow-Up by Maintenance Immunosuppression (Follow-ups: July 2004 – June 2014)</vt:lpstr>
      <vt:lpstr>Pediatric Heart Transplants Percentage Experiencing Treated Rejection between Discharge and 1-Year Follow-Up by Calcineurin Inhibitor Use at Discharge (Follow-ups: July 2004 – June 2014)</vt:lpstr>
      <vt:lpstr>Pediatric Heart Transplants Freedom from Coronary Artery Vasculopathy (Follow-ups: April 1994 – June 2014)</vt:lpstr>
      <vt:lpstr>Pediatric Heart Transplants Freedom from Cardiac Allograft Vasculopathy by Era   (Transplants: April 1994 – June 2013)</vt:lpstr>
      <vt:lpstr>Pediatric Heart Transplants Freedom from Coronary Artery Vasculopathy by Induction (Follow-ups: April 1994 – June 2014)</vt:lpstr>
      <vt:lpstr>Pediatric Heart Transplants Freedom from Coronary Artery Vasculopathy by Calcineurin Inhibitor Use (Follow-ups: 2004 – June 2014)  Conditional on Survival to 1 Year </vt:lpstr>
      <vt:lpstr>Pediatric Heart Transplants Freedom from Coronary Artery Vasculopathy  by Age Group (Follow-ups: 2004 – June 2014)</vt:lpstr>
      <vt:lpstr>Pediatric Heart Transplants Freedom from Coronary Artery Vasculopathy  by Ischemia Time (Follow-ups: 2004 – June 2014)</vt:lpstr>
      <vt:lpstr>Pediatric Heart Transplants Freedom from Coronary Artery Vasculopathy  by Ischemia Time and Recipient Age (Follow-ups: 2004 – June 2014) </vt:lpstr>
      <vt:lpstr>Pediatric Heart Transplants Graft Survival Following Report of Coronary Artery Vasculopathy by Age Group (Follow-ups: 2004 – June 2014)</vt:lpstr>
      <vt:lpstr>Pediatric Heart Transplants Freedom from Severe Renal Dysfunction* by Age Group (Follow-ups: 2004 – June 2014)</vt:lpstr>
      <vt:lpstr>Pediatric Heart Transplants Freedom from Severe Renal Dysfunction* by Calcineurin Inhibitor Use (Follow-ups: 2004 – June 2014)   Conditional on Survival to 1 Year </vt:lpstr>
      <vt:lpstr>Pediatric Heart Transplants Freedom from Renal Replacement Therapy by Age Group (Follow-ups: April 1994 – June 2014)</vt:lpstr>
      <vt:lpstr>Pediatric Heart Transplants Post Transplant Malignancy (Follow-ups: April 1994 – June 2014)  Cumulative Morbidity Rates in Survivors</vt:lpstr>
      <vt:lpstr>Pediatric Heart Transplants Post Transplant Malignancy (Follow-ups: April 1994 – June 2014)  Cumulative Morbidity Rates in Survivors</vt:lpstr>
      <vt:lpstr>Pediatric Heart Transplants Freedom from Malignancy (Follow-ups: April 1994 – June 2014)</vt:lpstr>
      <vt:lpstr>Pediatric Heart Transplants Freedom from Malignancy by Maintenance Immunosuppression Combinations (Follow-ups: January 2004 – June 2014)  Conditional on Survival to 1 year</vt:lpstr>
      <vt:lpstr>Pediatric Heart Transplants Freedom from Lymphoma by Induction (Follow-ups: April 1994 – June 2014)</vt:lpstr>
      <vt:lpstr>Pediatric Heart Transplants  Incidence of Hypertension between 1 and 3 Years (Transplants: January 2004 – June 2011)</vt:lpstr>
      <vt:lpstr>Pediatric Heart Transplants Incidence of Hypertension between 3 and 5 Years (Transplants: January 2004 – June 2009)</vt:lpstr>
      <vt:lpstr>Pediatric Heart Transplants Relationship of Rejection and Coronary Artery Vasculopathy (Follow-ups: July 2004 – June 2014)</vt:lpstr>
      <vt:lpstr>Pediatric Heart Transplants Cause of Death (Deaths: January 2004 – June 2014)</vt:lpstr>
      <vt:lpstr>Pediatric Heart Transplants Cause of Death for Age &lt;1 Year (Deaths: January 2004 – June 2014)</vt:lpstr>
      <vt:lpstr>Pediatric Heart Transplants Cause of Death for Age 1-5 Years (Deaths: January 2004 – June 2014)</vt:lpstr>
      <vt:lpstr>Pediatric Heart Transplants Cause of Death for Age 6-10 Years (Deaths: January 2004 – June 2014)</vt:lpstr>
      <vt:lpstr>Pediatric Heart Transplants Cause of Death for Age 11-17 Years (Deaths: January 2004 – June 2014)</vt:lpstr>
      <vt:lpstr>Pediatric Heart Transplants Relative Incidence of Leading Causes of Death (Deaths: January 2004 – June 2014)</vt:lpstr>
      <vt:lpstr>Retransplantation</vt:lpstr>
      <vt:lpstr>Pediatric Heart Retransplants by Year of Retransplant</vt:lpstr>
      <vt:lpstr>Pediatric Heart Retransplants by Inter-transplant Interval and Recipient Age (Retransplants: January 1994 – June 2014)</vt:lpstr>
      <vt:lpstr>Pediatric Heart Retransplants  Kaplan-Meier Survival Rates for Primary and Repeat Transplants (Transplants: January 1994 – June 2013)</vt:lpstr>
      <vt:lpstr>Pediatric Heart Retransplants  Kaplan-Meier Survival Rates by Inter-transplant Interval (Transplants: January 1994 – June 2013)</vt:lpstr>
      <vt:lpstr>Pediatric Heart Retransplants   Kaplan-Meier Survival Rates by Retransplant Reason (Retransplants: January 1994 – June 2013)</vt:lpstr>
      <vt:lpstr>Pediatric Heart Transplants   Kaplan-Meier Survival Conditional on Survival to 1 Year for Primary and Repeat Transplants (Transplants: January 1994 – June 2013)</vt:lpstr>
      <vt:lpstr>Multivariable Analyses</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(2002-2012)
</vt:lpstr>
      <vt:lpstr>Pediatric Heart Transplants (1998-2008)
</vt:lpstr>
      <vt:lpstr>Pediatric Heart Transplants (1998-2008)
</vt:lpstr>
      <vt:lpstr>Pediatric Heart Transplants (1998-2008)
</vt:lpstr>
      <vt:lpstr>Pediatric Heart Transplants (1998-2008)
</vt:lpstr>
      <vt:lpstr>Pediatric Heart Transplants (1998-2008)
</vt:lpstr>
      <vt:lpstr>Pediatric Heart Transplants (1998-2008)
</vt:lpstr>
      <vt:lpstr>Pediatric Heart Transplants (1993-2003)
</vt:lpstr>
      <vt:lpstr>Pediatric Heart Transplants (1993-2003)
</vt:lpstr>
      <vt:lpstr>Pediatric Heart Transplants (1993-2003)
</vt:lpstr>
      <vt:lpstr>Pediatric Heart Transplants (1993-2003)
</vt:lpstr>
      <vt:lpstr>Pediatric Heart Transplants (1993-2003)
</vt:lpstr>
      <vt:lpstr>Pediatric Heart Transplants (1993-2003)
</vt:lpstr>
      <vt:lpstr>Pediatric Heart Transplants (1993-2003)
</vt:lpstr>
      <vt:lpstr>Pediatric Heart Transplants (1988-1998)
</vt:lpstr>
      <vt:lpstr>Pediatric Heart Transplants (1988-1998)
</vt:lpstr>
      <vt:lpstr>Pediatric Heart Transplants (1988-1998)
</vt:lpstr>
      <vt:lpstr>Pediatric Heart Transplants (1988-1998)
</vt:lpstr>
      <vt:lpstr>Pediatric Heart Transplants (1998-2008)
</vt:lpstr>
      <vt:lpstr>Pediatric Heart Transplants (1998-2008)
</vt:lpstr>
      <vt:lpstr>Pediatric Heart Transplants (1998-2008)
</vt:lpstr>
      <vt:lpstr>Pediatric Heart Transplants (1998-2008)
</vt:lpstr>
      <vt:lpstr>Pediatric Heart Transplants (1995-2003)
</vt:lpstr>
      <vt:lpstr>Pediatric Heart Transplants (1995-2003)
</vt:lpstr>
      <vt:lpstr>Pediatric Heart Transplants (1995-2003)
</vt:lpstr>
      <vt:lpstr>Pediatric Heart Transplants (1995-2003)
</vt:lpstr>
      <vt:lpstr>Pediatric Heart Transplants (1995-2003)
</vt:lpstr>
      <vt:lpstr>Pediatric Heart Transplants (1998-2008)
</vt:lpstr>
      <vt:lpstr>Pediatric Heart Transplants (1998-2008)
</vt:lpstr>
      <vt:lpstr>Pediatric Heart Transplants (1998-2008)
</vt:lpstr>
      <vt:lpstr>Pediatric Heart Transplants (1998-2008)
</vt:lpstr>
      <vt:lpstr>Pediatric Heart Transplants (1993-2003)
</vt:lpstr>
      <vt:lpstr>Pediatric Heart Transplants (1993-2003)
</vt:lpstr>
      <vt:lpstr>Pediatric Heart Transplants (1993-2003)
</vt:lpstr>
      <vt:lpstr>Pediatric Heart Transplants (1993-2003)
</vt:lpstr>
      <vt:lpstr>Early Graft Failure (EGF)</vt:lpstr>
      <vt:lpstr>Pediatric Heart Transplants Cumulative Incidence of EGF by Transplant Type (Transplants: January 2005 – December 2013)</vt:lpstr>
      <vt:lpstr>Pediatric Heart Transplants % with EGF by EGF Type and Year for Primary Transplants</vt:lpstr>
      <vt:lpstr>Pediatric Heart Transplants Cumulative Incidence of EGF by Era (Transplants: January 2005 – December 2013)</vt:lpstr>
      <vt:lpstr>Pediatric Heart Transplants Cumulative Incidence of EGF by Diagnosis (Primary Transplants: January 2005 – December 2013)</vt:lpstr>
      <vt:lpstr>Pediatric Heart Transplants Cumulative Incidence of EGF by Diagnosis and Era (Primary Transplants: January 2005 – December 2013)</vt:lpstr>
      <vt:lpstr>Pediatric Heart Transplants % with EGF by EGF Type and Age Group (Primary Transplants: January 2005 – December 2013)</vt:lpstr>
      <vt:lpstr>Pediatric Heart Transplants % with EGF by EGF Type, Gender and Diagnosis (Primary Transplants: January 2005 – December 2013)</vt:lpstr>
      <vt:lpstr>Pediatric Heart Transplants Cumulative Incidence of EGF by Donor Gender (Primary Transplants: January 2005 – December 2013)</vt:lpstr>
      <vt:lpstr>Pediatric Heart Transplants Cumulative Incidence of EGF by Donor Age Group (Transplants: January 2005 – December 2013)</vt:lpstr>
      <vt:lpstr>Pediatric Heart Transplants Cumulative Incidence of EGF by Mechanical Circulatory Support* (Transplants: January 2005 – December 2013)</vt:lpstr>
      <vt:lpstr>Pediatric Heart Transplants % with EGF by Location and Era  for Primary Transplants</vt:lpstr>
      <vt:lpstr>Pediatric Heart Transplants % with EGF and non-EGF Early Failures by Location and Era for Primary Transplants</vt:lpstr>
      <vt:lpstr>Pediatric Heart Transplants % with EGF by EGF Type and Center Volume (Primary Transplants: January 2005 – December 2013)</vt:lpstr>
      <vt:lpstr>Pediatric Heart Transplants % with EGF by EGF Type and PRA (Primary Transplants: January 2005 – December 2013)</vt:lpstr>
      <vt:lpstr>Pediatric Heart Transplants Cumulative Incidence of EGF by Ischemic Time (Transplants: January 2005 – December 2013)</vt:lpstr>
      <vt:lpstr>Pediatric Heart Transplants Cumulative Incidence of EGF by Donor/Recipient BMI Ratio (Transplants: January 2005 – December 2013)</vt:lpstr>
      <vt:lpstr>Pediatric Heart Transplants Cumulative Incidence of EGF by Donor Cause of Death (Transplants: January 2005 – December 2013)</vt:lpstr>
      <vt:lpstr>Pediatric Heart Transplants % with EGF by Donor and Recipient Characteristics (Primary Transplants: January 2005 –  December 2013)</vt:lpstr>
      <vt:lpstr>Pediatric Heart Transplants (2005-6/2013)
</vt:lpstr>
      <vt:lpstr>Pediatric Heart Transplants (2005-6/2013)
</vt:lpstr>
      <vt:lpstr>Pediatric Heart Transplants (2005-6/2013)
</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Anna Y. Kucheryavaya</cp:lastModifiedBy>
  <cp:revision>2108</cp:revision>
  <dcterms:created xsi:type="dcterms:W3CDTF">2009-06-30T12:53:17Z</dcterms:created>
  <dcterms:modified xsi:type="dcterms:W3CDTF">2015-10-08T13:40:07Z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