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charts/chart68.xml" ContentType="application/vnd.openxmlformats-officedocument.drawingml.chart+xml"/>
  <Override PartName="/ppt/slides/slide120.xml" ContentType="application/vnd.openxmlformats-officedocument.presentationml.slide+xml"/>
  <Override PartName="/ppt/notesSlides/notesSlide38.xml" ContentType="application/vnd.openxmlformats-officedocument.presentationml.notesSlide+xml"/>
  <Override PartName="/ppt/charts/chart46.xml" ContentType="application/vnd.openxmlformats-officedocument.drawingml.chart+xml"/>
  <Override PartName="/ppt/notesSlides/notesSlide85.xml" ContentType="application/vnd.openxmlformats-officedocument.presentationml.notesSlide+xml"/>
  <Override PartName="/ppt/charts/chart93.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rawings/drawing39.xml" ContentType="application/vnd.openxmlformats-officedocument.drawingml.chartshapes+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charts/chart24.xml" ContentType="application/vnd.openxmlformats-officedocument.drawingml.chart+xml"/>
  <Override PartName="/ppt/drawings/drawing17.xml" ContentType="application/vnd.openxmlformats-officedocument.drawingml.chartshapes+xml"/>
  <Override PartName="/ppt/notesSlides/notesSlide63.xml" ContentType="application/vnd.openxmlformats-officedocument.presentationml.notesSlide+xml"/>
  <Override PartName="/ppt/charts/chart71.xml" ContentType="application/vnd.openxmlformats-officedocument.drawingml.chart+xml"/>
  <Override PartName="/ppt/notesSlides/notesSlide41.xml" ContentType="application/vnd.openxmlformats-officedocument.presentationml.notesSlide+xml"/>
  <Override PartName="/ppt/drawings/drawing42.xml" ContentType="application/vnd.openxmlformats-officedocument.drawingml.chartshapes+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rawings/drawing20.xml" ContentType="application/vnd.openxmlformats-officedocument.drawingml.chartshapes+xml"/>
  <Override PartName="/ppt/slides/slide88.xml" ContentType="application/vnd.openxmlformats-officedocument.presentationml.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charts/chart29.xml" ContentType="application/vnd.openxmlformats-officedocument.drawingml.chart+xml"/>
  <Override PartName="/ppt/notesSlides/notesSlide68.xml" ContentType="application/vnd.openxmlformats-officedocument.presentationml.notesSlide+xml"/>
  <Override PartName="/ppt/charts/chart76.xml" ContentType="application/vnd.openxmlformats-officedocument.drawingml.chart+xml"/>
  <Override PartName="/ppt/notesSlides/notesSlide79.xml" ContentType="application/vnd.openxmlformats-officedocument.presentationml.notesSlide+xml"/>
  <Override PartName="/ppt/charts/chart87.xml" ContentType="application/vnd.openxmlformats-officedocument.drawingml.chart+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charts/chart18.xml" ContentType="application/vnd.openxmlformats-officedocument.drawingml.chart+xml"/>
  <Override PartName="/ppt/notesSlides/notesSlide57.xml" ContentType="application/vnd.openxmlformats-officedocument.presentationml.notesSlide+xml"/>
  <Override PartName="/ppt/charts/chart65.xml" ContentType="application/vnd.openxmlformats-officedocument.drawingml.chart+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charts/chart54.xml" ContentType="application/vnd.openxmlformats-officedocument.drawingml.chart+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charts/chart32.xml" ContentType="application/vnd.openxmlformats-officedocument.drawingml.chart+xml"/>
  <Override PartName="/ppt/notesSlides/notesSlide35.xml" ContentType="application/vnd.openxmlformats-officedocument.presentationml.notesSlide+xml"/>
  <Override PartName="/ppt/charts/chart43.xml" ContentType="application/vnd.openxmlformats-officedocument.drawingml.chart+xml"/>
  <Override PartName="/ppt/drawings/drawing36.xml" ContentType="application/vnd.openxmlformats-officedocument.drawingml.chartshapes+xml"/>
  <Override PartName="/ppt/notesSlides/notesSlide71.xml" ContentType="application/vnd.openxmlformats-officedocument.presentationml.notesSlide+xml"/>
  <Override PartName="/ppt/notesSlides/notesSlide82.xml" ContentType="application/vnd.openxmlformats-officedocument.presentationml.notesSlide+xml"/>
  <Override PartName="/ppt/charts/chart90.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drawings/drawing25.xml" ContentType="application/vnd.openxmlformats-officedocument.drawingml.chartshapes+xml"/>
  <Override PartName="/ppt/notesSlides/notesSlide60.xml" ContentType="application/vnd.openxmlformats-officedocument.presentationml.notesSlide+xml"/>
  <Override PartName="/ppt/charts/chart105.xml" ContentType="application/vnd.openxmlformats-officedocument.drawingml.chart+xml"/>
  <Override PartName="/ppt/slides/slide119.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drawings/drawing14.xml" ContentType="application/vnd.openxmlformats-officedocument.drawingml.chartshapes+xml"/>
  <Override PartName="/ppt/slides/slide108.xml" ContentType="application/vnd.openxmlformats-officedocument.presentationml.slide+xml"/>
  <Override PartName="/ppt/drawings/drawing8.xml" ContentType="application/vnd.openxmlformats-officedocument.drawingml.chartshapes+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charts/chart59.xml" ContentType="application/vnd.openxmlformats-officedocument.drawingml.chart+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charts/chart48.xml" ContentType="application/vnd.openxmlformats-officedocument.drawingml.chart+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charts/chart95.xml" ContentType="application/vnd.openxmlformats-officedocument.drawingml.char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charts/chart37.xml" ContentType="application/vnd.openxmlformats-officedocument.drawingml.chart+xml"/>
  <Override PartName="/ppt/notesSlides/notesSlide76.xml" ContentType="application/vnd.openxmlformats-officedocument.presentationml.notesSlide+xml"/>
  <Override PartName="/ppt/charts/chart84.xml" ContentType="application/vnd.openxmlformats-officedocument.drawingml.chart+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charts/chart26.xml" ContentType="application/vnd.openxmlformats-officedocument.drawingml.chart+xml"/>
  <Override PartName="/ppt/drawings/drawing19.xml" ContentType="application/vnd.openxmlformats-officedocument.drawingml.chartshapes+xml"/>
  <Default Extension="wmf" ContentType="image/x-wmf"/>
  <Override PartName="/ppt/notesSlides/notesSlide65.xml" ContentType="application/vnd.openxmlformats-officedocument.presentationml.notesSlide+xml"/>
  <Override PartName="/ppt/charts/chart73.xml" ContentType="application/vnd.openxmlformats-officedocument.drawingml.chart+xml"/>
  <Override PartName="/ppt/notesSlides/notesSlide110.xml" ContentType="application/vnd.openxmlformats-officedocument.presentationml.notesSlide+xml"/>
  <Override PartName="/ppt/slides/slide41.xml" ContentType="application/vnd.openxmlformats-officedocument.presentationml.slide+xml"/>
  <Override PartName="/ppt/charts/chart15.xml" ContentType="application/vnd.openxmlformats-officedocument.drawingml.chart+xml"/>
  <Override PartName="/ppt/notesSlides/notesSlide43.xml" ContentType="application/vnd.openxmlformats-officedocument.presentationml.notesSlide+xml"/>
  <Override PartName="/ppt/charts/chart51.xml" ContentType="application/vnd.openxmlformats-officedocument.drawingml.chart+xml"/>
  <Override PartName="/ppt/notesSlides/notesSlide54.xml" ContentType="application/vnd.openxmlformats-officedocument.presentationml.notesSlide+xml"/>
  <Override PartName="/ppt/charts/chart62.xml" ContentType="application/vnd.openxmlformats-officedocument.drawingml.chart+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charts/chart40.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rawings/drawing22.xml" ContentType="application/vnd.openxmlformats-officedocument.drawingml.chartshapes+xml"/>
  <Override PartName="/ppt/drawings/drawing33.xml" ContentType="application/vnd.openxmlformats-officedocument.drawingml.chartshapes+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drawings/drawing11.xml" ContentType="application/vnd.openxmlformats-officedocument.drawingml.chartshapes+xml"/>
  <Override PartName="/ppt/charts/chart102.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rawings/drawing5.xml" ContentType="application/vnd.openxmlformats-officedocument.drawingml.chartshapes+xml"/>
  <Override PartName="/ppt/charts/chart78.xml" ContentType="application/vnd.openxmlformats-officedocument.drawingml.chart+xml"/>
  <Override PartName="/ppt/charts/chart89.xml" ContentType="application/vnd.openxmlformats-officedocument.drawingml.chart+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charts/chart67.xml" ContentType="application/vnd.openxmlformats-officedocument.drawingml.chart+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notesSlides/notesSlide48.xml" ContentType="application/vnd.openxmlformats-officedocument.presentationml.notesSlide+xml"/>
  <Override PartName="/ppt/charts/chart56.xml" ContentType="application/vnd.openxmlformats-officedocument.drawingml.chart+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charts/chart34.xml" ContentType="application/vnd.openxmlformats-officedocument.drawingml.chart+xml"/>
  <Override PartName="/ppt/notesSlides/notesSlide37.xml" ContentType="application/vnd.openxmlformats-officedocument.presentationml.notesSlide+xml"/>
  <Override PartName="/ppt/charts/chart45.xml" ContentType="application/vnd.openxmlformats-officedocument.drawingml.chart+xml"/>
  <Override PartName="/ppt/drawings/drawing38.xml" ContentType="application/vnd.openxmlformats-officedocument.drawingml.chartshapes+xml"/>
  <Override PartName="/ppt/charts/chart81.xml" ContentType="application/vnd.openxmlformats-officedocument.drawingml.chart+xml"/>
  <Override PartName="/ppt/notesSlides/notesSlide84.xml" ContentType="application/vnd.openxmlformats-officedocument.presentationml.notesSlide+xml"/>
  <Override PartName="/ppt/charts/chart92.xml" ContentType="application/vnd.openxmlformats-officedocument.drawingml.char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drawings/drawing27.xml" ContentType="application/vnd.openxmlformats-officedocument.drawingml.chartshapes+xml"/>
  <Override PartName="/ppt/notesSlides/notesSlide62.xml" ContentType="application/vnd.openxmlformats-officedocument.presentationml.notesSlide+xml"/>
  <Override PartName="/ppt/charts/chart70.xml" ContentType="application/vnd.openxmlformats-officedocument.drawingml.chart+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charts/chart12.xml" ContentType="application/vnd.openxmlformats-officedocument.drawingml.chart+xml"/>
  <Override PartName="/ppt/drawings/drawing16.xml" ContentType="application/vnd.openxmlformats-officedocument.drawingml.chartshapes+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drawings/drawing41.xml" ContentType="application/vnd.openxmlformats-officedocument.drawingml.chartshapes+xml"/>
  <Override PartName="/ppt/slides/slide98.xml" ContentType="application/vnd.openxmlformats-officedocument.presentationml.slide+xml"/>
  <Override PartName="/ppt/notesSlides/notesSlide6.xml" ContentType="application/vnd.openxmlformats-officedocument.presentationml.notesSlide+xml"/>
  <Override PartName="/ppt/drawings/drawing30.xml" ContentType="application/vnd.openxmlformats-officedocument.drawingml.chartshapes+xml"/>
  <Override PartName="/ppt/notesSlides/notesSlide109.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charts/chart2.xml" ContentType="application/vnd.openxmlformats-officedocument.drawingml.chart+xml"/>
  <Override PartName="/ppt/notesSlides/notesSlide89.xml" ContentType="application/vnd.openxmlformats-officedocument.presentationml.notesSlide+xml"/>
  <Override PartName="/ppt/charts/chart97.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charts/chart39.xml" ContentType="application/vnd.openxmlformats-officedocument.drawingml.chart+xml"/>
  <Override PartName="/ppt/notesSlides/notesSlide78.xml" ContentType="application/vnd.openxmlformats-officedocument.presentationml.notesSlide+xml"/>
  <Override PartName="/ppt/charts/chart86.xml" ContentType="application/vnd.openxmlformats-officedocument.drawingml.chart+xml"/>
  <Override PartName="/ppt/notesSlides/notesSlide123.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notesSlides/notesSlide67.xml" ContentType="application/vnd.openxmlformats-officedocument.presentationml.notesSlide+xml"/>
  <Override PartName="/ppt/charts/chart75.xml" ContentType="application/vnd.openxmlformats-officedocument.drawingml.chart+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charts/chart53.xml" ContentType="application/vnd.openxmlformats-officedocument.drawingml.chart+xml"/>
  <Override PartName="/ppt/notesSlides/notesSlide56.xml" ContentType="application/vnd.openxmlformats-officedocument.presentationml.notesSlide+xml"/>
  <Override PartName="/ppt/charts/chart64.xml" ContentType="application/vnd.openxmlformats-officedocument.drawingml.chart+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charts/chart42.xml" ContentType="application/vnd.openxmlformats-officedocument.drawingml.chart+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charts/chart31.xml" ContentType="application/vnd.openxmlformats-officedocument.drawingml.chart+xml"/>
  <Override PartName="/ppt/drawings/drawing35.xml" ContentType="application/vnd.openxmlformats-officedocument.drawingml.chartshapes+xml"/>
  <Override PartName="/ppt/notesSlides/notesSlide70.xml" ContentType="application/vnd.openxmlformats-officedocument.presentationml.notesSlide+xml"/>
  <Override PartName="/docProps/custom.xml" ContentType="application/vnd.openxmlformats-officedocument.custom-properties+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drawings/drawing13.xml" ContentType="application/vnd.openxmlformats-officedocument.drawingml.chartshapes+xml"/>
  <Override PartName="/ppt/drawings/drawing24.xml" ContentType="application/vnd.openxmlformats-officedocument.drawingml.chartshapes+xml"/>
  <Override PartName="/ppt/charts/chart104.xml" ContentType="application/vnd.openxmlformats-officedocument.drawingml.chart+xml"/>
  <Override PartName="/ppt/slides/slide118.xml" ContentType="application/vnd.openxmlformats-officedocument.presentationml.slide+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charts/chart69.xml" ContentType="application/vnd.openxmlformats-officedocument.drawingml.chart+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charts/chart58.xml" ContentType="application/vnd.openxmlformats-officedocument.drawingml.chart+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charts/chart36.xml" ContentType="application/vnd.openxmlformats-officedocument.drawingml.chart+xml"/>
  <Override PartName="/ppt/notesSlides/notesSlide39.xml" ContentType="application/vnd.openxmlformats-officedocument.presentationml.notesSlide+xml"/>
  <Override PartName="/ppt/charts/chart47.xml" ContentType="application/vnd.openxmlformats-officedocument.drawingml.chart+xml"/>
  <Override PartName="/ppt/charts/chart83.xml" ContentType="application/vnd.openxmlformats-officedocument.drawingml.chart+xml"/>
  <Override PartName="/ppt/notesSlides/notesSlide86.xml" ContentType="application/vnd.openxmlformats-officedocument.presentationml.notesSlide+xml"/>
  <Override PartName="/ppt/charts/chart94.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drawings/drawing29.xml" ContentType="application/vnd.openxmlformats-officedocument.drawingml.chartshapes+xml"/>
  <Override PartName="/ppt/notesSlides/notesSlide64.xml" ContentType="application/vnd.openxmlformats-officedocument.presentationml.notesSlide+xml"/>
  <Override PartName="/ppt/charts/chart72.xml" ContentType="application/vnd.openxmlformats-officedocument.drawingml.chart+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charts/chart14.xml" ContentType="application/vnd.openxmlformats-officedocument.drawingml.chart+xml"/>
  <Override PartName="/ppt/drawings/drawing18.xml" ContentType="application/vnd.openxmlformats-officedocument.drawingml.chartshapes+xml"/>
  <Override PartName="/ppt/notesSlides/notesSlide53.xml" ContentType="application/vnd.openxmlformats-officedocument.presentationml.notesSlide+xml"/>
  <Override PartName="/ppt/charts/chart61.xml" ContentType="application/vnd.openxmlformats-officedocument.drawingml.chart+xml"/>
  <Override PartName="/ppt/slides/slide40.xml" ContentType="application/vnd.openxmlformats-officedocument.presentationml.slide+xml"/>
  <Override PartName="/ppt/notesSlides/notesSlide42.xml" ContentType="application/vnd.openxmlformats-officedocument.presentationml.notesSlide+xml"/>
  <Override PartName="/ppt/charts/chart50.xml" ContentType="application/vnd.openxmlformats-officedocument.drawingml.char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rawings/drawing32.xml" ContentType="application/vnd.openxmlformats-officedocument.drawingml.chartshapes+xml"/>
  <Override PartName="/ppt/slides/slide89.xml" ContentType="application/vnd.openxmlformats-officedocument.presentationml.slide+xml"/>
  <Override PartName="/ppt/charts/chart4.xml" ContentType="application/vnd.openxmlformats-officedocument.drawingml.chart+xml"/>
  <Override PartName="/ppt/drawings/drawing21.xml" ContentType="application/vnd.openxmlformats-officedocument.drawingml.chartshapes+xml"/>
  <Override PartName="/ppt/charts/chart99.xml" ContentType="application/vnd.openxmlformats-officedocument.drawingml.chart+xml"/>
  <Override PartName="/ppt/charts/chart101.xml" ContentType="application/vnd.openxmlformats-officedocument.drawingml.chart+xml"/>
  <Override PartName="/ppt/slides/slide78.xml" ContentType="application/vnd.openxmlformats-officedocument.presentationml.slide+xml"/>
  <Override PartName="/ppt/slides/slide115.xml" ContentType="application/vnd.openxmlformats-officedocument.presentationml.slide+xml"/>
  <Override PartName="/ppt/drawings/drawing10.xml" ContentType="application/vnd.openxmlformats-officedocument.drawingml.chartshapes+xml"/>
  <Override PartName="/ppt/charts/chart88.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notesSlides/notesSlide69.xml" ContentType="application/vnd.openxmlformats-officedocument.presentationml.notesSlide+xml"/>
  <Override PartName="/ppt/charts/chart77.xml" ContentType="application/vnd.openxmlformats-officedocument.drawingml.chart+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charts/chart19.xml" ContentType="application/vnd.openxmlformats-officedocument.drawingml.chart+xml"/>
  <Override PartName="/ppt/notesSlides/notesSlide47.xml" ContentType="application/vnd.openxmlformats-officedocument.presentationml.notesSlide+xml"/>
  <Override PartName="/ppt/charts/chart55.xml" ContentType="application/vnd.openxmlformats-officedocument.drawingml.chart+xml"/>
  <Override PartName="/ppt/notesSlides/notesSlide58.xml" ContentType="application/vnd.openxmlformats-officedocument.presentationml.notesSlide+xml"/>
  <Override PartName="/ppt/charts/chart66.xml" ContentType="application/vnd.openxmlformats-officedocument.drawingml.chart+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charts/chart44.xml" ContentType="application/vnd.openxmlformats-officedocument.drawingml.chart+xml"/>
  <Override PartName="/ppt/notesSlides/notesSlide83.xml" ContentType="application/vnd.openxmlformats-officedocument.presentationml.notesSlide+xml"/>
  <Override PartName="/ppt/charts/chart91.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charts/chart33.xml" ContentType="application/vnd.openxmlformats-officedocument.drawingml.chart+xml"/>
  <Override PartName="/ppt/drawings/drawing37.xml" ContentType="application/vnd.openxmlformats-officedocument.drawingml.chartshapes+xml"/>
  <Override PartName="/ppt/notesSlides/notesSlide72.xml" ContentType="application/vnd.openxmlformats-officedocument.presentationml.notesSlide+xml"/>
  <Override PartName="/ppt/charts/chart80.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drawings/drawing15.xml" ContentType="application/vnd.openxmlformats-officedocument.drawingml.chartshapes+xml"/>
  <Override PartName="/ppt/drawings/drawing26.xml" ContentType="application/vnd.openxmlformats-officedocument.drawingml.chartshapes+xml"/>
  <Override PartName="/ppt/notesSlides/notesSlide61.xml" ContentType="application/vnd.openxmlformats-officedocument.presentationml.notesSlide+xml"/>
  <Override PartName="/ppt/drawings/drawing9.xml" ContentType="application/vnd.openxmlformats-officedocument.drawingml.chartshapes+xml"/>
  <Override PartName="/ppt/notesSlides/notesSlide50.xml" ContentType="application/vnd.openxmlformats-officedocument.presentationml.notesSlide+xml"/>
  <Override PartName="/ppt/slides/slide109.xml" ContentType="application/vnd.openxmlformats-officedocument.presentationml.slide+xml"/>
  <Override PartName="/ppt/drawings/drawing40.xml" ContentType="application/vnd.openxmlformats-officedocument.drawingml.chartshapes+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charts/chart49.xml" ContentType="application/vnd.openxmlformats-officedocument.drawingml.chart+xml"/>
  <Override PartName="/ppt/notesSlides/notesSlide88.xml" ContentType="application/vnd.openxmlformats-officedocument.presentationml.notesSlide+xml"/>
  <Override PartName="/ppt/charts/chart96.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notesSlides/notesSlide66.xml" ContentType="application/vnd.openxmlformats-officedocument.presentationml.notesSlide+xml"/>
  <Override PartName="/ppt/charts/chart74.xml" ContentType="application/vnd.openxmlformats-officedocument.drawingml.chart+xml"/>
  <Override PartName="/ppt/notesSlides/notesSlide77.xml" ContentType="application/vnd.openxmlformats-officedocument.presentationml.notesSlide+xml"/>
  <Override PartName="/ppt/charts/chart85.xml" ContentType="application/vnd.openxmlformats-officedocument.drawingml.chart+xml"/>
  <Override PartName="/ppt/notesSlides/notesSlide122.xml" ContentType="application/vnd.openxmlformats-officedocument.presentationml.notesSlide+xml"/>
  <Override PartName="/ppt/slides/slide53.xml" ContentType="application/vnd.openxmlformats-officedocument.presentationml.slide+xml"/>
  <Override PartName="/ppt/charts/chart16.xml" ContentType="application/vnd.openxmlformats-officedocument.drawingml.chart+xml"/>
  <Override PartName="/ppt/notesSlides/notesSlide55.xml" ContentType="application/vnd.openxmlformats-officedocument.presentationml.notesSlide+xml"/>
  <Override PartName="/ppt/charts/chart63.xml" ContentType="application/vnd.openxmlformats-officedocument.drawingml.chart+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charts/chart52.xml" ContentType="application/vnd.openxmlformats-officedocument.drawingml.chart+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charts/chart3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drawings/drawing34.xml" ContentType="application/vnd.openxmlformats-officedocument.drawingml.chartshapes+xml"/>
  <Override PartName="/ppt/notesSlides/notesSlide8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drawings/drawing23.xml" ContentType="application/vnd.openxmlformats-officedocument.drawingml.chartshapes+xml"/>
  <Override PartName="/ppt/charts/chart103.xml" ContentType="application/vnd.openxmlformats-officedocument.drawingml.chart+xml"/>
  <Override PartName="/ppt/slides/slide117.xml" ContentType="application/vnd.openxmlformats-officedocument.presentationml.slide+xml"/>
  <Override PartName="/ppt/drawings/drawing12.xml" ContentType="application/vnd.openxmlformats-officedocument.drawingml.chartshapes+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drawings/drawing6.xml" ContentType="application/vnd.openxmlformats-officedocument.drawingml.chartshapes+xml"/>
  <Override PartName="/ppt/charts/chart79.xml" ContentType="application/vnd.openxmlformats-officedocument.drawingml.chart+xml"/>
  <Override PartName="/ppt/notesSlides/notesSlide116.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charts/chart57.xml" ContentType="application/vnd.openxmlformats-officedocument.drawingml.chart+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27.xml" ContentType="application/vnd.openxmlformats-officedocument.presentationml.notesSlide+xml"/>
  <Override PartName="/ppt/charts/chart35.xml" ContentType="application/vnd.openxmlformats-officedocument.drawingml.chart+xml"/>
  <Override PartName="/ppt/notesSlides/notesSlide74.xml" ContentType="application/vnd.openxmlformats-officedocument.presentationml.notesSlide+xml"/>
  <Override PartName="/ppt/charts/chart82.xml" ContentType="application/vnd.openxmlformats-officedocument.drawingml.char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60.xml" ContentType="application/vnd.openxmlformats-officedocument.drawingml.chart+xml"/>
  <Override PartName="/ppt/drawings/drawing28.xml" ContentType="application/vnd.openxmlformats-officedocument.drawingml.chartshapes+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rawings/drawing31.xml" ContentType="application/vnd.openxmlformats-officedocument.drawingml.chartshapes+xml"/>
  <Override PartName="/ppt/slides/slide77.xml" ContentType="application/vnd.openxmlformats-officedocument.presentationml.slide+xml"/>
  <Override PartName="/ppt/charts/chart98.xml" ContentType="application/vnd.openxmlformats-officedocument.drawingml.chart+xml"/>
  <Override PartName="/ppt/charts/chart10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9"/>
  </p:notesMasterIdLst>
  <p:sldIdLst>
    <p:sldId id="256" r:id="rId5"/>
    <p:sldId id="264" r:id="rId6"/>
    <p:sldId id="266" r:id="rId7"/>
    <p:sldId id="265" r:id="rId8"/>
    <p:sldId id="267" r:id="rId9"/>
    <p:sldId id="270" r:id="rId10"/>
    <p:sldId id="271" r:id="rId11"/>
    <p:sldId id="269" r:id="rId12"/>
    <p:sldId id="272" r:id="rId13"/>
    <p:sldId id="273" r:id="rId14"/>
    <p:sldId id="274" r:id="rId15"/>
    <p:sldId id="275" r:id="rId16"/>
    <p:sldId id="276" r:id="rId17"/>
    <p:sldId id="277" r:id="rId18"/>
    <p:sldId id="278" r:id="rId19"/>
    <p:sldId id="332" r:id="rId20"/>
    <p:sldId id="279" r:id="rId21"/>
    <p:sldId id="333" r:id="rId22"/>
    <p:sldId id="335" r:id="rId23"/>
    <p:sldId id="336" r:id="rId24"/>
    <p:sldId id="280" r:id="rId25"/>
    <p:sldId id="281" r:id="rId26"/>
    <p:sldId id="282" r:id="rId27"/>
    <p:sldId id="283" r:id="rId28"/>
    <p:sldId id="285"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37" r:id="rId52"/>
    <p:sldId id="379" r:id="rId53"/>
    <p:sldId id="339" r:id="rId54"/>
    <p:sldId id="341" r:id="rId55"/>
    <p:sldId id="361" r:id="rId56"/>
    <p:sldId id="362" r:id="rId57"/>
    <p:sldId id="363" r:id="rId58"/>
    <p:sldId id="364" r:id="rId59"/>
    <p:sldId id="346" r:id="rId60"/>
    <p:sldId id="347" r:id="rId61"/>
    <p:sldId id="348" r:id="rId62"/>
    <p:sldId id="349" r:id="rId63"/>
    <p:sldId id="350" r:id="rId64"/>
    <p:sldId id="351" r:id="rId65"/>
    <p:sldId id="352" r:id="rId66"/>
    <p:sldId id="353" r:id="rId67"/>
    <p:sldId id="354" r:id="rId68"/>
    <p:sldId id="355" r:id="rId69"/>
    <p:sldId id="356" r:id="rId70"/>
    <p:sldId id="357" r:id="rId71"/>
    <p:sldId id="358" r:id="rId72"/>
    <p:sldId id="359" r:id="rId73"/>
    <p:sldId id="360" r:id="rId74"/>
    <p:sldId id="365" r:id="rId75"/>
    <p:sldId id="366" r:id="rId76"/>
    <p:sldId id="367" r:id="rId77"/>
    <p:sldId id="368" r:id="rId78"/>
    <p:sldId id="369" r:id="rId79"/>
    <p:sldId id="370" r:id="rId80"/>
    <p:sldId id="371" r:id="rId81"/>
    <p:sldId id="372" r:id="rId82"/>
    <p:sldId id="373" r:id="rId83"/>
    <p:sldId id="374" r:id="rId84"/>
    <p:sldId id="375" r:id="rId85"/>
    <p:sldId id="376" r:id="rId86"/>
    <p:sldId id="377" r:id="rId87"/>
    <p:sldId id="378" r:id="rId88"/>
    <p:sldId id="380" r:id="rId89"/>
    <p:sldId id="381" r:id="rId90"/>
    <p:sldId id="382" r:id="rId91"/>
    <p:sldId id="383" r:id="rId92"/>
    <p:sldId id="384" r:id="rId93"/>
    <p:sldId id="385" r:id="rId94"/>
    <p:sldId id="386" r:id="rId95"/>
    <p:sldId id="387" r:id="rId96"/>
    <p:sldId id="388" r:id="rId97"/>
    <p:sldId id="389" r:id="rId98"/>
    <p:sldId id="390" r:id="rId99"/>
    <p:sldId id="391" r:id="rId100"/>
    <p:sldId id="392" r:id="rId101"/>
    <p:sldId id="393" r:id="rId102"/>
    <p:sldId id="394" r:id="rId103"/>
    <p:sldId id="395" r:id="rId104"/>
    <p:sldId id="396" r:id="rId105"/>
    <p:sldId id="397" r:id="rId106"/>
    <p:sldId id="398" r:id="rId107"/>
    <p:sldId id="399" r:id="rId108"/>
    <p:sldId id="400" r:id="rId109"/>
    <p:sldId id="401" r:id="rId110"/>
    <p:sldId id="402" r:id="rId111"/>
    <p:sldId id="403" r:id="rId112"/>
    <p:sldId id="404" r:id="rId113"/>
    <p:sldId id="405" r:id="rId114"/>
    <p:sldId id="406" r:id="rId115"/>
    <p:sldId id="407" r:id="rId116"/>
    <p:sldId id="408" r:id="rId117"/>
    <p:sldId id="409" r:id="rId118"/>
    <p:sldId id="410" r:id="rId119"/>
    <p:sldId id="411" r:id="rId120"/>
    <p:sldId id="412" r:id="rId121"/>
    <p:sldId id="413" r:id="rId122"/>
    <p:sldId id="414" r:id="rId123"/>
    <p:sldId id="415" r:id="rId124"/>
    <p:sldId id="416" r:id="rId125"/>
    <p:sldId id="417" r:id="rId126"/>
    <p:sldId id="418" r:id="rId127"/>
    <p:sldId id="419" r:id="rId1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933FF"/>
    <a:srgbClr val="008080"/>
    <a:srgbClr val="66FFFF"/>
    <a:srgbClr val="CC00CC"/>
    <a:srgbClr val="FF00FF"/>
    <a:srgbClr val="FF66FF"/>
    <a:srgbClr val="CC6600"/>
    <a:srgbClr val="FFCCCC"/>
    <a:srgbClr val="FFCC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68316" autoAdjust="0"/>
  </p:normalViewPr>
  <p:slideViewPr>
    <p:cSldViewPr>
      <p:cViewPr>
        <p:scale>
          <a:sx n="70" d="100"/>
          <a:sy n="70" d="100"/>
        </p:scale>
        <p:origin x="-1170" y="-1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Office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Office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Office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Office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Office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Office_Excel_Worksheet105.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Office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Office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Office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Office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Office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Office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Office_Excel_Worksheet45.xlsx"/></Relationships>
</file>

<file path=ppt/charts/_rels/chart4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Office_Excel_Worksheet46.xlsx"/></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Office_Excel_Worksheet47.xlsx"/></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Office_Excel_Worksheet48.xlsx"/></Relationships>
</file>

<file path=ppt/charts/_rels/chart49.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Office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50.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Office_Excel_Worksheet50.xlsx"/></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Office_Excel_Worksheet51.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Office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Office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Office_Excel_Worksheet54.xlsx"/></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Office_Excel_Worksheet55.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Office_Excel_Worksheet56.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Office_Excel_Worksheet57.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Office_Excel_Worksheet58.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Office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Office_Excel_Worksheet60.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Office_Excel_Worksheet61.xlsx"/></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Office_Excel_Worksheet62.xlsx"/><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chartUserShapes" Target="../drawings/drawing2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Office_Excel_Worksheet63.xlsx"/><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chartUserShapes" Target="../drawings/drawing26.xml"/></Relationships>
</file>

<file path=ppt/charts/_rels/chart6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2.wmf"/><Relationship Id="rId5" Type="http://schemas.openxmlformats.org/officeDocument/2006/relationships/chartUserShapes" Target="../drawings/drawing27.xml"/><Relationship Id="rId4" Type="http://schemas.openxmlformats.org/officeDocument/2006/relationships/package" Target="../embeddings/Microsoft_Office_Excel_Worksheet64.xlsx"/></Relationships>
</file>

<file path=ppt/charts/_rels/chart6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2.wmf"/><Relationship Id="rId6" Type="http://schemas.openxmlformats.org/officeDocument/2006/relationships/chartUserShapes" Target="../drawings/drawing28.xml"/><Relationship Id="rId5" Type="http://schemas.openxmlformats.org/officeDocument/2006/relationships/package" Target="../embeddings/Microsoft_Office_Excel_Worksheet65.xlsx"/><Relationship Id="rId4" Type="http://schemas.openxmlformats.org/officeDocument/2006/relationships/image" Target="../media/image6.wmf"/></Relationships>
</file>

<file path=ppt/charts/_rels/chart6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2.wmf"/><Relationship Id="rId6" Type="http://schemas.openxmlformats.org/officeDocument/2006/relationships/chartUserShapes" Target="../drawings/drawing29.xml"/><Relationship Id="rId5" Type="http://schemas.openxmlformats.org/officeDocument/2006/relationships/package" Target="../embeddings/Microsoft_Office_Excel_Worksheet66.xlsx"/><Relationship Id="rId4" Type="http://schemas.openxmlformats.org/officeDocument/2006/relationships/image" Target="../media/image6.wmf"/></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Office_Excel_Worksheet67.xlsx"/><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chartUserShapes" Target="../drawings/drawing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Office_Excel_Worksheet68.xlsx"/></Relationships>
</file>

<file path=ppt/charts/_rels/chart69.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Office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70.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Office_Excel_Worksheet70.xlsx"/></Relationships>
</file>

<file path=ppt/charts/_rels/chart71.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Office_Excel_Worksheet71.xlsx"/></Relationships>
</file>

<file path=ppt/charts/_rels/chart72.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Office_Excel_Worksheet72.xlsx"/></Relationships>
</file>

<file path=ppt/charts/_rels/chart73.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Office_Excel_Worksheet73.xlsx"/></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Office_Excel_Worksheet74.xlsx"/></Relationships>
</file>

<file path=ppt/charts/_rels/chart75.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Office_Excel_Worksheet75.xlsx"/></Relationships>
</file>

<file path=ppt/charts/_rels/chart76.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Office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Office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Office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Office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Office_Excel_Worksheet80.xlsx"/></Relationships>
</file>

<file path=ppt/charts/_rels/chart81.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Office_Excel_Worksheet81.xlsx"/></Relationships>
</file>

<file path=ppt/charts/_rels/chart82.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Office_Excel_Worksheet82.xlsx"/></Relationships>
</file>

<file path=ppt/charts/_rels/chart83.xml.rels><?xml version="1.0" encoding="UTF-8" standalone="yes"?>
<Relationships xmlns="http://schemas.openxmlformats.org/package/2006/relationships"><Relationship Id="rId2" Type="http://schemas.openxmlformats.org/officeDocument/2006/relationships/chartUserShapes" Target="../drawings/drawing41.xml"/><Relationship Id="rId1" Type="http://schemas.openxmlformats.org/officeDocument/2006/relationships/package" Target="../embeddings/Microsoft_Office_Excel_Worksheet83.xlsx"/></Relationships>
</file>

<file path=ppt/charts/_rels/chart84.xml.rels><?xml version="1.0" encoding="UTF-8" standalone="yes"?>
<Relationships xmlns="http://schemas.openxmlformats.org/package/2006/relationships"><Relationship Id="rId2" Type="http://schemas.openxmlformats.org/officeDocument/2006/relationships/chartUserShapes" Target="../drawings/drawing42.xml"/><Relationship Id="rId1" Type="http://schemas.openxmlformats.org/officeDocument/2006/relationships/package" Target="../embeddings/Microsoft_Office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Office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Office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Office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Office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Office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Office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Office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Office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Office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Office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Office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Office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Office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Office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Office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stacked"/>
        <c:ser>
          <c:idx val="0"/>
          <c:order val="0"/>
          <c:tx>
            <c:strRef>
              <c:f>Sheet1!$B$1</c:f>
              <c:strCache>
                <c:ptCount val="1"/>
                <c:pt idx="0">
                  <c:v>Europe</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Sheet1!$B$2:$B$30</c:f>
              <c:numCache>
                <c:formatCode>General</c:formatCode>
                <c:ptCount val="29"/>
                <c:pt idx="0">
                  <c:v>1</c:v>
                </c:pt>
                <c:pt idx="1">
                  <c:v>2</c:v>
                </c:pt>
                <c:pt idx="2">
                  <c:v>6</c:v>
                </c:pt>
                <c:pt idx="3">
                  <c:v>8</c:v>
                </c:pt>
                <c:pt idx="4">
                  <c:v>14</c:v>
                </c:pt>
                <c:pt idx="5">
                  <c:v>23</c:v>
                </c:pt>
                <c:pt idx="6">
                  <c:v>32</c:v>
                </c:pt>
                <c:pt idx="7">
                  <c:v>34</c:v>
                </c:pt>
                <c:pt idx="8">
                  <c:v>33</c:v>
                </c:pt>
                <c:pt idx="9">
                  <c:v>46</c:v>
                </c:pt>
                <c:pt idx="10">
                  <c:v>40</c:v>
                </c:pt>
                <c:pt idx="11">
                  <c:v>45</c:v>
                </c:pt>
                <c:pt idx="12">
                  <c:v>40</c:v>
                </c:pt>
                <c:pt idx="13">
                  <c:v>42</c:v>
                </c:pt>
                <c:pt idx="14">
                  <c:v>38</c:v>
                </c:pt>
                <c:pt idx="15">
                  <c:v>40</c:v>
                </c:pt>
                <c:pt idx="16">
                  <c:v>32</c:v>
                </c:pt>
                <c:pt idx="17">
                  <c:v>37</c:v>
                </c:pt>
                <c:pt idx="18">
                  <c:v>34</c:v>
                </c:pt>
                <c:pt idx="19">
                  <c:v>37</c:v>
                </c:pt>
                <c:pt idx="20">
                  <c:v>34</c:v>
                </c:pt>
                <c:pt idx="21">
                  <c:v>37</c:v>
                </c:pt>
                <c:pt idx="22">
                  <c:v>28</c:v>
                </c:pt>
                <c:pt idx="23">
                  <c:v>41</c:v>
                </c:pt>
                <c:pt idx="24">
                  <c:v>29</c:v>
                </c:pt>
                <c:pt idx="25">
                  <c:v>34</c:v>
                </c:pt>
                <c:pt idx="26">
                  <c:v>38</c:v>
                </c:pt>
                <c:pt idx="27">
                  <c:v>39</c:v>
                </c:pt>
                <c:pt idx="28">
                  <c:v>40</c:v>
                </c:pt>
              </c:numCache>
            </c:numRef>
          </c:val>
        </c:ser>
        <c:ser>
          <c:idx val="1"/>
          <c:order val="1"/>
          <c:tx>
            <c:strRef>
              <c:f>Sheet1!$C$1</c:f>
              <c:strCache>
                <c:ptCount val="1"/>
                <c:pt idx="0">
                  <c:v>North America</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Sheet1!$C$2:$C$30</c:f>
              <c:numCache>
                <c:formatCode>General</c:formatCode>
                <c:ptCount val="29"/>
                <c:pt idx="0">
                  <c:v>7</c:v>
                </c:pt>
                <c:pt idx="1">
                  <c:v>5</c:v>
                </c:pt>
                <c:pt idx="2">
                  <c:v>17</c:v>
                </c:pt>
                <c:pt idx="3">
                  <c:v>26</c:v>
                </c:pt>
                <c:pt idx="4">
                  <c:v>33</c:v>
                </c:pt>
                <c:pt idx="5">
                  <c:v>43</c:v>
                </c:pt>
                <c:pt idx="6">
                  <c:v>43</c:v>
                </c:pt>
                <c:pt idx="7">
                  <c:v>42</c:v>
                </c:pt>
                <c:pt idx="8">
                  <c:v>58</c:v>
                </c:pt>
                <c:pt idx="9">
                  <c:v>59</c:v>
                </c:pt>
                <c:pt idx="10">
                  <c:v>55</c:v>
                </c:pt>
                <c:pt idx="11">
                  <c:v>61</c:v>
                </c:pt>
                <c:pt idx="12">
                  <c:v>66</c:v>
                </c:pt>
                <c:pt idx="13">
                  <c:v>64</c:v>
                </c:pt>
                <c:pt idx="14">
                  <c:v>68</c:v>
                </c:pt>
                <c:pt idx="15">
                  <c:v>61</c:v>
                </c:pt>
                <c:pt idx="16">
                  <c:v>61</c:v>
                </c:pt>
                <c:pt idx="17">
                  <c:v>58</c:v>
                </c:pt>
                <c:pt idx="18">
                  <c:v>57</c:v>
                </c:pt>
                <c:pt idx="19">
                  <c:v>56</c:v>
                </c:pt>
                <c:pt idx="20">
                  <c:v>55</c:v>
                </c:pt>
                <c:pt idx="21">
                  <c:v>56</c:v>
                </c:pt>
                <c:pt idx="22">
                  <c:v>54</c:v>
                </c:pt>
                <c:pt idx="23">
                  <c:v>57</c:v>
                </c:pt>
                <c:pt idx="24">
                  <c:v>55</c:v>
                </c:pt>
                <c:pt idx="25">
                  <c:v>56</c:v>
                </c:pt>
                <c:pt idx="26">
                  <c:v>47</c:v>
                </c:pt>
                <c:pt idx="27">
                  <c:v>54</c:v>
                </c:pt>
                <c:pt idx="28">
                  <c:v>58</c:v>
                </c:pt>
              </c:numCache>
            </c:numRef>
          </c:val>
        </c:ser>
        <c:ser>
          <c:idx val="2"/>
          <c:order val="2"/>
          <c:tx>
            <c:strRef>
              <c:f>Sheet1!$D$1</c:f>
              <c:strCache>
                <c:ptCount val="1"/>
                <c:pt idx="0">
                  <c:v>Other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Sheet1!$D$2:$D$30</c:f>
              <c:numCache>
                <c:formatCode>General</c:formatCode>
                <c:ptCount val="29"/>
                <c:pt idx="0">
                  <c:v>0</c:v>
                </c:pt>
                <c:pt idx="1">
                  <c:v>1</c:v>
                </c:pt>
                <c:pt idx="2">
                  <c:v>1</c:v>
                </c:pt>
                <c:pt idx="3">
                  <c:v>2</c:v>
                </c:pt>
                <c:pt idx="4">
                  <c:v>3</c:v>
                </c:pt>
                <c:pt idx="5">
                  <c:v>3</c:v>
                </c:pt>
                <c:pt idx="6">
                  <c:v>5</c:v>
                </c:pt>
                <c:pt idx="7">
                  <c:v>5</c:v>
                </c:pt>
                <c:pt idx="8">
                  <c:v>5</c:v>
                </c:pt>
                <c:pt idx="9">
                  <c:v>6</c:v>
                </c:pt>
                <c:pt idx="10">
                  <c:v>6</c:v>
                </c:pt>
                <c:pt idx="11">
                  <c:v>5</c:v>
                </c:pt>
                <c:pt idx="12">
                  <c:v>3</c:v>
                </c:pt>
                <c:pt idx="13">
                  <c:v>8</c:v>
                </c:pt>
                <c:pt idx="14">
                  <c:v>4</c:v>
                </c:pt>
                <c:pt idx="15">
                  <c:v>6</c:v>
                </c:pt>
                <c:pt idx="16">
                  <c:v>6</c:v>
                </c:pt>
                <c:pt idx="17">
                  <c:v>4</c:v>
                </c:pt>
                <c:pt idx="18">
                  <c:v>5</c:v>
                </c:pt>
                <c:pt idx="19">
                  <c:v>8</c:v>
                </c:pt>
                <c:pt idx="20">
                  <c:v>6</c:v>
                </c:pt>
                <c:pt idx="21">
                  <c:v>7</c:v>
                </c:pt>
                <c:pt idx="22">
                  <c:v>7</c:v>
                </c:pt>
                <c:pt idx="23">
                  <c:v>6</c:v>
                </c:pt>
                <c:pt idx="24">
                  <c:v>7</c:v>
                </c:pt>
                <c:pt idx="25">
                  <c:v>8</c:v>
                </c:pt>
                <c:pt idx="26">
                  <c:v>8</c:v>
                </c:pt>
                <c:pt idx="27">
                  <c:v>5</c:v>
                </c:pt>
                <c:pt idx="28">
                  <c:v>8</c:v>
                </c:pt>
              </c:numCache>
            </c:numRef>
          </c:val>
        </c:ser>
        <c:gapWidth val="25"/>
        <c:overlap val="100"/>
        <c:axId val="178351488"/>
        <c:axId val="178363392"/>
      </c:barChart>
      <c:catAx>
        <c:axId val="178351488"/>
        <c:scaling>
          <c:orientation val="minMax"/>
        </c:scaling>
        <c:axPos val="b"/>
        <c:title>
          <c:tx>
            <c:rich>
              <a:bodyPr/>
              <a:lstStyle/>
              <a:p>
                <a:pPr>
                  <a:defRPr sz="1700"/>
                </a:pPr>
                <a:r>
                  <a:rPr lang="en-US" sz="1700" dirty="0" smtClean="0"/>
                  <a:t>Transplant Year</a:t>
                </a:r>
                <a:endParaRPr lang="en-US" sz="1700" dirty="0"/>
              </a:p>
            </c:rich>
          </c:tx>
          <c:layout/>
        </c:title>
        <c:numFmt formatCode="General" sourceLinked="1"/>
        <c:tickLblPos val="nextTo"/>
        <c:txPr>
          <a:bodyPr rot="-2700000"/>
          <a:lstStyle/>
          <a:p>
            <a:pPr>
              <a:defRPr sz="1500" b="1"/>
            </a:pPr>
            <a:endParaRPr lang="en-US"/>
          </a:p>
        </c:txPr>
        <c:crossAx val="178363392"/>
        <c:crosses val="autoZero"/>
        <c:auto val="1"/>
        <c:lblAlgn val="ctr"/>
        <c:lblOffset val="100"/>
        <c:tickLblSkip val="1"/>
      </c:catAx>
      <c:valAx>
        <c:axId val="178363392"/>
        <c:scaling>
          <c:orientation val="minMax"/>
          <c:max val="120"/>
        </c:scaling>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title>
        <c:numFmt formatCode="General" sourceLinked="1"/>
        <c:tickLblPos val="nextTo"/>
        <c:txPr>
          <a:bodyPr/>
          <a:lstStyle/>
          <a:p>
            <a:pPr>
              <a:defRPr sz="1500" b="1"/>
            </a:pPr>
            <a:endParaRPr lang="en-US"/>
          </a:p>
        </c:txPr>
        <c:crossAx val="178351488"/>
        <c:crosses val="autoZero"/>
        <c:crossBetween val="between"/>
        <c:majorUnit val="10"/>
      </c:valAx>
      <c:spPr>
        <a:solidFill>
          <a:schemeClr val="bg2"/>
        </a:solidFill>
        <a:ln>
          <a:solidFill>
            <a:schemeClr val="tx1"/>
          </a:solidFill>
        </a:ln>
      </c:spPr>
    </c:plotArea>
    <c:legend>
      <c:legendPos val="l"/>
      <c:layout>
        <c:manualLayout>
          <c:xMode val="edge"/>
          <c:yMode val="edge"/>
          <c:x val="0.13274336283186108"/>
          <c:y val="4.9553590637237126E-2"/>
          <c:w val="0.18271235453975612"/>
          <c:h val="0.18518265134890927"/>
        </c:manualLayout>
      </c:layout>
      <c:overlay val="1"/>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501707198104663"/>
          <c:y val="3.7226668387763256E-2"/>
          <c:w val="0.86875873922839686"/>
          <c:h val="0.74977711802419866"/>
        </c:manualLayout>
      </c:layout>
      <c:barChart>
        <c:barDir val="col"/>
        <c:grouping val="clustered"/>
        <c:ser>
          <c:idx val="0"/>
          <c:order val="0"/>
          <c:tx>
            <c:strRef>
              <c:f>Sheet1!$B$1</c:f>
              <c:strCache>
                <c:ptCount val="1"/>
                <c:pt idx="0">
                  <c:v>2000-2005</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Sheet1!$A$2:$A$7</c:f>
              <c:strCache>
                <c:ptCount val="6"/>
                <c:pt idx="0">
                  <c:v>&lt;0.75</c:v>
                </c:pt>
                <c:pt idx="1">
                  <c:v>0.75-&lt;1.0</c:v>
                </c:pt>
                <c:pt idx="2">
                  <c:v>1.0-&lt;1.5</c:v>
                </c:pt>
                <c:pt idx="3">
                  <c:v>1.5-&lt;2.0</c:v>
                </c:pt>
                <c:pt idx="4">
                  <c:v>2.0-&lt;2.5</c:v>
                </c:pt>
                <c:pt idx="5">
                  <c:v>2.5+</c:v>
                </c:pt>
              </c:strCache>
            </c:strRef>
          </c:cat>
          <c:val>
            <c:numRef>
              <c:f>Sheet1!$B$2:$B$7</c:f>
              <c:numCache>
                <c:formatCode>General</c:formatCode>
                <c:ptCount val="6"/>
                <c:pt idx="0">
                  <c:v>3.6131000000000002</c:v>
                </c:pt>
                <c:pt idx="1">
                  <c:v>17.5214</c:v>
                </c:pt>
                <c:pt idx="2">
                  <c:v>46.153800000000004</c:v>
                </c:pt>
                <c:pt idx="3">
                  <c:v>19.114200000000121</c:v>
                </c:pt>
                <c:pt idx="4">
                  <c:v>7.6145999999999745</c:v>
                </c:pt>
                <c:pt idx="5">
                  <c:v>5.9828999999999999</c:v>
                </c:pt>
              </c:numCache>
            </c:numRef>
          </c:val>
        </c:ser>
        <c:ser>
          <c:idx val="1"/>
          <c:order val="1"/>
          <c:tx>
            <c:strRef>
              <c:f>Sheet1!$C$1</c:f>
              <c:strCache>
                <c:ptCount val="1"/>
                <c:pt idx="0">
                  <c:v>2006-June 2011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cat>
            <c:strRef>
              <c:f>Sheet1!$A$2:$A$7</c:f>
              <c:strCache>
                <c:ptCount val="6"/>
                <c:pt idx="0">
                  <c:v>&lt;0.75</c:v>
                </c:pt>
                <c:pt idx="1">
                  <c:v>0.75-&lt;1.0</c:v>
                </c:pt>
                <c:pt idx="2">
                  <c:v>1.0-&lt;1.5</c:v>
                </c:pt>
                <c:pt idx="3">
                  <c:v>1.5-&lt;2.0</c:v>
                </c:pt>
                <c:pt idx="4">
                  <c:v>2.0-&lt;2.5</c:v>
                </c:pt>
                <c:pt idx="5">
                  <c:v>2.5+</c:v>
                </c:pt>
              </c:strCache>
            </c:strRef>
          </c:cat>
          <c:val>
            <c:numRef>
              <c:f>Sheet1!$C$2:$C$7</c:f>
              <c:numCache>
                <c:formatCode>General</c:formatCode>
                <c:ptCount val="6"/>
                <c:pt idx="0">
                  <c:v>3.2982999999999998</c:v>
                </c:pt>
                <c:pt idx="1">
                  <c:v>16.636500000000005</c:v>
                </c:pt>
                <c:pt idx="2">
                  <c:v>45.813699999999997</c:v>
                </c:pt>
                <c:pt idx="3">
                  <c:v>21.710799999999889</c:v>
                </c:pt>
                <c:pt idx="4">
                  <c:v>6.9953000000000003</c:v>
                </c:pt>
                <c:pt idx="5">
                  <c:v>5.5454999999999997</c:v>
                </c:pt>
              </c:numCache>
            </c:numRef>
          </c:val>
        </c:ser>
        <c:gapWidth val="25"/>
        <c:axId val="176790528"/>
        <c:axId val="176186880"/>
      </c:barChart>
      <c:catAx>
        <c:axId val="176790528"/>
        <c:scaling>
          <c:orientation val="minMax"/>
        </c:scaling>
        <c:axPos val="b"/>
        <c:title>
          <c:tx>
            <c:rich>
              <a:bodyPr/>
              <a:lstStyle/>
              <a:p>
                <a:pPr>
                  <a:defRPr sz="1700"/>
                </a:pPr>
                <a:r>
                  <a:rPr lang="en-US" sz="1700" dirty="0" smtClean="0"/>
                  <a:t>Donor/Recipient Weight Ratio</a:t>
                </a:r>
                <a:endParaRPr lang="en-US" sz="1700" dirty="0"/>
              </a:p>
            </c:rich>
          </c:tx>
          <c:layout>
            <c:manualLayout>
              <c:xMode val="edge"/>
              <c:yMode val="edge"/>
              <c:x val="0.39034039439761342"/>
              <c:y val="0.90286885245902593"/>
            </c:manualLayout>
          </c:layout>
        </c:title>
        <c:numFmt formatCode="General" sourceLinked="1"/>
        <c:tickLblPos val="nextTo"/>
        <c:txPr>
          <a:bodyPr rot="0"/>
          <a:lstStyle/>
          <a:p>
            <a:pPr>
              <a:defRPr sz="1500" b="1"/>
            </a:pPr>
            <a:endParaRPr lang="en-US"/>
          </a:p>
        </c:txPr>
        <c:crossAx val="176186880"/>
        <c:crosses val="autoZero"/>
        <c:auto val="1"/>
        <c:lblAlgn val="ctr"/>
        <c:lblOffset val="100"/>
        <c:tickLblSkip val="1"/>
      </c:catAx>
      <c:valAx>
        <c:axId val="176186880"/>
        <c:scaling>
          <c:orientation val="minMax"/>
          <c:max val="50"/>
        </c:scaling>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8207906533807171E-2"/>
              <c:y val="0.2153528247493654"/>
            </c:manualLayout>
          </c:layout>
        </c:title>
        <c:numFmt formatCode="#,##0" sourceLinked="0"/>
        <c:tickLblPos val="nextTo"/>
        <c:txPr>
          <a:bodyPr/>
          <a:lstStyle/>
          <a:p>
            <a:pPr>
              <a:defRPr sz="1500" b="1"/>
            </a:pPr>
            <a:endParaRPr lang="en-US"/>
          </a:p>
        </c:txPr>
        <c:crossAx val="176790528"/>
        <c:crosses val="autoZero"/>
        <c:crossBetween val="between"/>
        <c:majorUnit val="5"/>
      </c:valAx>
      <c:spPr>
        <a:solidFill>
          <a:schemeClr val="bg2"/>
        </a:solidFill>
        <a:ln>
          <a:solidFill>
            <a:schemeClr val="tx1"/>
          </a:solidFill>
        </a:ln>
      </c:spPr>
    </c:plotArea>
    <c:legend>
      <c:legendPos val="r"/>
      <c:layout>
        <c:manualLayout>
          <c:xMode val="edge"/>
          <c:yMode val="edge"/>
          <c:x val="0.59999396093187451"/>
          <c:y val="7.9483886235532666E-2"/>
          <c:w val="0.37050751399438464"/>
          <c:h val="0.11425627124478416"/>
        </c:manualLayout>
      </c:layout>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10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64"/>
          <c:y val="3.3590508847684365E-2"/>
          <c:w val="0.84050646877104729"/>
          <c:h val="0.75730166793666931"/>
        </c:manualLayout>
      </c:layout>
      <c:scatterChart>
        <c:scatterStyle val="smoothMarker"/>
        <c:ser>
          <c:idx val="0"/>
          <c:order val="0"/>
          <c:tx>
            <c:strRef>
              <c:f>Sheet1!$A$1</c:f>
              <c:strCache>
                <c:ptCount val="1"/>
                <c:pt idx="0">
                  <c:v>EGFR</c:v>
                </c:pt>
              </c:strCache>
            </c:strRef>
          </c:tx>
          <c:spPr>
            <a:ln w="38100">
              <a:solidFill>
                <a:srgbClr val="00FF00"/>
              </a:solidFill>
            </a:ln>
          </c:spPr>
          <c:marker>
            <c:symbol val="none"/>
          </c:marker>
          <c:xVal>
            <c:numRef>
              <c:f>Sheet1!$A$2:$A$92</c:f>
              <c:numCache>
                <c:formatCode>General</c:formatCode>
                <c:ptCount val="91"/>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64</c:v>
                </c:pt>
                <c:pt idx="35">
                  <c:v>65</c:v>
                </c:pt>
                <c:pt idx="36">
                  <c:v>66</c:v>
                </c:pt>
                <c:pt idx="37">
                  <c:v>67</c:v>
                </c:pt>
                <c:pt idx="38">
                  <c:v>68</c:v>
                </c:pt>
                <c:pt idx="39">
                  <c:v>69</c:v>
                </c:pt>
                <c:pt idx="40">
                  <c:v>70</c:v>
                </c:pt>
                <c:pt idx="41">
                  <c:v>71</c:v>
                </c:pt>
                <c:pt idx="42">
                  <c:v>72</c:v>
                </c:pt>
                <c:pt idx="43">
                  <c:v>73</c:v>
                </c:pt>
                <c:pt idx="44">
                  <c:v>74</c:v>
                </c:pt>
                <c:pt idx="45">
                  <c:v>75</c:v>
                </c:pt>
                <c:pt idx="46">
                  <c:v>76</c:v>
                </c:pt>
                <c:pt idx="47">
                  <c:v>77</c:v>
                </c:pt>
                <c:pt idx="48">
                  <c:v>78</c:v>
                </c:pt>
                <c:pt idx="49">
                  <c:v>79</c:v>
                </c:pt>
                <c:pt idx="50">
                  <c:v>80</c:v>
                </c:pt>
                <c:pt idx="51">
                  <c:v>81</c:v>
                </c:pt>
                <c:pt idx="52">
                  <c:v>82</c:v>
                </c:pt>
                <c:pt idx="53">
                  <c:v>83</c:v>
                </c:pt>
                <c:pt idx="54">
                  <c:v>84</c:v>
                </c:pt>
                <c:pt idx="55">
                  <c:v>85</c:v>
                </c:pt>
                <c:pt idx="56">
                  <c:v>86</c:v>
                </c:pt>
                <c:pt idx="57">
                  <c:v>87</c:v>
                </c:pt>
                <c:pt idx="58">
                  <c:v>88</c:v>
                </c:pt>
                <c:pt idx="59">
                  <c:v>89</c:v>
                </c:pt>
                <c:pt idx="60">
                  <c:v>90</c:v>
                </c:pt>
                <c:pt idx="61">
                  <c:v>91</c:v>
                </c:pt>
                <c:pt idx="62">
                  <c:v>92</c:v>
                </c:pt>
                <c:pt idx="63">
                  <c:v>93</c:v>
                </c:pt>
                <c:pt idx="64">
                  <c:v>94</c:v>
                </c:pt>
                <c:pt idx="65">
                  <c:v>95</c:v>
                </c:pt>
                <c:pt idx="66">
                  <c:v>96</c:v>
                </c:pt>
                <c:pt idx="67">
                  <c:v>97</c:v>
                </c:pt>
                <c:pt idx="68">
                  <c:v>98</c:v>
                </c:pt>
                <c:pt idx="69">
                  <c:v>99</c:v>
                </c:pt>
                <c:pt idx="70">
                  <c:v>100</c:v>
                </c:pt>
                <c:pt idx="71">
                  <c:v>101</c:v>
                </c:pt>
                <c:pt idx="72">
                  <c:v>102</c:v>
                </c:pt>
                <c:pt idx="73">
                  <c:v>103</c:v>
                </c:pt>
                <c:pt idx="74">
                  <c:v>104</c:v>
                </c:pt>
                <c:pt idx="75">
                  <c:v>105</c:v>
                </c:pt>
                <c:pt idx="76">
                  <c:v>106</c:v>
                </c:pt>
                <c:pt idx="77">
                  <c:v>107</c:v>
                </c:pt>
                <c:pt idx="78">
                  <c:v>108</c:v>
                </c:pt>
                <c:pt idx="79">
                  <c:v>109</c:v>
                </c:pt>
                <c:pt idx="80">
                  <c:v>110</c:v>
                </c:pt>
                <c:pt idx="81">
                  <c:v>111</c:v>
                </c:pt>
                <c:pt idx="82">
                  <c:v>112</c:v>
                </c:pt>
                <c:pt idx="83">
                  <c:v>113</c:v>
                </c:pt>
                <c:pt idx="84">
                  <c:v>114</c:v>
                </c:pt>
                <c:pt idx="85">
                  <c:v>115</c:v>
                </c:pt>
                <c:pt idx="86">
                  <c:v>116</c:v>
                </c:pt>
                <c:pt idx="87">
                  <c:v>117</c:v>
                </c:pt>
                <c:pt idx="88">
                  <c:v>118</c:v>
                </c:pt>
                <c:pt idx="89">
                  <c:v>119</c:v>
                </c:pt>
                <c:pt idx="90">
                  <c:v>120</c:v>
                </c:pt>
              </c:numCache>
            </c:numRef>
          </c:xVal>
          <c:yVal>
            <c:numRef>
              <c:f>Sheet1!$B$2:$B$92</c:f>
              <c:numCache>
                <c:formatCode>General</c:formatCode>
                <c:ptCount val="91"/>
                <c:pt idx="0">
                  <c:v>1.36598854922214</c:v>
                </c:pt>
                <c:pt idx="1">
                  <c:v>1.3562415365163711</c:v>
                </c:pt>
                <c:pt idx="2">
                  <c:v>1.3465640736298399</c:v>
                </c:pt>
                <c:pt idx="3">
                  <c:v>1.3369556642897511</c:v>
                </c:pt>
                <c:pt idx="4">
                  <c:v>1.3274158157644398</c:v>
                </c:pt>
                <c:pt idx="5">
                  <c:v>1.3179440388381498</c:v>
                </c:pt>
                <c:pt idx="6">
                  <c:v>1.3085398477859098</c:v>
                </c:pt>
                <c:pt idx="7">
                  <c:v>1.29920276034866</c:v>
                </c:pt>
                <c:pt idx="8">
                  <c:v>1.2899322977084677</c:v>
                </c:pt>
                <c:pt idx="9">
                  <c:v>1.28072798446404</c:v>
                </c:pt>
                <c:pt idx="10">
                  <c:v>1.2715893486062799</c:v>
                </c:pt>
                <c:pt idx="11">
                  <c:v>1.262515921494141</c:v>
                </c:pt>
                <c:pt idx="12">
                  <c:v>1.2535072378305399</c:v>
                </c:pt>
                <c:pt idx="13">
                  <c:v>1.24456283575865</c:v>
                </c:pt>
                <c:pt idx="14">
                  <c:v>1.2356834974745687</c:v>
                </c:pt>
                <c:pt idx="15">
                  <c:v>1.226874241344988</c:v>
                </c:pt>
                <c:pt idx="16">
                  <c:v>1.2181408498069211</c:v>
                </c:pt>
                <c:pt idx="17">
                  <c:v>1.2094889292801401</c:v>
                </c:pt>
                <c:pt idx="18">
                  <c:v>1.2009239141529398</c:v>
                </c:pt>
                <c:pt idx="19">
                  <c:v>1.1924510710930014</c:v>
                </c:pt>
                <c:pt idx="20">
                  <c:v>1.1840755034733319</c:v>
                </c:pt>
                <c:pt idx="21">
                  <c:v>1.1758021561226799</c:v>
                </c:pt>
                <c:pt idx="22">
                  <c:v>1.1676358202480801</c:v>
                </c:pt>
                <c:pt idx="23">
                  <c:v>1.15958113844097</c:v>
                </c:pt>
                <c:pt idx="24">
                  <c:v>1.1516426101512001</c:v>
                </c:pt>
                <c:pt idx="25">
                  <c:v>1.1438245967798588</c:v>
                </c:pt>
                <c:pt idx="26">
                  <c:v>1.13613132804338</c:v>
                </c:pt>
                <c:pt idx="27">
                  <c:v>1.1285669064574699</c:v>
                </c:pt>
                <c:pt idx="28">
                  <c:v>1.1211353145488401</c:v>
                </c:pt>
                <c:pt idx="29">
                  <c:v>1.1138404201280701</c:v>
                </c:pt>
                <c:pt idx="30">
                  <c:v>1.1066859829906111</c:v>
                </c:pt>
                <c:pt idx="31">
                  <c:v>1.0996756599019899</c:v>
                </c:pt>
                <c:pt idx="32">
                  <c:v>1.0928130122610999</c:v>
                </c:pt>
                <c:pt idx="33">
                  <c:v>1.0861015132837701</c:v>
                </c:pt>
                <c:pt idx="34">
                  <c:v>1.0795445527733698</c:v>
                </c:pt>
                <c:pt idx="35">
                  <c:v>1.0731454427610101</c:v>
                </c:pt>
                <c:pt idx="36">
                  <c:v>1.0669074296009211</c:v>
                </c:pt>
                <c:pt idx="37">
                  <c:v>1.0608336944446088</c:v>
                </c:pt>
                <c:pt idx="38">
                  <c:v>1.0549273630585301</c:v>
                </c:pt>
                <c:pt idx="39">
                  <c:v>1.0491915149446398</c:v>
                </c:pt>
                <c:pt idx="40">
                  <c:v>1.0436291876751083</c:v>
                </c:pt>
                <c:pt idx="41">
                  <c:v>1.0382433834623899</c:v>
                </c:pt>
                <c:pt idx="42">
                  <c:v>1.0330370778855</c:v>
                </c:pt>
                <c:pt idx="43">
                  <c:v>1.0280132313807011</c:v>
                </c:pt>
                <c:pt idx="44">
                  <c:v>1.0231747858933598</c:v>
                </c:pt>
                <c:pt idx="45">
                  <c:v>1.0185246834120287</c:v>
                </c:pt>
                <c:pt idx="46">
                  <c:v>1.0140658709566901</c:v>
                </c:pt>
                <c:pt idx="47">
                  <c:v>1.0098013044364698</c:v>
                </c:pt>
                <c:pt idx="48">
                  <c:v>1.0057339593613399</c:v>
                </c:pt>
                <c:pt idx="49">
                  <c:v>1.0018668389828698</c:v>
                </c:pt>
                <c:pt idx="50">
                  <c:v>0.99820166229206198</c:v>
                </c:pt>
                <c:pt idx="51">
                  <c:v>0.99473388413379504</c:v>
                </c:pt>
                <c:pt idx="52">
                  <c:v>0.99145721978071644</c:v>
                </c:pt>
                <c:pt idx="53">
                  <c:v>0.98836556099926876</c:v>
                </c:pt>
                <c:pt idx="54">
                  <c:v>0.98545295832246815</c:v>
                </c:pt>
                <c:pt idx="55">
                  <c:v>0.98271360649634498</c:v>
                </c:pt>
                <c:pt idx="56">
                  <c:v>0.98014184591437403</c:v>
                </c:pt>
                <c:pt idx="57">
                  <c:v>0.97773213851753904</c:v>
                </c:pt>
                <c:pt idx="58">
                  <c:v>0.97547909055804682</c:v>
                </c:pt>
                <c:pt idx="59">
                  <c:v>0.97337739835724557</c:v>
                </c:pt>
                <c:pt idx="60">
                  <c:v>0.97142188203061652</c:v>
                </c:pt>
                <c:pt idx="61">
                  <c:v>0.96960747303742156</c:v>
                </c:pt>
                <c:pt idx="62">
                  <c:v>0.96792917152520153</c:v>
                </c:pt>
                <c:pt idx="63">
                  <c:v>0.96638207563016498</c:v>
                </c:pt>
                <c:pt idx="64">
                  <c:v>0.96496137510408753</c:v>
                </c:pt>
                <c:pt idx="65">
                  <c:v>0.96366232492500059</c:v>
                </c:pt>
                <c:pt idx="66">
                  <c:v>0.96248025991667496</c:v>
                </c:pt>
                <c:pt idx="67">
                  <c:v>0.9614105588078643</c:v>
                </c:pt>
                <c:pt idx="68">
                  <c:v>0.96044867959508784</c:v>
                </c:pt>
                <c:pt idx="69">
                  <c:v>0.959590113987704</c:v>
                </c:pt>
                <c:pt idx="70">
                  <c:v>0.95883044336248968</c:v>
                </c:pt>
                <c:pt idx="71">
                  <c:v>0.95816523308791601</c:v>
                </c:pt>
                <c:pt idx="72">
                  <c:v>0.9575901495182455</c:v>
                </c:pt>
                <c:pt idx="73">
                  <c:v>0.95710084474348556</c:v>
                </c:pt>
                <c:pt idx="74">
                  <c:v>0.95669304356717411</c:v>
                </c:pt>
                <c:pt idx="75">
                  <c:v>0.95636246916801149</c:v>
                </c:pt>
                <c:pt idx="76">
                  <c:v>0.95610490011911053</c:v>
                </c:pt>
                <c:pt idx="77">
                  <c:v>0.95591608645374204</c:v>
                </c:pt>
                <c:pt idx="78">
                  <c:v>0.95579185741111239</c:v>
                </c:pt>
                <c:pt idx="79">
                  <c:v>0.95572803789960781</c:v>
                </c:pt>
                <c:pt idx="80">
                  <c:v>0.9557204256433478</c:v>
                </c:pt>
                <c:pt idx="81">
                  <c:v>0.95576488936614101</c:v>
                </c:pt>
                <c:pt idx="82">
                  <c:v>0.95585726570812402</c:v>
                </c:pt>
                <c:pt idx="83">
                  <c:v>0.95599339733912481</c:v>
                </c:pt>
                <c:pt idx="84">
                  <c:v>0.95616919142536649</c:v>
                </c:pt>
                <c:pt idx="85">
                  <c:v>0.95638045660992954</c:v>
                </c:pt>
                <c:pt idx="86">
                  <c:v>0.95662306258382424</c:v>
                </c:pt>
                <c:pt idx="87">
                  <c:v>0.95689289836525604</c:v>
                </c:pt>
                <c:pt idx="88">
                  <c:v>0.95718581053493956</c:v>
                </c:pt>
                <c:pt idx="89">
                  <c:v>0.95749766263285152</c:v>
                </c:pt>
                <c:pt idx="90">
                  <c:v>0.95782427371044454</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Sheet1!$A$2:$A$92</c:f>
              <c:numCache>
                <c:formatCode>General</c:formatCode>
                <c:ptCount val="91"/>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64</c:v>
                </c:pt>
                <c:pt idx="35">
                  <c:v>65</c:v>
                </c:pt>
                <c:pt idx="36">
                  <c:v>66</c:v>
                </c:pt>
                <c:pt idx="37">
                  <c:v>67</c:v>
                </c:pt>
                <c:pt idx="38">
                  <c:v>68</c:v>
                </c:pt>
                <c:pt idx="39">
                  <c:v>69</c:v>
                </c:pt>
                <c:pt idx="40">
                  <c:v>70</c:v>
                </c:pt>
                <c:pt idx="41">
                  <c:v>71</c:v>
                </c:pt>
                <c:pt idx="42">
                  <c:v>72</c:v>
                </c:pt>
                <c:pt idx="43">
                  <c:v>73</c:v>
                </c:pt>
                <c:pt idx="44">
                  <c:v>74</c:v>
                </c:pt>
                <c:pt idx="45">
                  <c:v>75</c:v>
                </c:pt>
                <c:pt idx="46">
                  <c:v>76</c:v>
                </c:pt>
                <c:pt idx="47">
                  <c:v>77</c:v>
                </c:pt>
                <c:pt idx="48">
                  <c:v>78</c:v>
                </c:pt>
                <c:pt idx="49">
                  <c:v>79</c:v>
                </c:pt>
                <c:pt idx="50">
                  <c:v>80</c:v>
                </c:pt>
                <c:pt idx="51">
                  <c:v>81</c:v>
                </c:pt>
                <c:pt idx="52">
                  <c:v>82</c:v>
                </c:pt>
                <c:pt idx="53">
                  <c:v>83</c:v>
                </c:pt>
                <c:pt idx="54">
                  <c:v>84</c:v>
                </c:pt>
                <c:pt idx="55">
                  <c:v>85</c:v>
                </c:pt>
                <c:pt idx="56">
                  <c:v>86</c:v>
                </c:pt>
                <c:pt idx="57">
                  <c:v>87</c:v>
                </c:pt>
                <c:pt idx="58">
                  <c:v>88</c:v>
                </c:pt>
                <c:pt idx="59">
                  <c:v>89</c:v>
                </c:pt>
                <c:pt idx="60">
                  <c:v>90</c:v>
                </c:pt>
                <c:pt idx="61">
                  <c:v>91</c:v>
                </c:pt>
                <c:pt idx="62">
                  <c:v>92</c:v>
                </c:pt>
                <c:pt idx="63">
                  <c:v>93</c:v>
                </c:pt>
                <c:pt idx="64">
                  <c:v>94</c:v>
                </c:pt>
                <c:pt idx="65">
                  <c:v>95</c:v>
                </c:pt>
                <c:pt idx="66">
                  <c:v>96</c:v>
                </c:pt>
                <c:pt idx="67">
                  <c:v>97</c:v>
                </c:pt>
                <c:pt idx="68">
                  <c:v>98</c:v>
                </c:pt>
                <c:pt idx="69">
                  <c:v>99</c:v>
                </c:pt>
                <c:pt idx="70">
                  <c:v>100</c:v>
                </c:pt>
                <c:pt idx="71">
                  <c:v>101</c:v>
                </c:pt>
                <c:pt idx="72">
                  <c:v>102</c:v>
                </c:pt>
                <c:pt idx="73">
                  <c:v>103</c:v>
                </c:pt>
                <c:pt idx="74">
                  <c:v>104</c:v>
                </c:pt>
                <c:pt idx="75">
                  <c:v>105</c:v>
                </c:pt>
                <c:pt idx="76">
                  <c:v>106</c:v>
                </c:pt>
                <c:pt idx="77">
                  <c:v>107</c:v>
                </c:pt>
                <c:pt idx="78">
                  <c:v>108</c:v>
                </c:pt>
                <c:pt idx="79">
                  <c:v>109</c:v>
                </c:pt>
                <c:pt idx="80">
                  <c:v>110</c:v>
                </c:pt>
                <c:pt idx="81">
                  <c:v>111</c:v>
                </c:pt>
                <c:pt idx="82">
                  <c:v>112</c:v>
                </c:pt>
                <c:pt idx="83">
                  <c:v>113</c:v>
                </c:pt>
                <c:pt idx="84">
                  <c:v>114</c:v>
                </c:pt>
                <c:pt idx="85">
                  <c:v>115</c:v>
                </c:pt>
                <c:pt idx="86">
                  <c:v>116</c:v>
                </c:pt>
                <c:pt idx="87">
                  <c:v>117</c:v>
                </c:pt>
                <c:pt idx="88">
                  <c:v>118</c:v>
                </c:pt>
                <c:pt idx="89">
                  <c:v>119</c:v>
                </c:pt>
                <c:pt idx="90">
                  <c:v>120</c:v>
                </c:pt>
              </c:numCache>
            </c:numRef>
          </c:xVal>
          <c:yVal>
            <c:numRef>
              <c:f>Sheet1!$C$2:$C$92</c:f>
              <c:numCache>
                <c:formatCode>General</c:formatCode>
                <c:ptCount val="91"/>
                <c:pt idx="0">
                  <c:v>1.0474913709095088</c:v>
                </c:pt>
                <c:pt idx="1">
                  <c:v>1.0464036146569899</c:v>
                </c:pt>
                <c:pt idx="2">
                  <c:v>1.045316697130938</c:v>
                </c:pt>
                <c:pt idx="3">
                  <c:v>1.0442305964718401</c:v>
                </c:pt>
                <c:pt idx="4">
                  <c:v>1.0431452887189898</c:v>
                </c:pt>
                <c:pt idx="5">
                  <c:v>1.04206074753684</c:v>
                </c:pt>
                <c:pt idx="6">
                  <c:v>1.04097694389753</c:v>
                </c:pt>
                <c:pt idx="7">
                  <c:v>1.0398938457111588</c:v>
                </c:pt>
                <c:pt idx="8">
                  <c:v>1.0388114173934098</c:v>
                </c:pt>
                <c:pt idx="9">
                  <c:v>1.0377296193579477</c:v>
                </c:pt>
                <c:pt idx="10">
                  <c:v>1.03664840741779</c:v>
                </c:pt>
                <c:pt idx="11">
                  <c:v>1.0355677320759298</c:v>
                </c:pt>
                <c:pt idx="12">
                  <c:v>1.0344875376808411</c:v>
                </c:pt>
                <c:pt idx="13">
                  <c:v>1.0334077614279</c:v>
                </c:pt>
                <c:pt idx="14">
                  <c:v>1.03232846106619</c:v>
                </c:pt>
                <c:pt idx="15">
                  <c:v>1.0312501357825401</c:v>
                </c:pt>
                <c:pt idx="16">
                  <c:v>1.0301733829621398</c:v>
                </c:pt>
                <c:pt idx="17">
                  <c:v>1.0290988032048198</c:v>
                </c:pt>
                <c:pt idx="18">
                  <c:v>1.0280270012778001</c:v>
                </c:pt>
                <c:pt idx="19">
                  <c:v>1.0269585871456799</c:v>
                </c:pt>
                <c:pt idx="20">
                  <c:v>1.0258941770662298</c:v>
                </c:pt>
                <c:pt idx="21">
                  <c:v>1.0248343947873988</c:v>
                </c:pt>
                <c:pt idx="22">
                  <c:v>1.0237798728430498</c:v>
                </c:pt>
                <c:pt idx="23">
                  <c:v>1.0227312539523985</c:v>
                </c:pt>
                <c:pt idx="24">
                  <c:v>1.0216891925850298</c:v>
                </c:pt>
                <c:pt idx="25">
                  <c:v>1.0206543566120398</c:v>
                </c:pt>
                <c:pt idx="26">
                  <c:v>1.0196274292613301</c:v>
                </c:pt>
                <c:pt idx="27">
                  <c:v>1.01860911102357</c:v>
                </c:pt>
                <c:pt idx="28">
                  <c:v>1.0176001220942799</c:v>
                </c:pt>
                <c:pt idx="29">
                  <c:v>1.0166012048187201</c:v>
                </c:pt>
                <c:pt idx="30">
                  <c:v>1.0156131265895001</c:v>
                </c:pt>
                <c:pt idx="31">
                  <c:v>1.0146366828380988</c:v>
                </c:pt>
                <c:pt idx="32">
                  <c:v>1.0136727007398998</c:v>
                </c:pt>
                <c:pt idx="33">
                  <c:v>1.0127220432947999</c:v>
                </c:pt>
                <c:pt idx="34">
                  <c:v>1.0117856135650898</c:v>
                </c:pt>
                <c:pt idx="35">
                  <c:v>1.0108643595749185</c:v>
                </c:pt>
                <c:pt idx="36">
                  <c:v>1.0099592808086288</c:v>
                </c:pt>
                <c:pt idx="37">
                  <c:v>1.0090714337993998</c:v>
                </c:pt>
                <c:pt idx="38">
                  <c:v>1.0082019399356501</c:v>
                </c:pt>
                <c:pt idx="39">
                  <c:v>1.00735199424554</c:v>
                </c:pt>
                <c:pt idx="40">
                  <c:v>1.0065228746467016</c:v>
                </c:pt>
                <c:pt idx="41">
                  <c:v>1.0057159529129098</c:v>
                </c:pt>
                <c:pt idx="42">
                  <c:v>1.0049327076414798</c:v>
                </c:pt>
                <c:pt idx="43">
                  <c:v>1.0041747396866001</c:v>
                </c:pt>
                <c:pt idx="44">
                  <c:v>1.0034437872474877</c:v>
                </c:pt>
                <c:pt idx="45">
                  <c:v>1.0027417474531788</c:v>
                </c:pt>
                <c:pt idx="46">
                  <c:v>1.0020706988003798</c:v>
                </c:pt>
                <c:pt idx="47">
                  <c:v>1.0014329270001898</c:v>
                </c:pt>
                <c:pt idx="48">
                  <c:v>1.0008309565228899</c:v>
                </c:pt>
                <c:pt idx="49">
                  <c:v>1.0002675869108411</c:v>
                </c:pt>
                <c:pt idx="50">
                  <c:v>0.99666007702301451</c:v>
                </c:pt>
                <c:pt idx="51">
                  <c:v>0.99022161588879754</c:v>
                </c:pt>
                <c:pt idx="52">
                  <c:v>0.98413677407917299</c:v>
                </c:pt>
                <c:pt idx="53">
                  <c:v>0.97838963679200353</c:v>
                </c:pt>
                <c:pt idx="54">
                  <c:v>0.972964809914869</c:v>
                </c:pt>
                <c:pt idx="55">
                  <c:v>0.96784737359839024</c:v>
                </c:pt>
                <c:pt idx="56">
                  <c:v>0.96302286571658302</c:v>
                </c:pt>
                <c:pt idx="57">
                  <c:v>0.95847722437278404</c:v>
                </c:pt>
                <c:pt idx="58">
                  <c:v>0.95419681180712501</c:v>
                </c:pt>
                <c:pt idx="59">
                  <c:v>0.95016831203056795</c:v>
                </c:pt>
                <c:pt idx="60">
                  <c:v>0.94637877798605297</c:v>
                </c:pt>
                <c:pt idx="61">
                  <c:v>0.942815603377963</c:v>
                </c:pt>
                <c:pt idx="62">
                  <c:v>0.93946644970513316</c:v>
                </c:pt>
                <c:pt idx="63">
                  <c:v>0.93631929252444668</c:v>
                </c:pt>
                <c:pt idx="64">
                  <c:v>0.93336241133443099</c:v>
                </c:pt>
                <c:pt idx="65">
                  <c:v>0.93058435128411099</c:v>
                </c:pt>
                <c:pt idx="66">
                  <c:v>0.92797395164454155</c:v>
                </c:pt>
                <c:pt idx="67">
                  <c:v>0.925520298716486</c:v>
                </c:pt>
                <c:pt idx="68">
                  <c:v>0.92321278953311059</c:v>
                </c:pt>
                <c:pt idx="69">
                  <c:v>0.92104107487749554</c:v>
                </c:pt>
                <c:pt idx="70">
                  <c:v>0.91899515431980783</c:v>
                </c:pt>
                <c:pt idx="71">
                  <c:v>0.91706523635091652</c:v>
                </c:pt>
                <c:pt idx="72">
                  <c:v>0.91524192209831357</c:v>
                </c:pt>
                <c:pt idx="73">
                  <c:v>0.91351605543495917</c:v>
                </c:pt>
                <c:pt idx="74">
                  <c:v>0.91187886021866504</c:v>
                </c:pt>
                <c:pt idx="75">
                  <c:v>0.91032185084940653</c:v>
                </c:pt>
                <c:pt idx="76">
                  <c:v>0.90883692266689153</c:v>
                </c:pt>
                <c:pt idx="77">
                  <c:v>0.90741625176711416</c:v>
                </c:pt>
                <c:pt idx="78">
                  <c:v>0.90605244581588651</c:v>
                </c:pt>
                <c:pt idx="79">
                  <c:v>0.90473844058803055</c:v>
                </c:pt>
                <c:pt idx="80">
                  <c:v>0.90346747872452959</c:v>
                </c:pt>
                <c:pt idx="81">
                  <c:v>0.90223323365261898</c:v>
                </c:pt>
                <c:pt idx="82">
                  <c:v>0.90102968081542001</c:v>
                </c:pt>
                <c:pt idx="83">
                  <c:v>0.89985114250897769</c:v>
                </c:pt>
                <c:pt idx="84">
                  <c:v>0.89869234809781751</c:v>
                </c:pt>
                <c:pt idx="85">
                  <c:v>0.8975482372875998</c:v>
                </c:pt>
                <c:pt idx="86">
                  <c:v>0.89641413429230732</c:v>
                </c:pt>
                <c:pt idx="87">
                  <c:v>0.89528568386822749</c:v>
                </c:pt>
                <c:pt idx="88">
                  <c:v>0.89415876941590244</c:v>
                </c:pt>
                <c:pt idx="89">
                  <c:v>0.89302956238264297</c:v>
                </c:pt>
                <c:pt idx="90">
                  <c:v>0.89189444031286103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Sheet1!$A$2:$A$92</c:f>
              <c:numCache>
                <c:formatCode>General</c:formatCode>
                <c:ptCount val="91"/>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64</c:v>
                </c:pt>
                <c:pt idx="35">
                  <c:v>65</c:v>
                </c:pt>
                <c:pt idx="36">
                  <c:v>66</c:v>
                </c:pt>
                <c:pt idx="37">
                  <c:v>67</c:v>
                </c:pt>
                <c:pt idx="38">
                  <c:v>68</c:v>
                </c:pt>
                <c:pt idx="39">
                  <c:v>69</c:v>
                </c:pt>
                <c:pt idx="40">
                  <c:v>70</c:v>
                </c:pt>
                <c:pt idx="41">
                  <c:v>71</c:v>
                </c:pt>
                <c:pt idx="42">
                  <c:v>72</c:v>
                </c:pt>
                <c:pt idx="43">
                  <c:v>73</c:v>
                </c:pt>
                <c:pt idx="44">
                  <c:v>74</c:v>
                </c:pt>
                <c:pt idx="45">
                  <c:v>75</c:v>
                </c:pt>
                <c:pt idx="46">
                  <c:v>76</c:v>
                </c:pt>
                <c:pt idx="47">
                  <c:v>77</c:v>
                </c:pt>
                <c:pt idx="48">
                  <c:v>78</c:v>
                </c:pt>
                <c:pt idx="49">
                  <c:v>79</c:v>
                </c:pt>
                <c:pt idx="50">
                  <c:v>80</c:v>
                </c:pt>
                <c:pt idx="51">
                  <c:v>81</c:v>
                </c:pt>
                <c:pt idx="52">
                  <c:v>82</c:v>
                </c:pt>
                <c:pt idx="53">
                  <c:v>83</c:v>
                </c:pt>
                <c:pt idx="54">
                  <c:v>84</c:v>
                </c:pt>
                <c:pt idx="55">
                  <c:v>85</c:v>
                </c:pt>
                <c:pt idx="56">
                  <c:v>86</c:v>
                </c:pt>
                <c:pt idx="57">
                  <c:v>87</c:v>
                </c:pt>
                <c:pt idx="58">
                  <c:v>88</c:v>
                </c:pt>
                <c:pt idx="59">
                  <c:v>89</c:v>
                </c:pt>
                <c:pt idx="60">
                  <c:v>90</c:v>
                </c:pt>
                <c:pt idx="61">
                  <c:v>91</c:v>
                </c:pt>
                <c:pt idx="62">
                  <c:v>92</c:v>
                </c:pt>
                <c:pt idx="63">
                  <c:v>93</c:v>
                </c:pt>
                <c:pt idx="64">
                  <c:v>94</c:v>
                </c:pt>
                <c:pt idx="65">
                  <c:v>95</c:v>
                </c:pt>
                <c:pt idx="66">
                  <c:v>96</c:v>
                </c:pt>
                <c:pt idx="67">
                  <c:v>97</c:v>
                </c:pt>
                <c:pt idx="68">
                  <c:v>98</c:v>
                </c:pt>
                <c:pt idx="69">
                  <c:v>99</c:v>
                </c:pt>
                <c:pt idx="70">
                  <c:v>100</c:v>
                </c:pt>
                <c:pt idx="71">
                  <c:v>101</c:v>
                </c:pt>
                <c:pt idx="72">
                  <c:v>102</c:v>
                </c:pt>
                <c:pt idx="73">
                  <c:v>103</c:v>
                </c:pt>
                <c:pt idx="74">
                  <c:v>104</c:v>
                </c:pt>
                <c:pt idx="75">
                  <c:v>105</c:v>
                </c:pt>
                <c:pt idx="76">
                  <c:v>106</c:v>
                </c:pt>
                <c:pt idx="77">
                  <c:v>107</c:v>
                </c:pt>
                <c:pt idx="78">
                  <c:v>108</c:v>
                </c:pt>
                <c:pt idx="79">
                  <c:v>109</c:v>
                </c:pt>
                <c:pt idx="80">
                  <c:v>110</c:v>
                </c:pt>
                <c:pt idx="81">
                  <c:v>111</c:v>
                </c:pt>
                <c:pt idx="82">
                  <c:v>112</c:v>
                </c:pt>
                <c:pt idx="83">
                  <c:v>113</c:v>
                </c:pt>
                <c:pt idx="84">
                  <c:v>114</c:v>
                </c:pt>
                <c:pt idx="85">
                  <c:v>115</c:v>
                </c:pt>
                <c:pt idx="86">
                  <c:v>116</c:v>
                </c:pt>
                <c:pt idx="87">
                  <c:v>117</c:v>
                </c:pt>
                <c:pt idx="88">
                  <c:v>118</c:v>
                </c:pt>
                <c:pt idx="89">
                  <c:v>119</c:v>
                </c:pt>
                <c:pt idx="90">
                  <c:v>120</c:v>
                </c:pt>
              </c:numCache>
            </c:numRef>
          </c:xVal>
          <c:yVal>
            <c:numRef>
              <c:f>Sheet1!$D$2:$D$92</c:f>
              <c:numCache>
                <c:formatCode>General</c:formatCode>
                <c:ptCount val="91"/>
                <c:pt idx="0">
                  <c:v>1.7813270528289598</c:v>
                </c:pt>
                <c:pt idx="1">
                  <c:v>1.7578218190456287</c:v>
                </c:pt>
                <c:pt idx="2">
                  <c:v>1.73462722767878</c:v>
                </c:pt>
                <c:pt idx="3">
                  <c:v>1.7117392023521572</c:v>
                </c:pt>
                <c:pt idx="4">
                  <c:v>1.6891537228772711</c:v>
                </c:pt>
                <c:pt idx="5">
                  <c:v>1.6668668248130214</c:v>
                </c:pt>
                <c:pt idx="6">
                  <c:v>1.64487459907866</c:v>
                </c:pt>
                <c:pt idx="7">
                  <c:v>1.6231731916282701</c:v>
                </c:pt>
                <c:pt idx="8">
                  <c:v>1.60175880319701</c:v>
                </c:pt>
                <c:pt idx="9">
                  <c:v>1.5806276891317301</c:v>
                </c:pt>
                <c:pt idx="10">
                  <c:v>1.55977615932157</c:v>
                </c:pt>
                <c:pt idx="11">
                  <c:v>1.5392005782479499</c:v>
                </c:pt>
                <c:pt idx="12">
                  <c:v>1.51889736517862</c:v>
                </c:pt>
                <c:pt idx="13">
                  <c:v>1.4988629948079699</c:v>
                </c:pt>
                <c:pt idx="14">
                  <c:v>1.4790967831633588</c:v>
                </c:pt>
                <c:pt idx="15">
                  <c:v>1.4596074723749188</c:v>
                </c:pt>
                <c:pt idx="16">
                  <c:v>1.4404052313035201</c:v>
                </c:pt>
                <c:pt idx="17">
                  <c:v>1.4214995348313999</c:v>
                </c:pt>
                <c:pt idx="18">
                  <c:v>1.4028991901883785</c:v>
                </c:pt>
                <c:pt idx="19">
                  <c:v>1.3846123638763022</c:v>
                </c:pt>
                <c:pt idx="20">
                  <c:v>1.3666466086541698</c:v>
                </c:pt>
                <c:pt idx="21">
                  <c:v>1.3490088909726099</c:v>
                </c:pt>
                <c:pt idx="22">
                  <c:v>1.3317056184551588</c:v>
                </c:pt>
                <c:pt idx="23">
                  <c:v>1.31474266717837</c:v>
                </c:pt>
                <c:pt idx="24">
                  <c:v>1.2981254095095101</c:v>
                </c:pt>
                <c:pt idx="25">
                  <c:v>1.2818587406430999</c:v>
                </c:pt>
                <c:pt idx="26">
                  <c:v>1.2659471072651898</c:v>
                </c:pt>
                <c:pt idx="27">
                  <c:v>1.25039453168755</c:v>
                </c:pt>
                <c:pt idx="28">
                  <c:v>1.2352046410348783</c:v>
                </c:pt>
                <c:pt idx="29">
                  <c:v>1.2203806916914899</c:v>
                </c:pt>
                <c:pt idx="30">
                  <c:v>1.2059255959606388</c:v>
                </c:pt>
                <c:pt idx="31">
                  <c:v>1.1918419444468711</c:v>
                </c:pt>
                <c:pt idx="32">
                  <c:v>1.1781320330472311</c:v>
                </c:pt>
                <c:pt idx="33">
                  <c:v>1.1647978879965211</c:v>
                </c:pt>
                <c:pt idx="34">
                  <c:v>1.1518412851475888</c:v>
                </c:pt>
                <c:pt idx="35">
                  <c:v>1.1392637700700099</c:v>
                </c:pt>
                <c:pt idx="36">
                  <c:v>1.1270666896850199</c:v>
                </c:pt>
                <c:pt idx="37">
                  <c:v>1.1152511998399499</c:v>
                </c:pt>
                <c:pt idx="38">
                  <c:v>1.1038182900150388</c:v>
                </c:pt>
                <c:pt idx="39">
                  <c:v>1.0927688050652899</c:v>
                </c:pt>
                <c:pt idx="40">
                  <c:v>1.08210345616808</c:v>
                </c:pt>
                <c:pt idx="41">
                  <c:v>1.0718228344507301</c:v>
                </c:pt>
                <c:pt idx="42">
                  <c:v>1.0619274267535601</c:v>
                </c:pt>
                <c:pt idx="43">
                  <c:v>1.0524176342293001</c:v>
                </c:pt>
                <c:pt idx="44">
                  <c:v>1.0432937607393098</c:v>
                </c:pt>
                <c:pt idx="45">
                  <c:v>1.0345560393335711</c:v>
                </c:pt>
                <c:pt idx="46">
                  <c:v>1.0262046299429899</c:v>
                </c:pt>
                <c:pt idx="47">
                  <c:v>1.0182396114097398</c:v>
                </c:pt>
                <c:pt idx="48">
                  <c:v>1.0106609816774799</c:v>
                </c:pt>
                <c:pt idx="49">
                  <c:v>1.0034686479778883</c:v>
                </c:pt>
                <c:pt idx="50">
                  <c:v>0.99974563201012911</c:v>
                </c:pt>
                <c:pt idx="51">
                  <c:v>0.99926671400296574</c:v>
                </c:pt>
                <c:pt idx="52">
                  <c:v>0.9988321182033475</c:v>
                </c:pt>
                <c:pt idx="53">
                  <c:v>0.99844320241617168</c:v>
                </c:pt>
                <c:pt idx="54">
                  <c:v>0.99810139397690556</c:v>
                </c:pt>
                <c:pt idx="55">
                  <c:v>0.99780818622522049</c:v>
                </c:pt>
                <c:pt idx="56">
                  <c:v>0.99756513818350401</c:v>
                </c:pt>
                <c:pt idx="57">
                  <c:v>0.99737386594203925</c:v>
                </c:pt>
                <c:pt idx="58">
                  <c:v>0.99723604642298258</c:v>
                </c:pt>
                <c:pt idx="59">
                  <c:v>0.99715339654711499</c:v>
                </c:pt>
                <c:pt idx="60">
                  <c:v>0.99712767745708253</c:v>
                </c:pt>
                <c:pt idx="61">
                  <c:v>0.99716068380883849</c:v>
                </c:pt>
                <c:pt idx="62">
                  <c:v>0.99725421954505999</c:v>
                </c:pt>
                <c:pt idx="63">
                  <c:v>0.99741009670040859</c:v>
                </c:pt>
                <c:pt idx="64">
                  <c:v>0.99763012109251359</c:v>
                </c:pt>
                <c:pt idx="65">
                  <c:v>0.99791606768201457</c:v>
                </c:pt>
                <c:pt idx="66">
                  <c:v>0.99826967027207503</c:v>
                </c:pt>
                <c:pt idx="67">
                  <c:v>0.99869258823289697</c:v>
                </c:pt>
                <c:pt idx="68">
                  <c:v>0.99918640273869697</c:v>
                </c:pt>
                <c:pt idx="69">
                  <c:v>0.99975257562254549</c:v>
                </c:pt>
                <c:pt idx="70">
                  <c:v>1.0003924556045898</c:v>
                </c:pt>
                <c:pt idx="71">
                  <c:v>1.0011072031816899</c:v>
                </c:pt>
                <c:pt idx="72">
                  <c:v>1.0018978286659799</c:v>
                </c:pt>
                <c:pt idx="73">
                  <c:v>1.00276510911735</c:v>
                </c:pt>
                <c:pt idx="74">
                  <c:v>1.0037096148827798</c:v>
                </c:pt>
                <c:pt idx="75">
                  <c:v>1.0047316469221388</c:v>
                </c:pt>
                <c:pt idx="76">
                  <c:v>1.0058312522661674</c:v>
                </c:pt>
                <c:pt idx="77">
                  <c:v>1.0070081537128499</c:v>
                </c:pt>
                <c:pt idx="78">
                  <c:v>1.0082618052763499</c:v>
                </c:pt>
                <c:pt idx="79">
                  <c:v>1.0095913265647898</c:v>
                </c:pt>
                <c:pt idx="80">
                  <c:v>1.0109954741053799</c:v>
                </c:pt>
                <c:pt idx="81">
                  <c:v>1.01247270625013</c:v>
                </c:pt>
                <c:pt idx="82">
                  <c:v>1.0140211048099499</c:v>
                </c:pt>
                <c:pt idx="83">
                  <c:v>1.01563840126689</c:v>
                </c:pt>
                <c:pt idx="84">
                  <c:v>1.0173220285742599</c:v>
                </c:pt>
                <c:pt idx="85">
                  <c:v>1.0190689923803298</c:v>
                </c:pt>
                <c:pt idx="86">
                  <c:v>1.0208760090443199</c:v>
                </c:pt>
                <c:pt idx="87">
                  <c:v>1.02273948465888</c:v>
                </c:pt>
                <c:pt idx="88">
                  <c:v>1.0246554719671601</c:v>
                </c:pt>
                <c:pt idx="89">
                  <c:v>1.0266197364187011</c:v>
                </c:pt>
                <c:pt idx="90">
                  <c:v>1.02862771404554</c:v>
                </c:pt>
              </c:numCache>
            </c:numRef>
          </c:yVal>
          <c:smooth val="1"/>
        </c:ser>
        <c:axId val="308340608"/>
        <c:axId val="308416512"/>
      </c:scatterChart>
      <c:valAx>
        <c:axId val="308340608"/>
        <c:scaling>
          <c:orientation val="minMax"/>
          <c:max val="120"/>
          <c:min val="30"/>
        </c:scaling>
        <c:axPos val="b"/>
        <c:title>
          <c:tx>
            <c:rich>
              <a:bodyPr/>
              <a:lstStyle/>
              <a:p>
                <a:pPr>
                  <a:defRPr sz="1700"/>
                </a:pPr>
                <a:r>
                  <a:rPr lang="en-US" sz="1700" dirty="0" smtClean="0"/>
                  <a:t>Estimated GFR (</a:t>
                </a:r>
                <a:r>
                  <a:rPr lang="en-US" sz="1700" dirty="0" err="1" smtClean="0"/>
                  <a:t>mL</a:t>
                </a:r>
                <a:r>
                  <a:rPr lang="en-US" sz="1700" dirty="0" smtClean="0"/>
                  <a:t>/min/1.73</a:t>
                </a:r>
                <a:r>
                  <a:rPr lang="en-US" sz="1700" baseline="0" dirty="0" smtClean="0"/>
                  <a:t> m</a:t>
                </a:r>
                <a:r>
                  <a:rPr lang="en-US" sz="1700" baseline="30000" dirty="0" smtClean="0"/>
                  <a:t>2</a:t>
                </a:r>
                <a:r>
                  <a:rPr lang="en-US" sz="1700" baseline="0" dirty="0" smtClean="0"/>
                  <a:t>)</a:t>
                </a:r>
                <a:endParaRPr lang="en-US" sz="1700" dirty="0"/>
              </a:p>
            </c:rich>
          </c:tx>
          <c:layout>
            <c:manualLayout>
              <c:xMode val="edge"/>
              <c:yMode val="edge"/>
              <c:x val="0.30328281420574726"/>
              <c:y val="0.88444924223181864"/>
            </c:manualLayout>
          </c:layout>
        </c:title>
        <c:numFmt formatCode="#,##0" sourceLinked="0"/>
        <c:tickLblPos val="nextTo"/>
        <c:txPr>
          <a:bodyPr rot="0"/>
          <a:lstStyle/>
          <a:p>
            <a:pPr>
              <a:defRPr sz="1500" b="1"/>
            </a:pPr>
            <a:endParaRPr lang="en-US"/>
          </a:p>
        </c:txPr>
        <c:crossAx val="308416512"/>
        <c:crosses val="autoZero"/>
        <c:crossBetween val="midCat"/>
        <c:majorUnit val="10"/>
      </c:valAx>
      <c:valAx>
        <c:axId val="30841651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006271339976313E-2"/>
              <c:y val="9.544026754720171E-2"/>
            </c:manualLayout>
          </c:layout>
        </c:title>
        <c:numFmt formatCode="#,##0.0" sourceLinked="0"/>
        <c:tickLblPos val="nextTo"/>
        <c:txPr>
          <a:bodyPr/>
          <a:lstStyle/>
          <a:p>
            <a:pPr>
              <a:defRPr sz="1500" b="1"/>
            </a:pPr>
            <a:endParaRPr lang="en-US"/>
          </a:p>
        </c:txPr>
        <c:crossAx val="30834060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75"/>
          <c:y val="3.3590508847684365E-2"/>
          <c:w val="0.84050646877104751"/>
          <c:h val="0.77074260114040194"/>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Sheet1!$B$2:$B$42</c:f>
              <c:numCache>
                <c:formatCode>General</c:formatCode>
                <c:ptCount val="41"/>
                <c:pt idx="0">
                  <c:v>0.83556131928137101</c:v>
                </c:pt>
                <c:pt idx="1">
                  <c:v>0.86396799316607764</c:v>
                </c:pt>
                <c:pt idx="2">
                  <c:v>0.89315383240048041</c:v>
                </c:pt>
                <c:pt idx="3">
                  <c:v>0.92286550250897315</c:v>
                </c:pt>
                <c:pt idx="4">
                  <c:v>0.9528133888208411</c:v>
                </c:pt>
                <c:pt idx="5">
                  <c:v>0.98267146068748601</c:v>
                </c:pt>
                <c:pt idx="6">
                  <c:v>1.01207724228639</c:v>
                </c:pt>
                <c:pt idx="7">
                  <c:v>1.0407146125578977</c:v>
                </c:pt>
                <c:pt idx="8">
                  <c:v>1.0685111902011699</c:v>
                </c:pt>
                <c:pt idx="9">
                  <c:v>1.0954546015495099</c:v>
                </c:pt>
                <c:pt idx="10">
                  <c:v>1.1215432736031699</c:v>
                </c:pt>
                <c:pt idx="11">
                  <c:v>1.1467862728198699</c:v>
                </c:pt>
                <c:pt idx="12">
                  <c:v>1.17120304977067</c:v>
                </c:pt>
                <c:pt idx="13">
                  <c:v>1.19482311476739</c:v>
                </c:pt>
                <c:pt idx="14">
                  <c:v>1.2176856971097674</c:v>
                </c:pt>
                <c:pt idx="15">
                  <c:v>1.2398393754778874</c:v>
                </c:pt>
                <c:pt idx="16">
                  <c:v>1.2613416301373579</c:v>
                </c:pt>
                <c:pt idx="17">
                  <c:v>1.28225845326314</c:v>
                </c:pt>
                <c:pt idx="18">
                  <c:v>1.3026640081261198</c:v>
                </c:pt>
                <c:pt idx="19">
                  <c:v>1.3226401668358923</c:v>
                </c:pt>
                <c:pt idx="20">
                  <c:v>1.3422762849493499</c:v>
                </c:pt>
                <c:pt idx="21">
                  <c:v>1.3616688152858298</c:v>
                </c:pt>
                <c:pt idx="22">
                  <c:v>1.3809211781831698</c:v>
                </c:pt>
                <c:pt idx="23">
                  <c:v>1.4001436173983082</c:v>
                </c:pt>
                <c:pt idx="24">
                  <c:v>1.4194529474221498</c:v>
                </c:pt>
                <c:pt idx="25">
                  <c:v>1.4389691206076198</c:v>
                </c:pt>
                <c:pt idx="26">
                  <c:v>1.4587518541373199</c:v>
                </c:pt>
                <c:pt idx="27">
                  <c:v>1.4788065178926482</c:v>
                </c:pt>
                <c:pt idx="28">
                  <c:v>1.49913688963575</c:v>
                </c:pt>
                <c:pt idx="29">
                  <c:v>1.51974680070853</c:v>
                </c:pt>
                <c:pt idx="30">
                  <c:v>1.5406400122544281</c:v>
                </c:pt>
                <c:pt idx="31">
                  <c:v>1.5618205020864482</c:v>
                </c:pt>
                <c:pt idx="32">
                  <c:v>1.5832921354740599</c:v>
                </c:pt>
                <c:pt idx="33">
                  <c:v>1.6050589570985501</c:v>
                </c:pt>
                <c:pt idx="34">
                  <c:v>1.6271250690067323</c:v>
                </c:pt>
                <c:pt idx="35">
                  <c:v>1.6494945425407099</c:v>
                </c:pt>
                <c:pt idx="36">
                  <c:v>1.6721714581412801</c:v>
                </c:pt>
                <c:pt idx="37">
                  <c:v>1.6951602227357701</c:v>
                </c:pt>
                <c:pt idx="38">
                  <c:v>1.71846503344801</c:v>
                </c:pt>
                <c:pt idx="39">
                  <c:v>1.7420901413347001</c:v>
                </c:pt>
                <c:pt idx="40">
                  <c:v>1.7660401375904899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Sheet1!$C$2:$C$42</c:f>
              <c:numCache>
                <c:formatCode>General</c:formatCode>
                <c:ptCount val="41"/>
                <c:pt idx="0">
                  <c:v>0.60838656987340756</c:v>
                </c:pt>
                <c:pt idx="1">
                  <c:v>0.66861248649747929</c:v>
                </c:pt>
                <c:pt idx="2">
                  <c:v>0.73414336130334701</c:v>
                </c:pt>
                <c:pt idx="3">
                  <c:v>0.80438137532797249</c:v>
                </c:pt>
                <c:pt idx="4">
                  <c:v>0.87837520082956089</c:v>
                </c:pt>
                <c:pt idx="5">
                  <c:v>0.95477045380593095</c:v>
                </c:pt>
                <c:pt idx="6">
                  <c:v>0.99275465511208305</c:v>
                </c:pt>
                <c:pt idx="7">
                  <c:v>0.9779320859966506</c:v>
                </c:pt>
                <c:pt idx="8">
                  <c:v>0.96665376433211703</c:v>
                </c:pt>
                <c:pt idx="9">
                  <c:v>0.95858764542518304</c:v>
                </c:pt>
                <c:pt idx="10">
                  <c:v>0.95344034516389364</c:v>
                </c:pt>
                <c:pt idx="11">
                  <c:v>0.95094889024612328</c:v>
                </c:pt>
                <c:pt idx="12">
                  <c:v>0.95087362106839801</c:v>
                </c:pt>
                <c:pt idx="13">
                  <c:v>0.95299203258131715</c:v>
                </c:pt>
                <c:pt idx="14">
                  <c:v>0.95709336440298598</c:v>
                </c:pt>
                <c:pt idx="15">
                  <c:v>0.96297393159496103</c:v>
                </c:pt>
                <c:pt idx="16">
                  <c:v>0.97043329512429399</c:v>
                </c:pt>
                <c:pt idx="17">
                  <c:v>0.97927112347387002</c:v>
                </c:pt>
                <c:pt idx="18">
                  <c:v>0.98928491025301302</c:v>
                </c:pt>
                <c:pt idx="19">
                  <c:v>1.0002689849151101</c:v>
                </c:pt>
                <c:pt idx="20">
                  <c:v>1.0120144631425101</c:v>
                </c:pt>
                <c:pt idx="21">
                  <c:v>1.0243109214220225</c:v>
                </c:pt>
                <c:pt idx="22">
                  <c:v>1.0369492745167701</c:v>
                </c:pt>
                <c:pt idx="23">
                  <c:v>1.0497262056542669</c:v>
                </c:pt>
                <c:pt idx="24">
                  <c:v>1.0624499370109899</c:v>
                </c:pt>
                <c:pt idx="25">
                  <c:v>1.0749501715612733</c:v>
                </c:pt>
                <c:pt idx="26">
                  <c:v>1.0871509441333918</c:v>
                </c:pt>
                <c:pt idx="27">
                  <c:v>1.0990475352303017</c:v>
                </c:pt>
                <c:pt idx="28">
                  <c:v>1.11063933349107</c:v>
                </c:pt>
                <c:pt idx="29">
                  <c:v>1.1219276961788898</c:v>
                </c:pt>
                <c:pt idx="30">
                  <c:v>1.1329158607948617</c:v>
                </c:pt>
                <c:pt idx="31">
                  <c:v>1.14360848482844</c:v>
                </c:pt>
                <c:pt idx="32">
                  <c:v>1.1540117088048101</c:v>
                </c:pt>
                <c:pt idx="33">
                  <c:v>1.1641327086302817</c:v>
                </c:pt>
                <c:pt idx="34">
                  <c:v>1.1739795951300398</c:v>
                </c:pt>
                <c:pt idx="35">
                  <c:v>1.1835612597818199</c:v>
                </c:pt>
                <c:pt idx="36">
                  <c:v>1.1928871486353325</c:v>
                </c:pt>
                <c:pt idx="37">
                  <c:v>1.2019669698424398</c:v>
                </c:pt>
                <c:pt idx="38">
                  <c:v>1.2108107895504598</c:v>
                </c:pt>
                <c:pt idx="39">
                  <c:v>1.2194287614873898</c:v>
                </c:pt>
                <c:pt idx="40">
                  <c:v>1.22783096400842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Sheet1!$D$2:$D$42</c:f>
              <c:numCache>
                <c:formatCode>General</c:formatCode>
                <c:ptCount val="41"/>
                <c:pt idx="0">
                  <c:v>1.1475643165898581</c:v>
                </c:pt>
                <c:pt idx="1">
                  <c:v>1.1164025624553418</c:v>
                </c:pt>
                <c:pt idx="2">
                  <c:v>1.0866048926948482</c:v>
                </c:pt>
                <c:pt idx="3">
                  <c:v>1.05880215758834</c:v>
                </c:pt>
                <c:pt idx="4">
                  <c:v>1.03355986491747</c:v>
                </c:pt>
                <c:pt idx="5">
                  <c:v>1.01138781138482</c:v>
                </c:pt>
                <c:pt idx="6">
                  <c:v>1.0317759167176799</c:v>
                </c:pt>
                <c:pt idx="7">
                  <c:v>1.1075277315272001</c:v>
                </c:pt>
                <c:pt idx="8">
                  <c:v>1.18110145091501</c:v>
                </c:pt>
                <c:pt idx="9">
                  <c:v>1.2518633948424374</c:v>
                </c:pt>
                <c:pt idx="10">
                  <c:v>1.3192847575044564</c:v>
                </c:pt>
                <c:pt idx="11">
                  <c:v>1.38295419345588</c:v>
                </c:pt>
                <c:pt idx="12">
                  <c:v>1.4425855901343299</c:v>
                </c:pt>
                <c:pt idx="13">
                  <c:v>1.4980212077068198</c:v>
                </c:pt>
                <c:pt idx="14">
                  <c:v>1.5492307355726198</c:v>
                </c:pt>
                <c:pt idx="15">
                  <c:v>1.59630663567327</c:v>
                </c:pt>
                <c:pt idx="16">
                  <c:v>1.6394560202242401</c:v>
                </c:pt>
                <c:pt idx="17">
                  <c:v>1.6789903240812323</c:v>
                </c:pt>
                <c:pt idx="18">
                  <c:v>1.7153132535228877</c:v>
                </c:pt>
                <c:pt idx="19">
                  <c:v>1.7489065814393099</c:v>
                </c:pt>
                <c:pt idx="20">
                  <c:v>1.7803160831741198</c:v>
                </c:pt>
                <c:pt idx="21">
                  <c:v>1.8101358911099799</c:v>
                </c:pt>
                <c:pt idx="22">
                  <c:v>1.8389938131191979</c:v>
                </c:pt>
                <c:pt idx="23">
                  <c:v>1.8675366383935799</c:v>
                </c:pt>
                <c:pt idx="24">
                  <c:v>1.89641563311099</c:v>
                </c:pt>
                <c:pt idx="25">
                  <c:v>1.9262587093268335</c:v>
                </c:pt>
                <c:pt idx="26">
                  <c:v>1.9573703021021898</c:v>
                </c:pt>
                <c:pt idx="27">
                  <c:v>1.9897853798503318</c:v>
                </c:pt>
                <c:pt idx="28">
                  <c:v>2.0235294628027156</c:v>
                </c:pt>
                <c:pt idx="29">
                  <c:v>2.0586267244583198</c:v>
                </c:pt>
                <c:pt idx="30">
                  <c:v>2.0950996711212198</c:v>
                </c:pt>
                <c:pt idx="31">
                  <c:v>2.1329706040992655</c:v>
                </c:pt>
                <c:pt idx="32">
                  <c:v>2.1722604433973101</c:v>
                </c:pt>
                <c:pt idx="33">
                  <c:v>2.21299018287483</c:v>
                </c:pt>
                <c:pt idx="34">
                  <c:v>2.2551805850568298</c:v>
                </c:pt>
                <c:pt idx="35">
                  <c:v>2.2988520648041066</c:v>
                </c:pt>
                <c:pt idx="36">
                  <c:v>2.3440250728001901</c:v>
                </c:pt>
                <c:pt idx="37">
                  <c:v>2.3907214198425599</c:v>
                </c:pt>
                <c:pt idx="38">
                  <c:v>2.4389624676865398</c:v>
                </c:pt>
                <c:pt idx="39">
                  <c:v>2.4887702803022211</c:v>
                </c:pt>
                <c:pt idx="40">
                  <c:v>2.5401686869001501</c:v>
                </c:pt>
              </c:numCache>
            </c:numRef>
          </c:yVal>
          <c:smooth val="1"/>
        </c:ser>
        <c:axId val="315128064"/>
        <c:axId val="315138432"/>
      </c:scatterChart>
      <c:valAx>
        <c:axId val="315128064"/>
        <c:scaling>
          <c:orientation val="minMax"/>
          <c:max val="40"/>
          <c:min val="0"/>
        </c:scaling>
        <c:axPos val="b"/>
        <c:title>
          <c:tx>
            <c:rich>
              <a:bodyPr/>
              <a:lstStyle/>
              <a:p>
                <a:pPr>
                  <a:defRPr sz="1700"/>
                </a:pPr>
                <a:r>
                  <a:rPr lang="en-US" sz="1700" dirty="0" smtClean="0"/>
                  <a:t>Donor </a:t>
                </a:r>
                <a:r>
                  <a:rPr lang="en-US" sz="1700" baseline="0" dirty="0" smtClean="0"/>
                  <a:t>Age (years)</a:t>
                </a:r>
                <a:endParaRPr lang="en-US" sz="1700" dirty="0"/>
              </a:p>
            </c:rich>
          </c:tx>
        </c:title>
        <c:numFmt formatCode="#,##0" sourceLinked="0"/>
        <c:tickLblPos val="nextTo"/>
        <c:txPr>
          <a:bodyPr rot="0"/>
          <a:lstStyle/>
          <a:p>
            <a:pPr>
              <a:defRPr sz="1500" b="1"/>
            </a:pPr>
            <a:endParaRPr lang="en-US"/>
          </a:p>
        </c:txPr>
        <c:crossAx val="315138432"/>
        <c:crosses val="autoZero"/>
        <c:crossBetween val="midCat"/>
        <c:majorUnit val="5"/>
      </c:valAx>
      <c:valAx>
        <c:axId val="315138432"/>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manualLayout>
              <c:xMode val="edge"/>
              <c:yMode val="edge"/>
              <c:x val="1.0062713399763125E-2"/>
              <c:y val="9.544026754720171E-2"/>
            </c:manualLayout>
          </c:layout>
        </c:title>
        <c:numFmt formatCode="#,##0.0" sourceLinked="0"/>
        <c:tickLblPos val="nextTo"/>
        <c:txPr>
          <a:bodyPr/>
          <a:lstStyle/>
          <a:p>
            <a:pPr>
              <a:defRPr sz="1500" b="1"/>
            </a:pPr>
            <a:endParaRPr lang="en-US"/>
          </a:p>
        </c:txPr>
        <c:crossAx val="31512806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97"/>
          <c:y val="3.3590508847684365E-2"/>
          <c:w val="0.84050646877104818"/>
          <c:h val="0.77074260114040138"/>
        </c:manualLayout>
      </c:layout>
      <c:scatterChart>
        <c:scatterStyle val="smoothMarker"/>
        <c:ser>
          <c:idx val="0"/>
          <c:order val="0"/>
          <c:tx>
            <c:strRef>
              <c:f>Sheet1!$A$1</c:f>
              <c:strCache>
                <c:ptCount val="1"/>
                <c:pt idx="0">
                  <c:v>Recipient weight</c:v>
                </c:pt>
              </c:strCache>
            </c:strRef>
          </c:tx>
          <c:spPr>
            <a:ln w="38100">
              <a:solidFill>
                <a:srgbClr val="00FF00"/>
              </a:solidFill>
            </a:ln>
          </c:spPr>
          <c:marker>
            <c:symbol val="none"/>
          </c:marker>
          <c:xVal>
            <c:numRef>
              <c:f>Sheet1!$A$2:$A$90</c:f>
              <c:numCache>
                <c:formatCode>General</c:formatCode>
                <c:ptCount val="8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c:v>
                </c:pt>
                <c:pt idx="52">
                  <c:v>54</c:v>
                </c:pt>
                <c:pt idx="53">
                  <c:v>55</c:v>
                </c:pt>
                <c:pt idx="54">
                  <c:v>56</c:v>
                </c:pt>
                <c:pt idx="55">
                  <c:v>57</c:v>
                </c:pt>
                <c:pt idx="56">
                  <c:v>58</c:v>
                </c:pt>
                <c:pt idx="57">
                  <c:v>59</c:v>
                </c:pt>
                <c:pt idx="58">
                  <c:v>60</c:v>
                </c:pt>
                <c:pt idx="59">
                  <c:v>61</c:v>
                </c:pt>
                <c:pt idx="60">
                  <c:v>62</c:v>
                </c:pt>
                <c:pt idx="61">
                  <c:v>63</c:v>
                </c:pt>
                <c:pt idx="62">
                  <c:v>64</c:v>
                </c:pt>
                <c:pt idx="63">
                  <c:v>65</c:v>
                </c:pt>
                <c:pt idx="64">
                  <c:v>66</c:v>
                </c:pt>
                <c:pt idx="65">
                  <c:v>67</c:v>
                </c:pt>
                <c:pt idx="66">
                  <c:v>68</c:v>
                </c:pt>
                <c:pt idx="67">
                  <c:v>69</c:v>
                </c:pt>
                <c:pt idx="68">
                  <c:v>70</c:v>
                </c:pt>
                <c:pt idx="69">
                  <c:v>71</c:v>
                </c:pt>
                <c:pt idx="70">
                  <c:v>72</c:v>
                </c:pt>
                <c:pt idx="71">
                  <c:v>73</c:v>
                </c:pt>
                <c:pt idx="72">
                  <c:v>74</c:v>
                </c:pt>
                <c:pt idx="73">
                  <c:v>75</c:v>
                </c:pt>
                <c:pt idx="74">
                  <c:v>76</c:v>
                </c:pt>
                <c:pt idx="75">
                  <c:v>77</c:v>
                </c:pt>
                <c:pt idx="76">
                  <c:v>78</c:v>
                </c:pt>
                <c:pt idx="77">
                  <c:v>79</c:v>
                </c:pt>
                <c:pt idx="78">
                  <c:v>80</c:v>
                </c:pt>
                <c:pt idx="79">
                  <c:v>81</c:v>
                </c:pt>
                <c:pt idx="80">
                  <c:v>82</c:v>
                </c:pt>
                <c:pt idx="81">
                  <c:v>83</c:v>
                </c:pt>
                <c:pt idx="82">
                  <c:v>84</c:v>
                </c:pt>
                <c:pt idx="83">
                  <c:v>85</c:v>
                </c:pt>
                <c:pt idx="84">
                  <c:v>86</c:v>
                </c:pt>
                <c:pt idx="85">
                  <c:v>87</c:v>
                </c:pt>
                <c:pt idx="86">
                  <c:v>88</c:v>
                </c:pt>
                <c:pt idx="87">
                  <c:v>89</c:v>
                </c:pt>
                <c:pt idx="88">
                  <c:v>90</c:v>
                </c:pt>
              </c:numCache>
            </c:numRef>
          </c:xVal>
          <c:yVal>
            <c:numRef>
              <c:f>Sheet1!$B$2:$B$90</c:f>
              <c:numCache>
                <c:formatCode>General</c:formatCode>
                <c:ptCount val="89"/>
                <c:pt idx="0">
                  <c:v>1.4968675360364501</c:v>
                </c:pt>
                <c:pt idx="1">
                  <c:v>1.4478015821666281</c:v>
                </c:pt>
                <c:pt idx="2">
                  <c:v>1.4003448744444498</c:v>
                </c:pt>
                <c:pt idx="3">
                  <c:v>1.3545135006605618</c:v>
                </c:pt>
                <c:pt idx="4">
                  <c:v>1.3104278104754898</c:v>
                </c:pt>
                <c:pt idx="5">
                  <c:v>1.2681976241283017</c:v>
                </c:pt>
                <c:pt idx="6">
                  <c:v>1.22791266656332</c:v>
                </c:pt>
                <c:pt idx="7">
                  <c:v>1.18964497091544</c:v>
                </c:pt>
                <c:pt idx="8">
                  <c:v>1.1534512810497499</c:v>
                </c:pt>
                <c:pt idx="9">
                  <c:v>1.11937542211347</c:v>
                </c:pt>
                <c:pt idx="10">
                  <c:v>1.08745062194298</c:v>
                </c:pt>
                <c:pt idx="11">
                  <c:v>1.0577017729551978</c:v>
                </c:pt>
                <c:pt idx="12">
                  <c:v>1.0301476268492618</c:v>
                </c:pt>
                <c:pt idx="13">
                  <c:v>1.0048029142611801</c:v>
                </c:pt>
                <c:pt idx="14">
                  <c:v>0.98165032350308001</c:v>
                </c:pt>
                <c:pt idx="15">
                  <c:v>0.96055735867060799</c:v>
                </c:pt>
                <c:pt idx="16">
                  <c:v>0.94137593420107302</c:v>
                </c:pt>
                <c:pt idx="17">
                  <c:v>0.92397221361751314</c:v>
                </c:pt>
                <c:pt idx="18">
                  <c:v>0.90822510159226411</c:v>
                </c:pt>
                <c:pt idx="19">
                  <c:v>0.89402486656830815</c:v>
                </c:pt>
                <c:pt idx="20">
                  <c:v>0.88127193182379904</c:v>
                </c:pt>
                <c:pt idx="21">
                  <c:v>0.86987579664906389</c:v>
                </c:pt>
                <c:pt idx="22">
                  <c:v>0.85975414175203657</c:v>
                </c:pt>
                <c:pt idx="23">
                  <c:v>0.8508318791334154</c:v>
                </c:pt>
                <c:pt idx="24">
                  <c:v>0.84304046246918729</c:v>
                </c:pt>
                <c:pt idx="25">
                  <c:v>0.83631714670882096</c:v>
                </c:pt>
                <c:pt idx="26">
                  <c:v>0.83060443605625101</c:v>
                </c:pt>
                <c:pt idx="27">
                  <c:v>0.82584944698313689</c:v>
                </c:pt>
                <c:pt idx="28">
                  <c:v>0.82200345574602951</c:v>
                </c:pt>
                <c:pt idx="29">
                  <c:v>0.8190214263459854</c:v>
                </c:pt>
                <c:pt idx="30">
                  <c:v>0.81686164371964798</c:v>
                </c:pt>
                <c:pt idx="31">
                  <c:v>0.81548517775187201</c:v>
                </c:pt>
                <c:pt idx="32">
                  <c:v>0.81485568687765997</c:v>
                </c:pt>
                <c:pt idx="33">
                  <c:v>0.81493909492816663</c:v>
                </c:pt>
                <c:pt idx="34">
                  <c:v>0.81570316534748299</c:v>
                </c:pt>
                <c:pt idx="35">
                  <c:v>0.81711732697433359</c:v>
                </c:pt>
                <c:pt idx="36">
                  <c:v>0.81915241693664698</c:v>
                </c:pt>
                <c:pt idx="37">
                  <c:v>0.82178033786187465</c:v>
                </c:pt>
                <c:pt idx="38">
                  <c:v>0.82497406444139565</c:v>
                </c:pt>
                <c:pt idx="39">
                  <c:v>0.82870707159370016</c:v>
                </c:pt>
                <c:pt idx="40">
                  <c:v>0.83295349650737516</c:v>
                </c:pt>
                <c:pt idx="41">
                  <c:v>0.83768779719708064</c:v>
                </c:pt>
                <c:pt idx="42">
                  <c:v>0.84288441690146065</c:v>
                </c:pt>
                <c:pt idx="43">
                  <c:v>0.84851798380687449</c:v>
                </c:pt>
                <c:pt idx="44">
                  <c:v>0.8545627308061251</c:v>
                </c:pt>
                <c:pt idx="45">
                  <c:v>0.86099282400793498</c:v>
                </c:pt>
                <c:pt idx="46">
                  <c:v>0.86778163305537026</c:v>
                </c:pt>
                <c:pt idx="47">
                  <c:v>0.87490218907846851</c:v>
                </c:pt>
                <c:pt idx="48">
                  <c:v>0.88232668423746097</c:v>
                </c:pt>
                <c:pt idx="49">
                  <c:v>0.89002635186555357</c:v>
                </c:pt>
                <c:pt idx="50">
                  <c:v>0.89797180568684065</c:v>
                </c:pt>
                <c:pt idx="51">
                  <c:v>0.90613216272145358</c:v>
                </c:pt>
                <c:pt idx="52">
                  <c:v>0.91447573912939395</c:v>
                </c:pt>
                <c:pt idx="53">
                  <c:v>0.92296952700785051</c:v>
                </c:pt>
                <c:pt idx="54">
                  <c:v>0.93157924179197249</c:v>
                </c:pt>
                <c:pt idx="55">
                  <c:v>0.94027552030727202</c:v>
                </c:pt>
                <c:pt idx="56">
                  <c:v>0.94905297845455905</c:v>
                </c:pt>
                <c:pt idx="57">
                  <c:v>0.95791237404450302</c:v>
                </c:pt>
                <c:pt idx="58">
                  <c:v>0.96685447196192598</c:v>
                </c:pt>
                <c:pt idx="59">
                  <c:v>0.97587992184289363</c:v>
                </c:pt>
                <c:pt idx="60">
                  <c:v>0.98498974655464799</c:v>
                </c:pt>
                <c:pt idx="61">
                  <c:v>0.99418461134604896</c:v>
                </c:pt>
                <c:pt idx="62">
                  <c:v>1.0034653100649864</c:v>
                </c:pt>
                <c:pt idx="63">
                  <c:v>1.0128326439699198</c:v>
                </c:pt>
                <c:pt idx="64">
                  <c:v>1.0222874217990225</c:v>
                </c:pt>
                <c:pt idx="65">
                  <c:v>1.0318304598400498</c:v>
                </c:pt>
                <c:pt idx="66">
                  <c:v>1.04146245138687</c:v>
                </c:pt>
                <c:pt idx="67">
                  <c:v>1.0511844880469698</c:v>
                </c:pt>
                <c:pt idx="68">
                  <c:v>1.0609972797762401</c:v>
                </c:pt>
                <c:pt idx="69">
                  <c:v>1.0709016737719199</c:v>
                </c:pt>
                <c:pt idx="70">
                  <c:v>1.08089852513983</c:v>
                </c:pt>
                <c:pt idx="71">
                  <c:v>1.0909886969681599</c:v>
                </c:pt>
                <c:pt idx="72">
                  <c:v>1.10117306040206</c:v>
                </c:pt>
                <c:pt idx="73">
                  <c:v>1.1114523553271398</c:v>
                </c:pt>
                <c:pt idx="74">
                  <c:v>1.1218278874035499</c:v>
                </c:pt>
                <c:pt idx="75">
                  <c:v>1.1322999922201982</c:v>
                </c:pt>
                <c:pt idx="76">
                  <c:v>1.1428701393192617</c:v>
                </c:pt>
                <c:pt idx="77">
                  <c:v>1.1535386705843198</c:v>
                </c:pt>
                <c:pt idx="78">
                  <c:v>1.1643067910812801</c:v>
                </c:pt>
                <c:pt idx="79">
                  <c:v>1.1751757252283501</c:v>
                </c:pt>
                <c:pt idx="80">
                  <c:v>1.1861458245731438</c:v>
                </c:pt>
                <c:pt idx="81">
                  <c:v>1.1972186285410122</c:v>
                </c:pt>
                <c:pt idx="82">
                  <c:v>1.2083944952735977</c:v>
                </c:pt>
                <c:pt idx="83">
                  <c:v>1.2196749930714479</c:v>
                </c:pt>
                <c:pt idx="84">
                  <c:v>1.2310604867938899</c:v>
                </c:pt>
                <c:pt idx="85">
                  <c:v>1.24255226249148</c:v>
                </c:pt>
                <c:pt idx="86">
                  <c:v>1.2541516268675701</c:v>
                </c:pt>
                <c:pt idx="87">
                  <c:v>1.2658589550950099</c:v>
                </c:pt>
                <c:pt idx="88">
                  <c:v>1.2776758900538998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Sheet1!$A$2:$A$90</c:f>
              <c:numCache>
                <c:formatCode>General</c:formatCode>
                <c:ptCount val="8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c:v>
                </c:pt>
                <c:pt idx="52">
                  <c:v>54</c:v>
                </c:pt>
                <c:pt idx="53">
                  <c:v>55</c:v>
                </c:pt>
                <c:pt idx="54">
                  <c:v>56</c:v>
                </c:pt>
                <c:pt idx="55">
                  <c:v>57</c:v>
                </c:pt>
                <c:pt idx="56">
                  <c:v>58</c:v>
                </c:pt>
                <c:pt idx="57">
                  <c:v>59</c:v>
                </c:pt>
                <c:pt idx="58">
                  <c:v>60</c:v>
                </c:pt>
                <c:pt idx="59">
                  <c:v>61</c:v>
                </c:pt>
                <c:pt idx="60">
                  <c:v>62</c:v>
                </c:pt>
                <c:pt idx="61">
                  <c:v>63</c:v>
                </c:pt>
                <c:pt idx="62">
                  <c:v>64</c:v>
                </c:pt>
                <c:pt idx="63">
                  <c:v>65</c:v>
                </c:pt>
                <c:pt idx="64">
                  <c:v>66</c:v>
                </c:pt>
                <c:pt idx="65">
                  <c:v>67</c:v>
                </c:pt>
                <c:pt idx="66">
                  <c:v>68</c:v>
                </c:pt>
                <c:pt idx="67">
                  <c:v>69</c:v>
                </c:pt>
                <c:pt idx="68">
                  <c:v>70</c:v>
                </c:pt>
                <c:pt idx="69">
                  <c:v>71</c:v>
                </c:pt>
                <c:pt idx="70">
                  <c:v>72</c:v>
                </c:pt>
                <c:pt idx="71">
                  <c:v>73</c:v>
                </c:pt>
                <c:pt idx="72">
                  <c:v>74</c:v>
                </c:pt>
                <c:pt idx="73">
                  <c:v>75</c:v>
                </c:pt>
                <c:pt idx="74">
                  <c:v>76</c:v>
                </c:pt>
                <c:pt idx="75">
                  <c:v>77</c:v>
                </c:pt>
                <c:pt idx="76">
                  <c:v>78</c:v>
                </c:pt>
                <c:pt idx="77">
                  <c:v>79</c:v>
                </c:pt>
                <c:pt idx="78">
                  <c:v>80</c:v>
                </c:pt>
                <c:pt idx="79">
                  <c:v>81</c:v>
                </c:pt>
                <c:pt idx="80">
                  <c:v>82</c:v>
                </c:pt>
                <c:pt idx="81">
                  <c:v>83</c:v>
                </c:pt>
                <c:pt idx="82">
                  <c:v>84</c:v>
                </c:pt>
                <c:pt idx="83">
                  <c:v>85</c:v>
                </c:pt>
                <c:pt idx="84">
                  <c:v>86</c:v>
                </c:pt>
                <c:pt idx="85">
                  <c:v>87</c:v>
                </c:pt>
                <c:pt idx="86">
                  <c:v>88</c:v>
                </c:pt>
                <c:pt idx="87">
                  <c:v>89</c:v>
                </c:pt>
                <c:pt idx="88">
                  <c:v>90</c:v>
                </c:pt>
              </c:numCache>
            </c:numRef>
          </c:xVal>
          <c:yVal>
            <c:numRef>
              <c:f>Sheet1!$C$2:$C$90</c:f>
              <c:numCache>
                <c:formatCode>General</c:formatCode>
                <c:ptCount val="89"/>
                <c:pt idx="0">
                  <c:v>1.0586256371872398</c:v>
                </c:pt>
                <c:pt idx="1">
                  <c:v>1.0531920336162401</c:v>
                </c:pt>
                <c:pt idx="2">
                  <c:v>1.04778580590399</c:v>
                </c:pt>
                <c:pt idx="3">
                  <c:v>1.04242251156015</c:v>
                </c:pt>
                <c:pt idx="4">
                  <c:v>1.0371438985540298</c:v>
                </c:pt>
                <c:pt idx="5">
                  <c:v>1.0319935309916699</c:v>
                </c:pt>
                <c:pt idx="6">
                  <c:v>1.0270142684296282</c:v>
                </c:pt>
                <c:pt idx="7">
                  <c:v>1.0222483706116201</c:v>
                </c:pt>
                <c:pt idx="8">
                  <c:v>1.01773762680583</c:v>
                </c:pt>
                <c:pt idx="9">
                  <c:v>1.0135235108126082</c:v>
                </c:pt>
                <c:pt idx="10">
                  <c:v>1.0096473650295998</c:v>
                </c:pt>
                <c:pt idx="11">
                  <c:v>1.0061506180658499</c:v>
                </c:pt>
                <c:pt idx="12">
                  <c:v>1.0030750408053899</c:v>
                </c:pt>
                <c:pt idx="13">
                  <c:v>1.0004630457722499</c:v>
                </c:pt>
                <c:pt idx="14">
                  <c:v>0.96523134943995859</c:v>
                </c:pt>
                <c:pt idx="15">
                  <c:v>0.92569842016920301</c:v>
                </c:pt>
                <c:pt idx="16">
                  <c:v>0.89011135446426559</c:v>
                </c:pt>
                <c:pt idx="17">
                  <c:v>0.85807473622913077</c:v>
                </c:pt>
                <c:pt idx="18">
                  <c:v>0.82924151518172495</c:v>
                </c:pt>
                <c:pt idx="19">
                  <c:v>0.80330639991132347</c:v>
                </c:pt>
                <c:pt idx="20">
                  <c:v>0.78000024101821996</c:v>
                </c:pt>
                <c:pt idx="21">
                  <c:v>0.75908521957484065</c:v>
                </c:pt>
                <c:pt idx="22">
                  <c:v>0.74035081591986762</c:v>
                </c:pt>
                <c:pt idx="23">
                  <c:v>0.72361012219990395</c:v>
                </c:pt>
                <c:pt idx="24">
                  <c:v>0.70869689398795099</c:v>
                </c:pt>
                <c:pt idx="25">
                  <c:v>0.69546282658801295</c:v>
                </c:pt>
                <c:pt idx="26">
                  <c:v>0.68377535163580816</c:v>
                </c:pt>
                <c:pt idx="27">
                  <c:v>0.673515528374238</c:v>
                </c:pt>
                <c:pt idx="28">
                  <c:v>0.66457637308971362</c:v>
                </c:pt>
                <c:pt idx="29">
                  <c:v>0.6568613132295299</c:v>
                </c:pt>
                <c:pt idx="30">
                  <c:v>0.65028291346226297</c:v>
                </c:pt>
                <c:pt idx="31">
                  <c:v>0.64476149052453802</c:v>
                </c:pt>
                <c:pt idx="32">
                  <c:v>0.64022427470429788</c:v>
                </c:pt>
                <c:pt idx="33">
                  <c:v>0.63660448137573489</c:v>
                </c:pt>
                <c:pt idx="34">
                  <c:v>0.633840324927331</c:v>
                </c:pt>
                <c:pt idx="35">
                  <c:v>0.63187442086199763</c:v>
                </c:pt>
                <c:pt idx="36">
                  <c:v>0.6306531333533264</c:v>
                </c:pt>
                <c:pt idx="37">
                  <c:v>0.63012586594965103</c:v>
                </c:pt>
                <c:pt idx="38">
                  <c:v>0.63024483282741917</c:v>
                </c:pt>
                <c:pt idx="39">
                  <c:v>0.63096415024455765</c:v>
                </c:pt>
                <c:pt idx="40">
                  <c:v>0.632239875801752</c:v>
                </c:pt>
                <c:pt idx="41">
                  <c:v>0.63402945602932215</c:v>
                </c:pt>
                <c:pt idx="42">
                  <c:v>0.63629122177642905</c:v>
                </c:pt>
                <c:pt idx="43">
                  <c:v>0.63898455871897564</c:v>
                </c:pt>
                <c:pt idx="44">
                  <c:v>0.64206916815377202</c:v>
                </c:pt>
                <c:pt idx="45">
                  <c:v>0.64550544157893264</c:v>
                </c:pt>
                <c:pt idx="46">
                  <c:v>0.64925360718965064</c:v>
                </c:pt>
                <c:pt idx="47">
                  <c:v>0.65327430130536801</c:v>
                </c:pt>
                <c:pt idx="48">
                  <c:v>0.65752803479612365</c:v>
                </c:pt>
                <c:pt idx="49">
                  <c:v>0.66197513190824464</c:v>
                </c:pt>
                <c:pt idx="50">
                  <c:v>0.66657620313580901</c:v>
                </c:pt>
                <c:pt idx="51">
                  <c:v>0.67129125092695763</c:v>
                </c:pt>
                <c:pt idx="52">
                  <c:v>0.67608056872991451</c:v>
                </c:pt>
                <c:pt idx="53">
                  <c:v>0.68090426585109598</c:v>
                </c:pt>
                <c:pt idx="54">
                  <c:v>0.68572243943962263</c:v>
                </c:pt>
                <c:pt idx="55">
                  <c:v>0.6905019449978651</c:v>
                </c:pt>
                <c:pt idx="56">
                  <c:v>0.69523645671536649</c:v>
                </c:pt>
                <c:pt idx="57">
                  <c:v>0.69992644891841704</c:v>
                </c:pt>
                <c:pt idx="58">
                  <c:v>0.704572472996429</c:v>
                </c:pt>
                <c:pt idx="59">
                  <c:v>0.70917502380490405</c:v>
                </c:pt>
                <c:pt idx="60">
                  <c:v>0.71373503833281315</c:v>
                </c:pt>
                <c:pt idx="61">
                  <c:v>0.71825313006617464</c:v>
                </c:pt>
                <c:pt idx="62">
                  <c:v>0.72273008826944463</c:v>
                </c:pt>
                <c:pt idx="63">
                  <c:v>0.72716674510570556</c:v>
                </c:pt>
                <c:pt idx="64">
                  <c:v>0.7315639695633035</c:v>
                </c:pt>
                <c:pt idx="65">
                  <c:v>0.73592266170974596</c:v>
                </c:pt>
                <c:pt idx="66">
                  <c:v>0.74024362191754201</c:v>
                </c:pt>
                <c:pt idx="67">
                  <c:v>0.74452804748615264</c:v>
                </c:pt>
                <c:pt idx="68">
                  <c:v>0.74877677518091101</c:v>
                </c:pt>
                <c:pt idx="69">
                  <c:v>0.75299077892480315</c:v>
                </c:pt>
                <c:pt idx="70">
                  <c:v>0.75717104027491489</c:v>
                </c:pt>
                <c:pt idx="71">
                  <c:v>0.76131854479270611</c:v>
                </c:pt>
                <c:pt idx="72">
                  <c:v>0.76543427874966197</c:v>
                </c:pt>
                <c:pt idx="73">
                  <c:v>0.76951910213208163</c:v>
                </c:pt>
                <c:pt idx="74">
                  <c:v>0.77357436609171104</c:v>
                </c:pt>
                <c:pt idx="75">
                  <c:v>0.77760054671706202</c:v>
                </c:pt>
                <c:pt idx="76">
                  <c:v>0.78159910128610899</c:v>
                </c:pt>
                <c:pt idx="77">
                  <c:v>0.78557048683605057</c:v>
                </c:pt>
                <c:pt idx="78">
                  <c:v>0.78951588890278857</c:v>
                </c:pt>
                <c:pt idx="79">
                  <c:v>0.79343647722800603</c:v>
                </c:pt>
                <c:pt idx="80">
                  <c:v>0.79733266871125796</c:v>
                </c:pt>
                <c:pt idx="81">
                  <c:v>0.80120584660568628</c:v>
                </c:pt>
                <c:pt idx="82">
                  <c:v>0.8050563957093636</c:v>
                </c:pt>
                <c:pt idx="83">
                  <c:v>0.80888566268947204</c:v>
                </c:pt>
                <c:pt idx="84">
                  <c:v>0.81269399751861116</c:v>
                </c:pt>
                <c:pt idx="85">
                  <c:v>0.81648246471032349</c:v>
                </c:pt>
                <c:pt idx="86">
                  <c:v>0.82025210831799156</c:v>
                </c:pt>
                <c:pt idx="87">
                  <c:v>0.82400322324107889</c:v>
                </c:pt>
                <c:pt idx="88">
                  <c:v>0.82773705781082063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Sheet1!$A$2:$A$90</c:f>
              <c:numCache>
                <c:formatCode>General</c:formatCode>
                <c:ptCount val="8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c:v>
                </c:pt>
                <c:pt idx="52">
                  <c:v>54</c:v>
                </c:pt>
                <c:pt idx="53">
                  <c:v>55</c:v>
                </c:pt>
                <c:pt idx="54">
                  <c:v>56</c:v>
                </c:pt>
                <c:pt idx="55">
                  <c:v>57</c:v>
                </c:pt>
                <c:pt idx="56">
                  <c:v>58</c:v>
                </c:pt>
                <c:pt idx="57">
                  <c:v>59</c:v>
                </c:pt>
                <c:pt idx="58">
                  <c:v>60</c:v>
                </c:pt>
                <c:pt idx="59">
                  <c:v>61</c:v>
                </c:pt>
                <c:pt idx="60">
                  <c:v>62</c:v>
                </c:pt>
                <c:pt idx="61">
                  <c:v>63</c:v>
                </c:pt>
                <c:pt idx="62">
                  <c:v>64</c:v>
                </c:pt>
                <c:pt idx="63">
                  <c:v>65</c:v>
                </c:pt>
                <c:pt idx="64">
                  <c:v>66</c:v>
                </c:pt>
                <c:pt idx="65">
                  <c:v>67</c:v>
                </c:pt>
                <c:pt idx="66">
                  <c:v>68</c:v>
                </c:pt>
                <c:pt idx="67">
                  <c:v>69</c:v>
                </c:pt>
                <c:pt idx="68">
                  <c:v>70</c:v>
                </c:pt>
                <c:pt idx="69">
                  <c:v>71</c:v>
                </c:pt>
                <c:pt idx="70">
                  <c:v>72</c:v>
                </c:pt>
                <c:pt idx="71">
                  <c:v>73</c:v>
                </c:pt>
                <c:pt idx="72">
                  <c:v>74</c:v>
                </c:pt>
                <c:pt idx="73">
                  <c:v>75</c:v>
                </c:pt>
                <c:pt idx="74">
                  <c:v>76</c:v>
                </c:pt>
                <c:pt idx="75">
                  <c:v>77</c:v>
                </c:pt>
                <c:pt idx="76">
                  <c:v>78</c:v>
                </c:pt>
                <c:pt idx="77">
                  <c:v>79</c:v>
                </c:pt>
                <c:pt idx="78">
                  <c:v>80</c:v>
                </c:pt>
                <c:pt idx="79">
                  <c:v>81</c:v>
                </c:pt>
                <c:pt idx="80">
                  <c:v>82</c:v>
                </c:pt>
                <c:pt idx="81">
                  <c:v>83</c:v>
                </c:pt>
                <c:pt idx="82">
                  <c:v>84</c:v>
                </c:pt>
                <c:pt idx="83">
                  <c:v>85</c:v>
                </c:pt>
                <c:pt idx="84">
                  <c:v>86</c:v>
                </c:pt>
                <c:pt idx="85">
                  <c:v>87</c:v>
                </c:pt>
                <c:pt idx="86">
                  <c:v>88</c:v>
                </c:pt>
                <c:pt idx="87">
                  <c:v>89</c:v>
                </c:pt>
                <c:pt idx="88">
                  <c:v>90</c:v>
                </c:pt>
              </c:numCache>
            </c:numRef>
          </c:xVal>
          <c:yVal>
            <c:numRef>
              <c:f>Sheet1!$D$2:$D$90</c:f>
              <c:numCache>
                <c:formatCode>General</c:formatCode>
                <c:ptCount val="89"/>
                <c:pt idx="0">
                  <c:v>2.1165295282221899</c:v>
                </c:pt>
                <c:pt idx="1">
                  <c:v>1.99026327053284</c:v>
                </c:pt>
                <c:pt idx="2">
                  <c:v>1.8715330522071674</c:v>
                </c:pt>
                <c:pt idx="3">
                  <c:v>1.76004144492792</c:v>
                </c:pt>
                <c:pt idx="4">
                  <c:v>1.65572110954102</c:v>
                </c:pt>
                <c:pt idx="5">
                  <c:v>1.55846443368611</c:v>
                </c:pt>
                <c:pt idx="6">
                  <c:v>1.4681096096280399</c:v>
                </c:pt>
                <c:pt idx="7">
                  <c:v>1.3844533261301601</c:v>
                </c:pt>
                <c:pt idx="8">
                  <c:v>1.3072621299567335</c:v>
                </c:pt>
                <c:pt idx="9">
                  <c:v>1.23628245646428</c:v>
                </c:pt>
                <c:pt idx="10">
                  <c:v>1.1712493848082317</c:v>
                </c:pt>
                <c:pt idx="11">
                  <c:v>1.1118942039345376</c:v>
                </c:pt>
                <c:pt idx="12">
                  <c:v>1.0579508909434099</c:v>
                </c:pt>
                <c:pt idx="13">
                  <c:v>1.0091616084914179</c:v>
                </c:pt>
                <c:pt idx="14">
                  <c:v>0.99834859092881301</c:v>
                </c:pt>
                <c:pt idx="15">
                  <c:v>0.99672897694651663</c:v>
                </c:pt>
                <c:pt idx="16">
                  <c:v>0.995593017714412</c:v>
                </c:pt>
                <c:pt idx="17">
                  <c:v>0.99493041280879602</c:v>
                </c:pt>
                <c:pt idx="18">
                  <c:v>0.994731715743287</c:v>
                </c:pt>
                <c:pt idx="19">
                  <c:v>0.99498829105644959</c:v>
                </c:pt>
                <c:pt idx="20">
                  <c:v>0.99569227928265258</c:v>
                </c:pt>
                <c:pt idx="21">
                  <c:v>0.9968365633830375</c:v>
                </c:pt>
                <c:pt idx="22">
                  <c:v>0.99841476279238273</c:v>
                </c:pt>
                <c:pt idx="23">
                  <c:v>1.0004211720378682</c:v>
                </c:pt>
                <c:pt idx="24">
                  <c:v>1.00285076368959</c:v>
                </c:pt>
                <c:pt idx="25">
                  <c:v>1.0056991447128998</c:v>
                </c:pt>
                <c:pt idx="26">
                  <c:v>1.0089625599195</c:v>
                </c:pt>
                <c:pt idx="27">
                  <c:v>1.0126378388463617</c:v>
                </c:pt>
                <c:pt idx="28">
                  <c:v>1.01672239432322</c:v>
                </c:pt>
                <c:pt idx="29">
                  <c:v>1.0212141943872</c:v>
                </c:pt>
                <c:pt idx="30">
                  <c:v>1.0261117602301699</c:v>
                </c:pt>
                <c:pt idx="31">
                  <c:v>1.0314140731202599</c:v>
                </c:pt>
                <c:pt idx="32">
                  <c:v>1.0371206101854566</c:v>
                </c:pt>
                <c:pt idx="33">
                  <c:v>1.0432313121753869</c:v>
                </c:pt>
                <c:pt idx="34">
                  <c:v>1.0497464862845198</c:v>
                </c:pt>
                <c:pt idx="35">
                  <c:v>1.0566668059308999</c:v>
                </c:pt>
                <c:pt idx="36">
                  <c:v>1.0639932582356861</c:v>
                </c:pt>
                <c:pt idx="37">
                  <c:v>1.07172703135842</c:v>
                </c:pt>
                <c:pt idx="38">
                  <c:v>1.0798695547374979</c:v>
                </c:pt>
                <c:pt idx="39">
                  <c:v>1.0884222348341399</c:v>
                </c:pt>
                <c:pt idx="40">
                  <c:v>1.09738653618459</c:v>
                </c:pt>
                <c:pt idx="41">
                  <c:v>1.1067637929119298</c:v>
                </c:pt>
                <c:pt idx="42">
                  <c:v>1.116554992338</c:v>
                </c:pt>
                <c:pt idx="43">
                  <c:v>1.1267608254682917</c:v>
                </c:pt>
                <c:pt idx="44">
                  <c:v>1.1373812933312</c:v>
                </c:pt>
                <c:pt idx="45">
                  <c:v>1.1484157920960201</c:v>
                </c:pt>
                <c:pt idx="46">
                  <c:v>1.1598625780884999</c:v>
                </c:pt>
                <c:pt idx="47">
                  <c:v>1.1717188919337123</c:v>
                </c:pt>
                <c:pt idx="48">
                  <c:v>1.18398050960498</c:v>
                </c:pt>
                <c:pt idx="49">
                  <c:v>1.1966414882257301</c:v>
                </c:pt>
                <c:pt idx="50">
                  <c:v>1.2096941955249956</c:v>
                </c:pt>
                <c:pt idx="51">
                  <c:v>1.2231285528963398</c:v>
                </c:pt>
                <c:pt idx="52">
                  <c:v>1.2369322772095876</c:v>
                </c:pt>
                <c:pt idx="53">
                  <c:v>1.2510903375238798</c:v>
                </c:pt>
                <c:pt idx="54">
                  <c:v>1.2655847815727199</c:v>
                </c:pt>
                <c:pt idx="55">
                  <c:v>1.2803990785164898</c:v>
                </c:pt>
                <c:pt idx="56">
                  <c:v>1.2955326885025782</c:v>
                </c:pt>
                <c:pt idx="57">
                  <c:v>1.31098934433113</c:v>
                </c:pt>
                <c:pt idx="58">
                  <c:v>1.32677276757236</c:v>
                </c:pt>
                <c:pt idx="59">
                  <c:v>1.3428865793193601</c:v>
                </c:pt>
                <c:pt idx="60">
                  <c:v>1.3593346952449659</c:v>
                </c:pt>
                <c:pt idx="61">
                  <c:v>1.3761207575193282</c:v>
                </c:pt>
                <c:pt idx="62">
                  <c:v>1.3932485236845717</c:v>
                </c:pt>
                <c:pt idx="63">
                  <c:v>1.4107217795582399</c:v>
                </c:pt>
                <c:pt idx="64">
                  <c:v>1.4285443464258298</c:v>
                </c:pt>
                <c:pt idx="65">
                  <c:v>1.4467200879236481</c:v>
                </c:pt>
                <c:pt idx="66">
                  <c:v>1.4652527972332399</c:v>
                </c:pt>
                <c:pt idx="67">
                  <c:v>1.4841466774038699</c:v>
                </c:pt>
                <c:pt idx="68">
                  <c:v>1.5034056410478198</c:v>
                </c:pt>
                <c:pt idx="69">
                  <c:v>1.5230337833951482</c:v>
                </c:pt>
                <c:pt idx="70">
                  <c:v>1.5430352714298898</c:v>
                </c:pt>
                <c:pt idx="71">
                  <c:v>1.5634143487682699</c:v>
                </c:pt>
                <c:pt idx="72">
                  <c:v>1.5841753402212218</c:v>
                </c:pt>
                <c:pt idx="73">
                  <c:v>1.6053225121242098</c:v>
                </c:pt>
                <c:pt idx="74">
                  <c:v>1.6268607959627199</c:v>
                </c:pt>
                <c:pt idx="75">
                  <c:v>1.6487942013348098</c:v>
                </c:pt>
                <c:pt idx="76">
                  <c:v>1.6711280158822899</c:v>
                </c:pt>
                <c:pt idx="77">
                  <c:v>1.6938664153394274</c:v>
                </c:pt>
                <c:pt idx="78">
                  <c:v>1.71701459440154</c:v>
                </c:pt>
                <c:pt idx="79">
                  <c:v>1.7405778846856701</c:v>
                </c:pt>
                <c:pt idx="80">
                  <c:v>1.7645607315028899</c:v>
                </c:pt>
                <c:pt idx="81">
                  <c:v>1.7889690278696098</c:v>
                </c:pt>
                <c:pt idx="82">
                  <c:v>1.8138074102509198</c:v>
                </c:pt>
                <c:pt idx="83">
                  <c:v>1.8390820326542501</c:v>
                </c:pt>
                <c:pt idx="84">
                  <c:v>1.86479773047727</c:v>
                </c:pt>
                <c:pt idx="85">
                  <c:v>1.8909605432499399</c:v>
                </c:pt>
                <c:pt idx="86">
                  <c:v>1.91757666603252</c:v>
                </c:pt>
                <c:pt idx="87">
                  <c:v>1.9446512452845199</c:v>
                </c:pt>
                <c:pt idx="88">
                  <c:v>1.9721911259385922</c:v>
                </c:pt>
              </c:numCache>
            </c:numRef>
          </c:yVal>
          <c:smooth val="1"/>
        </c:ser>
        <c:axId val="315335040"/>
        <c:axId val="315336960"/>
      </c:scatterChart>
      <c:valAx>
        <c:axId val="315335040"/>
        <c:scaling>
          <c:orientation val="minMax"/>
          <c:max val="90"/>
          <c:min val="0"/>
        </c:scaling>
        <c:axPos val="b"/>
        <c:title>
          <c:tx>
            <c:rich>
              <a:bodyPr/>
              <a:lstStyle/>
              <a:p>
                <a:pPr>
                  <a:defRPr sz="1700"/>
                </a:pPr>
                <a:r>
                  <a:rPr lang="en-US" sz="1700" dirty="0" smtClean="0"/>
                  <a:t>Recipient Weight (kg)</a:t>
                </a:r>
                <a:endParaRPr lang="en-US" sz="1700" dirty="0"/>
              </a:p>
            </c:rich>
          </c:tx>
        </c:title>
        <c:numFmt formatCode="#,##0" sourceLinked="0"/>
        <c:tickLblPos val="nextTo"/>
        <c:txPr>
          <a:bodyPr rot="0"/>
          <a:lstStyle/>
          <a:p>
            <a:pPr>
              <a:defRPr sz="1500" b="1"/>
            </a:pPr>
            <a:endParaRPr lang="en-US"/>
          </a:p>
        </c:txPr>
        <c:crossAx val="315336960"/>
        <c:crosses val="autoZero"/>
        <c:crossBetween val="midCat"/>
        <c:majorUnit val="10"/>
      </c:valAx>
      <c:valAx>
        <c:axId val="315336960"/>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manualLayout>
              <c:xMode val="edge"/>
              <c:yMode val="edge"/>
              <c:x val="1.0062713399763111E-2"/>
              <c:y val="9.544026754720171E-2"/>
            </c:manualLayout>
          </c:layout>
        </c:title>
        <c:numFmt formatCode="#,##0.0" sourceLinked="0"/>
        <c:tickLblPos val="nextTo"/>
        <c:txPr>
          <a:bodyPr/>
          <a:lstStyle/>
          <a:p>
            <a:pPr>
              <a:defRPr sz="1500" b="1"/>
            </a:pPr>
            <a:endParaRPr lang="en-US"/>
          </a:p>
        </c:txPr>
        <c:crossAx val="31533504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58"/>
          <c:y val="3.3590508847684365E-2"/>
          <c:w val="0.84050646877104718"/>
          <c:h val="0.77074260114040238"/>
        </c:manualLayout>
      </c:layout>
      <c:scatterChart>
        <c:scatterStyle val="smoothMarker"/>
        <c:ser>
          <c:idx val="0"/>
          <c:order val="0"/>
          <c:tx>
            <c:strRef>
              <c:f>Sheet1!$A$1</c:f>
              <c:strCache>
                <c:ptCount val="1"/>
                <c:pt idx="0">
                  <c:v>Ped volume</c:v>
                </c:pt>
              </c:strCache>
            </c:strRef>
          </c:tx>
          <c:spPr>
            <a:ln w="38100">
              <a:solidFill>
                <a:srgbClr val="00FF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1.0658981520212498</c:v>
                </c:pt>
                <c:pt idx="1">
                  <c:v>1.0562247070516582</c:v>
                </c:pt>
                <c:pt idx="2">
                  <c:v>1.0466390523999174</c:v>
                </c:pt>
                <c:pt idx="3">
                  <c:v>1.0371403913343882</c:v>
                </c:pt>
                <c:pt idx="4">
                  <c:v>1.02772793435406</c:v>
                </c:pt>
                <c:pt idx="5">
                  <c:v>1.0184008991229299</c:v>
                </c:pt>
                <c:pt idx="6">
                  <c:v>1.00915851040505</c:v>
                </c:pt>
                <c:pt idx="7">
                  <c:v>1</c:v>
                </c:pt>
                <c:pt idx="8">
                  <c:v>0.99092460667911453</c:v>
                </c:pt>
                <c:pt idx="9">
                  <c:v>0.98193157612215598</c:v>
                </c:pt>
                <c:pt idx="10">
                  <c:v>0.97302016085464849</c:v>
                </c:pt>
                <c:pt idx="11">
                  <c:v>0.96418962018574095</c:v>
                </c:pt>
                <c:pt idx="12">
                  <c:v>0.95543922014663896</c:v>
                </c:pt>
                <c:pt idx="13">
                  <c:v>0.94676823342960814</c:v>
                </c:pt>
                <c:pt idx="14">
                  <c:v>0.93817593932751264</c:v>
                </c:pt>
                <c:pt idx="15">
                  <c:v>0.92966162367392402</c:v>
                </c:pt>
                <c:pt idx="16">
                  <c:v>0.92122457878374797</c:v>
                </c:pt>
                <c:pt idx="17">
                  <c:v>0.91286410339441704</c:v>
                </c:pt>
                <c:pt idx="18">
                  <c:v>0.90457950260759501</c:v>
                </c:pt>
                <c:pt idx="19">
                  <c:v>0.89637008783141758</c:v>
                </c:pt>
                <c:pt idx="20">
                  <c:v>0.88823517672327101</c:v>
                </c:pt>
                <c:pt idx="21">
                  <c:v>0.88017409313306005</c:v>
                </c:pt>
                <c:pt idx="22">
                  <c:v>0.87218616704702256</c:v>
                </c:pt>
                <c:pt idx="23">
                  <c:v>0.86427073453203462</c:v>
                </c:pt>
                <c:pt idx="24">
                  <c:v>0.85642713768042589</c:v>
                </c:pt>
                <c:pt idx="25">
                  <c:v>0.848654724555295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1.02044770305453</c:v>
                </c:pt>
                <c:pt idx="1">
                  <c:v>1.0175012013802798</c:v>
                </c:pt>
                <c:pt idx="2">
                  <c:v>1.0145632076110198</c:v>
                </c:pt>
                <c:pt idx="3">
                  <c:v>1.0116336971805364</c:v>
                </c:pt>
                <c:pt idx="4">
                  <c:v>1.00871264559352</c:v>
                </c:pt>
                <c:pt idx="5">
                  <c:v>1.0058000284253998</c:v>
                </c:pt>
                <c:pt idx="6">
                  <c:v>1.0028958213221399</c:v>
                </c:pt>
                <c:pt idx="7">
                  <c:v>1</c:v>
                </c:pt>
                <c:pt idx="8">
                  <c:v>0.98477507451716795</c:v>
                </c:pt>
                <c:pt idx="9">
                  <c:v>0.96978194739029489</c:v>
                </c:pt>
                <c:pt idx="10">
                  <c:v>0.95501708950668096</c:v>
                </c:pt>
                <c:pt idx="11">
                  <c:v>0.94047702548411105</c:v>
                </c:pt>
                <c:pt idx="12">
                  <c:v>0.92615833285280003</c:v>
                </c:pt>
                <c:pt idx="13">
                  <c:v>0.91205764124981203</c:v>
                </c:pt>
                <c:pt idx="14">
                  <c:v>0.89817163162573765</c:v>
                </c:pt>
                <c:pt idx="15">
                  <c:v>0.88449703546344105</c:v>
                </c:pt>
                <c:pt idx="16">
                  <c:v>0.87103063400872616</c:v>
                </c:pt>
                <c:pt idx="17">
                  <c:v>0.85776925751267941</c:v>
                </c:pt>
                <c:pt idx="18">
                  <c:v>0.84470978448558565</c:v>
                </c:pt>
                <c:pt idx="19">
                  <c:v>0.83184914096217288</c:v>
                </c:pt>
                <c:pt idx="20">
                  <c:v>0.81918429977806451</c:v>
                </c:pt>
                <c:pt idx="21">
                  <c:v>0.8067122798572367</c:v>
                </c:pt>
                <c:pt idx="22">
                  <c:v>0.79443014551032498</c:v>
                </c:pt>
                <c:pt idx="23">
                  <c:v>0.78233500574361559</c:v>
                </c:pt>
                <c:pt idx="24">
                  <c:v>0.77042401357856105</c:v>
                </c:pt>
                <c:pt idx="25">
                  <c:v>0.75869436538164103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1.1133729509915022</c:v>
                </c:pt>
                <c:pt idx="1">
                  <c:v>1.09642193077806</c:v>
                </c:pt>
                <c:pt idx="2">
                  <c:v>1.0797289885842198</c:v>
                </c:pt>
                <c:pt idx="3">
                  <c:v>1.0632901951913698</c:v>
                </c:pt>
                <c:pt idx="4">
                  <c:v>1.0471016812029577</c:v>
                </c:pt>
                <c:pt idx="5">
                  <c:v>1.0311596361336899</c:v>
                </c:pt>
                <c:pt idx="6">
                  <c:v>1.0154603075126474</c:v>
                </c:pt>
                <c:pt idx="7">
                  <c:v>1</c:v>
                </c:pt>
                <c:pt idx="8">
                  <c:v>0.99711254024538798</c:v>
                </c:pt>
                <c:pt idx="9">
                  <c:v>0.99423341791461151</c:v>
                </c:pt>
                <c:pt idx="10">
                  <c:v>0.9913626089336931</c:v>
                </c:pt>
                <c:pt idx="11">
                  <c:v>0.98850008929817201</c:v>
                </c:pt>
                <c:pt idx="12">
                  <c:v>0.98564583507289516</c:v>
                </c:pt>
                <c:pt idx="13">
                  <c:v>0.98279982239182229</c:v>
                </c:pt>
                <c:pt idx="14">
                  <c:v>0.97996202745782501</c:v>
                </c:pt>
                <c:pt idx="15">
                  <c:v>0.97713242654249388</c:v>
                </c:pt>
                <c:pt idx="16">
                  <c:v>0.97431099598592485</c:v>
                </c:pt>
                <c:pt idx="17">
                  <c:v>0.97149771219654302</c:v>
                </c:pt>
                <c:pt idx="18">
                  <c:v>0.96869255165087953</c:v>
                </c:pt>
                <c:pt idx="19">
                  <c:v>0.96589549089339577</c:v>
                </c:pt>
                <c:pt idx="20">
                  <c:v>0.96310650653627905</c:v>
                </c:pt>
                <c:pt idx="21">
                  <c:v>0.960325575259251</c:v>
                </c:pt>
                <c:pt idx="22">
                  <c:v>0.95755267380936548</c:v>
                </c:pt>
                <c:pt idx="23">
                  <c:v>0.95478777900082101</c:v>
                </c:pt>
                <c:pt idx="24">
                  <c:v>0.95203086771476197</c:v>
                </c:pt>
                <c:pt idx="25">
                  <c:v>0.94928191689908914</c:v>
                </c:pt>
              </c:numCache>
            </c:numRef>
          </c:yVal>
          <c:smooth val="1"/>
        </c:ser>
        <c:axId val="315412480"/>
        <c:axId val="315414400"/>
      </c:scatterChart>
      <c:valAx>
        <c:axId val="315412480"/>
        <c:scaling>
          <c:orientation val="minMax"/>
          <c:max val="25"/>
          <c:min val="0"/>
        </c:scaling>
        <c:axPos val="b"/>
        <c:title>
          <c:tx>
            <c:rich>
              <a:bodyPr/>
              <a:lstStyle/>
              <a:p>
                <a:pPr>
                  <a:defRPr sz="1700"/>
                </a:pPr>
                <a:r>
                  <a:rPr lang="en-US" sz="1700" dirty="0" smtClean="0"/>
                  <a:t>Center</a:t>
                </a:r>
                <a:r>
                  <a:rPr lang="en-US" sz="1700" baseline="0" dirty="0" smtClean="0"/>
                  <a:t> volume (cases per year)</a:t>
                </a:r>
                <a:endParaRPr lang="en-US" sz="1700" dirty="0"/>
              </a:p>
            </c:rich>
          </c:tx>
        </c:title>
        <c:numFmt formatCode="#,##0" sourceLinked="0"/>
        <c:tickLblPos val="nextTo"/>
        <c:txPr>
          <a:bodyPr rot="0"/>
          <a:lstStyle/>
          <a:p>
            <a:pPr>
              <a:defRPr sz="1500" b="1"/>
            </a:pPr>
            <a:endParaRPr lang="en-US"/>
          </a:p>
        </c:txPr>
        <c:crossAx val="315414400"/>
        <c:crosses val="autoZero"/>
        <c:crossBetween val="midCat"/>
        <c:majorUnit val="5"/>
      </c:valAx>
      <c:valAx>
        <c:axId val="31541440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manualLayout>
              <c:xMode val="edge"/>
              <c:yMode val="edge"/>
              <c:x val="1.0062713399763133E-2"/>
              <c:y val="9.544026754720171E-2"/>
            </c:manualLayout>
          </c:layout>
        </c:title>
        <c:numFmt formatCode="#,##0.0" sourceLinked="0"/>
        <c:tickLblPos val="nextTo"/>
        <c:txPr>
          <a:bodyPr/>
          <a:lstStyle/>
          <a:p>
            <a:pPr>
              <a:defRPr sz="1500" b="1"/>
            </a:pPr>
            <a:endParaRPr lang="en-US"/>
          </a:p>
        </c:txPr>
        <c:crossAx val="31541248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64"/>
          <c:y val="3.3590508847684365E-2"/>
          <c:w val="0.84050646877104729"/>
          <c:h val="0.77074260114040216"/>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Sheet1!$B$2:$B$42</c:f>
              <c:numCache>
                <c:formatCode>General</c:formatCode>
                <c:ptCount val="41"/>
                <c:pt idx="0">
                  <c:v>1.0967913655125299</c:v>
                </c:pt>
                <c:pt idx="1">
                  <c:v>1.0735222641321698</c:v>
                </c:pt>
                <c:pt idx="2">
                  <c:v>1.0513557592035101</c:v>
                </c:pt>
                <c:pt idx="3">
                  <c:v>1.0309925900535</c:v>
                </c:pt>
                <c:pt idx="4">
                  <c:v>1.01308210525592</c:v>
                </c:pt>
                <c:pt idx="5">
                  <c:v>0.99823557525287399</c:v>
                </c:pt>
                <c:pt idx="6">
                  <c:v>0.98687235629701098</c:v>
                </c:pt>
                <c:pt idx="7">
                  <c:v>0.97882106638636002</c:v>
                </c:pt>
                <c:pt idx="8">
                  <c:v>0.973815775987528</c:v>
                </c:pt>
                <c:pt idx="9">
                  <c:v>0.97162407571939502</c:v>
                </c:pt>
                <c:pt idx="10">
                  <c:v>0.97204078714568165</c:v>
                </c:pt>
                <c:pt idx="11">
                  <c:v>0.97488245492851189</c:v>
                </c:pt>
                <c:pt idx="12">
                  <c:v>0.97998257736500205</c:v>
                </c:pt>
                <c:pt idx="13">
                  <c:v>0.98718736480812685</c:v>
                </c:pt>
                <c:pt idx="14">
                  <c:v>0.99635187104258405</c:v>
                </c:pt>
                <c:pt idx="15">
                  <c:v>1.0073365871392777</c:v>
                </c:pt>
                <c:pt idx="16">
                  <c:v>1.0200042303943482</c:v>
                </c:pt>
                <c:pt idx="17">
                  <c:v>1.03421688624486</c:v>
                </c:pt>
                <c:pt idx="18">
                  <c:v>1.0498333656345298</c:v>
                </c:pt>
                <c:pt idx="19">
                  <c:v>1.0667066183757798</c:v>
                </c:pt>
                <c:pt idx="20">
                  <c:v>1.08468158904733</c:v>
                </c:pt>
                <c:pt idx="21">
                  <c:v>1.1035931534247998</c:v>
                </c:pt>
                <c:pt idx="22">
                  <c:v>1.1232643910581679</c:v>
                </c:pt>
                <c:pt idx="23">
                  <c:v>1.14350482227572</c:v>
                </c:pt>
                <c:pt idx="24">
                  <c:v>1.16414701220266</c:v>
                </c:pt>
                <c:pt idx="25">
                  <c:v>1.1851617572418498</c:v>
                </c:pt>
                <c:pt idx="26">
                  <c:v>1.20655585257308</c:v>
                </c:pt>
                <c:pt idx="27">
                  <c:v>1.2283361460854898</c:v>
                </c:pt>
                <c:pt idx="28">
                  <c:v>1.25050960928371</c:v>
                </c:pt>
                <c:pt idx="29">
                  <c:v>1.2730833395194099</c:v>
                </c:pt>
                <c:pt idx="30">
                  <c:v>1.2960646401446976</c:v>
                </c:pt>
                <c:pt idx="31">
                  <c:v>1.3194607127037898</c:v>
                </c:pt>
                <c:pt idx="32">
                  <c:v>1.3432791223857701</c:v>
                </c:pt>
                <c:pt idx="33">
                  <c:v>1.3675274930618999</c:v>
                </c:pt>
                <c:pt idx="34">
                  <c:v>1.3922135862267138</c:v>
                </c:pt>
                <c:pt idx="35">
                  <c:v>1.4173453034823198</c:v>
                </c:pt>
                <c:pt idx="36">
                  <c:v>1.4429306890676179</c:v>
                </c:pt>
                <c:pt idx="37">
                  <c:v>1.4689779324330401</c:v>
                </c:pt>
                <c:pt idx="38">
                  <c:v>1.4954953708619398</c:v>
                </c:pt>
                <c:pt idx="39">
                  <c:v>1.5224916751151276</c:v>
                </c:pt>
                <c:pt idx="40">
                  <c:v>1.5499751235468617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Sheet1!$C$2:$C$42</c:f>
              <c:numCache>
                <c:formatCode>General</c:formatCode>
                <c:ptCount val="41"/>
                <c:pt idx="0">
                  <c:v>0.97178792320418428</c:v>
                </c:pt>
                <c:pt idx="1">
                  <c:v>0.97714377896128901</c:v>
                </c:pt>
                <c:pt idx="2">
                  <c:v>0.98261259278466573</c:v>
                </c:pt>
                <c:pt idx="3">
                  <c:v>0.98830897989476085</c:v>
                </c:pt>
                <c:pt idx="4">
                  <c:v>0.99435739492534958</c:v>
                </c:pt>
                <c:pt idx="5">
                  <c:v>0.99558047890554657</c:v>
                </c:pt>
                <c:pt idx="6">
                  <c:v>0.96612689882887115</c:v>
                </c:pt>
                <c:pt idx="7">
                  <c:v>0.94309498910140199</c:v>
                </c:pt>
                <c:pt idx="8">
                  <c:v>0.92569101309992841</c:v>
                </c:pt>
                <c:pt idx="9">
                  <c:v>0.91324732436407363</c:v>
                </c:pt>
                <c:pt idx="10">
                  <c:v>0.90519232519454096</c:v>
                </c:pt>
                <c:pt idx="11">
                  <c:v>0.90102548234668201</c:v>
                </c:pt>
                <c:pt idx="12">
                  <c:v>0.90029649504252596</c:v>
                </c:pt>
                <c:pt idx="13">
                  <c:v>0.90258786050065498</c:v>
                </c:pt>
                <c:pt idx="14">
                  <c:v>0.90750063290136396</c:v>
                </c:pt>
                <c:pt idx="15">
                  <c:v>0.91464398969887328</c:v>
                </c:pt>
                <c:pt idx="16">
                  <c:v>0.92362901751342052</c:v>
                </c:pt>
                <c:pt idx="17">
                  <c:v>0.9340678698820376</c:v>
                </c:pt>
                <c:pt idx="18">
                  <c:v>0.94557856062135159</c:v>
                </c:pt>
                <c:pt idx="19">
                  <c:v>0.95779458714307253</c:v>
                </c:pt>
                <c:pt idx="20">
                  <c:v>0.97037775784077462</c:v>
                </c:pt>
                <c:pt idx="21">
                  <c:v>0.98303029806529596</c:v>
                </c:pt>
                <c:pt idx="22">
                  <c:v>0.99550297879411698</c:v>
                </c:pt>
                <c:pt idx="23">
                  <c:v>1.0075966024666874</c:v>
                </c:pt>
                <c:pt idx="24">
                  <c:v>1.0191911619823899</c:v>
                </c:pt>
                <c:pt idx="25">
                  <c:v>1.0303238507420098</c:v>
                </c:pt>
                <c:pt idx="26">
                  <c:v>1.0410626503507199</c:v>
                </c:pt>
                <c:pt idx="27">
                  <c:v>1.0514682984095869</c:v>
                </c:pt>
                <c:pt idx="28">
                  <c:v>1.0615939841358399</c:v>
                </c:pt>
                <c:pt idx="29">
                  <c:v>1.0714856543559199</c:v>
                </c:pt>
                <c:pt idx="30">
                  <c:v>1.08118271597647</c:v>
                </c:pt>
                <c:pt idx="31">
                  <c:v>1.0907186238917925</c:v>
                </c:pt>
                <c:pt idx="32">
                  <c:v>1.1001219822283899</c:v>
                </c:pt>
                <c:pt idx="33">
                  <c:v>1.1094170866373501</c:v>
                </c:pt>
                <c:pt idx="34">
                  <c:v>1.1186246388634098</c:v>
                </c:pt>
                <c:pt idx="35">
                  <c:v>1.1277623203950999</c:v>
                </c:pt>
                <c:pt idx="36">
                  <c:v>1.1368452797695101</c:v>
                </c:pt>
                <c:pt idx="37">
                  <c:v>1.1458865419517825</c:v>
                </c:pt>
                <c:pt idx="38">
                  <c:v>1.1548973499627717</c:v>
                </c:pt>
                <c:pt idx="39">
                  <c:v>1.1638875310060235</c:v>
                </c:pt>
                <c:pt idx="40">
                  <c:v>1.1728654029157901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Sheet1!$D$2:$D$42</c:f>
              <c:numCache>
                <c:formatCode>General</c:formatCode>
                <c:ptCount val="41"/>
                <c:pt idx="0">
                  <c:v>1.2378743044022098</c:v>
                </c:pt>
                <c:pt idx="1">
                  <c:v>1.179406834900512</c:v>
                </c:pt>
                <c:pt idx="2">
                  <c:v>1.1249081688215425</c:v>
                </c:pt>
                <c:pt idx="3">
                  <c:v>1.0755196425093674</c:v>
                </c:pt>
                <c:pt idx="4">
                  <c:v>1.032159419970752</c:v>
                </c:pt>
                <c:pt idx="5">
                  <c:v>1.0008977524306879</c:v>
                </c:pt>
                <c:pt idx="6">
                  <c:v>1.00806327699165</c:v>
                </c:pt>
                <c:pt idx="7">
                  <c:v>1.0159005095707401</c:v>
                </c:pt>
                <c:pt idx="8">
                  <c:v>1.0244424458508001</c:v>
                </c:pt>
                <c:pt idx="9">
                  <c:v>1.0337323957394964</c:v>
                </c:pt>
                <c:pt idx="10">
                  <c:v>1.0438260086570279</c:v>
                </c:pt>
                <c:pt idx="11">
                  <c:v>1.0547934764865701</c:v>
                </c:pt>
                <c:pt idx="12">
                  <c:v>1.0667217491428598</c:v>
                </c:pt>
                <c:pt idx="13">
                  <c:v>1.0797163754188399</c:v>
                </c:pt>
                <c:pt idx="14">
                  <c:v>1.0939023235237317</c:v>
                </c:pt>
                <c:pt idx="15">
                  <c:v>1.1094229134151898</c:v>
                </c:pt>
                <c:pt idx="16">
                  <c:v>1.1264356254455301</c:v>
                </c:pt>
                <c:pt idx="17">
                  <c:v>1.1451036935132799</c:v>
                </c:pt>
                <c:pt idx="18">
                  <c:v>1.1655827886741399</c:v>
                </c:pt>
                <c:pt idx="19">
                  <c:v>1.1880031741260235</c:v>
                </c:pt>
                <c:pt idx="20">
                  <c:v>1.21244962604687</c:v>
                </c:pt>
                <c:pt idx="21">
                  <c:v>1.23894233034635</c:v>
                </c:pt>
                <c:pt idx="22">
                  <c:v>1.2674225181602599</c:v>
                </c:pt>
                <c:pt idx="23">
                  <c:v>1.2977448270137999</c:v>
                </c:pt>
                <c:pt idx="24">
                  <c:v>1.3297194055179682</c:v>
                </c:pt>
                <c:pt idx="25">
                  <c:v>1.3632688302974199</c:v>
                </c:pt>
                <c:pt idx="26">
                  <c:v>1.3983567894669318</c:v>
                </c:pt>
                <c:pt idx="27">
                  <c:v>1.4349549958494277</c:v>
                </c:pt>
                <c:pt idx="28">
                  <c:v>1.4730436553706079</c:v>
                </c:pt>
                <c:pt idx="29">
                  <c:v>1.5126111887481399</c:v>
                </c:pt>
                <c:pt idx="30">
                  <c:v>1.5536537225498499</c:v>
                </c:pt>
                <c:pt idx="31">
                  <c:v>1.596173874942022</c:v>
                </c:pt>
                <c:pt idx="32">
                  <c:v>1.640180661586744</c:v>
                </c:pt>
                <c:pt idx="33">
                  <c:v>1.6856883374209899</c:v>
                </c:pt>
                <c:pt idx="34">
                  <c:v>1.7327158747760225</c:v>
                </c:pt>
                <c:pt idx="35">
                  <c:v>1.7812864226565301</c:v>
                </c:pt>
                <c:pt idx="36">
                  <c:v>1.8314268533315898</c:v>
                </c:pt>
                <c:pt idx="37">
                  <c:v>1.88316738784602</c:v>
                </c:pt>
                <c:pt idx="38">
                  <c:v>1.9365412903073898</c:v>
                </c:pt>
                <c:pt idx="39">
                  <c:v>1.9915849590649799</c:v>
                </c:pt>
                <c:pt idx="40">
                  <c:v>2.0483363885076575</c:v>
                </c:pt>
              </c:numCache>
            </c:numRef>
          </c:yVal>
          <c:smooth val="1"/>
        </c:ser>
        <c:axId val="232717696"/>
        <c:axId val="232789504"/>
      </c:scatterChart>
      <c:valAx>
        <c:axId val="232717696"/>
        <c:scaling>
          <c:orientation val="minMax"/>
          <c:max val="40"/>
          <c:min val="0"/>
        </c:scaling>
        <c:axPos val="b"/>
        <c:title>
          <c:tx>
            <c:rich>
              <a:bodyPr/>
              <a:lstStyle/>
              <a:p>
                <a:pPr>
                  <a:defRPr sz="1700"/>
                </a:pPr>
                <a:r>
                  <a:rPr lang="en-US" sz="1700" dirty="0" smtClean="0"/>
                  <a:t>Donor </a:t>
                </a:r>
                <a:r>
                  <a:rPr lang="en-US" sz="1700" baseline="0" dirty="0" smtClean="0"/>
                  <a:t>Age (years)</a:t>
                </a:r>
                <a:endParaRPr lang="en-US" sz="1700" dirty="0"/>
              </a:p>
            </c:rich>
          </c:tx>
        </c:title>
        <c:numFmt formatCode="#,##0" sourceLinked="0"/>
        <c:tickLblPos val="nextTo"/>
        <c:txPr>
          <a:bodyPr rot="0"/>
          <a:lstStyle/>
          <a:p>
            <a:pPr>
              <a:defRPr sz="1500" b="1"/>
            </a:pPr>
            <a:endParaRPr lang="en-US"/>
          </a:p>
        </c:txPr>
        <c:crossAx val="232789504"/>
        <c:crosses val="autoZero"/>
        <c:crossBetween val="midCat"/>
        <c:majorUnit val="5"/>
      </c:valAx>
      <c:valAx>
        <c:axId val="232789504"/>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15 Year Mortality </a:t>
                </a:r>
                <a:endParaRPr lang="en-US" sz="1700" b="1" i="0" baseline="0" dirty="0">
                  <a:solidFill>
                    <a:schemeClr val="tx1"/>
                  </a:solidFill>
                </a:endParaRPr>
              </a:p>
            </c:rich>
          </c:tx>
          <c:layout>
            <c:manualLayout>
              <c:xMode val="edge"/>
              <c:yMode val="edge"/>
              <c:x val="1.006271339976313E-2"/>
              <c:y val="9.544026754720171E-2"/>
            </c:manualLayout>
          </c:layout>
        </c:title>
        <c:numFmt formatCode="#,##0.0" sourceLinked="0"/>
        <c:tickLblPos val="nextTo"/>
        <c:txPr>
          <a:bodyPr/>
          <a:lstStyle/>
          <a:p>
            <a:pPr>
              <a:defRPr sz="1500" b="1"/>
            </a:pPr>
            <a:endParaRPr lang="en-US"/>
          </a:p>
        </c:txPr>
        <c:crossAx val="23271769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47"/>
          <c:y val="3.3590508847684365E-2"/>
          <c:w val="0.84050646877104696"/>
          <c:h val="0.77074260114040272"/>
        </c:manualLayout>
      </c:layout>
      <c:scatterChart>
        <c:scatterStyle val="smoothMarker"/>
        <c:ser>
          <c:idx val="0"/>
          <c:order val="0"/>
          <c:tx>
            <c:strRef>
              <c:f>Sheet1!$A$1</c:f>
              <c:strCache>
                <c:ptCount val="1"/>
                <c:pt idx="0">
                  <c:v>Ped volume</c:v>
                </c:pt>
              </c:strCache>
            </c:strRef>
          </c:tx>
          <c:spPr>
            <a:ln w="38100">
              <a:solidFill>
                <a:srgbClr val="00FF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1.0675782327648782</c:v>
                </c:pt>
                <c:pt idx="1">
                  <c:v>1.0560060958276598</c:v>
                </c:pt>
                <c:pt idx="2">
                  <c:v>1.04455939639861</c:v>
                </c:pt>
                <c:pt idx="3">
                  <c:v>1.0332367747834399</c:v>
                </c:pt>
                <c:pt idx="4">
                  <c:v>1.0220368860264299</c:v>
                </c:pt>
                <c:pt idx="5">
                  <c:v>1.0109583997506699</c:v>
                </c:pt>
                <c:pt idx="6">
                  <c:v>1</c:v>
                </c:pt>
                <c:pt idx="7">
                  <c:v>0.98916038508273596</c:v>
                </c:pt>
                <c:pt idx="8">
                  <c:v>0.97843826741703099</c:v>
                </c:pt>
                <c:pt idx="9">
                  <c:v>0.9678323733779165</c:v>
                </c:pt>
                <c:pt idx="10">
                  <c:v>0.95734144314604164</c:v>
                </c:pt>
                <c:pt idx="11">
                  <c:v>0.94696423055800316</c:v>
                </c:pt>
                <c:pt idx="12">
                  <c:v>0.93669950295833315</c:v>
                </c:pt>
                <c:pt idx="13">
                  <c:v>0.92654604105307303</c:v>
                </c:pt>
                <c:pt idx="14">
                  <c:v>0.91650263876494298</c:v>
                </c:pt>
                <c:pt idx="15">
                  <c:v>0.90656810309007796</c:v>
                </c:pt>
                <c:pt idx="16">
                  <c:v>0.89674125395630988</c:v>
                </c:pt>
                <c:pt idx="17">
                  <c:v>0.88702092408300004</c:v>
                </c:pt>
                <c:pt idx="18">
                  <c:v>0.87740595884238604</c:v>
                </c:pt>
                <c:pt idx="19">
                  <c:v>0.86789521612242615</c:v>
                </c:pt>
                <c:pt idx="20">
                  <c:v>0.85848756619112299</c:v>
                </c:pt>
                <c:pt idx="21">
                  <c:v>0.84918189156235402</c:v>
                </c:pt>
                <c:pt idx="22">
                  <c:v>0.83997708686310701</c:v>
                </c:pt>
                <c:pt idx="23">
                  <c:v>0.83087205870218594</c:v>
                </c:pt>
                <c:pt idx="24">
                  <c:v>0.82186572554034198</c:v>
                </c:pt>
                <c:pt idx="25">
                  <c:v>0.81295701756178929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1.029845969016552</c:v>
                </c:pt>
                <c:pt idx="1">
                  <c:v>1.0248104875955799</c:v>
                </c:pt>
                <c:pt idx="2">
                  <c:v>1.0197996274033077</c:v>
                </c:pt>
                <c:pt idx="3">
                  <c:v>1.0148132680530699</c:v>
                </c:pt>
                <c:pt idx="4">
                  <c:v>1.0098512897468199</c:v>
                </c:pt>
                <c:pt idx="5">
                  <c:v>1.0049135732722601</c:v>
                </c:pt>
                <c:pt idx="6">
                  <c:v>1</c:v>
                </c:pt>
                <c:pt idx="7">
                  <c:v>0.98324589553636499</c:v>
                </c:pt>
                <c:pt idx="8">
                  <c:v>0.96677249108910901</c:v>
                </c:pt>
                <c:pt idx="9">
                  <c:v>0.950575083780832</c:v>
                </c:pt>
                <c:pt idx="10">
                  <c:v>0.93464904952663963</c:v>
                </c:pt>
                <c:pt idx="11">
                  <c:v>0.91898984171403297</c:v>
                </c:pt>
                <c:pt idx="12">
                  <c:v>0.90359298990493397</c:v>
                </c:pt>
                <c:pt idx="13">
                  <c:v>0.888454098559461</c:v>
                </c:pt>
                <c:pt idx="14">
                  <c:v>0.87356884578104999</c:v>
                </c:pt>
                <c:pt idx="15">
                  <c:v>0.85893298208265756</c:v>
                </c:pt>
                <c:pt idx="16">
                  <c:v>0.84454232917358363</c:v>
                </c:pt>
                <c:pt idx="17">
                  <c:v>0.83039277876664597</c:v>
                </c:pt>
                <c:pt idx="18">
                  <c:v>0.81648029140534151</c:v>
                </c:pt>
                <c:pt idx="19">
                  <c:v>0.80280089531063803</c:v>
                </c:pt>
                <c:pt idx="20">
                  <c:v>0.7893506852471035</c:v>
                </c:pt>
                <c:pt idx="21">
                  <c:v>0.77612582140803377</c:v>
                </c:pt>
                <c:pt idx="22">
                  <c:v>0.76312252831923699</c:v>
                </c:pt>
                <c:pt idx="23">
                  <c:v>0.75033709376122248</c:v>
                </c:pt>
                <c:pt idx="24">
                  <c:v>0.73776586770940789</c:v>
                </c:pt>
                <c:pt idx="25">
                  <c:v>0.72540526129209904</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1.1066929592993</c:v>
                </c:pt>
                <c:pt idx="1">
                  <c:v>1.0881513098500317</c:v>
                </c:pt>
                <c:pt idx="2">
                  <c:v>1.0699203091325598</c:v>
                </c:pt>
                <c:pt idx="3">
                  <c:v>1.0519947525055864</c:v>
                </c:pt>
                <c:pt idx="4">
                  <c:v>1.03436952252692</c:v>
                </c:pt>
                <c:pt idx="5">
                  <c:v>1.0170395874924973</c:v>
                </c:pt>
                <c:pt idx="6">
                  <c:v>1</c:v>
                </c:pt>
                <c:pt idx="7">
                  <c:v>0.99511045188069458</c:v>
                </c:pt>
                <c:pt idx="8">
                  <c:v>0.990244811442201</c:v>
                </c:pt>
                <c:pt idx="9">
                  <c:v>0.98540296178675935</c:v>
                </c:pt>
                <c:pt idx="10">
                  <c:v>0.98058478658819992</c:v>
                </c:pt>
                <c:pt idx="11">
                  <c:v>0.97579017008912028</c:v>
                </c:pt>
                <c:pt idx="12">
                  <c:v>0.971018997098125</c:v>
                </c:pt>
                <c:pt idx="13">
                  <c:v>0.96627115298705302</c:v>
                </c:pt>
                <c:pt idx="14">
                  <c:v>0.96154652368822602</c:v>
                </c:pt>
                <c:pt idx="15">
                  <c:v>0.956844995691704</c:v>
                </c:pt>
                <c:pt idx="16">
                  <c:v>0.95216645604255201</c:v>
                </c:pt>
                <c:pt idx="17">
                  <c:v>0.94751079233814395</c:v>
                </c:pt>
                <c:pt idx="18">
                  <c:v>0.94287789272544664</c:v>
                </c:pt>
                <c:pt idx="19">
                  <c:v>0.93826764589833556</c:v>
                </c:pt>
                <c:pt idx="20">
                  <c:v>0.93367994109492902</c:v>
                </c:pt>
                <c:pt idx="21">
                  <c:v>0.9291146680949145</c:v>
                </c:pt>
                <c:pt idx="22">
                  <c:v>0.924571717216913</c:v>
                </c:pt>
                <c:pt idx="23">
                  <c:v>0.92005097931583302</c:v>
                </c:pt>
                <c:pt idx="24">
                  <c:v>0.91555234578025135</c:v>
                </c:pt>
                <c:pt idx="25">
                  <c:v>0.91107570852982001</c:v>
                </c:pt>
              </c:numCache>
            </c:numRef>
          </c:yVal>
          <c:smooth val="1"/>
        </c:ser>
        <c:axId val="232999936"/>
        <c:axId val="233026688"/>
      </c:scatterChart>
      <c:valAx>
        <c:axId val="232999936"/>
        <c:scaling>
          <c:orientation val="minMax"/>
          <c:max val="25"/>
          <c:min val="0"/>
        </c:scaling>
        <c:axPos val="b"/>
        <c:title>
          <c:tx>
            <c:rich>
              <a:bodyPr/>
              <a:lstStyle/>
              <a:p>
                <a:pPr>
                  <a:defRPr sz="1700"/>
                </a:pPr>
                <a:r>
                  <a:rPr lang="en-US" sz="1700" dirty="0" smtClean="0"/>
                  <a:t>Center</a:t>
                </a:r>
                <a:r>
                  <a:rPr lang="en-US" sz="1700" baseline="0" dirty="0" smtClean="0"/>
                  <a:t> volume (cases per year)</a:t>
                </a:r>
                <a:endParaRPr lang="en-US" sz="1700" dirty="0"/>
              </a:p>
            </c:rich>
          </c:tx>
        </c:title>
        <c:numFmt formatCode="#,##0" sourceLinked="0"/>
        <c:tickLblPos val="nextTo"/>
        <c:txPr>
          <a:bodyPr rot="0"/>
          <a:lstStyle/>
          <a:p>
            <a:pPr>
              <a:defRPr sz="1500" b="1"/>
            </a:pPr>
            <a:endParaRPr lang="en-US"/>
          </a:p>
        </c:txPr>
        <c:crossAx val="233026688"/>
        <c:crosses val="autoZero"/>
        <c:crossBetween val="midCat"/>
        <c:majorUnit val="5"/>
      </c:valAx>
      <c:valAx>
        <c:axId val="23302668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15 Year Mortality </a:t>
                </a:r>
                <a:endParaRPr lang="en-US" sz="1700" b="1" i="0" baseline="0" dirty="0">
                  <a:solidFill>
                    <a:schemeClr val="tx1"/>
                  </a:solidFill>
                </a:endParaRPr>
              </a:p>
            </c:rich>
          </c:tx>
          <c:layout>
            <c:manualLayout>
              <c:xMode val="edge"/>
              <c:yMode val="edge"/>
              <c:x val="1.0062713399763138E-2"/>
              <c:y val="9.544026754720171E-2"/>
            </c:manualLayout>
          </c:layout>
        </c:title>
        <c:numFmt formatCode="#,##0.0" sourceLinked="0"/>
        <c:tickLblPos val="nextTo"/>
        <c:txPr>
          <a:bodyPr/>
          <a:lstStyle/>
          <a:p>
            <a:pPr>
              <a:defRPr sz="1500" b="1"/>
            </a:pPr>
            <a:endParaRPr lang="en-US"/>
          </a:p>
        </c:txPr>
        <c:crossAx val="23299993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270"/>
      <c:perspective val="30"/>
    </c:view3D>
    <c:plotArea>
      <c:layout>
        <c:manualLayout>
          <c:layoutTarget val="inner"/>
          <c:xMode val="edge"/>
          <c:yMode val="edge"/>
          <c:x val="1.7973856209150325E-2"/>
          <c:y val="3.3950617283950615E-2"/>
          <c:w val="0.58164370078740157"/>
          <c:h val="0.70412073490813665"/>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66FFFF"/>
              </a:solidFill>
              <a:ln w="25400">
                <a:solidFill>
                  <a:srgbClr val="000000"/>
                </a:solidFill>
              </a:ln>
            </c:spPr>
          </c:dPt>
          <c:dLbls>
            <c:dLbl>
              <c:idx val="2"/>
              <c:layout>
                <c:manualLayout>
                  <c:x val="-4.1666666666666683E-3"/>
                  <c:y val="1.3513513513513521E-2"/>
                </c:manualLayout>
              </c:layout>
              <c:dLblPos val="bestFit"/>
              <c:showVal val="1"/>
            </c:dLbl>
            <c:dLbl>
              <c:idx val="3"/>
              <c:layout>
                <c:manualLayout>
                  <c:x val="-1.6666666666666701E-2"/>
                  <c:y val="-4.5045045045045043E-2"/>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0.20569999999999999</c:v>
                </c:pt>
                <c:pt idx="1">
                  <c:v>0.76320000000000165</c:v>
                </c:pt>
                <c:pt idx="2">
                  <c:v>1.8400000000000041E-2</c:v>
                </c:pt>
                <c:pt idx="3">
                  <c:v>1.2600000000000005E-2</c:v>
                </c:pt>
              </c:numCache>
            </c:numRef>
          </c:val>
        </c:ser>
      </c:pie3DChart>
    </c:plotArea>
    <c:legend>
      <c:legendPos val="r"/>
      <c:layout>
        <c:manualLayout>
          <c:xMode val="edge"/>
          <c:yMode val="edge"/>
          <c:x val="0.65175196850394523"/>
          <c:y val="0.1089288501099525"/>
          <c:w val="0.22116469816272971"/>
          <c:h val="0.70106121869902305"/>
        </c:manualLayout>
      </c:layout>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270"/>
      <c:perspective val="30"/>
    </c:view3D>
    <c:plotArea>
      <c:layout>
        <c:manualLayout>
          <c:layoutTarget val="inner"/>
          <c:xMode val="edge"/>
          <c:yMode val="edge"/>
          <c:x val="0.16706427653990091"/>
          <c:y val="8.6403032954214032E-2"/>
          <c:w val="0.60024878539118864"/>
          <c:h val="0.64693059200933989"/>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66FFFF"/>
              </a:solidFill>
              <a:ln w="25400">
                <a:solidFill>
                  <a:srgbClr val="000000"/>
                </a:solidFill>
              </a:ln>
            </c:spPr>
          </c:dPt>
          <c:dLbls>
            <c:dLbl>
              <c:idx val="2"/>
              <c:layout>
                <c:manualLayout>
                  <c:x val="-2.4822695035460994E-2"/>
                  <c:y val="1.4814814814814815E-2"/>
                </c:manualLayout>
              </c:layout>
              <c:dLblPos val="bestFit"/>
              <c:showVal val="1"/>
            </c:dLbl>
            <c:dLbl>
              <c:idx val="3"/>
              <c:layout>
                <c:manualLayout>
                  <c:x val="-4.6099290780141904E-2"/>
                  <c:y val="-5.5555555555555455E-2"/>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0.3784000000000019</c:v>
                </c:pt>
                <c:pt idx="1">
                  <c:v>0.58699999999999997</c:v>
                </c:pt>
                <c:pt idx="2">
                  <c:v>2.9000000000000001E-2</c:v>
                </c:pt>
                <c:pt idx="3">
                  <c:v>5.6000000000000034E-3</c:v>
                </c:pt>
              </c:numCache>
            </c:numRef>
          </c:val>
        </c:ser>
      </c:pie3DChart>
    </c:plotArea>
    <c:plotVisOnly val="1"/>
  </c:chart>
  <c:txPr>
    <a:bodyPr/>
    <a:lstStyle/>
    <a:p>
      <a:pPr>
        <a:defRPr sz="1800"/>
      </a:pPr>
      <a:endParaRPr lang="en-US"/>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6642343198481672E-2"/>
          <c:y val="6.1607174103237093E-2"/>
          <c:w val="0.89090800072404741"/>
          <c:h val="0.62493613298338513"/>
        </c:manualLayout>
      </c:layout>
      <c:lineChart>
        <c:grouping val="standard"/>
        <c:ser>
          <c:idx val="0"/>
          <c:order val="0"/>
          <c:tx>
            <c:strRef>
              <c:f>Sheet1!$B$1</c:f>
              <c:strCache>
                <c:ptCount val="1"/>
                <c:pt idx="0">
                  <c:v>Myopathy</c:v>
                </c:pt>
              </c:strCache>
            </c:strRef>
          </c:tx>
          <c:spPr>
            <a:ln w="41275">
              <a:solidFill>
                <a:srgbClr val="FFFF00"/>
              </a:solidFill>
            </a:ln>
          </c:spPr>
          <c:marker>
            <c:symbol val="none"/>
          </c:marker>
          <c:cat>
            <c:numRef>
              <c:f>Sheet1!$A$2:$A$26</c:f>
              <c:numCache>
                <c:formatCode>General</c:formatCode>
                <c:ptCount val="2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numCache>
            </c:numRef>
          </c:cat>
          <c:val>
            <c:numRef>
              <c:f>Sheet1!$B$2:$B$26</c:f>
              <c:numCache>
                <c:formatCode>General</c:formatCode>
                <c:ptCount val="25"/>
                <c:pt idx="0">
                  <c:v>20</c:v>
                </c:pt>
                <c:pt idx="1">
                  <c:v>16.666699999999889</c:v>
                </c:pt>
                <c:pt idx="2">
                  <c:v>29.545499999999851</c:v>
                </c:pt>
                <c:pt idx="3">
                  <c:v>12.5</c:v>
                </c:pt>
                <c:pt idx="4">
                  <c:v>12.037000000000001</c:v>
                </c:pt>
                <c:pt idx="5">
                  <c:v>13.8889</c:v>
                </c:pt>
                <c:pt idx="6">
                  <c:v>16.504899999999999</c:v>
                </c:pt>
                <c:pt idx="7">
                  <c:v>13.7097</c:v>
                </c:pt>
                <c:pt idx="8">
                  <c:v>25.925899999999878</c:v>
                </c:pt>
                <c:pt idx="9">
                  <c:v>23.232299999999878</c:v>
                </c:pt>
                <c:pt idx="10">
                  <c:v>27.272699999999837</c:v>
                </c:pt>
                <c:pt idx="11">
                  <c:v>20.560699999999848</c:v>
                </c:pt>
                <c:pt idx="12">
                  <c:v>24.742299999999823</c:v>
                </c:pt>
                <c:pt idx="13">
                  <c:v>40.740700000000011</c:v>
                </c:pt>
                <c:pt idx="14">
                  <c:v>37.5</c:v>
                </c:pt>
                <c:pt idx="15">
                  <c:v>41.176500000000011</c:v>
                </c:pt>
                <c:pt idx="16">
                  <c:v>35.955100000000002</c:v>
                </c:pt>
                <c:pt idx="17">
                  <c:v>29.411799999999989</c:v>
                </c:pt>
                <c:pt idx="18">
                  <c:v>32.967000000000006</c:v>
                </c:pt>
                <c:pt idx="19">
                  <c:v>35.652200000000001</c:v>
                </c:pt>
                <c:pt idx="20">
                  <c:v>40.678000000000011</c:v>
                </c:pt>
                <c:pt idx="21">
                  <c:v>27.722799999999797</c:v>
                </c:pt>
                <c:pt idx="22">
                  <c:v>40.170900000000003</c:v>
                </c:pt>
                <c:pt idx="23">
                  <c:v>48</c:v>
                </c:pt>
                <c:pt idx="24">
                  <c:v>40.457999999999998</c:v>
                </c:pt>
              </c:numCache>
            </c:numRef>
          </c:val>
        </c:ser>
        <c:ser>
          <c:idx val="1"/>
          <c:order val="1"/>
          <c:tx>
            <c:strRef>
              <c:f>Sheet1!$C$1</c:f>
              <c:strCache>
                <c:ptCount val="1"/>
                <c:pt idx="0">
                  <c:v>Congenital</c:v>
                </c:pt>
              </c:strCache>
            </c:strRef>
          </c:tx>
          <c:spPr>
            <a:ln w="41275">
              <a:solidFill>
                <a:srgbClr val="00FF00"/>
              </a:solidFill>
            </a:ln>
          </c:spPr>
          <c:marker>
            <c:symbol val="none"/>
          </c:marker>
          <c:cat>
            <c:numRef>
              <c:f>Sheet1!$A$2:$A$26</c:f>
              <c:numCache>
                <c:formatCode>General</c:formatCode>
                <c:ptCount val="2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numCache>
            </c:numRef>
          </c:cat>
          <c:val>
            <c:numRef>
              <c:f>Sheet1!$C$2:$C$26</c:f>
              <c:numCache>
                <c:formatCode>General</c:formatCode>
                <c:ptCount val="25"/>
                <c:pt idx="0">
                  <c:v>80</c:v>
                </c:pt>
                <c:pt idx="1">
                  <c:v>75</c:v>
                </c:pt>
                <c:pt idx="2">
                  <c:v>68.181799999999981</c:v>
                </c:pt>
                <c:pt idx="3">
                  <c:v>85.2273</c:v>
                </c:pt>
                <c:pt idx="4">
                  <c:v>82.407399999999996</c:v>
                </c:pt>
                <c:pt idx="5">
                  <c:v>83.333299999999994</c:v>
                </c:pt>
                <c:pt idx="6">
                  <c:v>82.524299999999997</c:v>
                </c:pt>
                <c:pt idx="7">
                  <c:v>80.645200000000003</c:v>
                </c:pt>
                <c:pt idx="8">
                  <c:v>71.296300000000002</c:v>
                </c:pt>
                <c:pt idx="9">
                  <c:v>73.737399999999994</c:v>
                </c:pt>
                <c:pt idx="10">
                  <c:v>70.454499999999996</c:v>
                </c:pt>
                <c:pt idx="11">
                  <c:v>77.570099999999982</c:v>
                </c:pt>
                <c:pt idx="12">
                  <c:v>72.164900000000003</c:v>
                </c:pt>
                <c:pt idx="13">
                  <c:v>55.555600000000005</c:v>
                </c:pt>
                <c:pt idx="14">
                  <c:v>60.227300000000113</c:v>
                </c:pt>
                <c:pt idx="15">
                  <c:v>55.294100000000213</c:v>
                </c:pt>
                <c:pt idx="16">
                  <c:v>61.797800000000002</c:v>
                </c:pt>
                <c:pt idx="17">
                  <c:v>67.647099999999995</c:v>
                </c:pt>
                <c:pt idx="18">
                  <c:v>64.8352</c:v>
                </c:pt>
                <c:pt idx="19">
                  <c:v>60</c:v>
                </c:pt>
                <c:pt idx="20">
                  <c:v>55.932200000000002</c:v>
                </c:pt>
                <c:pt idx="21">
                  <c:v>66.336600000000004</c:v>
                </c:pt>
                <c:pt idx="22">
                  <c:v>57.265000000000214</c:v>
                </c:pt>
                <c:pt idx="23">
                  <c:v>50</c:v>
                </c:pt>
                <c:pt idx="24">
                  <c:v>55.725200000000221</c:v>
                </c:pt>
              </c:numCache>
            </c:numRef>
          </c:val>
        </c:ser>
        <c:marker val="1"/>
        <c:axId val="176572288"/>
        <c:axId val="176586112"/>
      </c:lineChart>
      <c:catAx>
        <c:axId val="176572288"/>
        <c:scaling>
          <c:orientation val="minMax"/>
        </c:scaling>
        <c:axPos val="b"/>
        <c:numFmt formatCode="General" sourceLinked="1"/>
        <c:tickLblPos val="nextTo"/>
        <c:txPr>
          <a:bodyPr rot="-3600000"/>
          <a:lstStyle/>
          <a:p>
            <a:pPr>
              <a:defRPr sz="1500" b="1"/>
            </a:pPr>
            <a:endParaRPr lang="en-US"/>
          </a:p>
        </c:txPr>
        <c:crossAx val="176586112"/>
        <c:crosses val="autoZero"/>
        <c:auto val="1"/>
        <c:lblAlgn val="ctr"/>
        <c:lblOffset val="100"/>
      </c:catAx>
      <c:valAx>
        <c:axId val="176586112"/>
        <c:scaling>
          <c:orientation val="minMax"/>
        </c:scaling>
        <c:axPos val="l"/>
        <c:majorGridlines/>
        <c:title>
          <c:tx>
            <c:rich>
              <a:bodyPr rot="-5400000" vert="horz"/>
              <a:lstStyle/>
              <a:p>
                <a:pPr>
                  <a:defRPr sz="1700"/>
                </a:pPr>
                <a:r>
                  <a:rPr lang="en-US" sz="1700" dirty="0" smtClean="0"/>
                  <a:t>% of Cases</a:t>
                </a:r>
                <a:endParaRPr lang="en-US" sz="1700" dirty="0"/>
              </a:p>
            </c:rich>
          </c:tx>
          <c:layout/>
        </c:title>
        <c:numFmt formatCode="General" sourceLinked="1"/>
        <c:tickLblPos val="nextTo"/>
        <c:txPr>
          <a:bodyPr/>
          <a:lstStyle/>
          <a:p>
            <a:pPr>
              <a:defRPr sz="1500" b="1"/>
            </a:pPr>
            <a:endParaRPr lang="en-US"/>
          </a:p>
        </c:txPr>
        <c:crossAx val="176572288"/>
        <c:crosses val="autoZero"/>
        <c:crossBetween val="midCat"/>
        <c:majorUnit val="25"/>
      </c:valAx>
      <c:spPr>
        <a:solidFill>
          <a:schemeClr val="bg2"/>
        </a:solidFill>
        <a:ln>
          <a:solidFill>
            <a:schemeClr val="tx1"/>
          </a:solidFill>
        </a:ln>
      </c:spPr>
    </c:plotArea>
    <c:legend>
      <c:legendPos val="t"/>
      <c:layout>
        <c:manualLayout>
          <c:xMode val="edge"/>
          <c:yMode val="edge"/>
          <c:x val="0.57097769028872281"/>
          <c:y val="0.1"/>
          <c:w val="0.33707756358042229"/>
          <c:h val="0.12551268591426071"/>
        </c:manualLayout>
      </c:layout>
      <c:spPr>
        <a:solidFill>
          <a:srgbClr val="000000"/>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300"/>
      <c:perspective val="30"/>
    </c:view3D>
    <c:plotArea>
      <c:layout>
        <c:manualLayout>
          <c:layoutTarget val="inner"/>
          <c:xMode val="edge"/>
          <c:yMode val="edge"/>
          <c:x val="1.7973856209150325E-2"/>
          <c:y val="3.3950617283950615E-2"/>
          <c:w val="0.58164370078740157"/>
          <c:h val="0.70412073490813665"/>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66FFFF"/>
              </a:solidFill>
              <a:ln w="25400">
                <a:solidFill>
                  <a:srgbClr val="000000"/>
                </a:solidFill>
              </a:ln>
            </c:spPr>
          </c:dPt>
          <c:dLbls>
            <c:dLbl>
              <c:idx val="2"/>
              <c:layout>
                <c:manualLayout>
                  <c:x val="-4.1666666666666683E-3"/>
                  <c:y val="1.3513513513513521E-2"/>
                </c:manualLayout>
              </c:layout>
              <c:dLblPos val="bestFit"/>
              <c:showVal val="1"/>
            </c:dLbl>
            <c:dLbl>
              <c:idx val="3"/>
              <c:layout>
                <c:manualLayout>
                  <c:x val="-1.6666666666666701E-2"/>
                  <c:y val="-4.5045045045045043E-2"/>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0.53790000000000004</c:v>
                </c:pt>
                <c:pt idx="1">
                  <c:v>0.39250000000000207</c:v>
                </c:pt>
                <c:pt idx="2">
                  <c:v>1.9000000000000107E-2</c:v>
                </c:pt>
                <c:pt idx="3">
                  <c:v>5.0599999999999999E-2</c:v>
                </c:pt>
              </c:numCache>
            </c:numRef>
          </c:val>
        </c:ser>
      </c:pie3DChart>
    </c:plotArea>
    <c:legend>
      <c:legendPos val="r"/>
      <c:layout>
        <c:manualLayout>
          <c:xMode val="edge"/>
          <c:yMode val="edge"/>
          <c:x val="0.65175196850394546"/>
          <c:y val="0.1089288501099525"/>
          <c:w val="0.22116469816272971"/>
          <c:h val="0.70106121869902338"/>
        </c:manualLayout>
      </c:layout>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320"/>
      <c:perspective val="30"/>
    </c:view3D>
    <c:plotArea>
      <c:layout>
        <c:manualLayout>
          <c:layoutTarget val="inner"/>
          <c:xMode val="edge"/>
          <c:yMode val="edge"/>
          <c:x val="0.16706427653990091"/>
          <c:y val="8.6403032954214032E-2"/>
          <c:w val="0.60024878539118864"/>
          <c:h val="0.64693059200934011"/>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66FFFF"/>
              </a:solidFill>
              <a:ln w="25400">
                <a:solidFill>
                  <a:srgbClr val="000000"/>
                </a:solidFill>
              </a:ln>
            </c:spPr>
          </c:dPt>
          <c:dLbls>
            <c:dLbl>
              <c:idx val="2"/>
              <c:layout>
                <c:manualLayout>
                  <c:x val="-2.4822695035460994E-2"/>
                  <c:y val="1.4814814814814815E-2"/>
                </c:manualLayout>
              </c:layout>
              <c:dLblPos val="bestFit"/>
              <c:showVal val="1"/>
            </c:dLbl>
            <c:dLbl>
              <c:idx val="3"/>
              <c:layout>
                <c:manualLayout>
                  <c:x val="-4.6099290780141904E-2"/>
                  <c:y val="-5.5555555555555455E-2"/>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0.56120000000000003</c:v>
                </c:pt>
                <c:pt idx="1">
                  <c:v>0.36680000000000201</c:v>
                </c:pt>
                <c:pt idx="2">
                  <c:v>2.5200000000000011E-2</c:v>
                </c:pt>
                <c:pt idx="3">
                  <c:v>4.6899999999999997E-2</c:v>
                </c:pt>
              </c:numCache>
            </c:numRef>
          </c:val>
        </c:ser>
      </c:pie3DChart>
    </c:plotArea>
    <c:plotVisOnly val="1"/>
  </c:chart>
  <c:txPr>
    <a:bodyPr/>
    <a:lstStyle/>
    <a:p>
      <a:pPr>
        <a:defRPr sz="1800"/>
      </a:pPr>
      <a:endParaRPr lang="en-US"/>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6642343198481728E-2"/>
          <c:y val="6.1607174103237093E-2"/>
          <c:w val="0.89090800072404741"/>
          <c:h val="0.62493613298338535"/>
        </c:manualLayout>
      </c:layout>
      <c:lineChart>
        <c:grouping val="standard"/>
        <c:ser>
          <c:idx val="0"/>
          <c:order val="0"/>
          <c:tx>
            <c:strRef>
              <c:f>Sheet1!$B$1</c:f>
              <c:strCache>
                <c:ptCount val="1"/>
                <c:pt idx="0">
                  <c:v>Myopathy</c:v>
                </c:pt>
              </c:strCache>
            </c:strRef>
          </c:tx>
          <c:spPr>
            <a:ln w="41275">
              <a:solidFill>
                <a:srgbClr val="FFFF00"/>
              </a:solidFill>
            </a:ln>
          </c:spPr>
          <c:marker>
            <c:symbol val="none"/>
          </c:marker>
          <c:cat>
            <c:numRef>
              <c:f>Sheet1!$A$2:$A$26</c:f>
              <c:numCache>
                <c:formatCode>General</c:formatCode>
                <c:ptCount val="2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numCache>
            </c:numRef>
          </c:cat>
          <c:val>
            <c:numRef>
              <c:f>Sheet1!$B$2:$B$26</c:f>
              <c:numCache>
                <c:formatCode>General</c:formatCode>
                <c:ptCount val="25"/>
                <c:pt idx="0">
                  <c:v>44.444399999999995</c:v>
                </c:pt>
                <c:pt idx="1">
                  <c:v>56.363600000000005</c:v>
                </c:pt>
                <c:pt idx="2">
                  <c:v>61.428600000000003</c:v>
                </c:pt>
                <c:pt idx="3">
                  <c:v>55.681799999999996</c:v>
                </c:pt>
                <c:pt idx="4">
                  <c:v>46.153800000000004</c:v>
                </c:pt>
                <c:pt idx="5">
                  <c:v>46.610200000000006</c:v>
                </c:pt>
                <c:pt idx="6">
                  <c:v>49.315100000000001</c:v>
                </c:pt>
                <c:pt idx="7">
                  <c:v>52.482300000000002</c:v>
                </c:pt>
                <c:pt idx="8">
                  <c:v>61.842100000000002</c:v>
                </c:pt>
                <c:pt idx="9">
                  <c:v>52.147200000000005</c:v>
                </c:pt>
                <c:pt idx="10">
                  <c:v>48.5075</c:v>
                </c:pt>
                <c:pt idx="11">
                  <c:v>57.792200000000214</c:v>
                </c:pt>
                <c:pt idx="12">
                  <c:v>58.169900000000013</c:v>
                </c:pt>
                <c:pt idx="13">
                  <c:v>56.164400000000001</c:v>
                </c:pt>
                <c:pt idx="14">
                  <c:v>49.650300000000001</c:v>
                </c:pt>
                <c:pt idx="15">
                  <c:v>52.9801</c:v>
                </c:pt>
                <c:pt idx="16">
                  <c:v>59.638600000000011</c:v>
                </c:pt>
                <c:pt idx="17">
                  <c:v>52.903200000000005</c:v>
                </c:pt>
                <c:pt idx="18">
                  <c:v>52.866200000000006</c:v>
                </c:pt>
                <c:pt idx="19">
                  <c:v>60.248400000000011</c:v>
                </c:pt>
                <c:pt idx="20">
                  <c:v>55.029600000000002</c:v>
                </c:pt>
                <c:pt idx="21">
                  <c:v>61.702100000000229</c:v>
                </c:pt>
                <c:pt idx="22">
                  <c:v>60</c:v>
                </c:pt>
                <c:pt idx="23">
                  <c:v>54.773900000000012</c:v>
                </c:pt>
                <c:pt idx="24">
                  <c:v>55.440400000000004</c:v>
                </c:pt>
              </c:numCache>
            </c:numRef>
          </c:val>
        </c:ser>
        <c:ser>
          <c:idx val="1"/>
          <c:order val="1"/>
          <c:tx>
            <c:strRef>
              <c:f>Sheet1!$C$1</c:f>
              <c:strCache>
                <c:ptCount val="1"/>
                <c:pt idx="0">
                  <c:v>Congenital</c:v>
                </c:pt>
              </c:strCache>
            </c:strRef>
          </c:tx>
          <c:spPr>
            <a:ln w="41275">
              <a:solidFill>
                <a:srgbClr val="00FF00"/>
              </a:solidFill>
            </a:ln>
          </c:spPr>
          <c:marker>
            <c:symbol val="none"/>
          </c:marker>
          <c:cat>
            <c:numRef>
              <c:f>Sheet1!$A$2:$A$26</c:f>
              <c:numCache>
                <c:formatCode>General</c:formatCode>
                <c:ptCount val="2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numCache>
            </c:numRef>
          </c:cat>
          <c:val>
            <c:numRef>
              <c:f>Sheet1!$C$2:$C$26</c:f>
              <c:numCache>
                <c:formatCode>General</c:formatCode>
                <c:ptCount val="25"/>
                <c:pt idx="0">
                  <c:v>40.740700000000011</c:v>
                </c:pt>
                <c:pt idx="1">
                  <c:v>41.818200000000004</c:v>
                </c:pt>
                <c:pt idx="2">
                  <c:v>31.428599999999804</c:v>
                </c:pt>
                <c:pt idx="3">
                  <c:v>39.772700000000206</c:v>
                </c:pt>
                <c:pt idx="4">
                  <c:v>51.282100000000113</c:v>
                </c:pt>
                <c:pt idx="5">
                  <c:v>50</c:v>
                </c:pt>
                <c:pt idx="6">
                  <c:v>42.465800000000002</c:v>
                </c:pt>
                <c:pt idx="7">
                  <c:v>43.262400000000063</c:v>
                </c:pt>
                <c:pt idx="8">
                  <c:v>32.236800000000002</c:v>
                </c:pt>
                <c:pt idx="9">
                  <c:v>38.036800000000007</c:v>
                </c:pt>
                <c:pt idx="10">
                  <c:v>42.537300000000002</c:v>
                </c:pt>
                <c:pt idx="11">
                  <c:v>33.766200000000012</c:v>
                </c:pt>
                <c:pt idx="12">
                  <c:v>32.679700000000011</c:v>
                </c:pt>
                <c:pt idx="13">
                  <c:v>35.616400000000006</c:v>
                </c:pt>
                <c:pt idx="14">
                  <c:v>35.664300000000011</c:v>
                </c:pt>
                <c:pt idx="15">
                  <c:v>43.046400000000006</c:v>
                </c:pt>
                <c:pt idx="16">
                  <c:v>31.325299999999881</c:v>
                </c:pt>
                <c:pt idx="17">
                  <c:v>40.645200000000003</c:v>
                </c:pt>
                <c:pt idx="18">
                  <c:v>41.401299999999999</c:v>
                </c:pt>
                <c:pt idx="19">
                  <c:v>32.9193</c:v>
                </c:pt>
                <c:pt idx="20">
                  <c:v>38.461500000000001</c:v>
                </c:pt>
                <c:pt idx="21">
                  <c:v>29.787199999999881</c:v>
                </c:pt>
                <c:pt idx="22">
                  <c:v>35.714300000000001</c:v>
                </c:pt>
                <c:pt idx="23">
                  <c:v>37.185900000000011</c:v>
                </c:pt>
                <c:pt idx="24">
                  <c:v>38.860100000000003</c:v>
                </c:pt>
              </c:numCache>
            </c:numRef>
          </c:val>
        </c:ser>
        <c:marker val="1"/>
        <c:axId val="209119488"/>
        <c:axId val="209600512"/>
      </c:lineChart>
      <c:catAx>
        <c:axId val="209119488"/>
        <c:scaling>
          <c:orientation val="minMax"/>
        </c:scaling>
        <c:axPos val="b"/>
        <c:numFmt formatCode="General" sourceLinked="1"/>
        <c:tickLblPos val="nextTo"/>
        <c:txPr>
          <a:bodyPr rot="-3600000"/>
          <a:lstStyle/>
          <a:p>
            <a:pPr>
              <a:defRPr sz="1500" b="1"/>
            </a:pPr>
            <a:endParaRPr lang="en-US"/>
          </a:p>
        </c:txPr>
        <c:crossAx val="209600512"/>
        <c:crosses val="autoZero"/>
        <c:auto val="1"/>
        <c:lblAlgn val="ctr"/>
        <c:lblOffset val="100"/>
      </c:catAx>
      <c:valAx>
        <c:axId val="209600512"/>
        <c:scaling>
          <c:orientation val="minMax"/>
          <c:max val="100"/>
        </c:scaling>
        <c:axPos val="l"/>
        <c:majorGridlines/>
        <c:title>
          <c:tx>
            <c:rich>
              <a:bodyPr rot="-5400000" vert="horz"/>
              <a:lstStyle/>
              <a:p>
                <a:pPr>
                  <a:defRPr sz="1700"/>
                </a:pPr>
                <a:r>
                  <a:rPr lang="en-US" sz="1700" dirty="0" smtClean="0"/>
                  <a:t>% of Cases</a:t>
                </a:r>
                <a:endParaRPr lang="en-US" sz="1700" dirty="0"/>
              </a:p>
            </c:rich>
          </c:tx>
        </c:title>
        <c:numFmt formatCode="General" sourceLinked="1"/>
        <c:tickLblPos val="nextTo"/>
        <c:txPr>
          <a:bodyPr/>
          <a:lstStyle/>
          <a:p>
            <a:pPr>
              <a:defRPr sz="1500" b="1"/>
            </a:pPr>
            <a:endParaRPr lang="en-US"/>
          </a:p>
        </c:txPr>
        <c:crossAx val="209119488"/>
        <c:crosses val="autoZero"/>
        <c:crossBetween val="midCat"/>
        <c:majorUnit val="25"/>
      </c:valAx>
      <c:spPr>
        <a:solidFill>
          <a:schemeClr val="bg2"/>
        </a:solidFill>
        <a:ln>
          <a:solidFill>
            <a:schemeClr val="tx1"/>
          </a:solidFill>
        </a:ln>
      </c:spPr>
    </c:plotArea>
    <c:legend>
      <c:legendPos val="t"/>
      <c:layout>
        <c:manualLayout>
          <c:xMode val="edge"/>
          <c:yMode val="edge"/>
          <c:x val="0.57097769028872303"/>
          <c:y val="0.1"/>
          <c:w val="0.33707756358042257"/>
          <c:h val="0.1644015748031496"/>
        </c:manualLayout>
      </c:layout>
      <c:spPr>
        <a:solidFill>
          <a:srgbClr val="000000"/>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150"/>
      <c:perspective val="30"/>
    </c:view3D>
    <c:plotArea>
      <c:layout>
        <c:manualLayout>
          <c:layoutTarget val="inner"/>
          <c:xMode val="edge"/>
          <c:yMode val="edge"/>
          <c:x val="1.7973856209150325E-2"/>
          <c:y val="3.3950617283950615E-2"/>
          <c:w val="0.58164370078740157"/>
          <c:h val="0.70412073490813665"/>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66FFFF"/>
              </a:solidFill>
              <a:ln w="25400">
                <a:solidFill>
                  <a:srgbClr val="000000"/>
                </a:solidFill>
              </a:ln>
            </c:spPr>
          </c:dPt>
          <c:dLbls>
            <c:dLbl>
              <c:idx val="2"/>
              <c:layout>
                <c:manualLayout>
                  <c:x val="1.4583333333333341E-2"/>
                  <c:y val="-3.6036036036036036E-2"/>
                </c:manualLayout>
              </c:layout>
              <c:dLblPos val="bestFit"/>
              <c:showVal val="1"/>
            </c:dLbl>
            <c:dLbl>
              <c:idx val="3"/>
              <c:layout>
                <c:manualLayout>
                  <c:x val="-1.2500000000000001E-2"/>
                  <c:y val="-4.5045045045045053E-3"/>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0.65930000000000322</c:v>
                </c:pt>
                <c:pt idx="1">
                  <c:v>0.28300000000000008</c:v>
                </c:pt>
                <c:pt idx="2">
                  <c:v>2.9100000000000001E-2</c:v>
                </c:pt>
                <c:pt idx="3">
                  <c:v>2.8500000000000001E-2</c:v>
                </c:pt>
              </c:numCache>
            </c:numRef>
          </c:val>
        </c:ser>
      </c:pie3DChart>
    </c:plotArea>
    <c:legend>
      <c:legendPos val="r"/>
      <c:layout>
        <c:manualLayout>
          <c:xMode val="edge"/>
          <c:yMode val="edge"/>
          <c:x val="0.65175196850394546"/>
          <c:y val="0.1089288501099525"/>
          <c:w val="0.22116469816272971"/>
          <c:h val="0.70106121869902338"/>
        </c:manualLayout>
      </c:layout>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65"/>
      <c:rotY val="150"/>
      <c:perspective val="30"/>
    </c:view3D>
    <c:plotArea>
      <c:layout>
        <c:manualLayout>
          <c:layoutTarget val="inner"/>
          <c:xMode val="edge"/>
          <c:yMode val="edge"/>
          <c:x val="0.16706427653990091"/>
          <c:y val="8.6403032954214032E-2"/>
          <c:w val="0.60024878539118864"/>
          <c:h val="0.64693059200934011"/>
        </c:manualLayout>
      </c:layout>
      <c:pie3DChart>
        <c:varyColors val="1"/>
        <c:ser>
          <c:idx val="0"/>
          <c:order val="0"/>
          <c:tx>
            <c:strRef>
              <c:f>Sheet1!$B$1</c:f>
              <c:strCache>
                <c:ptCount val="1"/>
                <c:pt idx="0">
                  <c:v>%</c:v>
                </c:pt>
              </c:strCache>
            </c:strRef>
          </c:tx>
          <c:spPr>
            <a:ln w="25400">
              <a:solidFill>
                <a:srgbClr val="000000"/>
              </a:solidFill>
            </a:ln>
          </c:spPr>
          <c:dPt>
            <c:idx val="0"/>
            <c:spPr>
              <a:solidFill>
                <a:srgbClr val="FFFF00"/>
              </a:solidFill>
              <a:ln w="25400">
                <a:solidFill>
                  <a:srgbClr val="000000"/>
                </a:solidFill>
              </a:ln>
            </c:spPr>
          </c:dPt>
          <c:dPt>
            <c:idx val="1"/>
            <c:spPr>
              <a:solidFill>
                <a:srgbClr val="00FF00"/>
              </a:solidFill>
              <a:ln w="25400">
                <a:solidFill>
                  <a:srgbClr val="000000"/>
                </a:solidFill>
              </a:ln>
            </c:spPr>
          </c:dPt>
          <c:dPt>
            <c:idx val="2"/>
            <c:spPr>
              <a:solidFill>
                <a:schemeClr val="bg1">
                  <a:lumMod val="50000"/>
                  <a:lumOff val="50000"/>
                </a:schemeClr>
              </a:solidFill>
              <a:ln w="25400">
                <a:solidFill>
                  <a:srgbClr val="000000"/>
                </a:solidFill>
              </a:ln>
            </c:spPr>
          </c:dPt>
          <c:dPt>
            <c:idx val="3"/>
            <c:spPr>
              <a:solidFill>
                <a:srgbClr val="66FFFF"/>
              </a:solidFill>
              <a:ln w="25400">
                <a:solidFill>
                  <a:srgbClr val="000000"/>
                </a:solidFill>
              </a:ln>
            </c:spPr>
          </c:dPt>
          <c:dLbls>
            <c:dLbl>
              <c:idx val="2"/>
              <c:layout>
                <c:manualLayout>
                  <c:x val="3.5460992907801452E-3"/>
                  <c:y val="-3.333333333333327E-2"/>
                </c:manualLayout>
              </c:layout>
              <c:dLblPos val="bestFit"/>
              <c:showVal val="1"/>
            </c:dLbl>
            <c:dLbl>
              <c:idx val="3"/>
              <c:layout>
                <c:manualLayout>
                  <c:x val="-2.4822695035460994E-2"/>
                  <c:y val="0"/>
                </c:manualLayout>
              </c:layout>
              <c:dLblPos val="bestFit"/>
              <c:showVal val="1"/>
            </c:dLbl>
            <c:numFmt formatCode="0%" sourceLinked="0"/>
            <c:txPr>
              <a:bodyPr/>
              <a:lstStyle/>
              <a:p>
                <a:pPr>
                  <a:defRPr sz="1500" b="1"/>
                </a:pPr>
                <a:endParaRPr lang="en-US"/>
              </a:p>
            </c:txPr>
            <c:dLblPos val="outEnd"/>
            <c:showVal val="1"/>
            <c:showLeaderLines val="1"/>
          </c:dLbls>
          <c:cat>
            <c:strRef>
              <c:f>Sheet1!$A$2:$A$5</c:f>
              <c:strCache>
                <c:ptCount val="4"/>
                <c:pt idx="0">
                  <c:v>Myopathy</c:v>
                </c:pt>
                <c:pt idx="1">
                  <c:v>Congenital</c:v>
                </c:pt>
                <c:pt idx="2">
                  <c:v>Other</c:v>
                </c:pt>
                <c:pt idx="3">
                  <c:v>ReTX</c:v>
                </c:pt>
              </c:strCache>
            </c:strRef>
          </c:cat>
          <c:val>
            <c:numRef>
              <c:f>Sheet1!$B$2:$B$5</c:f>
              <c:numCache>
                <c:formatCode>0.00%</c:formatCode>
                <c:ptCount val="4"/>
                <c:pt idx="0">
                  <c:v>0.65400000000000413</c:v>
                </c:pt>
                <c:pt idx="1">
                  <c:v>0.23330000000000001</c:v>
                </c:pt>
                <c:pt idx="2">
                  <c:v>2.6200000000000011E-2</c:v>
                </c:pt>
                <c:pt idx="3">
                  <c:v>8.6500000000000007E-2</c:v>
                </c:pt>
              </c:numCache>
            </c:numRef>
          </c:val>
        </c:ser>
      </c:pie3DChart>
    </c:plotArea>
    <c:plotVisOnly val="1"/>
  </c:chart>
  <c:txPr>
    <a:bodyPr/>
    <a:lstStyle/>
    <a:p>
      <a:pPr>
        <a:defRPr sz="1800"/>
      </a:pPr>
      <a:endParaRPr lang="en-US"/>
    </a:p>
  </c:txPr>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6642343198481728E-2"/>
          <c:y val="6.1607174103237093E-2"/>
          <c:w val="0.89090800072404741"/>
          <c:h val="0.62493613298338535"/>
        </c:manualLayout>
      </c:layout>
      <c:lineChart>
        <c:grouping val="standard"/>
        <c:ser>
          <c:idx val="0"/>
          <c:order val="0"/>
          <c:tx>
            <c:strRef>
              <c:f>Sheet1!$B$1</c:f>
              <c:strCache>
                <c:ptCount val="1"/>
                <c:pt idx="0">
                  <c:v>Myopathy</c:v>
                </c:pt>
              </c:strCache>
            </c:strRef>
          </c:tx>
          <c:spPr>
            <a:ln w="41275">
              <a:solidFill>
                <a:srgbClr val="FFFF00"/>
              </a:solidFill>
            </a:ln>
          </c:spPr>
          <c:marker>
            <c:symbol val="none"/>
          </c:marker>
          <c:cat>
            <c:numRef>
              <c:f>Sheet1!$A$2:$A$26</c:f>
              <c:numCache>
                <c:formatCode>General</c:formatCode>
                <c:ptCount val="2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numCache>
            </c:numRef>
          </c:cat>
          <c:val>
            <c:numRef>
              <c:f>Sheet1!$B$2:$B$26</c:f>
              <c:numCache>
                <c:formatCode>General</c:formatCode>
                <c:ptCount val="25"/>
                <c:pt idx="0">
                  <c:v>70.270299999999992</c:v>
                </c:pt>
                <c:pt idx="1">
                  <c:v>67.647099999999995</c:v>
                </c:pt>
                <c:pt idx="2">
                  <c:v>73.404300000000006</c:v>
                </c:pt>
                <c:pt idx="3">
                  <c:v>71.428600000000003</c:v>
                </c:pt>
                <c:pt idx="4">
                  <c:v>70.491800000000026</c:v>
                </c:pt>
                <c:pt idx="5">
                  <c:v>66.666699999999992</c:v>
                </c:pt>
                <c:pt idx="6">
                  <c:v>61.6</c:v>
                </c:pt>
                <c:pt idx="7">
                  <c:v>63.703700000000012</c:v>
                </c:pt>
                <c:pt idx="8">
                  <c:v>64.122099999999989</c:v>
                </c:pt>
                <c:pt idx="9">
                  <c:v>70.629399999999919</c:v>
                </c:pt>
                <c:pt idx="10">
                  <c:v>61.688300000000012</c:v>
                </c:pt>
                <c:pt idx="11">
                  <c:v>61.029400000000003</c:v>
                </c:pt>
                <c:pt idx="12">
                  <c:v>64.444400000000442</c:v>
                </c:pt>
                <c:pt idx="13">
                  <c:v>66.443000000000026</c:v>
                </c:pt>
                <c:pt idx="14">
                  <c:v>66.455699999999993</c:v>
                </c:pt>
                <c:pt idx="15">
                  <c:v>61.046500000000002</c:v>
                </c:pt>
                <c:pt idx="16">
                  <c:v>62.650600000000004</c:v>
                </c:pt>
                <c:pt idx="17">
                  <c:v>71.264399999999995</c:v>
                </c:pt>
                <c:pt idx="18">
                  <c:v>65.432100000000005</c:v>
                </c:pt>
                <c:pt idx="19">
                  <c:v>63.101600000000005</c:v>
                </c:pt>
                <c:pt idx="20">
                  <c:v>69.767399999999995</c:v>
                </c:pt>
                <c:pt idx="21">
                  <c:v>66.128999999999948</c:v>
                </c:pt>
                <c:pt idx="22">
                  <c:v>64.444400000000442</c:v>
                </c:pt>
                <c:pt idx="23">
                  <c:v>63.586999999999996</c:v>
                </c:pt>
                <c:pt idx="24">
                  <c:v>63.076900000000002</c:v>
                </c:pt>
              </c:numCache>
            </c:numRef>
          </c:val>
        </c:ser>
        <c:ser>
          <c:idx val="1"/>
          <c:order val="1"/>
          <c:tx>
            <c:strRef>
              <c:f>Sheet1!$C$1</c:f>
              <c:strCache>
                <c:ptCount val="1"/>
                <c:pt idx="0">
                  <c:v>Congenital</c:v>
                </c:pt>
              </c:strCache>
            </c:strRef>
          </c:tx>
          <c:spPr>
            <a:ln w="41275">
              <a:solidFill>
                <a:srgbClr val="00FF00"/>
              </a:solidFill>
            </a:ln>
          </c:spPr>
          <c:marker>
            <c:symbol val="none"/>
          </c:marker>
          <c:cat>
            <c:numRef>
              <c:f>Sheet1!$A$2:$A$26</c:f>
              <c:numCache>
                <c:formatCode>General</c:formatCode>
                <c:ptCount val="2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numCache>
            </c:numRef>
          </c:cat>
          <c:val>
            <c:numRef>
              <c:f>Sheet1!$C$2:$C$26</c:f>
              <c:numCache>
                <c:formatCode>General</c:formatCode>
                <c:ptCount val="25"/>
                <c:pt idx="0">
                  <c:v>18.918900000000001</c:v>
                </c:pt>
                <c:pt idx="1">
                  <c:v>25</c:v>
                </c:pt>
                <c:pt idx="2">
                  <c:v>21.276599999999874</c:v>
                </c:pt>
                <c:pt idx="3">
                  <c:v>21.978000000000002</c:v>
                </c:pt>
                <c:pt idx="4">
                  <c:v>22.950800000000001</c:v>
                </c:pt>
                <c:pt idx="5">
                  <c:v>27.907</c:v>
                </c:pt>
                <c:pt idx="6">
                  <c:v>35.200000000000003</c:v>
                </c:pt>
                <c:pt idx="7">
                  <c:v>32.592600000000012</c:v>
                </c:pt>
                <c:pt idx="8">
                  <c:v>27.480899999999874</c:v>
                </c:pt>
                <c:pt idx="9">
                  <c:v>25.174800000000136</c:v>
                </c:pt>
                <c:pt idx="10">
                  <c:v>31.818200000000001</c:v>
                </c:pt>
                <c:pt idx="11">
                  <c:v>35.294100000000206</c:v>
                </c:pt>
                <c:pt idx="12">
                  <c:v>28.148099999999989</c:v>
                </c:pt>
                <c:pt idx="13">
                  <c:v>25.503399999999989</c:v>
                </c:pt>
                <c:pt idx="14">
                  <c:v>24.683499999999889</c:v>
                </c:pt>
                <c:pt idx="15">
                  <c:v>26.744199999999989</c:v>
                </c:pt>
                <c:pt idx="16">
                  <c:v>30.1205</c:v>
                </c:pt>
                <c:pt idx="17">
                  <c:v>18.965499999999789</c:v>
                </c:pt>
                <c:pt idx="18">
                  <c:v>23.456800000000001</c:v>
                </c:pt>
                <c:pt idx="19">
                  <c:v>21.925099999999851</c:v>
                </c:pt>
                <c:pt idx="20">
                  <c:v>20.930199999999989</c:v>
                </c:pt>
                <c:pt idx="21">
                  <c:v>19.354800000000129</c:v>
                </c:pt>
                <c:pt idx="22">
                  <c:v>22.222199999999859</c:v>
                </c:pt>
                <c:pt idx="23">
                  <c:v>26.630400000000005</c:v>
                </c:pt>
                <c:pt idx="24">
                  <c:v>24.615400000000001</c:v>
                </c:pt>
              </c:numCache>
            </c:numRef>
          </c:val>
        </c:ser>
        <c:marker val="1"/>
        <c:axId val="209954304"/>
        <c:axId val="209955840"/>
      </c:lineChart>
      <c:catAx>
        <c:axId val="209954304"/>
        <c:scaling>
          <c:orientation val="minMax"/>
        </c:scaling>
        <c:axPos val="b"/>
        <c:numFmt formatCode="General" sourceLinked="1"/>
        <c:tickLblPos val="nextTo"/>
        <c:txPr>
          <a:bodyPr rot="-3600000"/>
          <a:lstStyle/>
          <a:p>
            <a:pPr>
              <a:defRPr sz="1500" b="1"/>
            </a:pPr>
            <a:endParaRPr lang="en-US"/>
          </a:p>
        </c:txPr>
        <c:crossAx val="209955840"/>
        <c:crosses val="autoZero"/>
        <c:auto val="1"/>
        <c:lblAlgn val="ctr"/>
        <c:lblOffset val="100"/>
      </c:catAx>
      <c:valAx>
        <c:axId val="209955840"/>
        <c:scaling>
          <c:orientation val="minMax"/>
        </c:scaling>
        <c:axPos val="l"/>
        <c:majorGridlines/>
        <c:title>
          <c:tx>
            <c:rich>
              <a:bodyPr rot="-5400000" vert="horz"/>
              <a:lstStyle/>
              <a:p>
                <a:pPr>
                  <a:defRPr sz="1700"/>
                </a:pPr>
                <a:r>
                  <a:rPr lang="en-US" sz="1700" dirty="0" smtClean="0"/>
                  <a:t>% of Cases</a:t>
                </a:r>
                <a:endParaRPr lang="en-US" sz="1700" dirty="0"/>
              </a:p>
            </c:rich>
          </c:tx>
        </c:title>
        <c:numFmt formatCode="General" sourceLinked="1"/>
        <c:tickLblPos val="nextTo"/>
        <c:txPr>
          <a:bodyPr/>
          <a:lstStyle/>
          <a:p>
            <a:pPr>
              <a:defRPr sz="1500" b="1"/>
            </a:pPr>
            <a:endParaRPr lang="en-US"/>
          </a:p>
        </c:txPr>
        <c:crossAx val="209954304"/>
        <c:crosses val="autoZero"/>
        <c:crossBetween val="midCat"/>
        <c:majorUnit val="25"/>
      </c:valAx>
      <c:spPr>
        <a:solidFill>
          <a:schemeClr val="bg2"/>
        </a:solidFill>
        <a:ln>
          <a:solidFill>
            <a:schemeClr val="tx1"/>
          </a:solidFill>
        </a:ln>
      </c:spPr>
    </c:plotArea>
    <c:legend>
      <c:legendPos val="t"/>
      <c:layout>
        <c:manualLayout>
          <c:xMode val="edge"/>
          <c:yMode val="edge"/>
          <c:x val="0.57097769028872303"/>
          <c:y val="0.1"/>
          <c:w val="0.33707756358042257"/>
          <c:h val="0.12551268591426071"/>
        </c:manualLayout>
      </c:layout>
      <c:spPr>
        <a:solidFill>
          <a:srgbClr val="000000"/>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96E-2"/>
          <c:w val="0.81543272245836518"/>
          <c:h val="0.6341306312120909"/>
        </c:manualLayout>
      </c:layout>
      <c:barChart>
        <c:barDir val="col"/>
        <c:grouping val="clustered"/>
        <c:ser>
          <c:idx val="0"/>
          <c:order val="0"/>
          <c:tx>
            <c:strRef>
              <c:f>Sheet1!$B$1</c:f>
              <c:strCache>
                <c:ptCount val="1"/>
                <c:pt idx="0">
                  <c:v>Number of centers 2000-2005</c:v>
                </c:pt>
              </c:strCache>
            </c:strRef>
          </c:tx>
          <c:spPr>
            <a:gradFill flip="none" rotWithShape="1">
              <a:gsLst>
                <a:gs pos="0">
                  <a:srgbClr val="208C03"/>
                </a:gs>
                <a:gs pos="50000">
                  <a:srgbClr val="20F703"/>
                </a:gs>
                <a:gs pos="100000">
                  <a:srgbClr val="208C03"/>
                </a:gs>
              </a:gsLst>
              <a:lin ang="10800000" scaled="1"/>
              <a:tileRect/>
            </a:gradFill>
          </c:spPr>
          <c:dLbls>
            <c:dLbl>
              <c:idx val="2"/>
              <c:layout>
                <c:manualLayout>
                  <c:x val="5.8997050147492737E-3"/>
                  <c:y val="6.9413106148616885E-2"/>
                </c:manualLayout>
              </c:layout>
              <c:dLblPos val="outEnd"/>
              <c:showVal val="1"/>
            </c:dLbl>
            <c:dLbl>
              <c:idx val="3"/>
              <c:spPr/>
              <c:txPr>
                <a:bodyPr/>
                <a:lstStyle/>
                <a:p>
                  <a:pPr>
                    <a:defRPr sz="1600" b="1">
                      <a:solidFill>
                        <a:schemeClr val="tx1"/>
                      </a:solidFill>
                    </a:defRPr>
                  </a:pPr>
                  <a:endParaRPr lang="en-US"/>
                </a:p>
              </c:txPr>
            </c:dLbl>
            <c:txPr>
              <a:bodyPr/>
              <a:lstStyle/>
              <a:p>
                <a:pPr>
                  <a:defRPr sz="1600" b="1">
                    <a:solidFill>
                      <a:schemeClr val="bg2"/>
                    </a:solidFill>
                  </a:defRPr>
                </a:pPr>
                <a:endParaRPr lang="en-US"/>
              </a:p>
            </c:txPr>
            <c:dLblPos val="ctr"/>
            <c:showVal val="1"/>
          </c:dLbls>
          <c:cat>
            <c:strRef>
              <c:f>Sheet1!$A$2:$A$4</c:f>
              <c:strCache>
                <c:ptCount val="3"/>
                <c:pt idx="0">
                  <c:v>1-4</c:v>
                </c:pt>
                <c:pt idx="1">
                  <c:v>5-9</c:v>
                </c:pt>
                <c:pt idx="2">
                  <c:v>10+</c:v>
                </c:pt>
              </c:strCache>
            </c:strRef>
          </c:cat>
          <c:val>
            <c:numRef>
              <c:f>Sheet1!$B$2:$B$4</c:f>
              <c:numCache>
                <c:formatCode>General</c:formatCode>
                <c:ptCount val="3"/>
                <c:pt idx="0">
                  <c:v>139</c:v>
                </c:pt>
                <c:pt idx="1">
                  <c:v>17</c:v>
                </c:pt>
                <c:pt idx="2">
                  <c:v>14</c:v>
                </c:pt>
              </c:numCache>
            </c:numRef>
          </c:val>
        </c:ser>
        <c:ser>
          <c:idx val="1"/>
          <c:order val="1"/>
          <c:tx>
            <c:strRef>
              <c:f>Sheet1!$C$1</c:f>
              <c:strCache>
                <c:ptCount val="1"/>
                <c:pt idx="0">
                  <c:v>Number of centers 2006-June 2011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dLbls>
            <c:txPr>
              <a:bodyPr/>
              <a:lstStyle/>
              <a:p>
                <a:pPr>
                  <a:defRPr sz="1600" b="1"/>
                </a:pPr>
                <a:endParaRPr lang="en-US"/>
              </a:p>
            </c:txPr>
            <c:dLblPos val="ctr"/>
            <c:showVal val="1"/>
          </c:dLbls>
          <c:cat>
            <c:strRef>
              <c:f>Sheet1!$A$2:$A$4</c:f>
              <c:strCache>
                <c:ptCount val="3"/>
                <c:pt idx="0">
                  <c:v>1-4</c:v>
                </c:pt>
                <c:pt idx="1">
                  <c:v>5-9</c:v>
                </c:pt>
                <c:pt idx="2">
                  <c:v>10+</c:v>
                </c:pt>
              </c:strCache>
            </c:strRef>
          </c:cat>
          <c:val>
            <c:numRef>
              <c:f>Sheet1!$C$2:$C$4</c:f>
              <c:numCache>
                <c:formatCode>General</c:formatCode>
                <c:ptCount val="3"/>
                <c:pt idx="0">
                  <c:v>111</c:v>
                </c:pt>
                <c:pt idx="1">
                  <c:v>21</c:v>
                </c:pt>
                <c:pt idx="2">
                  <c:v>21</c:v>
                </c:pt>
              </c:numCache>
            </c:numRef>
          </c:val>
        </c:ser>
        <c:gapWidth val="35"/>
        <c:axId val="87736704"/>
        <c:axId val="87739008"/>
      </c:barChart>
      <c:lineChart>
        <c:grouping val="standard"/>
        <c:ser>
          <c:idx val="2"/>
          <c:order val="2"/>
          <c:tx>
            <c:strRef>
              <c:f>Sheet1!$D$1</c:f>
              <c:strCache>
                <c:ptCount val="1"/>
                <c:pt idx="0">
                  <c:v>Percentage of transplants 2000-2005</c:v>
                </c:pt>
              </c:strCache>
            </c:strRef>
          </c:tx>
          <c:spPr>
            <a:ln w="41275">
              <a:solidFill>
                <a:srgbClr val="FFFF00"/>
              </a:solidFill>
            </a:ln>
          </c:spPr>
          <c:marker>
            <c:symbol val="diamond"/>
            <c:size val="9"/>
            <c:spPr>
              <a:solidFill>
                <a:srgbClr val="FFFF00"/>
              </a:solidFill>
              <a:ln>
                <a:solidFill>
                  <a:srgbClr val="FFFF00"/>
                </a:solidFill>
              </a:ln>
            </c:spPr>
          </c:marker>
          <c:cat>
            <c:strRef>
              <c:f>Sheet1!$A$2:$A$4</c:f>
              <c:strCache>
                <c:ptCount val="3"/>
                <c:pt idx="0">
                  <c:v>1-4</c:v>
                </c:pt>
                <c:pt idx="1">
                  <c:v>5-9</c:v>
                </c:pt>
                <c:pt idx="2">
                  <c:v>10+</c:v>
                </c:pt>
              </c:strCache>
            </c:strRef>
          </c:cat>
          <c:val>
            <c:numRef>
              <c:f>Sheet1!$D$2:$D$4</c:f>
              <c:numCache>
                <c:formatCode>General</c:formatCode>
                <c:ptCount val="3"/>
                <c:pt idx="0">
                  <c:v>33.1</c:v>
                </c:pt>
                <c:pt idx="1">
                  <c:v>26</c:v>
                </c:pt>
                <c:pt idx="2">
                  <c:v>40.9</c:v>
                </c:pt>
              </c:numCache>
            </c:numRef>
          </c:val>
        </c:ser>
        <c:ser>
          <c:idx val="3"/>
          <c:order val="3"/>
          <c:tx>
            <c:strRef>
              <c:f>Sheet1!$E$1</c:f>
              <c:strCache>
                <c:ptCount val="1"/>
                <c:pt idx="0">
                  <c:v>Percentage of transplants 2006-June 2011</c:v>
                </c:pt>
              </c:strCache>
            </c:strRef>
          </c:tx>
          <c:spPr>
            <a:ln w="41275">
              <a:solidFill>
                <a:srgbClr val="FF0000"/>
              </a:solidFill>
            </a:ln>
          </c:spPr>
          <c:marker>
            <c:symbol val="diamond"/>
            <c:size val="9"/>
            <c:spPr>
              <a:solidFill>
                <a:srgbClr val="FF0000"/>
              </a:solidFill>
              <a:ln>
                <a:solidFill>
                  <a:srgbClr val="FF0000"/>
                </a:solidFill>
              </a:ln>
            </c:spPr>
          </c:marker>
          <c:cat>
            <c:strRef>
              <c:f>Sheet1!$A$2:$A$4</c:f>
              <c:strCache>
                <c:ptCount val="3"/>
                <c:pt idx="0">
                  <c:v>1-4</c:v>
                </c:pt>
                <c:pt idx="1">
                  <c:v>5-9</c:v>
                </c:pt>
                <c:pt idx="2">
                  <c:v>10+</c:v>
                </c:pt>
              </c:strCache>
            </c:strRef>
          </c:cat>
          <c:val>
            <c:numRef>
              <c:f>Sheet1!$E$2:$E$4</c:f>
              <c:numCache>
                <c:formatCode>General</c:formatCode>
                <c:ptCount val="3"/>
                <c:pt idx="0">
                  <c:v>22.4</c:v>
                </c:pt>
                <c:pt idx="1">
                  <c:v>22.4</c:v>
                </c:pt>
                <c:pt idx="2">
                  <c:v>55.3</c:v>
                </c:pt>
              </c:numCache>
            </c:numRef>
          </c:val>
        </c:ser>
        <c:marker val="1"/>
        <c:axId val="87743104"/>
        <c:axId val="87741184"/>
      </c:lineChart>
      <c:catAx>
        <c:axId val="87736704"/>
        <c:scaling>
          <c:orientation val="minMax"/>
        </c:scaling>
        <c:axPos val="b"/>
        <c:title>
          <c:tx>
            <c:rich>
              <a:bodyPr/>
              <a:lstStyle/>
              <a:p>
                <a:pPr>
                  <a:defRPr sz="1700"/>
                </a:pPr>
                <a:r>
                  <a:rPr lang="en-US" sz="1700" dirty="0" smtClean="0"/>
                  <a:t>Average number of heart transplants per year</a:t>
                </a:r>
                <a:endParaRPr lang="en-US" sz="1700" dirty="0"/>
              </a:p>
            </c:rich>
          </c:tx>
          <c:layout>
            <c:manualLayout>
              <c:xMode val="edge"/>
              <c:yMode val="edge"/>
              <c:x val="0.22269412119945184"/>
              <c:y val="0.75567789682028796"/>
            </c:manualLayout>
          </c:layout>
        </c:title>
        <c:numFmt formatCode="General" sourceLinked="1"/>
        <c:tickLblPos val="nextTo"/>
        <c:txPr>
          <a:bodyPr rot="0"/>
          <a:lstStyle/>
          <a:p>
            <a:pPr>
              <a:defRPr sz="1500" b="1"/>
            </a:pPr>
            <a:endParaRPr lang="en-US"/>
          </a:p>
        </c:txPr>
        <c:crossAx val="87739008"/>
        <c:crosses val="autoZero"/>
        <c:auto val="1"/>
        <c:lblAlgn val="ctr"/>
        <c:lblOffset val="100"/>
        <c:tickLblSkip val="1"/>
      </c:catAx>
      <c:valAx>
        <c:axId val="87739008"/>
        <c:scaling>
          <c:orientation val="minMax"/>
          <c:max val="160"/>
        </c:scaling>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title>
        <c:numFmt formatCode="General" sourceLinked="1"/>
        <c:tickLblPos val="nextTo"/>
        <c:txPr>
          <a:bodyPr/>
          <a:lstStyle/>
          <a:p>
            <a:pPr>
              <a:defRPr sz="1500" b="1"/>
            </a:pPr>
            <a:endParaRPr lang="en-US"/>
          </a:p>
        </c:txPr>
        <c:crossAx val="87736704"/>
        <c:crosses val="autoZero"/>
        <c:crossBetween val="between"/>
        <c:majorUnit val="20"/>
      </c:valAx>
      <c:valAx>
        <c:axId val="87741184"/>
        <c:scaling>
          <c:orientation val="minMax"/>
          <c:max val="56"/>
        </c:scaling>
        <c:axPos val="r"/>
        <c:title>
          <c:tx>
            <c:rich>
              <a:bodyPr rot="-5400000" vert="horz"/>
              <a:lstStyle/>
              <a:p>
                <a:pPr>
                  <a:defRPr sz="1700"/>
                </a:pPr>
                <a:r>
                  <a:rPr lang="en-US" sz="1700" dirty="0" smtClean="0"/>
                  <a:t>% of Transplants</a:t>
                </a:r>
                <a:endParaRPr lang="en-US" sz="1700" dirty="0"/>
              </a:p>
            </c:rich>
          </c:tx>
          <c:layout/>
        </c:title>
        <c:numFmt formatCode="General" sourceLinked="1"/>
        <c:tickLblPos val="nextTo"/>
        <c:txPr>
          <a:bodyPr/>
          <a:lstStyle/>
          <a:p>
            <a:pPr>
              <a:defRPr sz="1500" b="1"/>
            </a:pPr>
            <a:endParaRPr lang="en-US"/>
          </a:p>
        </c:txPr>
        <c:crossAx val="87743104"/>
        <c:crosses val="max"/>
        <c:crossBetween val="between"/>
        <c:majorUnit val="7"/>
      </c:valAx>
      <c:catAx>
        <c:axId val="87743104"/>
        <c:scaling>
          <c:orientation val="minMax"/>
        </c:scaling>
        <c:delete val="1"/>
        <c:axPos val="b"/>
        <c:tickLblPos val="none"/>
        <c:crossAx val="87741184"/>
        <c:crosses val="autoZero"/>
        <c:auto val="1"/>
        <c:lblAlgn val="ctr"/>
        <c:lblOffset val="100"/>
      </c:catAx>
      <c:spPr>
        <a:solidFill>
          <a:schemeClr val="bg2"/>
        </a:solidFill>
        <a:ln>
          <a:solidFill>
            <a:schemeClr val="tx1"/>
          </a:solidFill>
        </a:ln>
      </c:spPr>
    </c:plotArea>
    <c:legend>
      <c:legendPos val="b"/>
      <c:layout>
        <c:manualLayout>
          <c:xMode val="edge"/>
          <c:yMode val="edge"/>
          <c:x val="7.3746312684365789E-3"/>
          <c:y val="0.83369089109762962"/>
          <c:w val="0.9826770492184056"/>
          <c:h val="0.13078998321931071"/>
        </c:manualLayout>
      </c:layout>
      <c:spPr>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46549461489444"/>
          <c:y val="2.2460834973753282E-2"/>
          <c:w val="0.8704886188795381"/>
          <c:h val="0.88467478674540678"/>
        </c:manualLayout>
      </c:layout>
      <c:barChart>
        <c:barDir val="col"/>
        <c:grouping val="percentStacked"/>
        <c:ser>
          <c:idx val="0"/>
          <c:order val="0"/>
          <c:tx>
            <c:strRef>
              <c:f>Sheet1!$A$2</c:f>
              <c:strCache>
                <c:ptCount val="1"/>
                <c:pt idx="0">
                  <c:v>Cardiomyopathy</c:v>
                </c:pt>
              </c:strCache>
            </c:strRef>
          </c:tx>
          <c:spPr>
            <a:gradFill>
              <a:gsLst>
                <a:gs pos="0">
                  <a:srgbClr val="CCCC00"/>
                </a:gs>
                <a:gs pos="50000">
                  <a:srgbClr val="FFFF00"/>
                </a:gs>
                <a:gs pos="100000">
                  <a:srgbClr val="CCCC00"/>
                </a:gs>
              </a:gsLst>
              <a:lin ang="10800000" scaled="1"/>
            </a:gradFill>
            <a:ln>
              <a:solidFill>
                <a:schemeClr val="bg2"/>
              </a:solidFill>
            </a:ln>
          </c:spPr>
          <c:dLbls>
            <c:dLbl>
              <c:idx val="0"/>
              <c:layout>
                <c:manualLayout>
                  <c:x val="0"/>
                  <c:y val="0.36244406949131358"/>
                </c:manualLayout>
              </c:layout>
              <c:dLblPos val="ctr"/>
              <c:showCatName val="1"/>
            </c:dLbl>
            <c:dLbl>
              <c:idx val="1"/>
              <c:layout>
                <c:manualLayout>
                  <c:x val="0"/>
                  <c:y val="0.25730335465879223"/>
                </c:manualLayout>
              </c:layout>
              <c:dLblPos val="ctr"/>
              <c:showCatName val="1"/>
            </c:dLbl>
            <c:dLbl>
              <c:idx val="2"/>
              <c:layout>
                <c:manualLayout>
                  <c:x val="7.1839080459770114E-3"/>
                  <c:y val="0.34513041338582751"/>
                </c:manualLayout>
              </c:layout>
              <c:dLblPos val="ctr"/>
              <c:showCatName val="1"/>
            </c:dLbl>
            <c:txPr>
              <a:bodyPr/>
              <a:lstStyle/>
              <a:p>
                <a:pPr>
                  <a:defRPr sz="1500" b="1"/>
                </a:pPr>
                <a:endParaRPr lang="en-US"/>
              </a:p>
            </c:txPr>
            <c:dLblPos val="inBase"/>
            <c:showCatName val="1"/>
          </c:dLbls>
          <c:cat>
            <c:strRef>
              <c:f>Sheet1!$B$1:$E$1</c:f>
              <c:strCache>
                <c:ptCount val="4"/>
                <c:pt idx="0">
                  <c:v>Europe</c:v>
                </c:pt>
                <c:pt idx="1">
                  <c:v>North America</c:v>
                </c:pt>
                <c:pt idx="2">
                  <c:v>Other</c:v>
                </c:pt>
                <c:pt idx="3">
                  <c:v>Column1</c:v>
                </c:pt>
              </c:strCache>
            </c:strRef>
          </c:cat>
          <c:val>
            <c:numRef>
              <c:f>Sheet1!$B$2:$E$2</c:f>
              <c:numCache>
                <c:formatCode>General</c:formatCode>
                <c:ptCount val="4"/>
                <c:pt idx="0">
                  <c:v>867</c:v>
                </c:pt>
                <c:pt idx="1">
                  <c:v>1928</c:v>
                </c:pt>
                <c:pt idx="2">
                  <c:v>112</c:v>
                </c:pt>
              </c:numCache>
            </c:numRef>
          </c:val>
        </c:ser>
        <c:ser>
          <c:idx val="1"/>
          <c:order val="1"/>
          <c:tx>
            <c:strRef>
              <c:f>Sheet1!$A$3</c:f>
              <c:strCache>
                <c:ptCount val="1"/>
                <c:pt idx="0">
                  <c:v>Congenital</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Sheet1!$B$1:$E$1</c:f>
              <c:strCache>
                <c:ptCount val="4"/>
                <c:pt idx="0">
                  <c:v>Europe</c:v>
                </c:pt>
                <c:pt idx="1">
                  <c:v>North America</c:v>
                </c:pt>
                <c:pt idx="2">
                  <c:v>Other</c:v>
                </c:pt>
                <c:pt idx="3">
                  <c:v>Column1</c:v>
                </c:pt>
              </c:strCache>
            </c:strRef>
          </c:cat>
          <c:val>
            <c:numRef>
              <c:f>Sheet1!$B$3:$E$3</c:f>
              <c:numCache>
                <c:formatCode>General</c:formatCode>
                <c:ptCount val="4"/>
                <c:pt idx="0">
                  <c:v>282</c:v>
                </c:pt>
                <c:pt idx="1">
                  <c:v>1617</c:v>
                </c:pt>
                <c:pt idx="2">
                  <c:v>30</c:v>
                </c:pt>
              </c:numCache>
            </c:numRef>
          </c:val>
        </c:ser>
        <c:ser>
          <c:idx val="2"/>
          <c:order val="2"/>
          <c:tx>
            <c:strRef>
              <c:f>Sheet1!$A$4</c:f>
              <c:strCache>
                <c:ptCount val="1"/>
                <c:pt idx="0">
                  <c:v>Coronary Artery Disease</c:v>
                </c:pt>
              </c:strCache>
            </c:strRef>
          </c:tx>
          <c:spPr>
            <a:gradFill flip="none" rotWithShape="1">
              <a:gsLst>
                <a:gs pos="0">
                  <a:srgbClr val="00B0F0"/>
                </a:gs>
                <a:gs pos="50000">
                  <a:srgbClr val="66FFFF"/>
                </a:gs>
                <a:gs pos="100000">
                  <a:srgbClr val="66CCFF"/>
                </a:gs>
              </a:gsLst>
              <a:lin ang="10800000" scaled="1"/>
              <a:tileRect/>
            </a:gradFill>
            <a:ln>
              <a:solidFill>
                <a:srgbClr val="000000"/>
              </a:solidFill>
            </a:ln>
          </c:spPr>
          <c:cat>
            <c:strRef>
              <c:f>Sheet1!$B$1:$E$1</c:f>
              <c:strCache>
                <c:ptCount val="4"/>
                <c:pt idx="0">
                  <c:v>Europe</c:v>
                </c:pt>
                <c:pt idx="1">
                  <c:v>North America</c:v>
                </c:pt>
                <c:pt idx="2">
                  <c:v>Other</c:v>
                </c:pt>
                <c:pt idx="3">
                  <c:v>Column1</c:v>
                </c:pt>
              </c:strCache>
            </c:strRef>
          </c:cat>
          <c:val>
            <c:numRef>
              <c:f>Sheet1!$B$4:$E$4</c:f>
              <c:numCache>
                <c:formatCode>General</c:formatCode>
                <c:ptCount val="4"/>
                <c:pt idx="0">
                  <c:v>6</c:v>
                </c:pt>
                <c:pt idx="1">
                  <c:v>23</c:v>
                </c:pt>
                <c:pt idx="2">
                  <c:v>3</c:v>
                </c:pt>
              </c:numCache>
            </c:numRef>
          </c:val>
        </c:ser>
        <c:ser>
          <c:idx val="3"/>
          <c:order val="3"/>
          <c:tx>
            <c:strRef>
              <c:f>Sheet1!$A$5</c:f>
              <c:strCache>
                <c:ptCount val="1"/>
                <c:pt idx="0">
                  <c:v>Malignancy</c:v>
                </c:pt>
              </c:strCache>
            </c:strRef>
          </c:tx>
          <c:spPr>
            <a:gradFill>
              <a:gsLst>
                <a:gs pos="0">
                  <a:srgbClr val="CC00CC"/>
                </a:gs>
                <a:gs pos="50000">
                  <a:srgbClr val="FF66FF"/>
                </a:gs>
                <a:gs pos="100000">
                  <a:srgbClr val="CC00CC"/>
                </a:gs>
              </a:gsLst>
              <a:lin ang="10800000" scaled="1"/>
            </a:gradFill>
            <a:ln>
              <a:solidFill>
                <a:srgbClr val="000000"/>
              </a:solidFill>
            </a:ln>
          </c:spPr>
          <c:cat>
            <c:strRef>
              <c:f>Sheet1!$B$1:$E$1</c:f>
              <c:strCache>
                <c:ptCount val="4"/>
                <c:pt idx="0">
                  <c:v>Europe</c:v>
                </c:pt>
                <c:pt idx="1">
                  <c:v>North America</c:v>
                </c:pt>
                <c:pt idx="2">
                  <c:v>Other</c:v>
                </c:pt>
                <c:pt idx="3">
                  <c:v>Column1</c:v>
                </c:pt>
              </c:strCache>
            </c:strRef>
          </c:cat>
          <c:val>
            <c:numRef>
              <c:f>Sheet1!$B$5:$E$5</c:f>
              <c:numCache>
                <c:formatCode>General</c:formatCode>
                <c:ptCount val="4"/>
                <c:pt idx="0">
                  <c:v>2</c:v>
                </c:pt>
                <c:pt idx="1">
                  <c:v>3</c:v>
                </c:pt>
                <c:pt idx="2">
                  <c:v>0</c:v>
                </c:pt>
              </c:numCache>
            </c:numRef>
          </c:val>
        </c:ser>
        <c:ser>
          <c:idx val="4"/>
          <c:order val="4"/>
          <c:tx>
            <c:strRef>
              <c:f>Sheet1!$A$6</c:f>
              <c:strCache>
                <c:ptCount val="1"/>
                <c:pt idx="0">
                  <c:v>Re-TX/Graft Failure</c:v>
                </c:pt>
              </c:strCache>
            </c:strRef>
          </c:tx>
          <c:spPr>
            <a:gradFill>
              <a:gsLst>
                <a:gs pos="0">
                  <a:srgbClr val="C00000"/>
                </a:gs>
                <a:gs pos="50000">
                  <a:srgbClr val="FF0000"/>
                </a:gs>
                <a:gs pos="100000">
                  <a:srgbClr val="C00000"/>
                </a:gs>
              </a:gsLst>
              <a:lin ang="10800000" scaled="1"/>
            </a:gradFill>
            <a:ln>
              <a:solidFill>
                <a:srgbClr val="000000"/>
              </a:solidFill>
            </a:ln>
          </c:spPr>
          <c:cat>
            <c:strRef>
              <c:f>Sheet1!$B$1:$E$1</c:f>
              <c:strCache>
                <c:ptCount val="4"/>
                <c:pt idx="0">
                  <c:v>Europe</c:v>
                </c:pt>
                <c:pt idx="1">
                  <c:v>North America</c:v>
                </c:pt>
                <c:pt idx="2">
                  <c:v>Other</c:v>
                </c:pt>
                <c:pt idx="3">
                  <c:v>Column1</c:v>
                </c:pt>
              </c:strCache>
            </c:strRef>
          </c:cat>
          <c:val>
            <c:numRef>
              <c:f>Sheet1!$B$6:$E$6</c:f>
              <c:numCache>
                <c:formatCode>General</c:formatCode>
                <c:ptCount val="4"/>
                <c:pt idx="0">
                  <c:v>23</c:v>
                </c:pt>
                <c:pt idx="1">
                  <c:v>250</c:v>
                </c:pt>
                <c:pt idx="2">
                  <c:v>2</c:v>
                </c:pt>
              </c:numCache>
            </c:numRef>
          </c:val>
        </c:ser>
        <c:ser>
          <c:idx val="5"/>
          <c:order val="5"/>
          <c:tx>
            <c:strRef>
              <c:f>Sheet1!$A$7</c:f>
              <c:strCache>
                <c:ptCount val="1"/>
                <c:pt idx="0">
                  <c:v>Other</c:v>
                </c:pt>
              </c:strCache>
            </c:strRef>
          </c:tx>
          <c:spPr>
            <a:gradFill>
              <a:gsLst>
                <a:gs pos="0">
                  <a:srgbClr val="6600CC"/>
                </a:gs>
                <a:gs pos="50000">
                  <a:srgbClr val="9933FF"/>
                </a:gs>
                <a:gs pos="100000">
                  <a:srgbClr val="6600CC"/>
                </a:gs>
              </a:gsLst>
              <a:lin ang="10800000" scaled="1"/>
            </a:gradFill>
            <a:ln>
              <a:solidFill>
                <a:srgbClr val="000000"/>
              </a:solidFill>
            </a:ln>
          </c:spPr>
          <c:cat>
            <c:strRef>
              <c:f>Sheet1!$B$1:$E$1</c:f>
              <c:strCache>
                <c:ptCount val="4"/>
                <c:pt idx="0">
                  <c:v>Europe</c:v>
                </c:pt>
                <c:pt idx="1">
                  <c:v>North America</c:v>
                </c:pt>
                <c:pt idx="2">
                  <c:v>Other</c:v>
                </c:pt>
                <c:pt idx="3">
                  <c:v>Column1</c:v>
                </c:pt>
              </c:strCache>
            </c:strRef>
          </c:cat>
          <c:val>
            <c:numRef>
              <c:f>Sheet1!$B$7:$E$7</c:f>
              <c:numCache>
                <c:formatCode>General</c:formatCode>
                <c:ptCount val="4"/>
                <c:pt idx="0">
                  <c:v>7</c:v>
                </c:pt>
                <c:pt idx="1">
                  <c:v>80</c:v>
                </c:pt>
                <c:pt idx="2">
                  <c:v>15</c:v>
                </c:pt>
              </c:numCache>
            </c:numRef>
          </c:val>
        </c:ser>
        <c:gapWidth val="45"/>
        <c:overlap val="100"/>
        <c:axId val="210026880"/>
        <c:axId val="210028416"/>
      </c:barChart>
      <c:catAx>
        <c:axId val="210026880"/>
        <c:scaling>
          <c:orientation val="minMax"/>
        </c:scaling>
        <c:delete val="1"/>
        <c:axPos val="b"/>
        <c:tickLblPos val="none"/>
        <c:crossAx val="210028416"/>
        <c:crosses val="autoZero"/>
        <c:auto val="1"/>
        <c:lblAlgn val="ctr"/>
        <c:lblOffset val="100"/>
      </c:catAx>
      <c:valAx>
        <c:axId val="210028416"/>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831157726377953"/>
            </c:manualLayout>
          </c:layout>
        </c:title>
        <c:numFmt formatCode="0%" sourceLinked="1"/>
        <c:tickLblPos val="nextTo"/>
        <c:txPr>
          <a:bodyPr/>
          <a:lstStyle/>
          <a:p>
            <a:pPr>
              <a:defRPr sz="1500" b="1"/>
            </a:pPr>
            <a:endParaRPr lang="en-US"/>
          </a:p>
        </c:txPr>
        <c:crossAx val="210026880"/>
        <c:crosses val="autoZero"/>
        <c:crossBetween val="between"/>
        <c:majorUnit val="0.2"/>
      </c:valAx>
      <c:spPr>
        <a:solidFill>
          <a:srgbClr val="000000"/>
        </a:solidFill>
        <a:ln w="12700">
          <a:solidFill>
            <a:srgbClr val="FFFFFF"/>
          </a:solidFill>
        </a:ln>
      </c:spPr>
    </c:plotArea>
    <c:legend>
      <c:legendPos val="r"/>
      <c:layout>
        <c:manualLayout>
          <c:xMode val="edge"/>
          <c:yMode val="edge"/>
          <c:x val="0.73934055118110265"/>
          <c:y val="0.14120611876640463"/>
          <c:w val="0.23192381663498957"/>
          <c:h val="0.60821276246719169"/>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8361634143559025E-2"/>
          <c:y val="3.6402642466303467E-2"/>
          <c:w val="0.91301769390895049"/>
          <c:h val="0.81128675652831561"/>
        </c:manualLayout>
      </c:layout>
      <c:barChart>
        <c:barDir val="col"/>
        <c:grouping val="stacked"/>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numRef>
              <c:f>Sheet1!$A$2:$A$7</c:f>
              <c:numCache>
                <c:formatCode>General</c:formatCode>
                <c:ptCount val="6"/>
                <c:pt idx="0">
                  <c:v>2005</c:v>
                </c:pt>
                <c:pt idx="1">
                  <c:v>2006</c:v>
                </c:pt>
                <c:pt idx="2">
                  <c:v>2007</c:v>
                </c:pt>
                <c:pt idx="3">
                  <c:v>2008</c:v>
                </c:pt>
                <c:pt idx="4">
                  <c:v>2009</c:v>
                </c:pt>
                <c:pt idx="5">
                  <c:v>2010</c:v>
                </c:pt>
              </c:numCache>
            </c:numRef>
          </c:cat>
          <c:val>
            <c:numRef>
              <c:f>Sheet1!$B$2:$B$7</c:f>
              <c:numCache>
                <c:formatCode>General</c:formatCode>
                <c:ptCount val="6"/>
                <c:pt idx="0">
                  <c:v>12.1212</c:v>
                </c:pt>
                <c:pt idx="1">
                  <c:v>11.620800000000001</c:v>
                </c:pt>
                <c:pt idx="2">
                  <c:v>14.7493</c:v>
                </c:pt>
                <c:pt idx="3">
                  <c:v>12.8947</c:v>
                </c:pt>
                <c:pt idx="4">
                  <c:v>20.680599999999902</c:v>
                </c:pt>
                <c:pt idx="5">
                  <c:v>20.3704</c:v>
                </c:pt>
              </c:numCache>
            </c:numRef>
          </c:val>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cat>
            <c:numRef>
              <c:f>Sheet1!$A$2:$A$7</c:f>
              <c:numCache>
                <c:formatCode>General</c:formatCode>
                <c:ptCount val="6"/>
                <c:pt idx="0">
                  <c:v>2005</c:v>
                </c:pt>
                <c:pt idx="1">
                  <c:v>2006</c:v>
                </c:pt>
                <c:pt idx="2">
                  <c:v>2007</c:v>
                </c:pt>
                <c:pt idx="3">
                  <c:v>2008</c:v>
                </c:pt>
                <c:pt idx="4">
                  <c:v>2009</c:v>
                </c:pt>
                <c:pt idx="5">
                  <c:v>2010</c:v>
                </c:pt>
              </c:numCache>
            </c:numRef>
          </c:cat>
          <c:val>
            <c:numRef>
              <c:f>Sheet1!$C$2:$C$7</c:f>
              <c:numCache>
                <c:formatCode>General</c:formatCode>
                <c:ptCount val="6"/>
                <c:pt idx="0">
                  <c:v>0.60606000000000004</c:v>
                </c:pt>
                <c:pt idx="1">
                  <c:v>0.30581000000000191</c:v>
                </c:pt>
                <c:pt idx="2">
                  <c:v>0.88495999999999997</c:v>
                </c:pt>
                <c:pt idx="3">
                  <c:v>1.5789500000000001</c:v>
                </c:pt>
                <c:pt idx="4">
                  <c:v>1.3089</c:v>
                </c:pt>
                <c:pt idx="5">
                  <c:v>1.587299999999995</c:v>
                </c:pt>
              </c:numCache>
            </c:numRef>
          </c:val>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cat>
            <c:numRef>
              <c:f>Sheet1!$A$2:$A$7</c:f>
              <c:numCache>
                <c:formatCode>General</c:formatCode>
                <c:ptCount val="6"/>
                <c:pt idx="0">
                  <c:v>2005</c:v>
                </c:pt>
                <c:pt idx="1">
                  <c:v>2006</c:v>
                </c:pt>
                <c:pt idx="2">
                  <c:v>2007</c:v>
                </c:pt>
                <c:pt idx="3">
                  <c:v>2008</c:v>
                </c:pt>
                <c:pt idx="4">
                  <c:v>2009</c:v>
                </c:pt>
                <c:pt idx="5">
                  <c:v>2010</c:v>
                </c:pt>
              </c:numCache>
            </c:numRef>
          </c:cat>
          <c:val>
            <c:numRef>
              <c:f>Sheet1!$D$2:$D$7</c:f>
              <c:numCache>
                <c:formatCode>General</c:formatCode>
                <c:ptCount val="6"/>
                <c:pt idx="0">
                  <c:v>9.3939400000000006</c:v>
                </c:pt>
                <c:pt idx="1">
                  <c:v>9.1743100000000002</c:v>
                </c:pt>
                <c:pt idx="2">
                  <c:v>7.0796500000000124</c:v>
                </c:pt>
                <c:pt idx="3">
                  <c:v>7.6315799999999996</c:v>
                </c:pt>
                <c:pt idx="4">
                  <c:v>6.2827200000000003</c:v>
                </c:pt>
                <c:pt idx="5">
                  <c:v>2.6455000000000002</c:v>
                </c:pt>
              </c:numCache>
            </c:numRef>
          </c:val>
        </c:ser>
        <c:ser>
          <c:idx val="3"/>
          <c:order val="3"/>
          <c:tx>
            <c:strRef>
              <c:f>Sheet1!$E$1</c:f>
              <c:strCache>
                <c:ptCount val="1"/>
                <c:pt idx="0">
                  <c:v>Any</c:v>
                </c:pt>
              </c:strCache>
            </c:strRef>
          </c:tx>
          <c:spPr>
            <a:noFill/>
          </c:spPr>
          <c:dLbls>
            <c:dLbl>
              <c:idx val="4"/>
              <c:layout>
                <c:manualLayout>
                  <c:x val="-4.8958050502307905E-3"/>
                  <c:y val="0.18401196672449982"/>
                </c:manualLayout>
              </c:layout>
              <c:dLblPos val="ctr"/>
              <c:showVal val="1"/>
            </c:dLbl>
            <c:numFmt formatCode="#,##0.0" sourceLinked="0"/>
            <c:txPr>
              <a:bodyPr/>
              <a:lstStyle/>
              <a:p>
                <a:pPr>
                  <a:defRPr sz="1500" b="1">
                    <a:solidFill>
                      <a:schemeClr val="tx1"/>
                    </a:solidFill>
                  </a:defRPr>
                </a:pPr>
                <a:endParaRPr lang="en-US"/>
              </a:p>
            </c:txPr>
            <c:dLblPos val="inBase"/>
            <c:showVal val="1"/>
          </c:dLbls>
          <c:cat>
            <c:numRef>
              <c:f>Sheet1!$A$2:$A$7</c:f>
              <c:numCache>
                <c:formatCode>General</c:formatCode>
                <c:ptCount val="6"/>
                <c:pt idx="0">
                  <c:v>2005</c:v>
                </c:pt>
                <c:pt idx="1">
                  <c:v>2006</c:v>
                </c:pt>
                <c:pt idx="2">
                  <c:v>2007</c:v>
                </c:pt>
                <c:pt idx="3">
                  <c:v>2008</c:v>
                </c:pt>
                <c:pt idx="4">
                  <c:v>2009</c:v>
                </c:pt>
                <c:pt idx="5">
                  <c:v>2010</c:v>
                </c:pt>
              </c:numCache>
            </c:numRef>
          </c:cat>
          <c:val>
            <c:numRef>
              <c:f>Sheet1!$E$2:$E$7</c:f>
              <c:numCache>
                <c:formatCode>General</c:formatCode>
                <c:ptCount val="6"/>
                <c:pt idx="0">
                  <c:v>22.121200000000005</c:v>
                </c:pt>
                <c:pt idx="1">
                  <c:v>21.100899999999999</c:v>
                </c:pt>
                <c:pt idx="2">
                  <c:v>22.713899999999999</c:v>
                </c:pt>
                <c:pt idx="3">
                  <c:v>22.1053</c:v>
                </c:pt>
                <c:pt idx="4">
                  <c:v>28.272299999999898</c:v>
                </c:pt>
                <c:pt idx="5">
                  <c:v>24.603200000000001</c:v>
                </c:pt>
              </c:numCache>
            </c:numRef>
          </c:val>
        </c:ser>
        <c:gapWidth val="40"/>
        <c:overlap val="100"/>
        <c:axId val="210232448"/>
        <c:axId val="210233984"/>
      </c:barChart>
      <c:catAx>
        <c:axId val="210232448"/>
        <c:scaling>
          <c:orientation val="minMax"/>
        </c:scaling>
        <c:axPos val="b"/>
        <c:numFmt formatCode="General" sourceLinked="1"/>
        <c:tickLblPos val="nextTo"/>
        <c:txPr>
          <a:bodyPr/>
          <a:lstStyle/>
          <a:p>
            <a:pPr>
              <a:defRPr sz="1500" b="1"/>
            </a:pPr>
            <a:endParaRPr lang="en-US"/>
          </a:p>
        </c:txPr>
        <c:crossAx val="210233984"/>
        <c:crosses val="autoZero"/>
        <c:auto val="1"/>
        <c:lblAlgn val="ctr"/>
        <c:lblOffset val="100"/>
      </c:catAx>
      <c:valAx>
        <c:axId val="210233984"/>
        <c:scaling>
          <c:orientation val="minMax"/>
          <c:max val="40"/>
        </c:scaling>
        <c:axPos val="l"/>
        <c:majorGridlines>
          <c:spPr>
            <a:ln w="6350">
              <a:solidFill>
                <a:schemeClr val="tx1"/>
              </a:solidFill>
              <a:prstDash val="sysDash"/>
            </a:ln>
          </c:spPr>
        </c:majorGridlines>
        <c:title>
          <c:tx>
            <c:rich>
              <a:bodyPr rot="-5400000" vert="horz"/>
              <a:lstStyle/>
              <a:p>
                <a:pPr>
                  <a:defRPr sz="1700"/>
                </a:pPr>
                <a:r>
                  <a:rPr lang="en-US" sz="1700"/>
                  <a:t>% of Patients</a:t>
                </a:r>
              </a:p>
            </c:rich>
          </c:tx>
        </c:title>
        <c:numFmt formatCode="General" sourceLinked="1"/>
        <c:tickLblPos val="nextTo"/>
        <c:txPr>
          <a:bodyPr/>
          <a:lstStyle/>
          <a:p>
            <a:pPr>
              <a:defRPr sz="1500" b="1"/>
            </a:pPr>
            <a:endParaRPr lang="en-US"/>
          </a:p>
        </c:txPr>
        <c:crossAx val="210232448"/>
        <c:crosses val="autoZero"/>
        <c:crossBetween val="between"/>
        <c:majorUnit val="5"/>
      </c:valAx>
      <c:spPr>
        <a:solidFill>
          <a:srgbClr val="000000"/>
        </a:solidFill>
        <a:ln>
          <a:solidFill>
            <a:srgbClr val="FFFFFF"/>
          </a:solidFill>
        </a:ln>
      </c:spPr>
    </c:plotArea>
    <c:legend>
      <c:legendPos val="r"/>
      <c:legendEntry>
        <c:idx val="0"/>
        <c:delete val="1"/>
      </c:legendEntry>
      <c:layout>
        <c:manualLayout>
          <c:xMode val="edge"/>
          <c:yMode val="edge"/>
          <c:x val="0.16169902253597609"/>
          <c:y val="5.0490235330753433E-2"/>
          <c:w val="0.18161485202280794"/>
          <c:h val="0.21970861693135821"/>
        </c:manualLayout>
      </c:layout>
      <c:overlay val="1"/>
      <c:spPr>
        <a:solidFill>
          <a:schemeClr val="bg2"/>
        </a:solidFill>
        <a:ln>
          <a:solidFill>
            <a:schemeClr val="tx1"/>
          </a:solidFill>
        </a:ln>
      </c:spPr>
      <c:txPr>
        <a:bodyPr/>
        <a:lstStyle/>
        <a:p>
          <a:pPr>
            <a:defRPr sz="1500" b="1"/>
          </a:pPr>
          <a:endParaRPr lang="en-US"/>
        </a:p>
      </c:txPr>
    </c:legend>
    <c:plotVisOnly val="1"/>
  </c:chart>
  <c:txPr>
    <a:bodyPr/>
    <a:lstStyle/>
    <a:p>
      <a:pPr>
        <a:defRPr sz="10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8361634143558997E-2"/>
          <c:y val="3.6402642466303446E-2"/>
          <c:w val="0.91301769390895049"/>
          <c:h val="0.7604392989012001"/>
        </c:manualLayout>
      </c:layout>
      <c:barChart>
        <c:barDir val="col"/>
        <c:grouping val="clustered"/>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Pt>
            <c:idx val="0"/>
            <c:spPr>
              <a:gradFill flip="none" rotWithShape="1">
                <a:gsLst>
                  <a:gs pos="0">
                    <a:srgbClr val="CCCC00"/>
                  </a:gs>
                  <a:gs pos="50000">
                    <a:srgbClr val="FFFF00"/>
                  </a:gs>
                  <a:gs pos="100000">
                    <a:srgbClr val="CCCC00"/>
                  </a:gs>
                </a:gsLst>
                <a:lin ang="10800000" scaled="1"/>
                <a:tileRect/>
              </a:gradFill>
              <a:ln>
                <a:solidFill>
                  <a:schemeClr val="bg2"/>
                </a:solidFill>
              </a:ln>
            </c:spPr>
          </c:dPt>
          <c:dLbls>
            <c:dLbl>
              <c:idx val="0"/>
              <c:layout>
                <c:manualLayout>
                  <c:x val="-4.3478260869565313E-3"/>
                  <c:y val="8.4743538413630526E-3"/>
                </c:manualLayout>
              </c:layout>
              <c:showVal val="1"/>
            </c:dLbl>
            <c:numFmt formatCode="#,##0.0" sourceLinked="0"/>
            <c:txPr>
              <a:bodyPr/>
              <a:lstStyle/>
              <a:p>
                <a:pPr>
                  <a:defRPr sz="1500" b="1"/>
                </a:pPr>
                <a:endParaRPr lang="en-US"/>
              </a:p>
            </c:txPr>
            <c:showVal val="1"/>
          </c:dLbls>
          <c:cat>
            <c:strRef>
              <c:f>Sheet1!$A$2:$A$9</c:f>
              <c:strCache>
                <c:ptCount val="8"/>
                <c:pt idx="0">
                  <c:v>Any Device (N=578)</c:v>
                </c:pt>
                <c:pt idx="1">
                  <c:v>LVAD (N=243)</c:v>
                </c:pt>
                <c:pt idx="2">
                  <c:v>ECMO (N=166)</c:v>
                </c:pt>
                <c:pt idx="3">
                  <c:v>BIVAD (N=125)</c:v>
                </c:pt>
                <c:pt idx="4">
                  <c:v>VAD+ECMO (N=28)</c:v>
                </c:pt>
                <c:pt idx="5">
                  <c:v>RVAD (N=9)</c:v>
                </c:pt>
                <c:pt idx="6">
                  <c:v>Unknown
 Type
(VAD or TAH) (N=4)</c:v>
                </c:pt>
                <c:pt idx="7">
                  <c:v>TAH (N=3)</c:v>
                </c:pt>
              </c:strCache>
            </c:strRef>
          </c:cat>
          <c:val>
            <c:numRef>
              <c:f>Sheet1!$B$2:$B$9</c:f>
              <c:numCache>
                <c:formatCode>General</c:formatCode>
                <c:ptCount val="8"/>
                <c:pt idx="0">
                  <c:v>23.315899999999999</c:v>
                </c:pt>
                <c:pt idx="1">
                  <c:v>9.8023000000000007</c:v>
                </c:pt>
                <c:pt idx="2">
                  <c:v>6.6962000000000002</c:v>
                </c:pt>
                <c:pt idx="3">
                  <c:v>5.0423999999999998</c:v>
                </c:pt>
                <c:pt idx="4">
                  <c:v>1.1294999999999935</c:v>
                </c:pt>
                <c:pt idx="5">
                  <c:v>0.36300000000000032</c:v>
                </c:pt>
                <c:pt idx="6">
                  <c:v>0.16139999999999999</c:v>
                </c:pt>
                <c:pt idx="7">
                  <c:v>0.12100000000000002</c:v>
                </c:pt>
              </c:numCache>
            </c:numRef>
          </c:val>
        </c:ser>
        <c:gapWidth val="40"/>
        <c:overlap val="-80"/>
        <c:axId val="210284928"/>
        <c:axId val="210286464"/>
      </c:barChart>
      <c:catAx>
        <c:axId val="210284928"/>
        <c:scaling>
          <c:orientation val="minMax"/>
        </c:scaling>
        <c:axPos val="b"/>
        <c:tickLblPos val="nextTo"/>
        <c:txPr>
          <a:bodyPr/>
          <a:lstStyle/>
          <a:p>
            <a:pPr>
              <a:defRPr sz="1250" b="1"/>
            </a:pPr>
            <a:endParaRPr lang="en-US"/>
          </a:p>
        </c:txPr>
        <c:crossAx val="210286464"/>
        <c:crosses val="autoZero"/>
        <c:auto val="1"/>
        <c:lblAlgn val="ctr"/>
        <c:lblOffset val="100"/>
      </c:catAx>
      <c:valAx>
        <c:axId val="210286464"/>
        <c:scaling>
          <c:orientation val="minMax"/>
          <c:max val="30"/>
        </c:scaling>
        <c:axPos val="l"/>
        <c:majorGridlines>
          <c:spPr>
            <a:ln w="6350">
              <a:solidFill>
                <a:schemeClr val="tx1"/>
              </a:solidFill>
              <a:prstDash val="sysDash"/>
            </a:ln>
          </c:spPr>
        </c:majorGridlines>
        <c:title>
          <c:tx>
            <c:rich>
              <a:bodyPr rot="-5400000" vert="horz"/>
              <a:lstStyle/>
              <a:p>
                <a:pPr>
                  <a:defRPr sz="1700"/>
                </a:pPr>
                <a:r>
                  <a:rPr lang="en-US" sz="1700"/>
                  <a:t>% of Patients</a:t>
                </a:r>
              </a:p>
            </c:rich>
          </c:tx>
        </c:title>
        <c:numFmt formatCode="General" sourceLinked="1"/>
        <c:tickLblPos val="nextTo"/>
        <c:txPr>
          <a:bodyPr/>
          <a:lstStyle/>
          <a:p>
            <a:pPr>
              <a:defRPr sz="1500" b="1"/>
            </a:pPr>
            <a:endParaRPr lang="en-US"/>
          </a:p>
        </c:txPr>
        <c:crossAx val="210284928"/>
        <c:crosses val="autoZero"/>
        <c:crossBetween val="between"/>
        <c:majorUnit val="5"/>
      </c:valAx>
      <c:spPr>
        <a:solidFill>
          <a:srgbClr val="000000"/>
        </a:solidFill>
        <a:ln>
          <a:solidFill>
            <a:srgbClr val="FFFFFF"/>
          </a:solidFill>
        </a:ln>
      </c:spPr>
    </c:plotArea>
    <c:plotVisOnly val="1"/>
  </c:chart>
  <c:txPr>
    <a:bodyPr/>
    <a:lstStyle/>
    <a:p>
      <a:pPr>
        <a:defRPr sz="10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8361634143559053E-2"/>
          <c:y val="3.6402642466303495E-2"/>
          <c:w val="0.91301769390895049"/>
          <c:h val="0.81128675652831561"/>
        </c:manualLayout>
      </c:layout>
      <c:barChart>
        <c:barDir val="col"/>
        <c:grouping val="stacked"/>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Sheet1!$A$2:$A$4</c:f>
              <c:strCache>
                <c:ptCount val="3"/>
                <c:pt idx="0">
                  <c:v>&lt;1</c:v>
                </c:pt>
                <c:pt idx="1">
                  <c:v>1-10</c:v>
                </c:pt>
                <c:pt idx="2">
                  <c:v>11-17</c:v>
                </c:pt>
              </c:strCache>
            </c:strRef>
          </c:cat>
          <c:val>
            <c:numRef>
              <c:f>Sheet1!$B$2:$B$4</c:f>
              <c:numCache>
                <c:formatCode>General</c:formatCode>
                <c:ptCount val="3"/>
                <c:pt idx="0">
                  <c:v>8.0808</c:v>
                </c:pt>
                <c:pt idx="1">
                  <c:v>16.666699999999889</c:v>
                </c:pt>
                <c:pt idx="2">
                  <c:v>20.235299999999889</c:v>
                </c:pt>
              </c:numCache>
            </c:numRef>
          </c:val>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cat>
            <c:strRef>
              <c:f>Sheet1!$A$2:$A$4</c:f>
              <c:strCache>
                <c:ptCount val="3"/>
                <c:pt idx="0">
                  <c:v>&lt;1</c:v>
                </c:pt>
                <c:pt idx="1">
                  <c:v>1-10</c:v>
                </c:pt>
                <c:pt idx="2">
                  <c:v>11-17</c:v>
                </c:pt>
              </c:strCache>
            </c:strRef>
          </c:cat>
          <c:val>
            <c:numRef>
              <c:f>Sheet1!$C$2:$C$4</c:f>
              <c:numCache>
                <c:formatCode>General</c:formatCode>
                <c:ptCount val="3"/>
                <c:pt idx="0">
                  <c:v>0.72150000000000003</c:v>
                </c:pt>
                <c:pt idx="1">
                  <c:v>1.4957299999999889</c:v>
                </c:pt>
                <c:pt idx="2">
                  <c:v>1.0588199999999999</c:v>
                </c:pt>
              </c:numCache>
            </c:numRef>
          </c:val>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cat>
            <c:strRef>
              <c:f>Sheet1!$A$2:$A$4</c:f>
              <c:strCache>
                <c:ptCount val="3"/>
                <c:pt idx="0">
                  <c:v>&lt;1</c:v>
                </c:pt>
                <c:pt idx="1">
                  <c:v>1-10</c:v>
                </c:pt>
                <c:pt idx="2">
                  <c:v>11-17</c:v>
                </c:pt>
              </c:strCache>
            </c:strRef>
          </c:cat>
          <c:val>
            <c:numRef>
              <c:f>Sheet1!$D$2:$D$4</c:f>
              <c:numCache>
                <c:formatCode>General</c:formatCode>
                <c:ptCount val="3"/>
                <c:pt idx="0">
                  <c:v>13.131299999999998</c:v>
                </c:pt>
                <c:pt idx="1">
                  <c:v>5.3418999999999999</c:v>
                </c:pt>
                <c:pt idx="2">
                  <c:v>2.9411999999999998</c:v>
                </c:pt>
              </c:numCache>
            </c:numRef>
          </c:val>
        </c:ser>
        <c:ser>
          <c:idx val="3"/>
          <c:order val="3"/>
          <c:tx>
            <c:strRef>
              <c:f>Sheet1!$E$1</c:f>
              <c:strCache>
                <c:ptCount val="1"/>
                <c:pt idx="0">
                  <c:v>Any</c:v>
                </c:pt>
              </c:strCache>
            </c:strRef>
          </c:tx>
          <c:spPr>
            <a:noFill/>
          </c:spPr>
          <c:dLbls>
            <c:dLbl>
              <c:idx val="1"/>
              <c:layout>
                <c:manualLayout>
                  <c:x val="0"/>
                  <c:y val="0.1843338226789448"/>
                </c:manualLayout>
              </c:layout>
              <c:dLblPos val="ctr"/>
              <c:showVal val="1"/>
            </c:dLbl>
            <c:dLbl>
              <c:idx val="4"/>
              <c:layout>
                <c:manualLayout>
                  <c:x val="-4.8958050502307905E-3"/>
                  <c:y val="0.18401196672449993"/>
                </c:manualLayout>
              </c:layout>
              <c:dLblPos val="ctr"/>
              <c:showVal val="1"/>
            </c:dLbl>
            <c:numFmt formatCode="#,##0.0" sourceLinked="0"/>
            <c:txPr>
              <a:bodyPr/>
              <a:lstStyle/>
              <a:p>
                <a:pPr>
                  <a:defRPr sz="1500" b="1">
                    <a:solidFill>
                      <a:schemeClr val="tx1"/>
                    </a:solidFill>
                  </a:defRPr>
                </a:pPr>
                <a:endParaRPr lang="en-US"/>
              </a:p>
            </c:txPr>
            <c:dLblPos val="inBase"/>
            <c:showVal val="1"/>
          </c:dLbls>
          <c:cat>
            <c:strRef>
              <c:f>Sheet1!$A$2:$A$4</c:f>
              <c:strCache>
                <c:ptCount val="3"/>
                <c:pt idx="0">
                  <c:v>&lt;1</c:v>
                </c:pt>
                <c:pt idx="1">
                  <c:v>1-10</c:v>
                </c:pt>
                <c:pt idx="2">
                  <c:v>11-17</c:v>
                </c:pt>
              </c:strCache>
            </c:strRef>
          </c:cat>
          <c:val>
            <c:numRef>
              <c:f>Sheet1!$E$2:$E$4</c:f>
              <c:numCache>
                <c:formatCode>General</c:formatCode>
                <c:ptCount val="3"/>
                <c:pt idx="0">
                  <c:v>21.933599999999874</c:v>
                </c:pt>
                <c:pt idx="1">
                  <c:v>23.504300000000001</c:v>
                </c:pt>
                <c:pt idx="2">
                  <c:v>24.235299999999889</c:v>
                </c:pt>
              </c:numCache>
            </c:numRef>
          </c:val>
        </c:ser>
        <c:gapWidth val="40"/>
        <c:overlap val="100"/>
        <c:axId val="210367232"/>
        <c:axId val="210369152"/>
      </c:barChart>
      <c:catAx>
        <c:axId val="210367232"/>
        <c:scaling>
          <c:orientation val="minMax"/>
        </c:scaling>
        <c:axPos val="b"/>
        <c:title>
          <c:tx>
            <c:rich>
              <a:bodyPr/>
              <a:lstStyle/>
              <a:p>
                <a:pPr>
                  <a:defRPr sz="1700"/>
                </a:pPr>
                <a:r>
                  <a:rPr lang="en-US" sz="1700" dirty="0" smtClean="0"/>
                  <a:t>Age Group</a:t>
                </a:r>
                <a:endParaRPr lang="en-US" sz="1700" dirty="0"/>
              </a:p>
            </c:rich>
          </c:tx>
        </c:title>
        <c:numFmt formatCode="General" sourceLinked="1"/>
        <c:tickLblPos val="nextTo"/>
        <c:txPr>
          <a:bodyPr/>
          <a:lstStyle/>
          <a:p>
            <a:pPr>
              <a:defRPr sz="1500" b="1"/>
            </a:pPr>
            <a:endParaRPr lang="en-US"/>
          </a:p>
        </c:txPr>
        <c:crossAx val="210369152"/>
        <c:crosses val="autoZero"/>
        <c:auto val="1"/>
        <c:lblAlgn val="ctr"/>
        <c:lblOffset val="100"/>
      </c:catAx>
      <c:valAx>
        <c:axId val="210369152"/>
        <c:scaling>
          <c:orientation val="minMax"/>
          <c:max val="40"/>
        </c:scaling>
        <c:axPos val="l"/>
        <c:majorGridlines>
          <c:spPr>
            <a:ln w="6350">
              <a:solidFill>
                <a:schemeClr val="tx1"/>
              </a:solidFill>
              <a:prstDash val="sysDash"/>
            </a:ln>
          </c:spPr>
        </c:majorGridlines>
        <c:title>
          <c:tx>
            <c:rich>
              <a:bodyPr rot="-5400000" vert="horz"/>
              <a:lstStyle/>
              <a:p>
                <a:pPr>
                  <a:defRPr sz="1700"/>
                </a:pPr>
                <a:r>
                  <a:rPr lang="en-US" sz="1700"/>
                  <a:t>% of Patients</a:t>
                </a:r>
              </a:p>
            </c:rich>
          </c:tx>
        </c:title>
        <c:numFmt formatCode="General" sourceLinked="1"/>
        <c:tickLblPos val="nextTo"/>
        <c:txPr>
          <a:bodyPr/>
          <a:lstStyle/>
          <a:p>
            <a:pPr>
              <a:defRPr sz="1500" b="1"/>
            </a:pPr>
            <a:endParaRPr lang="en-US"/>
          </a:p>
        </c:txPr>
        <c:crossAx val="210367232"/>
        <c:crosses val="autoZero"/>
        <c:crossBetween val="between"/>
        <c:majorUnit val="5"/>
      </c:valAx>
      <c:spPr>
        <a:solidFill>
          <a:srgbClr val="000000"/>
        </a:solidFill>
        <a:ln>
          <a:solidFill>
            <a:srgbClr val="FFFFFF"/>
          </a:solidFill>
        </a:ln>
      </c:spPr>
    </c:plotArea>
    <c:legend>
      <c:legendPos val="r"/>
      <c:legendEntry>
        <c:idx val="0"/>
        <c:delete val="1"/>
      </c:legendEntry>
      <c:layout>
        <c:manualLayout>
          <c:xMode val="edge"/>
          <c:yMode val="edge"/>
          <c:x val="0.16169902253597609"/>
          <c:y val="5.0490235330753433E-2"/>
          <c:w val="0.19741944972395795"/>
          <c:h val="0.2338329107166689"/>
        </c:manualLayout>
      </c:layout>
      <c:overlay val="1"/>
      <c:spPr>
        <a:solidFill>
          <a:schemeClr val="bg2"/>
        </a:solidFill>
        <a:ln>
          <a:solidFill>
            <a:schemeClr val="tx1"/>
          </a:solidFill>
        </a:ln>
      </c:spPr>
      <c:txPr>
        <a:bodyPr/>
        <a:lstStyle/>
        <a:p>
          <a:pPr>
            <a:defRPr sz="1500" b="1"/>
          </a:pPr>
          <a:endParaRPr lang="en-US"/>
        </a:p>
      </c:txPr>
    </c:legend>
    <c:plotVisOnly val="1"/>
  </c:chart>
  <c:txPr>
    <a:bodyPr/>
    <a:lstStyle/>
    <a:p>
      <a:pPr>
        <a:defRPr sz="10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27869037921984"/>
          <c:y val="0.11167153500973655"/>
          <c:w val="0.88859240655262917"/>
          <c:h val="0.73601790703581405"/>
        </c:manualLayout>
      </c:layout>
      <c:barChart>
        <c:barDir val="col"/>
        <c:grouping val="percentStacked"/>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numRef>
              <c:f>Sheet1!$A$2:$A$7</c:f>
              <c:numCache>
                <c:formatCode>General</c:formatCode>
                <c:ptCount val="6"/>
                <c:pt idx="0">
                  <c:v>2005</c:v>
                </c:pt>
                <c:pt idx="1">
                  <c:v>2006</c:v>
                </c:pt>
                <c:pt idx="2">
                  <c:v>2007</c:v>
                </c:pt>
                <c:pt idx="3">
                  <c:v>2008</c:v>
                </c:pt>
                <c:pt idx="4">
                  <c:v>2009</c:v>
                </c:pt>
                <c:pt idx="5">
                  <c:v>2010</c:v>
                </c:pt>
              </c:numCache>
            </c:numRef>
          </c:cat>
          <c:val>
            <c:numRef>
              <c:f>Sheet1!$B$2:$B$7</c:f>
              <c:numCache>
                <c:formatCode>General</c:formatCode>
                <c:ptCount val="6"/>
                <c:pt idx="0">
                  <c:v>79.715300000000013</c:v>
                </c:pt>
                <c:pt idx="1">
                  <c:v>77.272699999999986</c:v>
                </c:pt>
                <c:pt idx="2">
                  <c:v>86.195299999999989</c:v>
                </c:pt>
                <c:pt idx="3">
                  <c:v>78.0488</c:v>
                </c:pt>
                <c:pt idx="4">
                  <c:v>72.046099999999996</c:v>
                </c:pt>
                <c:pt idx="5">
                  <c:v>70.958100000000002</c:v>
                </c:pt>
              </c:numCache>
            </c:numRef>
          </c:val>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cat>
            <c:numRef>
              <c:f>Sheet1!$A$2:$A$7</c:f>
              <c:numCache>
                <c:formatCode>General</c:formatCode>
                <c:ptCount val="6"/>
                <c:pt idx="0">
                  <c:v>2005</c:v>
                </c:pt>
                <c:pt idx="1">
                  <c:v>2006</c:v>
                </c:pt>
                <c:pt idx="2">
                  <c:v>2007</c:v>
                </c:pt>
                <c:pt idx="3">
                  <c:v>2008</c:v>
                </c:pt>
                <c:pt idx="4">
                  <c:v>2009</c:v>
                </c:pt>
                <c:pt idx="5">
                  <c:v>2010</c:v>
                </c:pt>
              </c:numCache>
            </c:numRef>
          </c:cat>
          <c:val>
            <c:numRef>
              <c:f>Sheet1!$C$2:$C$7</c:f>
              <c:numCache>
                <c:formatCode>General</c:formatCode>
                <c:ptCount val="6"/>
                <c:pt idx="0">
                  <c:v>7.1173999999999955</c:v>
                </c:pt>
                <c:pt idx="1">
                  <c:v>9.7402999999999995</c:v>
                </c:pt>
                <c:pt idx="2">
                  <c:v>6.0606</c:v>
                </c:pt>
                <c:pt idx="3">
                  <c:v>9.1462999999999983</c:v>
                </c:pt>
                <c:pt idx="4">
                  <c:v>13.544700000000001</c:v>
                </c:pt>
                <c:pt idx="5">
                  <c:v>14.3713</c:v>
                </c:pt>
              </c:numCache>
            </c:numRef>
          </c:val>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cat>
            <c:numRef>
              <c:f>Sheet1!$A$2:$A$7</c:f>
              <c:numCache>
                <c:formatCode>General</c:formatCode>
                <c:ptCount val="6"/>
                <c:pt idx="0">
                  <c:v>2005</c:v>
                </c:pt>
                <c:pt idx="1">
                  <c:v>2006</c:v>
                </c:pt>
                <c:pt idx="2">
                  <c:v>2007</c:v>
                </c:pt>
                <c:pt idx="3">
                  <c:v>2008</c:v>
                </c:pt>
                <c:pt idx="4">
                  <c:v>2009</c:v>
                </c:pt>
                <c:pt idx="5">
                  <c:v>2010</c:v>
                </c:pt>
              </c:numCache>
            </c:numRef>
          </c:cat>
          <c:val>
            <c:numRef>
              <c:f>Sheet1!$D$2:$D$7</c:f>
              <c:numCache>
                <c:formatCode>General</c:formatCode>
                <c:ptCount val="6"/>
                <c:pt idx="0">
                  <c:v>6.0498200000000004</c:v>
                </c:pt>
                <c:pt idx="1">
                  <c:v>6.8181799999999955</c:v>
                </c:pt>
                <c:pt idx="2">
                  <c:v>4.7138</c:v>
                </c:pt>
                <c:pt idx="3">
                  <c:v>6.7073200000000002</c:v>
                </c:pt>
                <c:pt idx="4">
                  <c:v>9.2218999999999998</c:v>
                </c:pt>
                <c:pt idx="5">
                  <c:v>8.6826300000000067</c:v>
                </c:pt>
              </c:numCache>
            </c:numRef>
          </c:val>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cat>
            <c:numRef>
              <c:f>Sheet1!$A$2:$A$7</c:f>
              <c:numCache>
                <c:formatCode>General</c:formatCode>
                <c:ptCount val="6"/>
                <c:pt idx="0">
                  <c:v>2005</c:v>
                </c:pt>
                <c:pt idx="1">
                  <c:v>2006</c:v>
                </c:pt>
                <c:pt idx="2">
                  <c:v>2007</c:v>
                </c:pt>
                <c:pt idx="3">
                  <c:v>2008</c:v>
                </c:pt>
                <c:pt idx="4">
                  <c:v>2009</c:v>
                </c:pt>
                <c:pt idx="5">
                  <c:v>2010</c:v>
                </c:pt>
              </c:numCache>
            </c:numRef>
          </c:cat>
          <c:val>
            <c:numRef>
              <c:f>Sheet1!$E$2:$E$7</c:f>
              <c:numCache>
                <c:formatCode>General</c:formatCode>
                <c:ptCount val="6"/>
                <c:pt idx="0">
                  <c:v>7.1174399999999745</c:v>
                </c:pt>
                <c:pt idx="1">
                  <c:v>6.1688299999999945</c:v>
                </c:pt>
                <c:pt idx="2">
                  <c:v>3.0303</c:v>
                </c:pt>
                <c:pt idx="3">
                  <c:v>6.0975599999999845</c:v>
                </c:pt>
                <c:pt idx="4">
                  <c:v>5.1873199999999855</c:v>
                </c:pt>
                <c:pt idx="5">
                  <c:v>5.9880199999999997</c:v>
                </c:pt>
              </c:numCache>
            </c:numRef>
          </c:val>
        </c:ser>
        <c:gapWidth val="40"/>
        <c:overlap val="100"/>
        <c:axId val="210634624"/>
        <c:axId val="210636160"/>
      </c:barChart>
      <c:catAx>
        <c:axId val="210634624"/>
        <c:scaling>
          <c:orientation val="minMax"/>
        </c:scaling>
        <c:axPos val="b"/>
        <c:numFmt formatCode="General" sourceLinked="1"/>
        <c:tickLblPos val="nextTo"/>
        <c:txPr>
          <a:bodyPr/>
          <a:lstStyle/>
          <a:p>
            <a:pPr>
              <a:defRPr sz="1500" b="1"/>
            </a:pPr>
            <a:endParaRPr lang="en-US"/>
          </a:p>
        </c:txPr>
        <c:crossAx val="210636160"/>
        <c:crosses val="autoZero"/>
        <c:auto val="1"/>
        <c:lblAlgn val="ctr"/>
        <c:lblOffset val="100"/>
      </c:catAx>
      <c:valAx>
        <c:axId val="210636160"/>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a:t>% of Patients</a:t>
                </a:r>
              </a:p>
            </c:rich>
          </c:tx>
        </c:title>
        <c:numFmt formatCode="0%" sourceLinked="1"/>
        <c:tickLblPos val="nextTo"/>
        <c:txPr>
          <a:bodyPr/>
          <a:lstStyle/>
          <a:p>
            <a:pPr>
              <a:defRPr sz="1500" b="1"/>
            </a:pPr>
            <a:endParaRPr lang="en-US"/>
          </a:p>
        </c:txPr>
        <c:crossAx val="210634624"/>
        <c:crosses val="autoZero"/>
        <c:crossBetween val="between"/>
        <c:majorUnit val="0.2"/>
      </c:valAx>
      <c:spPr>
        <a:solidFill>
          <a:srgbClr val="000000"/>
        </a:solidFill>
        <a:ln>
          <a:solidFill>
            <a:srgbClr val="FFFFFF"/>
          </a:solidFill>
        </a:ln>
      </c:spPr>
    </c:plotArea>
    <c:legend>
      <c:legendPos val="t"/>
      <c:layout>
        <c:manualLayout>
          <c:xMode val="edge"/>
          <c:yMode val="edge"/>
          <c:x val="0.22485564304461844"/>
          <c:y val="1.6129032258064523E-2"/>
          <c:w val="0.55890940356593721"/>
          <c:h val="6.073194479722293E-2"/>
        </c:manualLayout>
      </c:layout>
      <c:spPr>
        <a:solidFill>
          <a:srgbClr val="000000"/>
        </a:solidFill>
        <a:ln>
          <a:solidFill>
            <a:srgbClr val="FFFFFF"/>
          </a:solidFill>
        </a:ln>
      </c:spPr>
      <c:txPr>
        <a:bodyPr/>
        <a:lstStyle/>
        <a:p>
          <a:pPr>
            <a:defRPr sz="1500" b="1"/>
          </a:pPr>
          <a:endParaRPr lang="en-US"/>
        </a:p>
      </c:txPr>
    </c:legend>
    <c:plotVisOnly val="1"/>
    <c:dispBlanksAs val="gap"/>
  </c:chart>
  <c:txPr>
    <a:bodyPr/>
    <a:lstStyle/>
    <a:p>
      <a:pPr>
        <a:defRPr sz="10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27869037921984"/>
          <c:y val="0.11167153500973655"/>
          <c:w val="0.88859240655262917"/>
          <c:h val="0.73601790703581405"/>
        </c:manualLayout>
      </c:layout>
      <c:barChart>
        <c:barDir val="col"/>
        <c:grouping val="percentStacked"/>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Sheet1!$A$2:$A$4</c:f>
              <c:strCache>
                <c:ptCount val="3"/>
                <c:pt idx="0">
                  <c:v>&lt;1</c:v>
                </c:pt>
                <c:pt idx="1">
                  <c:v>1-10</c:v>
                </c:pt>
                <c:pt idx="2">
                  <c:v>11-17</c:v>
                </c:pt>
              </c:strCache>
            </c:strRef>
          </c:cat>
          <c:val>
            <c:numRef>
              <c:f>Sheet1!$B$2:$B$4</c:f>
              <c:numCache>
                <c:formatCode>General</c:formatCode>
                <c:ptCount val="3"/>
                <c:pt idx="0">
                  <c:v>83.527500000000003</c:v>
                </c:pt>
                <c:pt idx="1">
                  <c:v>72.195099999999982</c:v>
                </c:pt>
                <c:pt idx="2">
                  <c:v>76.983099999999993</c:v>
                </c:pt>
              </c:numCache>
            </c:numRef>
          </c:val>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cat>
            <c:strRef>
              <c:f>Sheet1!$A$2:$A$4</c:f>
              <c:strCache>
                <c:ptCount val="3"/>
                <c:pt idx="0">
                  <c:v>&lt;1</c:v>
                </c:pt>
                <c:pt idx="1">
                  <c:v>1-10</c:v>
                </c:pt>
                <c:pt idx="2">
                  <c:v>11-17</c:v>
                </c:pt>
              </c:strCache>
            </c:strRef>
          </c:cat>
          <c:val>
            <c:numRef>
              <c:f>Sheet1!$C$2:$C$4</c:f>
              <c:numCache>
                <c:formatCode>General</c:formatCode>
                <c:ptCount val="3"/>
                <c:pt idx="0">
                  <c:v>7.3210999999999995</c:v>
                </c:pt>
                <c:pt idx="1">
                  <c:v>12.561</c:v>
                </c:pt>
                <c:pt idx="2">
                  <c:v>11.0533</c:v>
                </c:pt>
              </c:numCache>
            </c:numRef>
          </c:val>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cat>
            <c:strRef>
              <c:f>Sheet1!$A$2:$A$4</c:f>
              <c:strCache>
                <c:ptCount val="3"/>
                <c:pt idx="0">
                  <c:v>&lt;1</c:v>
                </c:pt>
                <c:pt idx="1">
                  <c:v>1-10</c:v>
                </c:pt>
                <c:pt idx="2">
                  <c:v>11-17</c:v>
                </c:pt>
              </c:strCache>
            </c:strRef>
          </c:cat>
          <c:val>
            <c:numRef>
              <c:f>Sheet1!$D$2:$D$4</c:f>
              <c:numCache>
                <c:formatCode>General</c:formatCode>
                <c:ptCount val="3"/>
                <c:pt idx="0">
                  <c:v>4.4925099999999976</c:v>
                </c:pt>
                <c:pt idx="1">
                  <c:v>8.5365900000000003</c:v>
                </c:pt>
                <c:pt idx="2">
                  <c:v>7.4122199999999996</c:v>
                </c:pt>
              </c:numCache>
            </c:numRef>
          </c:val>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cat>
            <c:strRef>
              <c:f>Sheet1!$A$2:$A$4</c:f>
              <c:strCache>
                <c:ptCount val="3"/>
                <c:pt idx="0">
                  <c:v>&lt;1</c:v>
                </c:pt>
                <c:pt idx="1">
                  <c:v>1-10</c:v>
                </c:pt>
                <c:pt idx="2">
                  <c:v>11-17</c:v>
                </c:pt>
              </c:strCache>
            </c:strRef>
          </c:cat>
          <c:val>
            <c:numRef>
              <c:f>Sheet1!$E$2:$E$4</c:f>
              <c:numCache>
                <c:formatCode>General</c:formatCode>
                <c:ptCount val="3"/>
                <c:pt idx="0">
                  <c:v>4.6588999999999965</c:v>
                </c:pt>
                <c:pt idx="1">
                  <c:v>6.7073200000000002</c:v>
                </c:pt>
                <c:pt idx="2">
                  <c:v>4.5513700000000004</c:v>
                </c:pt>
              </c:numCache>
            </c:numRef>
          </c:val>
        </c:ser>
        <c:gapWidth val="40"/>
        <c:overlap val="100"/>
        <c:axId val="210749696"/>
        <c:axId val="210755968"/>
      </c:barChart>
      <c:catAx>
        <c:axId val="210749696"/>
        <c:scaling>
          <c:orientation val="minMax"/>
        </c:scaling>
        <c:axPos val="b"/>
        <c:title>
          <c:tx>
            <c:rich>
              <a:bodyPr/>
              <a:lstStyle/>
              <a:p>
                <a:pPr>
                  <a:defRPr sz="1700"/>
                </a:pPr>
                <a:r>
                  <a:rPr lang="en-US" sz="1700" dirty="0" smtClean="0"/>
                  <a:t>Age Group</a:t>
                </a:r>
                <a:endParaRPr lang="en-US" sz="1700" dirty="0"/>
              </a:p>
            </c:rich>
          </c:tx>
        </c:title>
        <c:numFmt formatCode="General" sourceLinked="1"/>
        <c:tickLblPos val="nextTo"/>
        <c:txPr>
          <a:bodyPr/>
          <a:lstStyle/>
          <a:p>
            <a:pPr>
              <a:defRPr sz="1500" b="1"/>
            </a:pPr>
            <a:endParaRPr lang="en-US"/>
          </a:p>
        </c:txPr>
        <c:crossAx val="210755968"/>
        <c:crosses val="autoZero"/>
        <c:auto val="1"/>
        <c:lblAlgn val="ctr"/>
        <c:lblOffset val="100"/>
      </c:catAx>
      <c:valAx>
        <c:axId val="210755968"/>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a:t>% of Patients</a:t>
                </a:r>
              </a:p>
            </c:rich>
          </c:tx>
        </c:title>
        <c:numFmt formatCode="0%" sourceLinked="1"/>
        <c:tickLblPos val="nextTo"/>
        <c:txPr>
          <a:bodyPr/>
          <a:lstStyle/>
          <a:p>
            <a:pPr>
              <a:defRPr sz="1500" b="1"/>
            </a:pPr>
            <a:endParaRPr lang="en-US"/>
          </a:p>
        </c:txPr>
        <c:crossAx val="210749696"/>
        <c:crosses val="autoZero"/>
        <c:crossBetween val="between"/>
        <c:majorUnit val="0.2"/>
      </c:valAx>
      <c:spPr>
        <a:solidFill>
          <a:srgbClr val="000000"/>
        </a:solidFill>
        <a:ln>
          <a:solidFill>
            <a:srgbClr val="FFFFFF"/>
          </a:solidFill>
        </a:ln>
      </c:spPr>
    </c:plotArea>
    <c:legend>
      <c:legendPos val="t"/>
      <c:layout>
        <c:manualLayout>
          <c:xMode val="edge"/>
          <c:yMode val="edge"/>
          <c:x val="0.22485564304461836"/>
          <c:y val="1.6129032258064523E-2"/>
          <c:w val="0.55890940356593743"/>
          <c:h val="6.073194479722293E-2"/>
        </c:manualLayout>
      </c:layout>
      <c:spPr>
        <a:solidFill>
          <a:srgbClr val="000000"/>
        </a:solidFill>
        <a:ln>
          <a:solidFill>
            <a:srgbClr val="FFFFFF"/>
          </a:solidFill>
        </a:ln>
      </c:spPr>
      <c:txPr>
        <a:bodyPr/>
        <a:lstStyle/>
        <a:p>
          <a:pPr>
            <a:defRPr sz="1500" b="1"/>
          </a:pPr>
          <a:endParaRPr lang="en-US"/>
        </a:p>
      </c:txPr>
    </c:legend>
    <c:plotVisOnly val="1"/>
    <c:dispBlanksAs val="gap"/>
  </c:chart>
  <c:txPr>
    <a:bodyPr/>
    <a:lstStyle/>
    <a:p>
      <a:pPr>
        <a:defRPr sz="1000"/>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&lt;1 Year (N = 2,396)</c:v>
                </c:pt>
              </c:strCache>
            </c:strRef>
          </c:tx>
          <c:spPr>
            <a:ln w="41275">
              <a:solidFill>
                <a:srgbClr val="CCCC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86.232000000000014</c:v>
                </c:pt>
                <c:pt idx="2">
                  <c:v>83.074999999999989</c:v>
                </c:pt>
                <c:pt idx="3">
                  <c:v>81.09</c:v>
                </c:pt>
                <c:pt idx="4">
                  <c:v>80.224999999999994</c:v>
                </c:pt>
                <c:pt idx="5">
                  <c:v>79.400000000000006</c:v>
                </c:pt>
                <c:pt idx="6">
                  <c:v>78.876999999999981</c:v>
                </c:pt>
                <c:pt idx="7">
                  <c:v>78.307000000000002</c:v>
                </c:pt>
                <c:pt idx="8">
                  <c:v>77.823999999999998</c:v>
                </c:pt>
                <c:pt idx="9">
                  <c:v>77.253</c:v>
                </c:pt>
                <c:pt idx="10">
                  <c:v>76.900999999999996</c:v>
                </c:pt>
                <c:pt idx="11">
                  <c:v>76.415000000000006</c:v>
                </c:pt>
                <c:pt idx="12">
                  <c:v>76.055999999999983</c:v>
                </c:pt>
                <c:pt idx="13">
                  <c:v>72.374999999999986</c:v>
                </c:pt>
                <c:pt idx="14">
                  <c:v>70.031999999999996</c:v>
                </c:pt>
                <c:pt idx="15">
                  <c:v>67.738</c:v>
                </c:pt>
                <c:pt idx="16">
                  <c:v>66.397999999999996</c:v>
                </c:pt>
                <c:pt idx="17">
                  <c:v>65.637999999999991</c:v>
                </c:pt>
                <c:pt idx="18">
                  <c:v>63.949999999999996</c:v>
                </c:pt>
                <c:pt idx="19">
                  <c:v>62.353999999999999</c:v>
                </c:pt>
                <c:pt idx="20">
                  <c:v>61.715000000000003</c:v>
                </c:pt>
                <c:pt idx="21">
                  <c:v>59.863</c:v>
                </c:pt>
                <c:pt idx="22">
                  <c:v>59.295000000000236</c:v>
                </c:pt>
                <c:pt idx="23">
                  <c:v>58.413999999999994</c:v>
                </c:pt>
                <c:pt idx="24">
                  <c:v>57.43</c:v>
                </c:pt>
                <c:pt idx="25">
                  <c:v>56.033000000000001</c:v>
                </c:pt>
                <c:pt idx="26">
                  <c:v>55.089000000000006</c:v>
                </c:pt>
                <c:pt idx="27">
                  <c:v>54.201000000000001</c:v>
                </c:pt>
                <c:pt idx="28">
                  <c:v>53.659000000000006</c:v>
                </c:pt>
                <c:pt idx="29">
                  <c:v>52.620000000000012</c:v>
                </c:pt>
                <c:pt idx="30">
                  <c:v>50.158000000000001</c:v>
                </c:pt>
                <c:pt idx="31">
                  <c:v>48.208000000000013</c:v>
                </c:pt>
              </c:numCache>
            </c:numRef>
          </c:yVal>
        </c:ser>
        <c:ser>
          <c:idx val="1"/>
          <c:order val="1"/>
          <c:tx>
            <c:strRef>
              <c:f>Sheet1!$C$1</c:f>
              <c:strCache>
                <c:ptCount val="1"/>
                <c:pt idx="0">
                  <c:v>1-10 Years (N = 3,512)</c:v>
                </c:pt>
              </c:strCache>
            </c:strRef>
          </c:tx>
          <c:spPr>
            <a:ln w="41275">
              <a:solidFill>
                <a:srgbClr val="FFFF00"/>
              </a:solidFill>
              <a:prstDash val="solid"/>
            </a:ln>
          </c:spPr>
          <c:marker>
            <c:symbol val="none"/>
          </c:marker>
          <c:xVal>
            <c:numRef>
              <c:f>Sheet1!$A$2:$A$33</c:f>
              <c:numCache>
                <c:formatCode>General</c:formatCode>
                <c:ptCount val="32"/>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90.504999999999995</c:v>
                </c:pt>
                <c:pt idx="2">
                  <c:v>88.464000000000027</c:v>
                </c:pt>
                <c:pt idx="3">
                  <c:v>87.637999999999991</c:v>
                </c:pt>
                <c:pt idx="4">
                  <c:v>86.958000000000013</c:v>
                </c:pt>
                <c:pt idx="5">
                  <c:v>86.156999999999982</c:v>
                </c:pt>
                <c:pt idx="6">
                  <c:v>85.472999999999999</c:v>
                </c:pt>
                <c:pt idx="7">
                  <c:v>85.116</c:v>
                </c:pt>
                <c:pt idx="8">
                  <c:v>84.787999999999997</c:v>
                </c:pt>
                <c:pt idx="9">
                  <c:v>84.460000000000022</c:v>
                </c:pt>
                <c:pt idx="10">
                  <c:v>84.100999999999999</c:v>
                </c:pt>
                <c:pt idx="11">
                  <c:v>83.8</c:v>
                </c:pt>
                <c:pt idx="12">
                  <c:v>83.649000000000001</c:v>
                </c:pt>
                <c:pt idx="13">
                  <c:v>80.775999999999982</c:v>
                </c:pt>
                <c:pt idx="14">
                  <c:v>78.418999999999997</c:v>
                </c:pt>
                <c:pt idx="15">
                  <c:v>76.062000000000012</c:v>
                </c:pt>
                <c:pt idx="16">
                  <c:v>73.649000000000001</c:v>
                </c:pt>
                <c:pt idx="17">
                  <c:v>71.688999999999979</c:v>
                </c:pt>
                <c:pt idx="18">
                  <c:v>69.965999999999994</c:v>
                </c:pt>
                <c:pt idx="19">
                  <c:v>67.691000000000003</c:v>
                </c:pt>
                <c:pt idx="20">
                  <c:v>65.187999999999988</c:v>
                </c:pt>
                <c:pt idx="21">
                  <c:v>62.83</c:v>
                </c:pt>
                <c:pt idx="22">
                  <c:v>60.529000000000003</c:v>
                </c:pt>
                <c:pt idx="23">
                  <c:v>57.730000000000011</c:v>
                </c:pt>
                <c:pt idx="24">
                  <c:v>55.417999999999999</c:v>
                </c:pt>
                <c:pt idx="25">
                  <c:v>53.483999999999995</c:v>
                </c:pt>
                <c:pt idx="26">
                  <c:v>51.4</c:v>
                </c:pt>
                <c:pt idx="27">
                  <c:v>49.528000000000013</c:v>
                </c:pt>
                <c:pt idx="28">
                  <c:v>46.704000000000001</c:v>
                </c:pt>
                <c:pt idx="29">
                  <c:v>44.149000000000001</c:v>
                </c:pt>
                <c:pt idx="30">
                  <c:v>41.888999999999996</c:v>
                </c:pt>
                <c:pt idx="31">
                  <c:v>38.809999999999995</c:v>
                </c:pt>
              </c:numCache>
            </c:numRef>
          </c:yVal>
        </c:ser>
        <c:ser>
          <c:idx val="2"/>
          <c:order val="2"/>
          <c:tx>
            <c:strRef>
              <c:f>Sheet1!$D$1</c:f>
              <c:strCache>
                <c:ptCount val="1"/>
                <c:pt idx="0">
                  <c:v>11-17 Years (N = 3,695)</c:v>
                </c:pt>
              </c:strCache>
            </c:strRef>
          </c:tx>
          <c:spPr>
            <a:ln w="41275">
              <a:solidFill>
                <a:srgbClr val="FF00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92.513000000000005</c:v>
                </c:pt>
                <c:pt idx="2">
                  <c:v>90.985000000000014</c:v>
                </c:pt>
                <c:pt idx="3">
                  <c:v>90.2</c:v>
                </c:pt>
                <c:pt idx="4">
                  <c:v>89.438999999999993</c:v>
                </c:pt>
                <c:pt idx="5">
                  <c:v>88.958000000000013</c:v>
                </c:pt>
                <c:pt idx="6">
                  <c:v>88.335999999999999</c:v>
                </c:pt>
                <c:pt idx="7">
                  <c:v>87.768000000000001</c:v>
                </c:pt>
                <c:pt idx="8">
                  <c:v>87.284999999999997</c:v>
                </c:pt>
                <c:pt idx="9">
                  <c:v>86.85799999999999</c:v>
                </c:pt>
                <c:pt idx="10">
                  <c:v>86.543999999999997</c:v>
                </c:pt>
                <c:pt idx="11">
                  <c:v>86.113</c:v>
                </c:pt>
                <c:pt idx="12">
                  <c:v>85.766000000000005</c:v>
                </c:pt>
                <c:pt idx="13">
                  <c:v>81.732000000000014</c:v>
                </c:pt>
                <c:pt idx="14">
                  <c:v>77.946000000000026</c:v>
                </c:pt>
                <c:pt idx="15">
                  <c:v>74.655999999999949</c:v>
                </c:pt>
                <c:pt idx="16">
                  <c:v>70.584999999999994</c:v>
                </c:pt>
                <c:pt idx="17">
                  <c:v>67.08</c:v>
                </c:pt>
                <c:pt idx="18">
                  <c:v>63.098000000000013</c:v>
                </c:pt>
                <c:pt idx="19">
                  <c:v>59.579000000000001</c:v>
                </c:pt>
                <c:pt idx="20">
                  <c:v>56.876000000000005</c:v>
                </c:pt>
                <c:pt idx="21">
                  <c:v>54.120000000000012</c:v>
                </c:pt>
                <c:pt idx="22">
                  <c:v>51.790000000000013</c:v>
                </c:pt>
                <c:pt idx="23">
                  <c:v>49.878</c:v>
                </c:pt>
                <c:pt idx="24">
                  <c:v>47.7</c:v>
                </c:pt>
                <c:pt idx="25">
                  <c:v>45.689</c:v>
                </c:pt>
                <c:pt idx="26">
                  <c:v>44.403999999999996</c:v>
                </c:pt>
                <c:pt idx="27">
                  <c:v>42.644000000000005</c:v>
                </c:pt>
                <c:pt idx="28">
                  <c:v>39.686</c:v>
                </c:pt>
                <c:pt idx="29">
                  <c:v>38.486999999999995</c:v>
                </c:pt>
                <c:pt idx="30">
                  <c:v>36.594000000000001</c:v>
                </c:pt>
                <c:pt idx="31">
                  <c:v>35.940999999999995</c:v>
                </c:pt>
              </c:numCache>
            </c:numRef>
          </c:yVal>
          <c:smooth val="1"/>
        </c:ser>
        <c:ser>
          <c:idx val="3"/>
          <c:order val="3"/>
          <c:tx>
            <c:strRef>
              <c:f>Sheet1!$E$1</c:f>
              <c:strCache>
                <c:ptCount val="1"/>
                <c:pt idx="0">
                  <c:v>Overall (N = 9,603)</c:v>
                </c:pt>
              </c:strCache>
            </c:strRef>
          </c:tx>
          <c:spPr>
            <a:ln w="41275">
              <a:solidFill>
                <a:srgbClr val="00FF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90.206000000000003</c:v>
                </c:pt>
                <c:pt idx="2">
                  <c:v>88.082999999999998</c:v>
                </c:pt>
                <c:pt idx="3">
                  <c:v>86.983000000000004</c:v>
                </c:pt>
                <c:pt idx="4">
                  <c:v>86.225999999999999</c:v>
                </c:pt>
                <c:pt idx="5">
                  <c:v>85.542000000000002</c:v>
                </c:pt>
                <c:pt idx="6">
                  <c:v>84.921999999999997</c:v>
                </c:pt>
                <c:pt idx="7">
                  <c:v>84.430999999999997</c:v>
                </c:pt>
                <c:pt idx="8">
                  <c:v>84.004999999999995</c:v>
                </c:pt>
                <c:pt idx="9">
                  <c:v>83.577999999999989</c:v>
                </c:pt>
                <c:pt idx="10">
                  <c:v>83.238</c:v>
                </c:pt>
                <c:pt idx="11">
                  <c:v>82.840999999999994</c:v>
                </c:pt>
                <c:pt idx="12">
                  <c:v>82.563000000000002</c:v>
                </c:pt>
                <c:pt idx="13">
                  <c:v>79.046000000000006</c:v>
                </c:pt>
                <c:pt idx="14">
                  <c:v>76.138999999999982</c:v>
                </c:pt>
                <c:pt idx="15">
                  <c:v>73.438000000000002</c:v>
                </c:pt>
                <c:pt idx="16">
                  <c:v>70.652999999999949</c:v>
                </c:pt>
                <c:pt idx="17">
                  <c:v>68.400999999999996</c:v>
                </c:pt>
                <c:pt idx="18">
                  <c:v>65.819000000000003</c:v>
                </c:pt>
                <c:pt idx="19">
                  <c:v>63.237000000000002</c:v>
                </c:pt>
                <c:pt idx="20">
                  <c:v>61.135000000000012</c:v>
                </c:pt>
                <c:pt idx="21">
                  <c:v>58.752000000000002</c:v>
                </c:pt>
                <c:pt idx="22">
                  <c:v>56.895000000000003</c:v>
                </c:pt>
                <c:pt idx="23">
                  <c:v>54.949000000000005</c:v>
                </c:pt>
                <c:pt idx="24">
                  <c:v>53.044000000000004</c:v>
                </c:pt>
                <c:pt idx="25">
                  <c:v>51.230000000000011</c:v>
                </c:pt>
                <c:pt idx="26">
                  <c:v>49.779000000000003</c:v>
                </c:pt>
                <c:pt idx="27">
                  <c:v>48.206000000000003</c:v>
                </c:pt>
                <c:pt idx="28">
                  <c:v>45.909000000000006</c:v>
                </c:pt>
                <c:pt idx="29">
                  <c:v>44.325000000000003</c:v>
                </c:pt>
                <c:pt idx="30">
                  <c:v>42.155000000000001</c:v>
                </c:pt>
                <c:pt idx="31">
                  <c:v>40.421000000000006</c:v>
                </c:pt>
              </c:numCache>
            </c:numRef>
          </c:yVal>
        </c:ser>
        <c:axId val="211015552"/>
        <c:axId val="211021824"/>
      </c:scatterChart>
      <c:valAx>
        <c:axId val="211015552"/>
        <c:scaling>
          <c:orientation val="minMax"/>
          <c:max val="2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1021824"/>
        <c:crosses val="autoZero"/>
        <c:crossBetween val="midCat"/>
        <c:majorUnit val="1"/>
      </c:valAx>
      <c:valAx>
        <c:axId val="21102182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1015552"/>
        <c:crosses val="autoZero"/>
        <c:crossBetween val="midCat"/>
        <c:majorUnit val="20"/>
      </c:valAx>
      <c:spPr>
        <a:solidFill>
          <a:schemeClr val="bg2"/>
        </a:solidFill>
        <a:ln>
          <a:solidFill>
            <a:schemeClr val="tx1"/>
          </a:solidFill>
        </a:ln>
      </c:spPr>
    </c:plotArea>
    <c:legend>
      <c:legendPos val="r"/>
      <c:layout>
        <c:manualLayout>
          <c:xMode val="edge"/>
          <c:yMode val="edge"/>
          <c:x val="0.67092177084060722"/>
          <c:y val="6.6669841673016692E-2"/>
          <c:w val="0.26599563328920517"/>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&lt;1 Year (N = 1,673)</c:v>
                </c:pt>
              </c:strCache>
            </c:strRef>
          </c:tx>
          <c:spPr>
            <a:ln w="41275">
              <a:solidFill>
                <a:srgbClr val="CCCC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99.940000000000026</c:v>
                </c:pt>
                <c:pt idx="13">
                  <c:v>95.103999999999999</c:v>
                </c:pt>
                <c:pt idx="14">
                  <c:v>92.024999999999991</c:v>
                </c:pt>
                <c:pt idx="15">
                  <c:v>89.01</c:v>
                </c:pt>
                <c:pt idx="16">
                  <c:v>87.248999999999995</c:v>
                </c:pt>
                <c:pt idx="17">
                  <c:v>86.25</c:v>
                </c:pt>
                <c:pt idx="18">
                  <c:v>84.033000000000001</c:v>
                </c:pt>
                <c:pt idx="19">
                  <c:v>81.936000000000007</c:v>
                </c:pt>
                <c:pt idx="20">
                  <c:v>81.095000000000013</c:v>
                </c:pt>
                <c:pt idx="21">
                  <c:v>78.661000000000001</c:v>
                </c:pt>
                <c:pt idx="22">
                  <c:v>77.915999999999997</c:v>
                </c:pt>
                <c:pt idx="23">
                  <c:v>76.757999999999996</c:v>
                </c:pt>
                <c:pt idx="24">
                  <c:v>75.465000000000003</c:v>
                </c:pt>
                <c:pt idx="25">
                  <c:v>73.628999999999948</c:v>
                </c:pt>
                <c:pt idx="26">
                  <c:v>72.388999999999982</c:v>
                </c:pt>
                <c:pt idx="27">
                  <c:v>71.221999999999994</c:v>
                </c:pt>
                <c:pt idx="28">
                  <c:v>70.510000000000005</c:v>
                </c:pt>
                <c:pt idx="29">
                  <c:v>69.144000000000005</c:v>
                </c:pt>
                <c:pt idx="30">
                  <c:v>65.909000000000006</c:v>
                </c:pt>
                <c:pt idx="31">
                  <c:v>63.346000000000004</c:v>
                </c:pt>
              </c:numCache>
            </c:numRef>
          </c:yVal>
        </c:ser>
        <c:ser>
          <c:idx val="1"/>
          <c:order val="1"/>
          <c:tx>
            <c:strRef>
              <c:f>Sheet1!$C$1</c:f>
              <c:strCache>
                <c:ptCount val="1"/>
                <c:pt idx="0">
                  <c:v>1-10 Years (N = 2,741)</c:v>
                </c:pt>
              </c:strCache>
            </c:strRef>
          </c:tx>
          <c:spPr>
            <a:ln w="41275">
              <a:solidFill>
                <a:srgbClr val="FFFF00"/>
              </a:solidFill>
              <a:prstDash val="solid"/>
            </a:ln>
          </c:spPr>
          <c:marker>
            <c:symbol val="none"/>
          </c:marker>
          <c:xVal>
            <c:numRef>
              <c:f>Sheet1!$A$2:$A$33</c:f>
              <c:numCache>
                <c:formatCode>General</c:formatCode>
                <c:ptCount val="32"/>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96.566000000000003</c:v>
                </c:pt>
                <c:pt idx="14">
                  <c:v>93.748000000000005</c:v>
                </c:pt>
                <c:pt idx="15">
                  <c:v>90.93</c:v>
                </c:pt>
                <c:pt idx="16">
                  <c:v>88.045000000000002</c:v>
                </c:pt>
                <c:pt idx="17">
                  <c:v>85.703000000000003</c:v>
                </c:pt>
                <c:pt idx="18">
                  <c:v>83.643000000000001</c:v>
                </c:pt>
                <c:pt idx="19">
                  <c:v>80.923000000000002</c:v>
                </c:pt>
                <c:pt idx="20">
                  <c:v>77.930999999999997</c:v>
                </c:pt>
                <c:pt idx="21">
                  <c:v>75.111000000000004</c:v>
                </c:pt>
                <c:pt idx="22">
                  <c:v>72.361000000000004</c:v>
                </c:pt>
                <c:pt idx="23">
                  <c:v>69.015000000000001</c:v>
                </c:pt>
                <c:pt idx="24">
                  <c:v>66.25</c:v>
                </c:pt>
                <c:pt idx="25">
                  <c:v>63.939</c:v>
                </c:pt>
                <c:pt idx="26">
                  <c:v>61.446999999999996</c:v>
                </c:pt>
                <c:pt idx="27">
                  <c:v>59.209000000000003</c:v>
                </c:pt>
                <c:pt idx="28">
                  <c:v>55.833000000000006</c:v>
                </c:pt>
                <c:pt idx="29">
                  <c:v>52.779000000000003</c:v>
                </c:pt>
                <c:pt idx="30">
                  <c:v>50.077000000000005</c:v>
                </c:pt>
                <c:pt idx="31">
                  <c:v>46.397000000000006</c:v>
                </c:pt>
              </c:numCache>
            </c:numRef>
          </c:yVal>
        </c:ser>
        <c:ser>
          <c:idx val="2"/>
          <c:order val="2"/>
          <c:tx>
            <c:strRef>
              <c:f>Sheet1!$D$1</c:f>
              <c:strCache>
                <c:ptCount val="1"/>
                <c:pt idx="0">
                  <c:v>11-17 Years (N =2,934)</c:v>
                </c:pt>
              </c:strCache>
            </c:strRef>
          </c:tx>
          <c:spPr>
            <a:ln w="41275">
              <a:solidFill>
                <a:srgbClr val="FF00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99.965999999999994</c:v>
                </c:pt>
                <c:pt idx="13">
                  <c:v>95.265000000000001</c:v>
                </c:pt>
                <c:pt idx="14">
                  <c:v>90.85199999999999</c:v>
                </c:pt>
                <c:pt idx="15">
                  <c:v>87.018000000000001</c:v>
                </c:pt>
                <c:pt idx="16">
                  <c:v>82.271999999999991</c:v>
                </c:pt>
                <c:pt idx="17">
                  <c:v>78.185999999999979</c:v>
                </c:pt>
                <c:pt idx="18">
                  <c:v>73.546000000000006</c:v>
                </c:pt>
                <c:pt idx="19">
                  <c:v>69.444000000000486</c:v>
                </c:pt>
                <c:pt idx="20">
                  <c:v>66.293000000000006</c:v>
                </c:pt>
                <c:pt idx="21">
                  <c:v>63.080999999999996</c:v>
                </c:pt>
                <c:pt idx="22">
                  <c:v>60.365000000000002</c:v>
                </c:pt>
                <c:pt idx="23">
                  <c:v>58.137</c:v>
                </c:pt>
                <c:pt idx="24">
                  <c:v>55.597000000000001</c:v>
                </c:pt>
                <c:pt idx="25">
                  <c:v>53.254000000000005</c:v>
                </c:pt>
                <c:pt idx="26">
                  <c:v>51.756</c:v>
                </c:pt>
                <c:pt idx="27">
                  <c:v>49.704000000000001</c:v>
                </c:pt>
                <c:pt idx="28">
                  <c:v>46.257000000000005</c:v>
                </c:pt>
                <c:pt idx="29">
                  <c:v>44.86</c:v>
                </c:pt>
                <c:pt idx="30">
                  <c:v>42.653000000000006</c:v>
                </c:pt>
                <c:pt idx="31">
                  <c:v>41.892000000000003</c:v>
                </c:pt>
              </c:numCache>
            </c:numRef>
          </c:yVal>
          <c:smooth val="1"/>
        </c:ser>
        <c:ser>
          <c:idx val="3"/>
          <c:order val="3"/>
          <c:tx>
            <c:strRef>
              <c:f>Sheet1!$E$1</c:f>
              <c:strCache>
                <c:ptCount val="1"/>
                <c:pt idx="0">
                  <c:v>Overall (N = 7,348)</c:v>
                </c:pt>
              </c:strCache>
            </c:strRef>
          </c:tx>
          <c:spPr>
            <a:ln w="41275">
              <a:solidFill>
                <a:srgbClr val="00FF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99.972999999999999</c:v>
                </c:pt>
                <c:pt idx="13">
                  <c:v>95.714000000000027</c:v>
                </c:pt>
                <c:pt idx="14">
                  <c:v>92.194000000000003</c:v>
                </c:pt>
                <c:pt idx="15">
                  <c:v>88.923000000000002</c:v>
                </c:pt>
                <c:pt idx="16">
                  <c:v>85.551000000000002</c:v>
                </c:pt>
                <c:pt idx="17">
                  <c:v>82.824999999999989</c:v>
                </c:pt>
                <c:pt idx="18">
                  <c:v>79.697999999999993</c:v>
                </c:pt>
                <c:pt idx="19">
                  <c:v>76.571999999999989</c:v>
                </c:pt>
                <c:pt idx="20">
                  <c:v>74.025999999999982</c:v>
                </c:pt>
                <c:pt idx="21">
                  <c:v>71.14</c:v>
                </c:pt>
                <c:pt idx="22">
                  <c:v>68.893000000000001</c:v>
                </c:pt>
                <c:pt idx="23">
                  <c:v>66.534999999999997</c:v>
                </c:pt>
                <c:pt idx="24">
                  <c:v>64.228999999999999</c:v>
                </c:pt>
                <c:pt idx="25">
                  <c:v>62.033000000000001</c:v>
                </c:pt>
                <c:pt idx="26">
                  <c:v>60.275000000000013</c:v>
                </c:pt>
                <c:pt idx="27">
                  <c:v>58.370999999999995</c:v>
                </c:pt>
                <c:pt idx="28">
                  <c:v>55.59</c:v>
                </c:pt>
                <c:pt idx="29">
                  <c:v>53.672000000000011</c:v>
                </c:pt>
                <c:pt idx="30">
                  <c:v>51.044000000000004</c:v>
                </c:pt>
                <c:pt idx="31">
                  <c:v>48.943999999999996</c:v>
                </c:pt>
              </c:numCache>
            </c:numRef>
          </c:yVal>
        </c:ser>
        <c:axId val="211110528"/>
        <c:axId val="211124992"/>
      </c:scatterChart>
      <c:valAx>
        <c:axId val="211110528"/>
        <c:scaling>
          <c:orientation val="minMax"/>
          <c:max val="2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1124992"/>
        <c:crosses val="autoZero"/>
        <c:crossBetween val="midCat"/>
        <c:majorUnit val="1"/>
      </c:valAx>
      <c:valAx>
        <c:axId val="21112499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1110528"/>
        <c:crosses val="autoZero"/>
        <c:crossBetween val="midCat"/>
        <c:majorUnit val="20"/>
      </c:valAx>
      <c:spPr>
        <a:solidFill>
          <a:schemeClr val="bg2"/>
        </a:solidFill>
        <a:ln>
          <a:solidFill>
            <a:schemeClr val="tx1"/>
          </a:solidFill>
        </a:ln>
      </c:spPr>
    </c:plotArea>
    <c:legend>
      <c:legendPos val="r"/>
      <c:layout>
        <c:manualLayout>
          <c:xMode val="edge"/>
          <c:yMode val="edge"/>
          <c:x val="0.15027280328896939"/>
          <c:y val="0.67688489543646491"/>
          <c:w val="0.62882749169628926"/>
          <c:h val="0.1369206671746676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1982-1989 (N=925)</c:v>
                </c:pt>
              </c:strCache>
            </c:strRef>
          </c:tx>
          <c:spPr>
            <a:ln w="41275">
              <a:solidFill>
                <a:srgbClr val="66FF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0.33330000000000187</c:v>
                </c:pt>
                <c:pt idx="5">
                  <c:v>0.41670000000000001</c:v>
                </c:pt>
                <c:pt idx="6">
                  <c:v>0.5</c:v>
                </c:pt>
                <c:pt idx="7">
                  <c:v>0.58329999999999949</c:v>
                </c:pt>
                <c:pt idx="8">
                  <c:v>0.66670000000000318</c:v>
                </c:pt>
                <c:pt idx="9">
                  <c:v>0.75000000000000222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80.543999999999997</c:v>
                </c:pt>
                <c:pt idx="2">
                  <c:v>77.899000000000001</c:v>
                </c:pt>
                <c:pt idx="3">
                  <c:v>76.233000000000004</c:v>
                </c:pt>
                <c:pt idx="4">
                  <c:v>75.23</c:v>
                </c:pt>
                <c:pt idx="5">
                  <c:v>74.449000000000026</c:v>
                </c:pt>
                <c:pt idx="6">
                  <c:v>73.555999999999983</c:v>
                </c:pt>
                <c:pt idx="7">
                  <c:v>72.771999999999991</c:v>
                </c:pt>
                <c:pt idx="8">
                  <c:v>72.096999999999994</c:v>
                </c:pt>
                <c:pt idx="9">
                  <c:v>71.760000000000005</c:v>
                </c:pt>
                <c:pt idx="10">
                  <c:v>71.31</c:v>
                </c:pt>
                <c:pt idx="11">
                  <c:v>70.634999999999991</c:v>
                </c:pt>
                <c:pt idx="12">
                  <c:v>70.298000000000002</c:v>
                </c:pt>
                <c:pt idx="13">
                  <c:v>65.646000000000001</c:v>
                </c:pt>
                <c:pt idx="14">
                  <c:v>63.109000000000002</c:v>
                </c:pt>
                <c:pt idx="15">
                  <c:v>60.277000000000001</c:v>
                </c:pt>
                <c:pt idx="16">
                  <c:v>57.969000000000001</c:v>
                </c:pt>
                <c:pt idx="17">
                  <c:v>56.226000000000013</c:v>
                </c:pt>
                <c:pt idx="18">
                  <c:v>53.486000000000004</c:v>
                </c:pt>
                <c:pt idx="19">
                  <c:v>51.698000000000135</c:v>
                </c:pt>
                <c:pt idx="20">
                  <c:v>50.126000000000012</c:v>
                </c:pt>
                <c:pt idx="21">
                  <c:v>48.763000000000012</c:v>
                </c:pt>
                <c:pt idx="22">
                  <c:v>47.477000000000004</c:v>
                </c:pt>
                <c:pt idx="23">
                  <c:v>45.818999999999996</c:v>
                </c:pt>
                <c:pt idx="24">
                  <c:v>42.563000000000002</c:v>
                </c:pt>
                <c:pt idx="25">
                  <c:v>40.102000000000011</c:v>
                </c:pt>
                <c:pt idx="26">
                  <c:v>38.428000000000011</c:v>
                </c:pt>
                <c:pt idx="27">
                  <c:v>36.913000000000004</c:v>
                </c:pt>
                <c:pt idx="28">
                  <c:v>35.531000000000006</c:v>
                </c:pt>
                <c:pt idx="29">
                  <c:v>34.318999999999996</c:v>
                </c:pt>
                <c:pt idx="30">
                  <c:v>32.611000000000004</c:v>
                </c:pt>
                <c:pt idx="31">
                  <c:v>31.274000000000001</c:v>
                </c:pt>
              </c:numCache>
            </c:numRef>
          </c:yVal>
        </c:ser>
        <c:ser>
          <c:idx val="1"/>
          <c:order val="1"/>
          <c:tx>
            <c:strRef>
              <c:f>Sheet1!$C$1</c:f>
              <c:strCache>
                <c:ptCount val="1"/>
                <c:pt idx="0">
                  <c:v>1990-1999 (N=3,872)</c:v>
                </c:pt>
              </c:strCache>
            </c:strRef>
          </c:tx>
          <c:spPr>
            <a:ln w="41275">
              <a:solidFill>
                <a:srgbClr val="00FF00"/>
              </a:solidFill>
              <a:prstDash val="solid"/>
            </a:ln>
          </c:spPr>
          <c:marker>
            <c:symbol val="none"/>
          </c:marker>
          <c:xVal>
            <c:numRef>
              <c:f>Sheet1!$A$2:$A$33</c:f>
              <c:numCache>
                <c:formatCode>General</c:formatCode>
                <c:ptCount val="32"/>
                <c:pt idx="0">
                  <c:v>0</c:v>
                </c:pt>
                <c:pt idx="1">
                  <c:v>8.3300000000000041E-2</c:v>
                </c:pt>
                <c:pt idx="2">
                  <c:v>0.16669999999999999</c:v>
                </c:pt>
                <c:pt idx="3">
                  <c:v>0.25</c:v>
                </c:pt>
                <c:pt idx="4">
                  <c:v>0.33330000000000187</c:v>
                </c:pt>
                <c:pt idx="5">
                  <c:v>0.41670000000000001</c:v>
                </c:pt>
                <c:pt idx="6">
                  <c:v>0.5</c:v>
                </c:pt>
                <c:pt idx="7">
                  <c:v>0.58329999999999949</c:v>
                </c:pt>
                <c:pt idx="8">
                  <c:v>0.66670000000000318</c:v>
                </c:pt>
                <c:pt idx="9">
                  <c:v>0.75000000000000222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87.186999999999998</c:v>
                </c:pt>
                <c:pt idx="2">
                  <c:v>84.565000000000012</c:v>
                </c:pt>
                <c:pt idx="3">
                  <c:v>83.381999999999991</c:v>
                </c:pt>
                <c:pt idx="4">
                  <c:v>82.537999999999997</c:v>
                </c:pt>
                <c:pt idx="5">
                  <c:v>81.822999999999979</c:v>
                </c:pt>
                <c:pt idx="6">
                  <c:v>81.131999999999991</c:v>
                </c:pt>
                <c:pt idx="7">
                  <c:v>80.465999999999994</c:v>
                </c:pt>
                <c:pt idx="8">
                  <c:v>80.066000000000003</c:v>
                </c:pt>
                <c:pt idx="9">
                  <c:v>79.637999999999991</c:v>
                </c:pt>
                <c:pt idx="10">
                  <c:v>79.316999999999993</c:v>
                </c:pt>
                <c:pt idx="11">
                  <c:v>78.941000000000329</c:v>
                </c:pt>
                <c:pt idx="12">
                  <c:v>78.671999999999983</c:v>
                </c:pt>
                <c:pt idx="13">
                  <c:v>75.397000000000006</c:v>
                </c:pt>
                <c:pt idx="14">
                  <c:v>72.631999999999991</c:v>
                </c:pt>
                <c:pt idx="15">
                  <c:v>70.349000000000004</c:v>
                </c:pt>
                <c:pt idx="16">
                  <c:v>67.521999999999991</c:v>
                </c:pt>
                <c:pt idx="17">
                  <c:v>65.405000000000001</c:v>
                </c:pt>
                <c:pt idx="18">
                  <c:v>63.036000000000001</c:v>
                </c:pt>
                <c:pt idx="19">
                  <c:v>60.743000000000002</c:v>
                </c:pt>
                <c:pt idx="20">
                  <c:v>58.512</c:v>
                </c:pt>
                <c:pt idx="21">
                  <c:v>56.221000000000011</c:v>
                </c:pt>
                <c:pt idx="22">
                  <c:v>54.463000000000001</c:v>
                </c:pt>
                <c:pt idx="23">
                  <c:v>52.746000000000002</c:v>
                </c:pt>
                <c:pt idx="24">
                  <c:v>51.356999999999999</c:v>
                </c:pt>
                <c:pt idx="25">
                  <c:v>49.892000000000003</c:v>
                </c:pt>
                <c:pt idx="26">
                  <c:v>48.662000000000013</c:v>
                </c:pt>
                <c:pt idx="27">
                  <c:v>47.258000000000003</c:v>
                </c:pt>
                <c:pt idx="28">
                  <c:v>44.805</c:v>
                </c:pt>
                <c:pt idx="29">
                  <c:v>43.257000000000005</c:v>
                </c:pt>
                <c:pt idx="30">
                  <c:v>41.209000000000003</c:v>
                </c:pt>
                <c:pt idx="31">
                  <c:v>39.629000000000012</c:v>
                </c:pt>
              </c:numCache>
            </c:numRef>
          </c:yVal>
        </c:ser>
        <c:ser>
          <c:idx val="2"/>
          <c:order val="2"/>
          <c:tx>
            <c:strRef>
              <c:f>Sheet1!$D$1</c:f>
              <c:strCache>
                <c:ptCount val="1"/>
                <c:pt idx="0">
                  <c:v>2000-6/2010 (N=4,806)</c:v>
                </c:pt>
              </c:strCache>
            </c:strRef>
          </c:tx>
          <c:spPr>
            <a:ln w="41275">
              <a:solidFill>
                <a:srgbClr val="FF00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0.33330000000000187</c:v>
                </c:pt>
                <c:pt idx="5">
                  <c:v>0.41670000000000001</c:v>
                </c:pt>
                <c:pt idx="6">
                  <c:v>0.5</c:v>
                </c:pt>
                <c:pt idx="7">
                  <c:v>0.58329999999999949</c:v>
                </c:pt>
                <c:pt idx="8">
                  <c:v>0.66670000000000318</c:v>
                </c:pt>
                <c:pt idx="9">
                  <c:v>0.75000000000000222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94.495000000000005</c:v>
                </c:pt>
                <c:pt idx="2">
                  <c:v>92.884</c:v>
                </c:pt>
                <c:pt idx="3">
                  <c:v>91.965999999999994</c:v>
                </c:pt>
                <c:pt idx="4">
                  <c:v>91.33</c:v>
                </c:pt>
                <c:pt idx="5">
                  <c:v>90.691999999999993</c:v>
                </c:pt>
                <c:pt idx="6">
                  <c:v>90.184999999999988</c:v>
                </c:pt>
                <c:pt idx="7">
                  <c:v>89.897999999999996</c:v>
                </c:pt>
                <c:pt idx="8">
                  <c:v>89.5</c:v>
                </c:pt>
                <c:pt idx="9">
                  <c:v>89.057000000000002</c:v>
                </c:pt>
                <c:pt idx="10">
                  <c:v>88.722999999999999</c:v>
                </c:pt>
                <c:pt idx="11">
                  <c:v>88.364999999999995</c:v>
                </c:pt>
                <c:pt idx="12">
                  <c:v>88.092000000000013</c:v>
                </c:pt>
                <c:pt idx="13">
                  <c:v>84.635999999999981</c:v>
                </c:pt>
                <c:pt idx="14">
                  <c:v>81.543000000000006</c:v>
                </c:pt>
                <c:pt idx="15">
                  <c:v>78.47</c:v>
                </c:pt>
                <c:pt idx="16">
                  <c:v>75.718999999999994</c:v>
                </c:pt>
                <c:pt idx="17">
                  <c:v>73.195999999999998</c:v>
                </c:pt>
                <c:pt idx="18">
                  <c:v>70.515000000000001</c:v>
                </c:pt>
                <c:pt idx="19">
                  <c:v>67.124999999999986</c:v>
                </c:pt>
                <c:pt idx="20">
                  <c:v>65.574999999999989</c:v>
                </c:pt>
                <c:pt idx="21">
                  <c:v>62.135000000000012</c:v>
                </c:pt>
              </c:numCache>
            </c:numRef>
          </c:yVal>
          <c:smooth val="1"/>
        </c:ser>
        <c:axId val="211163776"/>
        <c:axId val="211165952"/>
      </c:scatterChart>
      <c:valAx>
        <c:axId val="211163776"/>
        <c:scaling>
          <c:orientation val="minMax"/>
          <c:max val="2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1165952"/>
        <c:crosses val="autoZero"/>
        <c:crossBetween val="midCat"/>
        <c:majorUnit val="1"/>
      </c:valAx>
      <c:valAx>
        <c:axId val="21116595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1163776"/>
        <c:crosses val="autoZero"/>
        <c:crossBetween val="midCat"/>
        <c:majorUnit val="20"/>
      </c:valAx>
      <c:spPr>
        <a:solidFill>
          <a:schemeClr val="bg2"/>
        </a:solidFill>
        <a:ln>
          <a:solidFill>
            <a:schemeClr val="tx1"/>
          </a:solidFill>
        </a:ln>
      </c:spPr>
    </c:plotArea>
    <c:legend>
      <c:legendPos val="r"/>
      <c:layout>
        <c:manualLayout>
          <c:xMode val="edge"/>
          <c:yMode val="edge"/>
          <c:x val="0.44968283278749482"/>
          <c:y val="6.6669841673016678E-2"/>
          <c:w val="0.51348082595870159"/>
          <c:h val="0.1597261027855397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&lt;1 Year (N = 841)</c:v>
                </c:pt>
              </c:strCache>
            </c:strRef>
          </c:tx>
          <c:spPr>
            <a:ln w="41275">
              <a:solidFill>
                <a:srgbClr val="CCCCFF"/>
              </a:solidFill>
            </a:ln>
          </c:spPr>
          <c:marker>
            <c:symbol val="none"/>
          </c:marker>
          <c:xVal>
            <c:numRef>
              <c:f>Sheet1!$A$2:$A$21</c:f>
              <c:numCache>
                <c:formatCode>General</c:formatCode>
                <c:ptCount val="20"/>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numCache>
            </c:numRef>
          </c:xVal>
          <c:yVal>
            <c:numRef>
              <c:f>Sheet1!$B$2:$B$21</c:f>
              <c:numCache>
                <c:formatCode>General</c:formatCode>
                <c:ptCount val="20"/>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95.453999999999994</c:v>
                </c:pt>
                <c:pt idx="14">
                  <c:v>91.522999999999982</c:v>
                </c:pt>
                <c:pt idx="15">
                  <c:v>87.385999999999981</c:v>
                </c:pt>
                <c:pt idx="16">
                  <c:v>85.812000000000012</c:v>
                </c:pt>
                <c:pt idx="17">
                  <c:v>85.515000000000001</c:v>
                </c:pt>
                <c:pt idx="18">
                  <c:v>81.668999999999983</c:v>
                </c:pt>
                <c:pt idx="19">
                  <c:v>78.095000000000013</c:v>
                </c:pt>
              </c:numCache>
            </c:numRef>
          </c:yVal>
        </c:ser>
        <c:ser>
          <c:idx val="1"/>
          <c:order val="1"/>
          <c:tx>
            <c:strRef>
              <c:f>Sheet1!$C$1</c:f>
              <c:strCache>
                <c:ptCount val="1"/>
                <c:pt idx="0">
                  <c:v>1-10 Years (N = 1,463)</c:v>
                </c:pt>
              </c:strCache>
            </c:strRef>
          </c:tx>
          <c:spPr>
            <a:ln w="41275">
              <a:solidFill>
                <a:srgbClr val="FFFF00"/>
              </a:solidFill>
              <a:prstDash val="solid"/>
            </a:ln>
          </c:spPr>
          <c:marker>
            <c:symbol val="none"/>
          </c:marker>
          <c:xVal>
            <c:numRef>
              <c:f>Sheet1!$A$2:$A$21</c:f>
              <c:numCache>
                <c:formatCode>General</c:formatCode>
                <c:ptCount val="20"/>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numCache>
            </c:numRef>
          </c:xVal>
          <c:yVal>
            <c:numRef>
              <c:f>Sheet1!$C$2:$C$21</c:f>
              <c:numCache>
                <c:formatCode>General</c:formatCode>
                <c:ptCount val="20"/>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97.04</c:v>
                </c:pt>
                <c:pt idx="14">
                  <c:v>94.637</c:v>
                </c:pt>
                <c:pt idx="15">
                  <c:v>91.412000000000006</c:v>
                </c:pt>
                <c:pt idx="16">
                  <c:v>88.906000000000006</c:v>
                </c:pt>
                <c:pt idx="17">
                  <c:v>86.77</c:v>
                </c:pt>
                <c:pt idx="18">
                  <c:v>86.179999999999978</c:v>
                </c:pt>
                <c:pt idx="19">
                  <c:v>83.961000000000027</c:v>
                </c:pt>
              </c:numCache>
            </c:numRef>
          </c:yVal>
        </c:ser>
        <c:ser>
          <c:idx val="2"/>
          <c:order val="2"/>
          <c:tx>
            <c:strRef>
              <c:f>Sheet1!$D$1</c:f>
              <c:strCache>
                <c:ptCount val="1"/>
                <c:pt idx="0">
                  <c:v>11-17 Years (N = 1,502)</c:v>
                </c:pt>
              </c:strCache>
            </c:strRef>
          </c:tx>
          <c:spPr>
            <a:ln w="41275">
              <a:solidFill>
                <a:srgbClr val="FF0000"/>
              </a:solidFill>
            </a:ln>
          </c:spPr>
          <c:marker>
            <c:symbol val="none"/>
          </c:marker>
          <c:xVal>
            <c:numRef>
              <c:f>Sheet1!$A$2:$A$21</c:f>
              <c:numCache>
                <c:formatCode>General</c:formatCode>
                <c:ptCount val="20"/>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numCache>
            </c:numRef>
          </c:xVal>
          <c:yVal>
            <c:numRef>
              <c:f>Sheet1!$D$2:$D$21</c:f>
              <c:numCache>
                <c:formatCode>General</c:formatCode>
                <c:ptCount val="20"/>
                <c:pt idx="0">
                  <c:v>100</c:v>
                </c:pt>
                <c:pt idx="1">
                  <c:v>100</c:v>
                </c:pt>
                <c:pt idx="2">
                  <c:v>100</c:v>
                </c:pt>
                <c:pt idx="3">
                  <c:v>100</c:v>
                </c:pt>
                <c:pt idx="4">
                  <c:v>100</c:v>
                </c:pt>
                <c:pt idx="5">
                  <c:v>100</c:v>
                </c:pt>
                <c:pt idx="6">
                  <c:v>100</c:v>
                </c:pt>
                <c:pt idx="7">
                  <c:v>100</c:v>
                </c:pt>
                <c:pt idx="8">
                  <c:v>100</c:v>
                </c:pt>
                <c:pt idx="9">
                  <c:v>100</c:v>
                </c:pt>
                <c:pt idx="10">
                  <c:v>100</c:v>
                </c:pt>
                <c:pt idx="11">
                  <c:v>100</c:v>
                </c:pt>
                <c:pt idx="12">
                  <c:v>99.933000000000007</c:v>
                </c:pt>
                <c:pt idx="13">
                  <c:v>95.417000000000442</c:v>
                </c:pt>
                <c:pt idx="14">
                  <c:v>91.068000000000012</c:v>
                </c:pt>
                <c:pt idx="15">
                  <c:v>87.685999999999979</c:v>
                </c:pt>
                <c:pt idx="16">
                  <c:v>83.096000000000004</c:v>
                </c:pt>
                <c:pt idx="17">
                  <c:v>78.037999999999997</c:v>
                </c:pt>
                <c:pt idx="18">
                  <c:v>73.003</c:v>
                </c:pt>
                <c:pt idx="19">
                  <c:v>67.334999999999994</c:v>
                </c:pt>
              </c:numCache>
            </c:numRef>
          </c:yVal>
          <c:smooth val="1"/>
        </c:ser>
        <c:ser>
          <c:idx val="3"/>
          <c:order val="3"/>
          <c:tx>
            <c:strRef>
              <c:f>Sheet1!$E$1</c:f>
              <c:strCache>
                <c:ptCount val="1"/>
                <c:pt idx="0">
                  <c:v>Overall (N = 3,554)</c:v>
                </c:pt>
              </c:strCache>
            </c:strRef>
          </c:tx>
          <c:spPr>
            <a:ln w="41275">
              <a:solidFill>
                <a:srgbClr val="00FF00"/>
              </a:solidFill>
            </a:ln>
          </c:spPr>
          <c:marker>
            <c:symbol val="none"/>
          </c:marker>
          <c:xVal>
            <c:numRef>
              <c:f>Sheet1!$A$2:$A$21</c:f>
              <c:numCache>
                <c:formatCode>General</c:formatCode>
                <c:ptCount val="20"/>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numCache>
            </c:numRef>
          </c:xVal>
          <c:yVal>
            <c:numRef>
              <c:f>Sheet1!$E$2:$E$21</c:f>
              <c:numCache>
                <c:formatCode>General</c:formatCode>
                <c:ptCount val="20"/>
                <c:pt idx="0">
                  <c:v>100</c:v>
                </c:pt>
                <c:pt idx="1">
                  <c:v>100</c:v>
                </c:pt>
                <c:pt idx="2">
                  <c:v>100</c:v>
                </c:pt>
                <c:pt idx="3">
                  <c:v>100</c:v>
                </c:pt>
                <c:pt idx="4">
                  <c:v>100</c:v>
                </c:pt>
                <c:pt idx="5">
                  <c:v>100</c:v>
                </c:pt>
                <c:pt idx="6">
                  <c:v>100</c:v>
                </c:pt>
                <c:pt idx="7">
                  <c:v>100</c:v>
                </c:pt>
                <c:pt idx="8">
                  <c:v>100</c:v>
                </c:pt>
                <c:pt idx="9">
                  <c:v>100</c:v>
                </c:pt>
                <c:pt idx="10">
                  <c:v>100</c:v>
                </c:pt>
                <c:pt idx="11">
                  <c:v>100</c:v>
                </c:pt>
                <c:pt idx="12">
                  <c:v>99.974000000000004</c:v>
                </c:pt>
                <c:pt idx="13">
                  <c:v>96.051000000000002</c:v>
                </c:pt>
                <c:pt idx="14">
                  <c:v>92.542000000000002</c:v>
                </c:pt>
                <c:pt idx="15">
                  <c:v>89.054000000000002</c:v>
                </c:pt>
                <c:pt idx="16">
                  <c:v>85.932000000000002</c:v>
                </c:pt>
                <c:pt idx="17">
                  <c:v>83.069000000000003</c:v>
                </c:pt>
                <c:pt idx="18">
                  <c:v>80.025999999999982</c:v>
                </c:pt>
                <c:pt idx="19">
                  <c:v>76.177999999999983</c:v>
                </c:pt>
              </c:numCache>
            </c:numRef>
          </c:yVal>
        </c:ser>
        <c:axId val="211328384"/>
        <c:axId val="211338752"/>
      </c:scatterChart>
      <c:valAx>
        <c:axId val="211328384"/>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1338752"/>
        <c:crosses val="autoZero"/>
        <c:crossBetween val="midCat"/>
        <c:majorUnit val="1"/>
      </c:valAx>
      <c:valAx>
        <c:axId val="21133875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1328384"/>
        <c:crosses val="autoZero"/>
        <c:crossBetween val="midCat"/>
        <c:majorUnit val="10"/>
      </c:valAx>
      <c:spPr>
        <a:solidFill>
          <a:schemeClr val="bg2"/>
        </a:solidFill>
        <a:ln>
          <a:solidFill>
            <a:schemeClr val="tx1"/>
          </a:solidFill>
        </a:ln>
      </c:spPr>
    </c:plotArea>
    <c:legend>
      <c:legendPos val="r"/>
      <c:layout>
        <c:manualLayout>
          <c:xMode val="edge"/>
          <c:yMode val="edge"/>
          <c:x val="0.10602501567835022"/>
          <c:y val="0.70914295995258669"/>
          <c:w val="0.62882749169628971"/>
          <c:h val="0.1369206671746676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827009231604669"/>
          <c:y val="0.14159879429133906"/>
          <c:w val="0.85181045796000165"/>
          <c:h val="0.68936224705782756"/>
        </c:manualLayout>
      </c:layout>
      <c:barChart>
        <c:barDir val="col"/>
        <c:grouping val="percentStacked"/>
        <c:ser>
          <c:idx val="0"/>
          <c:order val="0"/>
          <c:tx>
            <c:strRef>
              <c:f>Sheet1!$A$2</c:f>
              <c:strCache>
                <c:ptCount val="1"/>
                <c:pt idx="0">
                  <c:v>1-4/year</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693</c:v>
                </c:pt>
                <c:pt idx="1">
                  <c:v>764</c:v>
                </c:pt>
                <c:pt idx="2">
                  <c:v>117</c:v>
                </c:pt>
              </c:numCache>
            </c:numRef>
          </c:val>
        </c:ser>
        <c:ser>
          <c:idx val="1"/>
          <c:order val="1"/>
          <c:tx>
            <c:strRef>
              <c:f>Sheet1!$A$3</c:f>
              <c:strCache>
                <c:ptCount val="1"/>
                <c:pt idx="0">
                  <c:v>5-9/year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235</c:v>
                </c:pt>
                <c:pt idx="1">
                  <c:v>1152</c:v>
                </c:pt>
                <c:pt idx="2">
                  <c:v>46</c:v>
                </c:pt>
              </c:numCache>
            </c:numRef>
          </c:val>
        </c:ser>
        <c:ser>
          <c:idx val="2"/>
          <c:order val="2"/>
          <c:tx>
            <c:strRef>
              <c:f>Sheet1!$A$4</c:f>
              <c:strCache>
                <c:ptCount val="1"/>
                <c:pt idx="0">
                  <c:v>10+/year</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357</c:v>
                </c:pt>
                <c:pt idx="1">
                  <c:v>1988</c:v>
                </c:pt>
                <c:pt idx="2">
                  <c:v>0</c:v>
                </c:pt>
              </c:numCache>
            </c:numRef>
          </c:val>
        </c:ser>
        <c:gapWidth val="45"/>
        <c:overlap val="100"/>
        <c:axId val="87856640"/>
        <c:axId val="87858176"/>
      </c:barChart>
      <c:catAx>
        <c:axId val="87856640"/>
        <c:scaling>
          <c:orientation val="minMax"/>
        </c:scaling>
        <c:axPos val="b"/>
        <c:tickLblPos val="nextTo"/>
        <c:txPr>
          <a:bodyPr/>
          <a:lstStyle/>
          <a:p>
            <a:pPr>
              <a:defRPr sz="1500" b="1"/>
            </a:pPr>
            <a:endParaRPr lang="en-US"/>
          </a:p>
        </c:txPr>
        <c:crossAx val="87858176"/>
        <c:crosses val="autoZero"/>
        <c:auto val="1"/>
        <c:lblAlgn val="ctr"/>
        <c:lblOffset val="100"/>
      </c:catAx>
      <c:valAx>
        <c:axId val="87858176"/>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2.5092429179111229E-2"/>
              <c:y val="0.2674907726377953"/>
            </c:manualLayout>
          </c:layout>
        </c:title>
        <c:numFmt formatCode="0%" sourceLinked="1"/>
        <c:tickLblPos val="nextTo"/>
        <c:txPr>
          <a:bodyPr/>
          <a:lstStyle/>
          <a:p>
            <a:pPr>
              <a:defRPr sz="1500" b="1"/>
            </a:pPr>
            <a:endParaRPr lang="en-US"/>
          </a:p>
        </c:txPr>
        <c:crossAx val="87856640"/>
        <c:crosses val="autoZero"/>
        <c:crossBetween val="between"/>
        <c:majorUnit val="0.2"/>
      </c:valAx>
      <c:spPr>
        <a:solidFill>
          <a:srgbClr val="000000"/>
        </a:solidFill>
        <a:ln w="12700">
          <a:solidFill>
            <a:srgbClr val="FFFFFF"/>
          </a:solidFill>
        </a:ln>
      </c:spPr>
    </c:plotArea>
    <c:legend>
      <c:legendPos val="t"/>
      <c:layout>
        <c:manualLayout>
          <c:xMode val="edge"/>
          <c:yMode val="edge"/>
          <c:x val="0.24937539596343591"/>
          <c:y val="3.125E-2"/>
          <c:w val="0.60405217666757371"/>
          <c:h val="7.7063238188976577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1982-1989 (N=188)</c:v>
                </c:pt>
              </c:strCache>
            </c:strRef>
          </c:tx>
          <c:spPr>
            <a:ln w="41275">
              <a:solidFill>
                <a:srgbClr val="66FFFF"/>
              </a:solidFill>
            </a:ln>
          </c:spPr>
          <c:marker>
            <c:symbol val="none"/>
          </c:marker>
          <c:xVal>
            <c:numRef>
              <c:f>Sheet1!$A$2:$A$30</c:f>
              <c:numCache>
                <c:formatCode>General</c:formatCode>
                <c:ptCount val="29"/>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73.319000000000003</c:v>
                </c:pt>
                <c:pt idx="2">
                  <c:v>69.537000000000006</c:v>
                </c:pt>
                <c:pt idx="3">
                  <c:v>67.894999999999996</c:v>
                </c:pt>
                <c:pt idx="4">
                  <c:v>67.894999999999996</c:v>
                </c:pt>
                <c:pt idx="5">
                  <c:v>67.346999999999994</c:v>
                </c:pt>
                <c:pt idx="6">
                  <c:v>67.346999999999994</c:v>
                </c:pt>
                <c:pt idx="7">
                  <c:v>65.691000000000003</c:v>
                </c:pt>
                <c:pt idx="8">
                  <c:v>65.691000000000003</c:v>
                </c:pt>
                <c:pt idx="9">
                  <c:v>65.138999999999982</c:v>
                </c:pt>
                <c:pt idx="10">
                  <c:v>64.587000000000003</c:v>
                </c:pt>
                <c:pt idx="11">
                  <c:v>64.034999999999997</c:v>
                </c:pt>
                <c:pt idx="12">
                  <c:v>64.034999999999997</c:v>
                </c:pt>
                <c:pt idx="13">
                  <c:v>59.588000000000001</c:v>
                </c:pt>
                <c:pt idx="14">
                  <c:v>58.998000000000012</c:v>
                </c:pt>
                <c:pt idx="15">
                  <c:v>57.755000000000003</c:v>
                </c:pt>
                <c:pt idx="16">
                  <c:v>56.379999999999995</c:v>
                </c:pt>
                <c:pt idx="17">
                  <c:v>55.684000000000005</c:v>
                </c:pt>
                <c:pt idx="18">
                  <c:v>52.683</c:v>
                </c:pt>
                <c:pt idx="19">
                  <c:v>52.683</c:v>
                </c:pt>
                <c:pt idx="20">
                  <c:v>52.683</c:v>
                </c:pt>
                <c:pt idx="21">
                  <c:v>51.036000000000001</c:v>
                </c:pt>
                <c:pt idx="22">
                  <c:v>49.213000000000001</c:v>
                </c:pt>
                <c:pt idx="23">
                  <c:v>48.267000000000003</c:v>
                </c:pt>
                <c:pt idx="24">
                  <c:v>45.428000000000011</c:v>
                </c:pt>
                <c:pt idx="25">
                  <c:v>43.535000000000011</c:v>
                </c:pt>
                <c:pt idx="26">
                  <c:v>40.609000000000002</c:v>
                </c:pt>
                <c:pt idx="27">
                  <c:v>39.594000000000001</c:v>
                </c:pt>
                <c:pt idx="28">
                  <c:v>39.594000000000001</c:v>
                </c:pt>
              </c:numCache>
            </c:numRef>
          </c:yVal>
        </c:ser>
        <c:ser>
          <c:idx val="1"/>
          <c:order val="1"/>
          <c:tx>
            <c:strRef>
              <c:f>Sheet1!$C$1</c:f>
              <c:strCache>
                <c:ptCount val="1"/>
                <c:pt idx="0">
                  <c:v>1990-1999 (N=1,077)</c:v>
                </c:pt>
              </c:strCache>
            </c:strRef>
          </c:tx>
          <c:spPr>
            <a:ln w="41275">
              <a:solidFill>
                <a:srgbClr val="00FF00"/>
              </a:solidFill>
              <a:prstDash val="solid"/>
            </a:ln>
          </c:spPr>
          <c:marker>
            <c:symbol val="none"/>
          </c:marker>
          <c:xVal>
            <c:numRef>
              <c:f>Sheet1!$A$2:$A$30</c:f>
              <c:numCache>
                <c:formatCode>General</c:formatCode>
                <c:ptCount val="29"/>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81.287000000000006</c:v>
                </c:pt>
                <c:pt idx="2">
                  <c:v>78.076999999999998</c:v>
                </c:pt>
                <c:pt idx="3">
                  <c:v>75.992000000000004</c:v>
                </c:pt>
                <c:pt idx="4">
                  <c:v>75.135999999999981</c:v>
                </c:pt>
                <c:pt idx="5">
                  <c:v>74.180999999999983</c:v>
                </c:pt>
                <c:pt idx="6">
                  <c:v>73.60299999999998</c:v>
                </c:pt>
                <c:pt idx="7">
                  <c:v>73.02</c:v>
                </c:pt>
                <c:pt idx="8">
                  <c:v>72.631</c:v>
                </c:pt>
                <c:pt idx="9">
                  <c:v>72.242000000000004</c:v>
                </c:pt>
                <c:pt idx="10">
                  <c:v>71.756</c:v>
                </c:pt>
                <c:pt idx="11">
                  <c:v>71.171999999999983</c:v>
                </c:pt>
                <c:pt idx="12">
                  <c:v>70.680999999999983</c:v>
                </c:pt>
                <c:pt idx="13">
                  <c:v>67.274000000000001</c:v>
                </c:pt>
                <c:pt idx="14">
                  <c:v>65.424999999999997</c:v>
                </c:pt>
                <c:pt idx="15">
                  <c:v>63.838000000000001</c:v>
                </c:pt>
                <c:pt idx="16">
                  <c:v>62.534000000000006</c:v>
                </c:pt>
                <c:pt idx="17">
                  <c:v>61.534000000000006</c:v>
                </c:pt>
                <c:pt idx="18">
                  <c:v>60.728000000000229</c:v>
                </c:pt>
                <c:pt idx="19">
                  <c:v>59.422000000000011</c:v>
                </c:pt>
                <c:pt idx="20">
                  <c:v>58.690000000000012</c:v>
                </c:pt>
                <c:pt idx="21">
                  <c:v>56.943999999999996</c:v>
                </c:pt>
                <c:pt idx="22">
                  <c:v>56.559000000000005</c:v>
                </c:pt>
                <c:pt idx="23">
                  <c:v>55.753</c:v>
                </c:pt>
                <c:pt idx="24">
                  <c:v>55.141000000000005</c:v>
                </c:pt>
                <c:pt idx="25">
                  <c:v>53.939</c:v>
                </c:pt>
                <c:pt idx="26">
                  <c:v>53.512</c:v>
                </c:pt>
                <c:pt idx="27">
                  <c:v>52.747</c:v>
                </c:pt>
                <c:pt idx="28">
                  <c:v>52.096000000000011</c:v>
                </c:pt>
              </c:numCache>
            </c:numRef>
          </c:yVal>
        </c:ser>
        <c:ser>
          <c:idx val="2"/>
          <c:order val="2"/>
          <c:tx>
            <c:strRef>
              <c:f>Sheet1!$D$1</c:f>
              <c:strCache>
                <c:ptCount val="1"/>
                <c:pt idx="0">
                  <c:v>2000-6/2010 (N=1,131)</c:v>
                </c:pt>
              </c:strCache>
            </c:strRef>
          </c:tx>
          <c:spPr>
            <a:ln w="41275">
              <a:solidFill>
                <a:srgbClr val="FF0000"/>
              </a:solidFill>
            </a:ln>
          </c:spPr>
          <c:marker>
            <c:symbol val="none"/>
          </c:marker>
          <c:xVal>
            <c:numRef>
              <c:f>Sheet1!$A$2:$A$30</c:f>
              <c:numCache>
                <c:formatCode>General</c:formatCode>
                <c:ptCount val="29"/>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Sheet1!$D$2:$D$30</c:f>
              <c:numCache>
                <c:formatCode>General</c:formatCode>
                <c:ptCount val="29"/>
                <c:pt idx="0">
                  <c:v>100</c:v>
                </c:pt>
                <c:pt idx="1">
                  <c:v>93.08</c:v>
                </c:pt>
                <c:pt idx="2">
                  <c:v>90.077999999999989</c:v>
                </c:pt>
                <c:pt idx="3">
                  <c:v>88.137</c:v>
                </c:pt>
                <c:pt idx="4">
                  <c:v>87.117000000000004</c:v>
                </c:pt>
                <c:pt idx="5">
                  <c:v>86.373999999999981</c:v>
                </c:pt>
                <c:pt idx="6">
                  <c:v>85.815000000000012</c:v>
                </c:pt>
                <c:pt idx="7">
                  <c:v>85.443000000000026</c:v>
                </c:pt>
                <c:pt idx="8">
                  <c:v>84.789000000000001</c:v>
                </c:pt>
                <c:pt idx="9">
                  <c:v>84.04</c:v>
                </c:pt>
                <c:pt idx="10">
                  <c:v>83.85199999999999</c:v>
                </c:pt>
                <c:pt idx="11">
                  <c:v>83.471999999999994</c:v>
                </c:pt>
                <c:pt idx="12">
                  <c:v>83.184999999999988</c:v>
                </c:pt>
                <c:pt idx="13">
                  <c:v>79.403000000000006</c:v>
                </c:pt>
                <c:pt idx="14">
                  <c:v>76.134</c:v>
                </c:pt>
                <c:pt idx="15">
                  <c:v>72.691999999999993</c:v>
                </c:pt>
                <c:pt idx="16">
                  <c:v>71.382999999999981</c:v>
                </c:pt>
                <c:pt idx="17">
                  <c:v>71.135999999999981</c:v>
                </c:pt>
                <c:pt idx="18">
                  <c:v>67.936000000000007</c:v>
                </c:pt>
                <c:pt idx="19">
                  <c:v>64.962999999999994</c:v>
                </c:pt>
                <c:pt idx="20">
                  <c:v>64.498999999999995</c:v>
                </c:pt>
                <c:pt idx="21">
                  <c:v>62.3</c:v>
                </c:pt>
              </c:numCache>
            </c:numRef>
          </c:yVal>
        </c:ser>
        <c:axId val="211402112"/>
        <c:axId val="211408384"/>
      </c:scatterChart>
      <c:valAx>
        <c:axId val="211402112"/>
        <c:scaling>
          <c:orientation val="minMax"/>
          <c:max val="1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1408384"/>
        <c:crosses val="autoZero"/>
        <c:crossBetween val="midCat"/>
        <c:majorUnit val="1"/>
      </c:valAx>
      <c:valAx>
        <c:axId val="21140838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1402112"/>
        <c:crosses val="autoZero"/>
        <c:crossBetween val="midCat"/>
        <c:majorUnit val="20"/>
      </c:valAx>
      <c:spPr>
        <a:solidFill>
          <a:schemeClr val="bg2"/>
        </a:solidFill>
        <a:ln>
          <a:solidFill>
            <a:schemeClr val="tx1"/>
          </a:solidFill>
        </a:ln>
      </c:spPr>
    </c:plotArea>
    <c:legend>
      <c:legendPos val="r"/>
      <c:layout>
        <c:manualLayout>
          <c:xMode val="edge"/>
          <c:yMode val="edge"/>
          <c:x val="0.41575952895268631"/>
          <c:y val="8.0110701888070457E-2"/>
          <c:w val="0.54050890762548565"/>
          <c:h val="0.1462852425704881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1982-1989  (N = 288)</c:v>
                </c:pt>
              </c:strCache>
            </c:strRef>
          </c:tx>
          <c:spPr>
            <a:ln w="41275">
              <a:solidFill>
                <a:srgbClr val="66FFFF"/>
              </a:solidFill>
            </a:ln>
          </c:spPr>
          <c:marker>
            <c:symbol val="none"/>
          </c:marker>
          <c:xVal>
            <c:numRef>
              <c:f>Sheet1!$A$2:$A$30</c:f>
              <c:numCache>
                <c:formatCode>General</c:formatCode>
                <c:ptCount val="29"/>
                <c:pt idx="0">
                  <c:v>0</c:v>
                </c:pt>
                <c:pt idx="1">
                  <c:v>8.3300000000000041E-2</c:v>
                </c:pt>
                <c:pt idx="2">
                  <c:v>0.16669999999999999</c:v>
                </c:pt>
                <c:pt idx="3">
                  <c:v>0.25</c:v>
                </c:pt>
                <c:pt idx="4">
                  <c:v>0.33330000000000187</c:v>
                </c:pt>
                <c:pt idx="5">
                  <c:v>0.41670000000000001</c:v>
                </c:pt>
                <c:pt idx="6">
                  <c:v>0.5</c:v>
                </c:pt>
                <c:pt idx="7">
                  <c:v>0.58329999999999949</c:v>
                </c:pt>
                <c:pt idx="8">
                  <c:v>0.66670000000000318</c:v>
                </c:pt>
                <c:pt idx="9">
                  <c:v>0.75000000000000222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76.241000000000227</c:v>
                </c:pt>
                <c:pt idx="2">
                  <c:v>74.816000000000003</c:v>
                </c:pt>
                <c:pt idx="3">
                  <c:v>73.387</c:v>
                </c:pt>
                <c:pt idx="4">
                  <c:v>72.667999999999992</c:v>
                </c:pt>
                <c:pt idx="5">
                  <c:v>70.869</c:v>
                </c:pt>
                <c:pt idx="6">
                  <c:v>69.430000000000007</c:v>
                </c:pt>
                <c:pt idx="7">
                  <c:v>69.068000000000012</c:v>
                </c:pt>
                <c:pt idx="8">
                  <c:v>67.983999999999995</c:v>
                </c:pt>
                <c:pt idx="9">
                  <c:v>67.260000000000005</c:v>
                </c:pt>
                <c:pt idx="10">
                  <c:v>66.899000000000001</c:v>
                </c:pt>
                <c:pt idx="11">
                  <c:v>66.537000000000006</c:v>
                </c:pt>
                <c:pt idx="12">
                  <c:v>66.537000000000006</c:v>
                </c:pt>
                <c:pt idx="13">
                  <c:v>61.453999999999994</c:v>
                </c:pt>
                <c:pt idx="14">
                  <c:v>59.620000000000012</c:v>
                </c:pt>
                <c:pt idx="15">
                  <c:v>56.658000000000001</c:v>
                </c:pt>
                <c:pt idx="16">
                  <c:v>55.171000000000006</c:v>
                </c:pt>
                <c:pt idx="17">
                  <c:v>54.010999999999996</c:v>
                </c:pt>
                <c:pt idx="18">
                  <c:v>51.957999999999998</c:v>
                </c:pt>
                <c:pt idx="19">
                  <c:v>49.777000000000001</c:v>
                </c:pt>
                <c:pt idx="20">
                  <c:v>48.384999999999998</c:v>
                </c:pt>
                <c:pt idx="21">
                  <c:v>47.407000000000004</c:v>
                </c:pt>
                <c:pt idx="22">
                  <c:v>45.809000000000005</c:v>
                </c:pt>
                <c:pt idx="23">
                  <c:v>44.725000000000158</c:v>
                </c:pt>
                <c:pt idx="24">
                  <c:v>39.762000000000135</c:v>
                </c:pt>
                <c:pt idx="25">
                  <c:v>38.089000000000006</c:v>
                </c:pt>
                <c:pt idx="26">
                  <c:v>36.275000000000013</c:v>
                </c:pt>
                <c:pt idx="27">
                  <c:v>35.671000000000006</c:v>
                </c:pt>
                <c:pt idx="28">
                  <c:v>33.748000000000012</c:v>
                </c:pt>
              </c:numCache>
            </c:numRef>
          </c:yVal>
        </c:ser>
        <c:ser>
          <c:idx val="1"/>
          <c:order val="1"/>
          <c:tx>
            <c:strRef>
              <c:f>Sheet1!$C$1</c:f>
              <c:strCache>
                <c:ptCount val="1"/>
                <c:pt idx="0">
                  <c:v>1990-1999 (N=1,425)</c:v>
                </c:pt>
              </c:strCache>
            </c:strRef>
          </c:tx>
          <c:spPr>
            <a:ln w="41275">
              <a:solidFill>
                <a:srgbClr val="00FF00"/>
              </a:solidFill>
              <a:prstDash val="solid"/>
            </a:ln>
          </c:spPr>
          <c:marker>
            <c:symbol val="none"/>
          </c:marker>
          <c:xVal>
            <c:numRef>
              <c:f>Sheet1!$A$2:$A$30</c:f>
              <c:numCache>
                <c:formatCode>General</c:formatCode>
                <c:ptCount val="29"/>
                <c:pt idx="0">
                  <c:v>0</c:v>
                </c:pt>
                <c:pt idx="1">
                  <c:v>8.3300000000000041E-2</c:v>
                </c:pt>
                <c:pt idx="2">
                  <c:v>0.16669999999999999</c:v>
                </c:pt>
                <c:pt idx="3">
                  <c:v>0.25</c:v>
                </c:pt>
                <c:pt idx="4">
                  <c:v>0.33330000000000187</c:v>
                </c:pt>
                <c:pt idx="5">
                  <c:v>0.41670000000000001</c:v>
                </c:pt>
                <c:pt idx="6">
                  <c:v>0.5</c:v>
                </c:pt>
                <c:pt idx="7">
                  <c:v>0.58329999999999949</c:v>
                </c:pt>
                <c:pt idx="8">
                  <c:v>0.66670000000000318</c:v>
                </c:pt>
                <c:pt idx="9">
                  <c:v>0.75000000000000222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87.824999999999989</c:v>
                </c:pt>
                <c:pt idx="2">
                  <c:v>84.92</c:v>
                </c:pt>
                <c:pt idx="3">
                  <c:v>83.853999999999999</c:v>
                </c:pt>
                <c:pt idx="4">
                  <c:v>83</c:v>
                </c:pt>
                <c:pt idx="5">
                  <c:v>82.35599999999998</c:v>
                </c:pt>
                <c:pt idx="6">
                  <c:v>81.568000000000012</c:v>
                </c:pt>
                <c:pt idx="7">
                  <c:v>80.994000000000227</c:v>
                </c:pt>
                <c:pt idx="8">
                  <c:v>80.706999999999994</c:v>
                </c:pt>
                <c:pt idx="9">
                  <c:v>80.274999999999991</c:v>
                </c:pt>
                <c:pt idx="10">
                  <c:v>79.9140000000003</c:v>
                </c:pt>
                <c:pt idx="11">
                  <c:v>79.551999999999992</c:v>
                </c:pt>
                <c:pt idx="12">
                  <c:v>79.263000000000005</c:v>
                </c:pt>
                <c:pt idx="13">
                  <c:v>76.63</c:v>
                </c:pt>
                <c:pt idx="14">
                  <c:v>74.010999999999996</c:v>
                </c:pt>
                <c:pt idx="15">
                  <c:v>72.307999999999993</c:v>
                </c:pt>
                <c:pt idx="16">
                  <c:v>69.69</c:v>
                </c:pt>
                <c:pt idx="17">
                  <c:v>67.649000000000001</c:v>
                </c:pt>
                <c:pt idx="18">
                  <c:v>65.516000000000005</c:v>
                </c:pt>
                <c:pt idx="19">
                  <c:v>63.288000000000011</c:v>
                </c:pt>
                <c:pt idx="20">
                  <c:v>60.620000000000012</c:v>
                </c:pt>
                <c:pt idx="21">
                  <c:v>58.163000000000011</c:v>
                </c:pt>
                <c:pt idx="22">
                  <c:v>56.194000000000003</c:v>
                </c:pt>
                <c:pt idx="23">
                  <c:v>53.778000000000013</c:v>
                </c:pt>
                <c:pt idx="24">
                  <c:v>52.339999999999996</c:v>
                </c:pt>
                <c:pt idx="25">
                  <c:v>50.586000000000006</c:v>
                </c:pt>
                <c:pt idx="26">
                  <c:v>48.716000000000001</c:v>
                </c:pt>
                <c:pt idx="27">
                  <c:v>46.678000000000011</c:v>
                </c:pt>
                <c:pt idx="28">
                  <c:v>43.946999999999996</c:v>
                </c:pt>
              </c:numCache>
            </c:numRef>
          </c:yVal>
        </c:ser>
        <c:ser>
          <c:idx val="2"/>
          <c:order val="2"/>
          <c:tx>
            <c:strRef>
              <c:f>Sheet1!$D$1</c:f>
              <c:strCache>
                <c:ptCount val="1"/>
                <c:pt idx="0">
                  <c:v>2000-6/2010 (N=1,799)</c:v>
                </c:pt>
              </c:strCache>
            </c:strRef>
          </c:tx>
          <c:spPr>
            <a:ln w="41275">
              <a:solidFill>
                <a:srgbClr val="FF0000"/>
              </a:solidFill>
            </a:ln>
          </c:spPr>
          <c:marker>
            <c:symbol val="none"/>
          </c:marker>
          <c:xVal>
            <c:numRef>
              <c:f>Sheet1!$A$2:$A$30</c:f>
              <c:numCache>
                <c:formatCode>General</c:formatCode>
                <c:ptCount val="29"/>
                <c:pt idx="0">
                  <c:v>0</c:v>
                </c:pt>
                <c:pt idx="1">
                  <c:v>8.3300000000000041E-2</c:v>
                </c:pt>
                <c:pt idx="2">
                  <c:v>0.16669999999999999</c:v>
                </c:pt>
                <c:pt idx="3">
                  <c:v>0.25</c:v>
                </c:pt>
                <c:pt idx="4">
                  <c:v>0.33330000000000187</c:v>
                </c:pt>
                <c:pt idx="5">
                  <c:v>0.41670000000000001</c:v>
                </c:pt>
                <c:pt idx="6">
                  <c:v>0.5</c:v>
                </c:pt>
                <c:pt idx="7">
                  <c:v>0.58329999999999949</c:v>
                </c:pt>
                <c:pt idx="8">
                  <c:v>0.66670000000000318</c:v>
                </c:pt>
                <c:pt idx="9">
                  <c:v>0.75000000000000222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Sheet1!$D$2:$D$30</c:f>
              <c:numCache>
                <c:formatCode>General</c:formatCode>
                <c:ptCount val="29"/>
                <c:pt idx="0">
                  <c:v>100</c:v>
                </c:pt>
                <c:pt idx="1">
                  <c:v>94.910000000000025</c:v>
                </c:pt>
                <c:pt idx="2">
                  <c:v>93.474999999999994</c:v>
                </c:pt>
                <c:pt idx="3">
                  <c:v>92.948000000000022</c:v>
                </c:pt>
                <c:pt idx="4">
                  <c:v>92.418999999999997</c:v>
                </c:pt>
                <c:pt idx="5">
                  <c:v>91.653999999999982</c:v>
                </c:pt>
                <c:pt idx="6">
                  <c:v>91.180999999999983</c:v>
                </c:pt>
                <c:pt idx="7">
                  <c:v>91.004000000000005</c:v>
                </c:pt>
                <c:pt idx="8">
                  <c:v>90.766999999999996</c:v>
                </c:pt>
                <c:pt idx="9">
                  <c:v>90.588999999999999</c:v>
                </c:pt>
                <c:pt idx="10">
                  <c:v>90.232000000000014</c:v>
                </c:pt>
                <c:pt idx="11">
                  <c:v>89.992999999999995</c:v>
                </c:pt>
                <c:pt idx="12">
                  <c:v>89.932000000000002</c:v>
                </c:pt>
                <c:pt idx="13">
                  <c:v>87.271000000000001</c:v>
                </c:pt>
                <c:pt idx="14">
                  <c:v>85.10899999999998</c:v>
                </c:pt>
                <c:pt idx="15">
                  <c:v>82.209000000000003</c:v>
                </c:pt>
                <c:pt idx="16">
                  <c:v>79.955000000000013</c:v>
                </c:pt>
                <c:pt idx="17">
                  <c:v>78.034000000000006</c:v>
                </c:pt>
                <c:pt idx="18">
                  <c:v>77.503</c:v>
                </c:pt>
                <c:pt idx="19">
                  <c:v>75.507999999999996</c:v>
                </c:pt>
                <c:pt idx="20">
                  <c:v>73.587000000000003</c:v>
                </c:pt>
                <c:pt idx="21">
                  <c:v>71.557000000000002</c:v>
                </c:pt>
              </c:numCache>
            </c:numRef>
          </c:yVal>
        </c:ser>
        <c:axId val="211516800"/>
        <c:axId val="211527168"/>
      </c:scatterChart>
      <c:valAx>
        <c:axId val="211516800"/>
        <c:scaling>
          <c:orientation val="minMax"/>
          <c:max val="1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1527168"/>
        <c:crosses val="autoZero"/>
        <c:crossBetween val="midCat"/>
        <c:majorUnit val="1"/>
      </c:valAx>
      <c:valAx>
        <c:axId val="21152716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1516800"/>
        <c:crosses val="autoZero"/>
        <c:crossBetween val="midCat"/>
        <c:majorUnit val="20"/>
      </c:valAx>
      <c:spPr>
        <a:solidFill>
          <a:schemeClr val="bg2"/>
        </a:solidFill>
        <a:ln>
          <a:solidFill>
            <a:schemeClr val="tx1"/>
          </a:solidFill>
        </a:ln>
      </c:spPr>
    </c:plotArea>
    <c:legend>
      <c:legendPos val="r"/>
      <c:layout>
        <c:manualLayout>
          <c:xMode val="edge"/>
          <c:yMode val="edge"/>
          <c:x val="0.41575952895268631"/>
          <c:y val="3.4411777156887646E-2"/>
          <c:w val="0.54050890762548565"/>
          <c:h val="0.14628524257048808"/>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1982-1989 (N=449)</c:v>
                </c:pt>
              </c:strCache>
            </c:strRef>
          </c:tx>
          <c:spPr>
            <a:ln w="41275">
              <a:solidFill>
                <a:srgbClr val="66FFFF"/>
              </a:solidFill>
            </a:ln>
          </c:spPr>
          <c:marker>
            <c:symbol val="none"/>
          </c:marker>
          <c:xVal>
            <c:numRef>
              <c:f>Sheet1!$A$2:$A$32</c:f>
              <c:numCache>
                <c:formatCode>General</c:formatCode>
                <c:ptCount val="31"/>
                <c:pt idx="0">
                  <c:v>0</c:v>
                </c:pt>
                <c:pt idx="1">
                  <c:v>8.3300000000000041E-2</c:v>
                </c:pt>
                <c:pt idx="2">
                  <c:v>0.16669999999999999</c:v>
                </c:pt>
                <c:pt idx="3">
                  <c:v>0.25</c:v>
                </c:pt>
                <c:pt idx="4">
                  <c:v>0.33330000000000187</c:v>
                </c:pt>
                <c:pt idx="5">
                  <c:v>0.41670000000000001</c:v>
                </c:pt>
                <c:pt idx="6">
                  <c:v>0.5</c:v>
                </c:pt>
                <c:pt idx="7">
                  <c:v>0.58329999999999949</c:v>
                </c:pt>
                <c:pt idx="8">
                  <c:v>0.66670000000000318</c:v>
                </c:pt>
                <c:pt idx="9">
                  <c:v>0.75000000000000222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86.337999999999994</c:v>
                </c:pt>
                <c:pt idx="2">
                  <c:v>83.394000000000005</c:v>
                </c:pt>
                <c:pt idx="3">
                  <c:v>81.566000000000003</c:v>
                </c:pt>
                <c:pt idx="4">
                  <c:v>79.962999999999994</c:v>
                </c:pt>
                <c:pt idx="5">
                  <c:v>79.733000000000004</c:v>
                </c:pt>
                <c:pt idx="6">
                  <c:v>78.813999999999993</c:v>
                </c:pt>
                <c:pt idx="7">
                  <c:v>78.122999999999948</c:v>
                </c:pt>
                <c:pt idx="8">
                  <c:v>77.427999999999997</c:v>
                </c:pt>
                <c:pt idx="9">
                  <c:v>77.427999999999997</c:v>
                </c:pt>
                <c:pt idx="10">
                  <c:v>76.965000000000003</c:v>
                </c:pt>
                <c:pt idx="11">
                  <c:v>76.037000000000006</c:v>
                </c:pt>
                <c:pt idx="12">
                  <c:v>75.342000000000013</c:v>
                </c:pt>
                <c:pt idx="13">
                  <c:v>70.912000000000006</c:v>
                </c:pt>
                <c:pt idx="14">
                  <c:v>67.141000000000005</c:v>
                </c:pt>
                <c:pt idx="15">
                  <c:v>63.782000000000011</c:v>
                </c:pt>
                <c:pt idx="16">
                  <c:v>60.576000000000001</c:v>
                </c:pt>
                <c:pt idx="17">
                  <c:v>58.073</c:v>
                </c:pt>
                <c:pt idx="18">
                  <c:v>54.996000000000002</c:v>
                </c:pt>
                <c:pt idx="19">
                  <c:v>52.827000000000005</c:v>
                </c:pt>
                <c:pt idx="20">
                  <c:v>50.573</c:v>
                </c:pt>
                <c:pt idx="21">
                  <c:v>49.08</c:v>
                </c:pt>
                <c:pt idx="22">
                  <c:v>48.150999999999996</c:v>
                </c:pt>
                <c:pt idx="23">
                  <c:v>45.882999999999996</c:v>
                </c:pt>
                <c:pt idx="24">
                  <c:v>43.508000000000003</c:v>
                </c:pt>
                <c:pt idx="25">
                  <c:v>40.321000000000005</c:v>
                </c:pt>
                <c:pt idx="26">
                  <c:v>39.201000000000001</c:v>
                </c:pt>
                <c:pt idx="27">
                  <c:v>36.916999999999994</c:v>
                </c:pt>
                <c:pt idx="28">
                  <c:v>35.346000000000004</c:v>
                </c:pt>
                <c:pt idx="29">
                  <c:v>34.141000000000005</c:v>
                </c:pt>
                <c:pt idx="30">
                  <c:v>33.323</c:v>
                </c:pt>
              </c:numCache>
            </c:numRef>
          </c:yVal>
        </c:ser>
        <c:ser>
          <c:idx val="1"/>
          <c:order val="1"/>
          <c:tx>
            <c:strRef>
              <c:f>Sheet1!$C$1</c:f>
              <c:strCache>
                <c:ptCount val="1"/>
                <c:pt idx="0">
                  <c:v>1990-1999 (N=1,370)</c:v>
                </c:pt>
              </c:strCache>
            </c:strRef>
          </c:tx>
          <c:spPr>
            <a:ln w="41275">
              <a:solidFill>
                <a:srgbClr val="00FF00"/>
              </a:solidFill>
              <a:prstDash val="solid"/>
            </a:ln>
          </c:spPr>
          <c:marker>
            <c:symbol val="none"/>
          </c:marker>
          <c:xVal>
            <c:numRef>
              <c:f>Sheet1!$A$2:$A$32</c:f>
              <c:numCache>
                <c:formatCode>General</c:formatCode>
                <c:ptCount val="31"/>
                <c:pt idx="0">
                  <c:v>0</c:v>
                </c:pt>
                <c:pt idx="1">
                  <c:v>8.3300000000000041E-2</c:v>
                </c:pt>
                <c:pt idx="2">
                  <c:v>0.16669999999999999</c:v>
                </c:pt>
                <c:pt idx="3">
                  <c:v>0.25</c:v>
                </c:pt>
                <c:pt idx="4">
                  <c:v>0.33330000000000187</c:v>
                </c:pt>
                <c:pt idx="5">
                  <c:v>0.41670000000000001</c:v>
                </c:pt>
                <c:pt idx="6">
                  <c:v>0.5</c:v>
                </c:pt>
                <c:pt idx="7">
                  <c:v>0.58329999999999949</c:v>
                </c:pt>
                <c:pt idx="8">
                  <c:v>0.66670000000000318</c:v>
                </c:pt>
                <c:pt idx="9">
                  <c:v>0.75000000000000222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91.183999999999983</c:v>
                </c:pt>
                <c:pt idx="2">
                  <c:v>89.322999999999979</c:v>
                </c:pt>
                <c:pt idx="3">
                  <c:v>88.725999999999999</c:v>
                </c:pt>
                <c:pt idx="4">
                  <c:v>87.903000000000006</c:v>
                </c:pt>
                <c:pt idx="5">
                  <c:v>87.301999999999992</c:v>
                </c:pt>
                <c:pt idx="6">
                  <c:v>86.625999999999948</c:v>
                </c:pt>
                <c:pt idx="7">
                  <c:v>85.796999999999997</c:v>
                </c:pt>
                <c:pt idx="8">
                  <c:v>85.268000000000001</c:v>
                </c:pt>
                <c:pt idx="9">
                  <c:v>84.815000000000012</c:v>
                </c:pt>
                <c:pt idx="10">
                  <c:v>84.662999999999982</c:v>
                </c:pt>
                <c:pt idx="11">
                  <c:v>84.435000000000002</c:v>
                </c:pt>
                <c:pt idx="12">
                  <c:v>84.35899999999998</c:v>
                </c:pt>
                <c:pt idx="13">
                  <c:v>80.503</c:v>
                </c:pt>
                <c:pt idx="14">
                  <c:v>76.878999999999948</c:v>
                </c:pt>
                <c:pt idx="15">
                  <c:v>73.435000000000002</c:v>
                </c:pt>
                <c:pt idx="16">
                  <c:v>69.191999999999993</c:v>
                </c:pt>
                <c:pt idx="17">
                  <c:v>66.10599999999998</c:v>
                </c:pt>
                <c:pt idx="18">
                  <c:v>62.232000000000063</c:v>
                </c:pt>
                <c:pt idx="19">
                  <c:v>59.075000000000003</c:v>
                </c:pt>
                <c:pt idx="20">
                  <c:v>56.096000000000011</c:v>
                </c:pt>
                <c:pt idx="21">
                  <c:v>53.533000000000001</c:v>
                </c:pt>
                <c:pt idx="22">
                  <c:v>50.858999999999995</c:v>
                </c:pt>
                <c:pt idx="23">
                  <c:v>49.136000000000003</c:v>
                </c:pt>
                <c:pt idx="24">
                  <c:v>47.128000000000135</c:v>
                </c:pt>
                <c:pt idx="25">
                  <c:v>45.717000000000006</c:v>
                </c:pt>
                <c:pt idx="26">
                  <c:v>44.416999999999994</c:v>
                </c:pt>
                <c:pt idx="27">
                  <c:v>43.089000000000006</c:v>
                </c:pt>
                <c:pt idx="28">
                  <c:v>39.365000000000002</c:v>
                </c:pt>
                <c:pt idx="29">
                  <c:v>38.288000000000011</c:v>
                </c:pt>
                <c:pt idx="30">
                  <c:v>35.394000000000005</c:v>
                </c:pt>
              </c:numCache>
            </c:numRef>
          </c:yVal>
        </c:ser>
        <c:ser>
          <c:idx val="2"/>
          <c:order val="2"/>
          <c:tx>
            <c:strRef>
              <c:f>Sheet1!$D$1</c:f>
              <c:strCache>
                <c:ptCount val="1"/>
                <c:pt idx="0">
                  <c:v>2000-6/2010 (N=1,876)</c:v>
                </c:pt>
              </c:strCache>
            </c:strRef>
          </c:tx>
          <c:spPr>
            <a:ln w="41275">
              <a:solidFill>
                <a:srgbClr val="FF0000"/>
              </a:solidFill>
            </a:ln>
          </c:spPr>
          <c:marker>
            <c:symbol val="none"/>
          </c:marker>
          <c:xVal>
            <c:numRef>
              <c:f>Sheet1!$A$2:$A$32</c:f>
              <c:numCache>
                <c:formatCode>General</c:formatCode>
                <c:ptCount val="31"/>
                <c:pt idx="0">
                  <c:v>0</c:v>
                </c:pt>
                <c:pt idx="1">
                  <c:v>8.3300000000000041E-2</c:v>
                </c:pt>
                <c:pt idx="2">
                  <c:v>0.16669999999999999</c:v>
                </c:pt>
                <c:pt idx="3">
                  <c:v>0.25</c:v>
                </c:pt>
                <c:pt idx="4">
                  <c:v>0.33330000000000187</c:v>
                </c:pt>
                <c:pt idx="5">
                  <c:v>0.41670000000000001</c:v>
                </c:pt>
                <c:pt idx="6">
                  <c:v>0.5</c:v>
                </c:pt>
                <c:pt idx="7">
                  <c:v>0.58329999999999949</c:v>
                </c:pt>
                <c:pt idx="8">
                  <c:v>0.66670000000000318</c:v>
                </c:pt>
                <c:pt idx="9">
                  <c:v>0.75000000000000222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Sheet1!$D$2:$D$32</c:f>
              <c:numCache>
                <c:formatCode>General</c:formatCode>
                <c:ptCount val="31"/>
                <c:pt idx="0">
                  <c:v>100</c:v>
                </c:pt>
                <c:pt idx="1">
                  <c:v>94.959000000000003</c:v>
                </c:pt>
                <c:pt idx="2">
                  <c:v>94.021999999999991</c:v>
                </c:pt>
                <c:pt idx="3">
                  <c:v>93.350999999999999</c:v>
                </c:pt>
                <c:pt idx="4">
                  <c:v>92.843999999999994</c:v>
                </c:pt>
                <c:pt idx="5">
                  <c:v>92.393000000000001</c:v>
                </c:pt>
                <c:pt idx="6">
                  <c:v>91.884</c:v>
                </c:pt>
                <c:pt idx="7">
                  <c:v>91.543999999999997</c:v>
                </c:pt>
                <c:pt idx="8">
                  <c:v>91.147000000000006</c:v>
                </c:pt>
                <c:pt idx="9">
                  <c:v>90.635999999999981</c:v>
                </c:pt>
                <c:pt idx="10">
                  <c:v>90.236000000000004</c:v>
                </c:pt>
                <c:pt idx="11">
                  <c:v>89.774999999999991</c:v>
                </c:pt>
                <c:pt idx="12">
                  <c:v>89.307000000000002</c:v>
                </c:pt>
                <c:pt idx="13">
                  <c:v>85.271000000000001</c:v>
                </c:pt>
                <c:pt idx="14">
                  <c:v>81.384</c:v>
                </c:pt>
                <c:pt idx="15">
                  <c:v>78.361999999999995</c:v>
                </c:pt>
                <c:pt idx="16">
                  <c:v>74.260000000000005</c:v>
                </c:pt>
                <c:pt idx="17">
                  <c:v>69.739999999999995</c:v>
                </c:pt>
                <c:pt idx="18">
                  <c:v>65.239999999999995</c:v>
                </c:pt>
                <c:pt idx="19">
                  <c:v>60.175000000000011</c:v>
                </c:pt>
                <c:pt idx="20">
                  <c:v>58.305</c:v>
                </c:pt>
                <c:pt idx="21">
                  <c:v>52.773000000000003</c:v>
                </c:pt>
              </c:numCache>
            </c:numRef>
          </c:yVal>
        </c:ser>
        <c:axId val="211627392"/>
        <c:axId val="211637760"/>
      </c:scatterChart>
      <c:valAx>
        <c:axId val="211627392"/>
        <c:scaling>
          <c:orientation val="minMax"/>
          <c:max val="1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1637760"/>
        <c:crosses val="autoZero"/>
        <c:crossBetween val="midCat"/>
        <c:majorUnit val="1"/>
      </c:valAx>
      <c:valAx>
        <c:axId val="21163776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1627392"/>
        <c:crosses val="autoZero"/>
        <c:crossBetween val="midCat"/>
        <c:majorUnit val="20"/>
      </c:valAx>
      <c:spPr>
        <a:solidFill>
          <a:schemeClr val="bg2"/>
        </a:solidFill>
        <a:ln>
          <a:solidFill>
            <a:schemeClr val="tx1"/>
          </a:solidFill>
        </a:ln>
      </c:spPr>
    </c:plotArea>
    <c:legend>
      <c:legendPos val="r"/>
      <c:layout>
        <c:manualLayout>
          <c:xMode val="edge"/>
          <c:yMode val="edge"/>
          <c:x val="0.41575952895268631"/>
          <c:y val="4.7852637371942078E-2"/>
          <c:w val="0.54050890762548565"/>
          <c:h val="0.1462852425704881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Congenital (N=662)</c:v>
                </c:pt>
              </c:strCache>
            </c:strRef>
          </c:tx>
          <c:spPr>
            <a:ln w="41275">
              <a:solidFill>
                <a:srgbClr val="66FFFF"/>
              </a:solidFill>
            </a:ln>
          </c:spPr>
          <c:marker>
            <c:symbol val="none"/>
          </c:marker>
          <c:xVal>
            <c:numRef>
              <c:f>Sheet1!$A$2:$A$23</c:f>
              <c:numCache>
                <c:formatCode>General</c:formatCode>
                <c:ptCount val="22"/>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90.462999999999994</c:v>
                </c:pt>
                <c:pt idx="2">
                  <c:v>86.771000000000001</c:v>
                </c:pt>
                <c:pt idx="3">
                  <c:v>84.126999999999981</c:v>
                </c:pt>
                <c:pt idx="4">
                  <c:v>82.878999999999948</c:v>
                </c:pt>
                <c:pt idx="5">
                  <c:v>82.099000000000004</c:v>
                </c:pt>
                <c:pt idx="6">
                  <c:v>81.787000000000006</c:v>
                </c:pt>
                <c:pt idx="7">
                  <c:v>81.318000000000012</c:v>
                </c:pt>
                <c:pt idx="8">
                  <c:v>80.534999999999997</c:v>
                </c:pt>
                <c:pt idx="9">
                  <c:v>79.436000000000007</c:v>
                </c:pt>
                <c:pt idx="10">
                  <c:v>79.121999999999986</c:v>
                </c:pt>
                <c:pt idx="11">
                  <c:v>78.646000000000001</c:v>
                </c:pt>
                <c:pt idx="12">
                  <c:v>78.646000000000001</c:v>
                </c:pt>
                <c:pt idx="13">
                  <c:v>75.480999999999995</c:v>
                </c:pt>
                <c:pt idx="14">
                  <c:v>72.861000000000004</c:v>
                </c:pt>
                <c:pt idx="15">
                  <c:v>69.735000000000014</c:v>
                </c:pt>
                <c:pt idx="16">
                  <c:v>68.573999999999998</c:v>
                </c:pt>
                <c:pt idx="17">
                  <c:v>68.191000000000003</c:v>
                </c:pt>
                <c:pt idx="18">
                  <c:v>64.095000000000013</c:v>
                </c:pt>
                <c:pt idx="19">
                  <c:v>60.625000000000163</c:v>
                </c:pt>
                <c:pt idx="20">
                  <c:v>59.895000000000003</c:v>
                </c:pt>
                <c:pt idx="21">
                  <c:v>57.898000000000003</c:v>
                </c:pt>
              </c:numCache>
            </c:numRef>
          </c:yVal>
        </c:ser>
        <c:ser>
          <c:idx val="1"/>
          <c:order val="1"/>
          <c:tx>
            <c:strRef>
              <c:f>Sheet1!$C$1</c:f>
              <c:strCache>
                <c:ptCount val="1"/>
                <c:pt idx="0">
                  <c:v>Cardiomyopathy (N=422)</c:v>
                </c:pt>
              </c:strCache>
            </c:strRef>
          </c:tx>
          <c:spPr>
            <a:ln w="41275">
              <a:solidFill>
                <a:srgbClr val="00FF00"/>
              </a:solidFill>
              <a:prstDash val="solid"/>
            </a:ln>
          </c:spPr>
          <c:marker>
            <c:symbol val="none"/>
          </c:marker>
          <c:xVal>
            <c:numRef>
              <c:f>Sheet1!$A$2:$A$23</c:f>
              <c:numCache>
                <c:formatCode>General</c:formatCode>
                <c:ptCount val="22"/>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96.896000000000001</c:v>
                </c:pt>
                <c:pt idx="2">
                  <c:v>95.658999999999978</c:v>
                </c:pt>
                <c:pt idx="3">
                  <c:v>94.903000000000006</c:v>
                </c:pt>
                <c:pt idx="4">
                  <c:v>94.144000000000005</c:v>
                </c:pt>
                <c:pt idx="5">
                  <c:v>93.382999999999981</c:v>
                </c:pt>
                <c:pt idx="6">
                  <c:v>92.61999999999999</c:v>
                </c:pt>
                <c:pt idx="7">
                  <c:v>92.364999999999995</c:v>
                </c:pt>
                <c:pt idx="8">
                  <c:v>91.85299999999998</c:v>
                </c:pt>
                <c:pt idx="9">
                  <c:v>91.596999999999994</c:v>
                </c:pt>
                <c:pt idx="10">
                  <c:v>91.596999999999994</c:v>
                </c:pt>
                <c:pt idx="11">
                  <c:v>91.337999999999994</c:v>
                </c:pt>
                <c:pt idx="12">
                  <c:v>90.808999999999983</c:v>
                </c:pt>
                <c:pt idx="13">
                  <c:v>85.929000000000002</c:v>
                </c:pt>
                <c:pt idx="14">
                  <c:v>81.878999999999948</c:v>
                </c:pt>
                <c:pt idx="15">
                  <c:v>77.595000000000013</c:v>
                </c:pt>
                <c:pt idx="16">
                  <c:v>75.912000000000006</c:v>
                </c:pt>
                <c:pt idx="17">
                  <c:v>75.912000000000006</c:v>
                </c:pt>
                <c:pt idx="18">
                  <c:v>74.233000000000004</c:v>
                </c:pt>
                <c:pt idx="19">
                  <c:v>72.040000000000006</c:v>
                </c:pt>
                <c:pt idx="20">
                  <c:v>72.040000000000006</c:v>
                </c:pt>
                <c:pt idx="21">
                  <c:v>69.468000000000004</c:v>
                </c:pt>
              </c:numCache>
            </c:numRef>
          </c:yVal>
        </c:ser>
        <c:axId val="211702144"/>
        <c:axId val="211704064"/>
      </c:scatterChart>
      <c:valAx>
        <c:axId val="211702144"/>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1704064"/>
        <c:crosses val="autoZero"/>
        <c:crossBetween val="midCat"/>
        <c:majorUnit val="1"/>
      </c:valAx>
      <c:valAx>
        <c:axId val="21170406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1702144"/>
        <c:crosses val="autoZero"/>
        <c:crossBetween val="midCat"/>
        <c:majorUnit val="20"/>
      </c:valAx>
      <c:spPr>
        <a:solidFill>
          <a:schemeClr val="bg2"/>
        </a:solidFill>
        <a:ln>
          <a:solidFill>
            <a:schemeClr val="tx1"/>
          </a:solidFill>
        </a:ln>
      </c:spPr>
    </c:plotArea>
    <c:legend>
      <c:legendPos val="r"/>
      <c:layout>
        <c:manualLayout>
          <c:xMode val="edge"/>
          <c:yMode val="edge"/>
          <c:x val="0.15764743455741115"/>
          <c:y val="0.66344403522141115"/>
          <c:w val="0.54050890762548565"/>
          <c:h val="0.1462852425704883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Congenital (N=652)</c:v>
                </c:pt>
              </c:strCache>
            </c:strRef>
          </c:tx>
          <c:spPr>
            <a:ln w="41275">
              <a:solidFill>
                <a:srgbClr val="66FFFF"/>
              </a:solidFill>
            </a:ln>
          </c:spPr>
          <c:marker>
            <c:symbol val="none"/>
          </c:marker>
          <c:xVal>
            <c:numRef>
              <c:f>Sheet1!$A$2:$A$23</c:f>
              <c:numCache>
                <c:formatCode>General</c:formatCode>
                <c:ptCount val="22"/>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92.450999999999993</c:v>
                </c:pt>
                <c:pt idx="2">
                  <c:v>90.257999999999996</c:v>
                </c:pt>
                <c:pt idx="3">
                  <c:v>89.465999999999994</c:v>
                </c:pt>
                <c:pt idx="4">
                  <c:v>88.35499999999999</c:v>
                </c:pt>
                <c:pt idx="5">
                  <c:v>87.402000000000001</c:v>
                </c:pt>
                <c:pt idx="6">
                  <c:v>86.766000000000005</c:v>
                </c:pt>
                <c:pt idx="7">
                  <c:v>86.766000000000005</c:v>
                </c:pt>
                <c:pt idx="8">
                  <c:v>86.287000000000006</c:v>
                </c:pt>
                <c:pt idx="9">
                  <c:v>86.287000000000006</c:v>
                </c:pt>
                <c:pt idx="10">
                  <c:v>85.646000000000001</c:v>
                </c:pt>
                <c:pt idx="11">
                  <c:v>85.485000000000014</c:v>
                </c:pt>
                <c:pt idx="12">
                  <c:v>85.321999999999989</c:v>
                </c:pt>
                <c:pt idx="13">
                  <c:v>81.669999999999987</c:v>
                </c:pt>
                <c:pt idx="14">
                  <c:v>78.801000000000002</c:v>
                </c:pt>
                <c:pt idx="15">
                  <c:v>75.575999999999979</c:v>
                </c:pt>
                <c:pt idx="16">
                  <c:v>73.188999999999979</c:v>
                </c:pt>
                <c:pt idx="17">
                  <c:v>71.412000000000006</c:v>
                </c:pt>
                <c:pt idx="18">
                  <c:v>71.412000000000006</c:v>
                </c:pt>
                <c:pt idx="19">
                  <c:v>70.186999999999998</c:v>
                </c:pt>
                <c:pt idx="20">
                  <c:v>66.867000000000004</c:v>
                </c:pt>
                <c:pt idx="21">
                  <c:v>65.714000000000027</c:v>
                </c:pt>
              </c:numCache>
            </c:numRef>
          </c:yVal>
        </c:ser>
        <c:ser>
          <c:idx val="1"/>
          <c:order val="1"/>
          <c:tx>
            <c:strRef>
              <c:f>Sheet1!$C$1</c:f>
              <c:strCache>
                <c:ptCount val="1"/>
                <c:pt idx="0">
                  <c:v>Cardiomyopathy (N=1,001)</c:v>
                </c:pt>
              </c:strCache>
            </c:strRef>
          </c:tx>
          <c:spPr>
            <a:ln w="41275">
              <a:solidFill>
                <a:srgbClr val="00FF00"/>
              </a:solidFill>
              <a:prstDash val="solid"/>
            </a:ln>
          </c:spPr>
          <c:marker>
            <c:symbol val="none"/>
          </c:marker>
          <c:xVal>
            <c:numRef>
              <c:f>Sheet1!$A$2:$A$23</c:f>
              <c:numCache>
                <c:formatCode>General</c:formatCode>
                <c:ptCount val="22"/>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96.581000000000003</c:v>
                </c:pt>
                <c:pt idx="2">
                  <c:v>95.543000000000006</c:v>
                </c:pt>
                <c:pt idx="3">
                  <c:v>95.222999999999999</c:v>
                </c:pt>
                <c:pt idx="4">
                  <c:v>95.116</c:v>
                </c:pt>
                <c:pt idx="5">
                  <c:v>94.471000000000004</c:v>
                </c:pt>
                <c:pt idx="6">
                  <c:v>94.037999999999997</c:v>
                </c:pt>
                <c:pt idx="7">
                  <c:v>93.714000000000027</c:v>
                </c:pt>
                <c:pt idx="8">
                  <c:v>93.60499999999999</c:v>
                </c:pt>
                <c:pt idx="9">
                  <c:v>93.387999999999991</c:v>
                </c:pt>
                <c:pt idx="10">
                  <c:v>93.170999999999978</c:v>
                </c:pt>
                <c:pt idx="11">
                  <c:v>92.950999999999993</c:v>
                </c:pt>
                <c:pt idx="12">
                  <c:v>92.950999999999993</c:v>
                </c:pt>
                <c:pt idx="13">
                  <c:v>90.924999999999997</c:v>
                </c:pt>
                <c:pt idx="14">
                  <c:v>89.203999999999994</c:v>
                </c:pt>
                <c:pt idx="15">
                  <c:v>87.09</c:v>
                </c:pt>
                <c:pt idx="16">
                  <c:v>84.551999999999992</c:v>
                </c:pt>
                <c:pt idx="17">
                  <c:v>82.724000000000004</c:v>
                </c:pt>
                <c:pt idx="18">
                  <c:v>81.702000000000012</c:v>
                </c:pt>
                <c:pt idx="19">
                  <c:v>80.468999999999994</c:v>
                </c:pt>
                <c:pt idx="20">
                  <c:v>79.781999999999996</c:v>
                </c:pt>
                <c:pt idx="21">
                  <c:v>78.590999999999994</c:v>
                </c:pt>
              </c:numCache>
            </c:numRef>
          </c:yVal>
        </c:ser>
        <c:ser>
          <c:idx val="2"/>
          <c:order val="2"/>
          <c:tx>
            <c:strRef>
              <c:f>Sheet1!$D$1</c:f>
              <c:strCache>
                <c:ptCount val="1"/>
                <c:pt idx="0">
                  <c:v>Retransplant (N=83)</c:v>
                </c:pt>
              </c:strCache>
            </c:strRef>
          </c:tx>
          <c:spPr>
            <a:ln w="41275">
              <a:solidFill>
                <a:srgbClr val="FFFF00"/>
              </a:solidFill>
            </a:ln>
          </c:spPr>
          <c:marker>
            <c:symbol val="none"/>
          </c:marker>
          <c:xVal>
            <c:numRef>
              <c:f>Sheet1!$A$2:$A$23</c:f>
              <c:numCache>
                <c:formatCode>General</c:formatCode>
                <c:ptCount val="22"/>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Sheet1!$D$2:$D$23</c:f>
              <c:numCache>
                <c:formatCode>General</c:formatCode>
                <c:ptCount val="22"/>
                <c:pt idx="0">
                  <c:v>100</c:v>
                </c:pt>
                <c:pt idx="1">
                  <c:v>93.915999999999997</c:v>
                </c:pt>
                <c:pt idx="2">
                  <c:v>92.680999999999983</c:v>
                </c:pt>
                <c:pt idx="3">
                  <c:v>92.680999999999983</c:v>
                </c:pt>
                <c:pt idx="4">
                  <c:v>91.445000000000007</c:v>
                </c:pt>
                <c:pt idx="5">
                  <c:v>90.209000000000003</c:v>
                </c:pt>
                <c:pt idx="6">
                  <c:v>90.209000000000003</c:v>
                </c:pt>
                <c:pt idx="7">
                  <c:v>90.209000000000003</c:v>
                </c:pt>
                <c:pt idx="8">
                  <c:v>90.209000000000003</c:v>
                </c:pt>
                <c:pt idx="9">
                  <c:v>88.972999999999999</c:v>
                </c:pt>
                <c:pt idx="10">
                  <c:v>88.972999999999999</c:v>
                </c:pt>
                <c:pt idx="11">
                  <c:v>87.738</c:v>
                </c:pt>
                <c:pt idx="12">
                  <c:v>87.738</c:v>
                </c:pt>
                <c:pt idx="13">
                  <c:v>83.665999999999983</c:v>
                </c:pt>
                <c:pt idx="14">
                  <c:v>80.537999999999997</c:v>
                </c:pt>
                <c:pt idx="15">
                  <c:v>71.861000000000004</c:v>
                </c:pt>
                <c:pt idx="16">
                  <c:v>71.861000000000004</c:v>
                </c:pt>
                <c:pt idx="17">
                  <c:v>69.382999999999981</c:v>
                </c:pt>
                <c:pt idx="18">
                  <c:v>69.382999999999981</c:v>
                </c:pt>
                <c:pt idx="19">
                  <c:v>65.527999999999992</c:v>
                </c:pt>
                <c:pt idx="20">
                  <c:v>65.527999999999992</c:v>
                </c:pt>
              </c:numCache>
            </c:numRef>
          </c:yVal>
        </c:ser>
        <c:axId val="211891328"/>
        <c:axId val="211893248"/>
      </c:scatterChart>
      <c:valAx>
        <c:axId val="211891328"/>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1893248"/>
        <c:crosses val="autoZero"/>
        <c:crossBetween val="midCat"/>
        <c:majorUnit val="1"/>
      </c:valAx>
      <c:valAx>
        <c:axId val="21189324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1891328"/>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69301392769452264"/>
          <c:w val="0.6282817689824165"/>
          <c:h val="0.1436851240369147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Congenital (N=423)</c:v>
                </c:pt>
              </c:strCache>
            </c:strRef>
          </c:tx>
          <c:spPr>
            <a:ln w="41275">
              <a:solidFill>
                <a:srgbClr val="66FFFF"/>
              </a:solidFill>
            </a:ln>
          </c:spPr>
          <c:marker>
            <c:symbol val="none"/>
          </c:marker>
          <c:xVal>
            <c:numRef>
              <c:f>Sheet1!$A$2:$A$23</c:f>
              <c:numCache>
                <c:formatCode>General</c:formatCode>
                <c:ptCount val="22"/>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90.980999999999995</c:v>
                </c:pt>
                <c:pt idx="2">
                  <c:v>89.537000000000006</c:v>
                </c:pt>
                <c:pt idx="3">
                  <c:v>88.081000000000003</c:v>
                </c:pt>
                <c:pt idx="4">
                  <c:v>86.85899999999998</c:v>
                </c:pt>
                <c:pt idx="5">
                  <c:v>86.85899999999998</c:v>
                </c:pt>
                <c:pt idx="6">
                  <c:v>86.367999999999995</c:v>
                </c:pt>
                <c:pt idx="7">
                  <c:v>85.387</c:v>
                </c:pt>
                <c:pt idx="8">
                  <c:v>84.649999999999991</c:v>
                </c:pt>
                <c:pt idx="9">
                  <c:v>84.405000000000001</c:v>
                </c:pt>
                <c:pt idx="10">
                  <c:v>84.158999999999978</c:v>
                </c:pt>
                <c:pt idx="11">
                  <c:v>83.910000000000025</c:v>
                </c:pt>
                <c:pt idx="12">
                  <c:v>83.400999999999996</c:v>
                </c:pt>
                <c:pt idx="13">
                  <c:v>79.456000000000003</c:v>
                </c:pt>
                <c:pt idx="14">
                  <c:v>76.555999999999983</c:v>
                </c:pt>
                <c:pt idx="15">
                  <c:v>72.33</c:v>
                </c:pt>
                <c:pt idx="16">
                  <c:v>69.48</c:v>
                </c:pt>
                <c:pt idx="17">
                  <c:v>65.015000000000001</c:v>
                </c:pt>
                <c:pt idx="18">
                  <c:v>62.069000000000003</c:v>
                </c:pt>
                <c:pt idx="19">
                  <c:v>56.737000000000002</c:v>
                </c:pt>
                <c:pt idx="20">
                  <c:v>54.486999999999995</c:v>
                </c:pt>
                <c:pt idx="21">
                  <c:v>51.46</c:v>
                </c:pt>
              </c:numCache>
            </c:numRef>
          </c:yVal>
        </c:ser>
        <c:ser>
          <c:idx val="1"/>
          <c:order val="1"/>
          <c:tx>
            <c:strRef>
              <c:f>Sheet1!$C$1</c:f>
              <c:strCache>
                <c:ptCount val="1"/>
                <c:pt idx="0">
                  <c:v>Cardiomyopathy (N=1,185)</c:v>
                </c:pt>
              </c:strCache>
            </c:strRef>
          </c:tx>
          <c:spPr>
            <a:ln w="41275">
              <a:solidFill>
                <a:srgbClr val="00FF00"/>
              </a:solidFill>
              <a:prstDash val="solid"/>
            </a:ln>
          </c:spPr>
          <c:marker>
            <c:symbol val="none"/>
          </c:marker>
          <c:xVal>
            <c:numRef>
              <c:f>Sheet1!$A$2:$A$23</c:f>
              <c:numCache>
                <c:formatCode>General</c:formatCode>
                <c:ptCount val="22"/>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96.516999999999996</c:v>
                </c:pt>
                <c:pt idx="2">
                  <c:v>95.986000000000004</c:v>
                </c:pt>
                <c:pt idx="3">
                  <c:v>95.626999999999981</c:v>
                </c:pt>
                <c:pt idx="4">
                  <c:v>95.35599999999998</c:v>
                </c:pt>
                <c:pt idx="5">
                  <c:v>94.902000000000001</c:v>
                </c:pt>
                <c:pt idx="6">
                  <c:v>94.35799999999999</c:v>
                </c:pt>
                <c:pt idx="7">
                  <c:v>94.266999999999996</c:v>
                </c:pt>
                <c:pt idx="8">
                  <c:v>93.992999999999995</c:v>
                </c:pt>
                <c:pt idx="9">
                  <c:v>93.534999999999997</c:v>
                </c:pt>
                <c:pt idx="10">
                  <c:v>93.074999999999989</c:v>
                </c:pt>
                <c:pt idx="11">
                  <c:v>92.424999999999997</c:v>
                </c:pt>
                <c:pt idx="12">
                  <c:v>92.046999999999997</c:v>
                </c:pt>
                <c:pt idx="13">
                  <c:v>88.227000000000004</c:v>
                </c:pt>
                <c:pt idx="14">
                  <c:v>83.912000000000006</c:v>
                </c:pt>
                <c:pt idx="15">
                  <c:v>81.5</c:v>
                </c:pt>
                <c:pt idx="16">
                  <c:v>77.983999999999995</c:v>
                </c:pt>
                <c:pt idx="17">
                  <c:v>73.321999999999989</c:v>
                </c:pt>
                <c:pt idx="18">
                  <c:v>68.043000000000006</c:v>
                </c:pt>
                <c:pt idx="19">
                  <c:v>63.41</c:v>
                </c:pt>
                <c:pt idx="20">
                  <c:v>62.352999999999994</c:v>
                </c:pt>
                <c:pt idx="21">
                  <c:v>55.691000000000003</c:v>
                </c:pt>
              </c:numCache>
            </c:numRef>
          </c:yVal>
        </c:ser>
        <c:ser>
          <c:idx val="2"/>
          <c:order val="2"/>
          <c:tx>
            <c:strRef>
              <c:f>Sheet1!$D$1</c:f>
              <c:strCache>
                <c:ptCount val="1"/>
                <c:pt idx="0">
                  <c:v>Retransplant (N=164)</c:v>
                </c:pt>
              </c:strCache>
            </c:strRef>
          </c:tx>
          <c:spPr>
            <a:ln w="41275">
              <a:solidFill>
                <a:srgbClr val="FFFF00"/>
              </a:solidFill>
            </a:ln>
          </c:spPr>
          <c:marker>
            <c:symbol val="none"/>
          </c:marker>
          <c:xVal>
            <c:numRef>
              <c:f>Sheet1!$A$2:$A$23</c:f>
              <c:numCache>
                <c:formatCode>General</c:formatCode>
                <c:ptCount val="22"/>
                <c:pt idx="0">
                  <c:v>0</c:v>
                </c:pt>
                <c:pt idx="1">
                  <c:v>8.3300000000000041E-2</c:v>
                </c:pt>
                <c:pt idx="2">
                  <c:v>0.16669999999999999</c:v>
                </c:pt>
                <c:pt idx="3">
                  <c:v>0.25</c:v>
                </c:pt>
                <c:pt idx="4">
                  <c:v>0.33330000000000287</c:v>
                </c:pt>
                <c:pt idx="5">
                  <c:v>0.41670000000000001</c:v>
                </c:pt>
                <c:pt idx="6">
                  <c:v>0.5</c:v>
                </c:pt>
                <c:pt idx="7">
                  <c:v>0.58329999999999949</c:v>
                </c:pt>
                <c:pt idx="8">
                  <c:v>0.66670000000000484</c:v>
                </c:pt>
                <c:pt idx="9">
                  <c:v>0.75000000000000333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Sheet1!$D$2:$D$23</c:f>
              <c:numCache>
                <c:formatCode>General</c:formatCode>
                <c:ptCount val="22"/>
                <c:pt idx="0">
                  <c:v>100</c:v>
                </c:pt>
                <c:pt idx="1">
                  <c:v>95.72</c:v>
                </c:pt>
                <c:pt idx="2">
                  <c:v>92.651999999999987</c:v>
                </c:pt>
                <c:pt idx="3">
                  <c:v>91.417000000000442</c:v>
                </c:pt>
                <c:pt idx="4">
                  <c:v>90.799000000000007</c:v>
                </c:pt>
                <c:pt idx="5">
                  <c:v>90.181999999999988</c:v>
                </c:pt>
                <c:pt idx="6">
                  <c:v>89.563999999999993</c:v>
                </c:pt>
                <c:pt idx="7">
                  <c:v>88.946000000000026</c:v>
                </c:pt>
                <c:pt idx="8">
                  <c:v>88.327999999999989</c:v>
                </c:pt>
                <c:pt idx="9">
                  <c:v>86.474999999999994</c:v>
                </c:pt>
                <c:pt idx="10">
                  <c:v>85.85299999999998</c:v>
                </c:pt>
                <c:pt idx="11">
                  <c:v>85.85299999999998</c:v>
                </c:pt>
                <c:pt idx="12">
                  <c:v>85.85299999999998</c:v>
                </c:pt>
                <c:pt idx="13">
                  <c:v>79.801999999999992</c:v>
                </c:pt>
                <c:pt idx="14">
                  <c:v>75.807000000000002</c:v>
                </c:pt>
                <c:pt idx="15">
                  <c:v>71.881</c:v>
                </c:pt>
                <c:pt idx="16">
                  <c:v>61.569000000000003</c:v>
                </c:pt>
                <c:pt idx="17">
                  <c:v>57.891000000000005</c:v>
                </c:pt>
                <c:pt idx="18">
                  <c:v>55.575000000000003</c:v>
                </c:pt>
                <c:pt idx="19">
                  <c:v>49.037000000000006</c:v>
                </c:pt>
              </c:numCache>
            </c:numRef>
          </c:yVal>
        </c:ser>
        <c:axId val="211952768"/>
        <c:axId val="211954688"/>
      </c:scatterChart>
      <c:valAx>
        <c:axId val="211952768"/>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1954688"/>
        <c:crosses val="autoZero"/>
        <c:crossBetween val="midCat"/>
        <c:majorUnit val="1"/>
      </c:valAx>
      <c:valAx>
        <c:axId val="21195468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1952768"/>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69301392769452264"/>
          <c:w val="0.6282817689824165"/>
          <c:h val="0.1436851240369147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Patient (N=1,500)</c:v>
                </c:pt>
              </c:strCache>
            </c:strRef>
          </c:tx>
          <c:spPr>
            <a:ln w="41275">
              <a:solidFill>
                <a:srgbClr val="66FFFF"/>
              </a:solidFill>
            </a:ln>
          </c:spPr>
          <c:marker>
            <c:symbol val="none"/>
          </c:marker>
          <c:xVal>
            <c:numRef>
              <c:f>Sheet1!$A$2:$A$22</c:f>
              <c:numCache>
                <c:formatCode>General</c:formatCode>
                <c:ptCount val="21"/>
                <c:pt idx="0">
                  <c:v>0</c:v>
                </c:pt>
                <c:pt idx="1">
                  <c:v>8.3300000000000041E-2</c:v>
                </c:pt>
                <c:pt idx="2">
                  <c:v>0.16669999999999999</c:v>
                </c:pt>
                <c:pt idx="3">
                  <c:v>0.25</c:v>
                </c:pt>
                <c:pt idx="4">
                  <c:v>0.33330000000000193</c:v>
                </c:pt>
                <c:pt idx="5">
                  <c:v>0.41670000000000001</c:v>
                </c:pt>
                <c:pt idx="6">
                  <c:v>0.5</c:v>
                </c:pt>
                <c:pt idx="7">
                  <c:v>0.58329999999999949</c:v>
                </c:pt>
                <c:pt idx="8">
                  <c:v>0.6667000000000034</c:v>
                </c:pt>
                <c:pt idx="9">
                  <c:v>0.75000000000000233</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Sheet1!$B$2:$B$22</c:f>
              <c:numCache>
                <c:formatCode>General</c:formatCode>
                <c:ptCount val="21"/>
                <c:pt idx="0">
                  <c:v>100</c:v>
                </c:pt>
                <c:pt idx="1">
                  <c:v>92.626999999999981</c:v>
                </c:pt>
                <c:pt idx="2">
                  <c:v>91.167000000000002</c:v>
                </c:pt>
                <c:pt idx="3">
                  <c:v>90.033000000000001</c:v>
                </c:pt>
                <c:pt idx="4">
                  <c:v>89.676999999999978</c:v>
                </c:pt>
                <c:pt idx="5">
                  <c:v>89.248999999999995</c:v>
                </c:pt>
                <c:pt idx="6">
                  <c:v>88.60599999999998</c:v>
                </c:pt>
                <c:pt idx="7">
                  <c:v>88.176999999999978</c:v>
                </c:pt>
                <c:pt idx="8">
                  <c:v>87.676999999999978</c:v>
                </c:pt>
                <c:pt idx="9">
                  <c:v>87.245999999999995</c:v>
                </c:pt>
                <c:pt idx="10">
                  <c:v>87.03</c:v>
                </c:pt>
                <c:pt idx="11">
                  <c:v>86.813000000000002</c:v>
                </c:pt>
                <c:pt idx="12">
                  <c:v>86.448000000000022</c:v>
                </c:pt>
                <c:pt idx="13">
                  <c:v>82.85199999999999</c:v>
                </c:pt>
                <c:pt idx="14">
                  <c:v>79.742000000000004</c:v>
                </c:pt>
                <c:pt idx="15">
                  <c:v>76.507000000000005</c:v>
                </c:pt>
                <c:pt idx="16">
                  <c:v>74.154999999999987</c:v>
                </c:pt>
                <c:pt idx="17">
                  <c:v>70.322999999999979</c:v>
                </c:pt>
                <c:pt idx="18">
                  <c:v>68.464000000000027</c:v>
                </c:pt>
                <c:pt idx="19">
                  <c:v>65.212000000000003</c:v>
                </c:pt>
                <c:pt idx="20">
                  <c:v>63.327000000000005</c:v>
                </c:pt>
              </c:numCache>
            </c:numRef>
          </c:yVal>
        </c:ser>
        <c:ser>
          <c:idx val="1"/>
          <c:order val="1"/>
          <c:tx>
            <c:strRef>
              <c:f>Sheet1!$C$1</c:f>
              <c:strCache>
                <c:ptCount val="1"/>
                <c:pt idx="0">
                  <c:v>Graft (N=1,500)</c:v>
                </c:pt>
              </c:strCache>
            </c:strRef>
          </c:tx>
          <c:spPr>
            <a:ln w="41275">
              <a:solidFill>
                <a:srgbClr val="00FF00"/>
              </a:solidFill>
              <a:prstDash val="solid"/>
            </a:ln>
          </c:spPr>
          <c:marker>
            <c:symbol val="none"/>
          </c:marker>
          <c:xVal>
            <c:numRef>
              <c:f>Sheet1!$A$2:$A$22</c:f>
              <c:numCache>
                <c:formatCode>General</c:formatCode>
                <c:ptCount val="21"/>
                <c:pt idx="0">
                  <c:v>0</c:v>
                </c:pt>
                <c:pt idx="1">
                  <c:v>8.3300000000000041E-2</c:v>
                </c:pt>
                <c:pt idx="2">
                  <c:v>0.16669999999999999</c:v>
                </c:pt>
                <c:pt idx="3">
                  <c:v>0.25</c:v>
                </c:pt>
                <c:pt idx="4">
                  <c:v>0.33330000000000193</c:v>
                </c:pt>
                <c:pt idx="5">
                  <c:v>0.41670000000000001</c:v>
                </c:pt>
                <c:pt idx="6">
                  <c:v>0.5</c:v>
                </c:pt>
                <c:pt idx="7">
                  <c:v>0.58329999999999949</c:v>
                </c:pt>
                <c:pt idx="8">
                  <c:v>0.6667000000000034</c:v>
                </c:pt>
                <c:pt idx="9">
                  <c:v>0.75000000000000233</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Sheet1!$C$2:$C$22</c:f>
              <c:numCache>
                <c:formatCode>General</c:formatCode>
                <c:ptCount val="21"/>
                <c:pt idx="0">
                  <c:v>100</c:v>
                </c:pt>
                <c:pt idx="1">
                  <c:v>92.046000000000006</c:v>
                </c:pt>
                <c:pt idx="2">
                  <c:v>90.596000000000004</c:v>
                </c:pt>
                <c:pt idx="3">
                  <c:v>89.468999999999994</c:v>
                </c:pt>
                <c:pt idx="4">
                  <c:v>89.045000000000002</c:v>
                </c:pt>
                <c:pt idx="5">
                  <c:v>88.619</c:v>
                </c:pt>
                <c:pt idx="6">
                  <c:v>87.910000000000025</c:v>
                </c:pt>
                <c:pt idx="7">
                  <c:v>87.485000000000014</c:v>
                </c:pt>
                <c:pt idx="8">
                  <c:v>86.917000000000314</c:v>
                </c:pt>
                <c:pt idx="9">
                  <c:v>86.418999999999997</c:v>
                </c:pt>
                <c:pt idx="10">
                  <c:v>86.205000000000013</c:v>
                </c:pt>
                <c:pt idx="11">
                  <c:v>85.990000000000023</c:v>
                </c:pt>
                <c:pt idx="12">
                  <c:v>85.627999999999986</c:v>
                </c:pt>
                <c:pt idx="13">
                  <c:v>81.903000000000006</c:v>
                </c:pt>
                <c:pt idx="14">
                  <c:v>78.638999999999982</c:v>
                </c:pt>
                <c:pt idx="15">
                  <c:v>75.027000000000001</c:v>
                </c:pt>
                <c:pt idx="16">
                  <c:v>72.093000000000004</c:v>
                </c:pt>
                <c:pt idx="17">
                  <c:v>67.88</c:v>
                </c:pt>
                <c:pt idx="18">
                  <c:v>65.884999999999991</c:v>
                </c:pt>
                <c:pt idx="19">
                  <c:v>61.99</c:v>
                </c:pt>
                <c:pt idx="20">
                  <c:v>59.851999999999997</c:v>
                </c:pt>
              </c:numCache>
            </c:numRef>
          </c:yVal>
        </c:ser>
        <c:axId val="212057472"/>
        <c:axId val="212063744"/>
      </c:scatterChart>
      <c:valAx>
        <c:axId val="212057472"/>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2063744"/>
        <c:crosses val="autoZero"/>
        <c:crossBetween val="midCat"/>
        <c:majorUnit val="1"/>
      </c:valAx>
      <c:valAx>
        <c:axId val="21206374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2057472"/>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69301392769452264"/>
          <c:w val="0.6282817689824165"/>
          <c:h val="0.1436851240369147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Patient (N=1,193)</c:v>
                </c:pt>
              </c:strCache>
            </c:strRef>
          </c:tx>
          <c:spPr>
            <a:ln w="41275">
              <a:solidFill>
                <a:srgbClr val="66FFFF"/>
              </a:solidFill>
            </a:ln>
          </c:spPr>
          <c:marker>
            <c:symbol val="none"/>
          </c:marker>
          <c:xVal>
            <c:numRef>
              <c:f>Sheet1!$A$2:$A$22</c:f>
              <c:numCache>
                <c:formatCode>General</c:formatCode>
                <c:ptCount val="21"/>
                <c:pt idx="0">
                  <c:v>0</c:v>
                </c:pt>
                <c:pt idx="1">
                  <c:v>8.3300000000000041E-2</c:v>
                </c:pt>
                <c:pt idx="2">
                  <c:v>0.16669999999999999</c:v>
                </c:pt>
                <c:pt idx="3">
                  <c:v>0.25</c:v>
                </c:pt>
                <c:pt idx="4">
                  <c:v>0.33330000000000193</c:v>
                </c:pt>
                <c:pt idx="5">
                  <c:v>0.41670000000000001</c:v>
                </c:pt>
                <c:pt idx="6">
                  <c:v>0.5</c:v>
                </c:pt>
                <c:pt idx="7">
                  <c:v>0.58329999999999949</c:v>
                </c:pt>
                <c:pt idx="8">
                  <c:v>0.6667000000000034</c:v>
                </c:pt>
                <c:pt idx="9">
                  <c:v>0.75000000000000233</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Sheet1!$B$2:$B$22</c:f>
              <c:numCache>
                <c:formatCode>General</c:formatCode>
                <c:ptCount val="21"/>
                <c:pt idx="0">
                  <c:v>100</c:v>
                </c:pt>
                <c:pt idx="1">
                  <c:v>95.10299999999998</c:v>
                </c:pt>
                <c:pt idx="2">
                  <c:v>92.965000000000003</c:v>
                </c:pt>
                <c:pt idx="3">
                  <c:v>92.138999999999982</c:v>
                </c:pt>
                <c:pt idx="4">
                  <c:v>91.218999999999994</c:v>
                </c:pt>
                <c:pt idx="5">
                  <c:v>90.480999999999995</c:v>
                </c:pt>
                <c:pt idx="6">
                  <c:v>90.111000000000004</c:v>
                </c:pt>
                <c:pt idx="7">
                  <c:v>89.834000000000003</c:v>
                </c:pt>
                <c:pt idx="8">
                  <c:v>89.649999999999991</c:v>
                </c:pt>
                <c:pt idx="9">
                  <c:v>89.464000000000027</c:v>
                </c:pt>
                <c:pt idx="10">
                  <c:v>89.001000000000005</c:v>
                </c:pt>
                <c:pt idx="11">
                  <c:v>88.813000000000002</c:v>
                </c:pt>
                <c:pt idx="12">
                  <c:v>88.624999999999986</c:v>
                </c:pt>
                <c:pt idx="13">
                  <c:v>86.031999999999996</c:v>
                </c:pt>
                <c:pt idx="14">
                  <c:v>84.268000000000001</c:v>
                </c:pt>
                <c:pt idx="15">
                  <c:v>80.715000000000003</c:v>
                </c:pt>
                <c:pt idx="16">
                  <c:v>77.147999999999996</c:v>
                </c:pt>
                <c:pt idx="17">
                  <c:v>75.262</c:v>
                </c:pt>
                <c:pt idx="18">
                  <c:v>71.876999999999981</c:v>
                </c:pt>
                <c:pt idx="19">
                  <c:v>67.838999999999999</c:v>
                </c:pt>
                <c:pt idx="20">
                  <c:v>66.745999999999995</c:v>
                </c:pt>
              </c:numCache>
            </c:numRef>
          </c:yVal>
        </c:ser>
        <c:ser>
          <c:idx val="1"/>
          <c:order val="1"/>
          <c:tx>
            <c:strRef>
              <c:f>Sheet1!$C$1</c:f>
              <c:strCache>
                <c:ptCount val="1"/>
                <c:pt idx="0">
                  <c:v>Graft (N=1,193)</c:v>
                </c:pt>
              </c:strCache>
            </c:strRef>
          </c:tx>
          <c:spPr>
            <a:ln w="41275">
              <a:solidFill>
                <a:srgbClr val="00FF00"/>
              </a:solidFill>
              <a:prstDash val="solid"/>
            </a:ln>
          </c:spPr>
          <c:marker>
            <c:symbol val="none"/>
          </c:marker>
          <c:xVal>
            <c:numRef>
              <c:f>Sheet1!$A$2:$A$22</c:f>
              <c:numCache>
                <c:formatCode>General</c:formatCode>
                <c:ptCount val="21"/>
                <c:pt idx="0">
                  <c:v>0</c:v>
                </c:pt>
                <c:pt idx="1">
                  <c:v>8.3300000000000041E-2</c:v>
                </c:pt>
                <c:pt idx="2">
                  <c:v>0.16669999999999999</c:v>
                </c:pt>
                <c:pt idx="3">
                  <c:v>0.25</c:v>
                </c:pt>
                <c:pt idx="4">
                  <c:v>0.33330000000000193</c:v>
                </c:pt>
                <c:pt idx="5">
                  <c:v>0.41670000000000001</c:v>
                </c:pt>
                <c:pt idx="6">
                  <c:v>0.5</c:v>
                </c:pt>
                <c:pt idx="7">
                  <c:v>0.58329999999999949</c:v>
                </c:pt>
                <c:pt idx="8">
                  <c:v>0.6667000000000034</c:v>
                </c:pt>
                <c:pt idx="9">
                  <c:v>0.75000000000000233</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Sheet1!$C$2:$C$22</c:f>
              <c:numCache>
                <c:formatCode>General</c:formatCode>
                <c:ptCount val="21"/>
                <c:pt idx="0">
                  <c:v>100</c:v>
                </c:pt>
                <c:pt idx="1">
                  <c:v>94.524999999999991</c:v>
                </c:pt>
                <c:pt idx="2">
                  <c:v>92.39</c:v>
                </c:pt>
                <c:pt idx="3">
                  <c:v>91.568000000000012</c:v>
                </c:pt>
                <c:pt idx="4">
                  <c:v>90.744000000000227</c:v>
                </c:pt>
                <c:pt idx="5">
                  <c:v>90.01</c:v>
                </c:pt>
                <c:pt idx="6">
                  <c:v>89.641999999999996</c:v>
                </c:pt>
                <c:pt idx="7">
                  <c:v>89.367000000000004</c:v>
                </c:pt>
                <c:pt idx="8">
                  <c:v>89.182999999999979</c:v>
                </c:pt>
                <c:pt idx="9">
                  <c:v>88.998999999999995</c:v>
                </c:pt>
                <c:pt idx="10">
                  <c:v>88.537000000000006</c:v>
                </c:pt>
                <c:pt idx="11">
                  <c:v>88.350999999999999</c:v>
                </c:pt>
                <c:pt idx="12">
                  <c:v>87.975999999999999</c:v>
                </c:pt>
                <c:pt idx="13">
                  <c:v>85.103999999999999</c:v>
                </c:pt>
                <c:pt idx="14">
                  <c:v>82.994000000000227</c:v>
                </c:pt>
                <c:pt idx="15">
                  <c:v>78.596999999999994</c:v>
                </c:pt>
                <c:pt idx="16">
                  <c:v>74.61</c:v>
                </c:pt>
                <c:pt idx="17">
                  <c:v>71.221000000000004</c:v>
                </c:pt>
                <c:pt idx="18">
                  <c:v>67.164999999999992</c:v>
                </c:pt>
                <c:pt idx="19">
                  <c:v>63.302</c:v>
                </c:pt>
                <c:pt idx="20">
                  <c:v>59.91</c:v>
                </c:pt>
              </c:numCache>
            </c:numRef>
          </c:yVal>
        </c:ser>
        <c:axId val="212183680"/>
        <c:axId val="212210432"/>
      </c:scatterChart>
      <c:valAx>
        <c:axId val="212183680"/>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2210432"/>
        <c:crosses val="autoZero"/>
        <c:crossBetween val="midCat"/>
        <c:majorUnit val="1"/>
      </c:valAx>
      <c:valAx>
        <c:axId val="21221043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2183680"/>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69301392769452264"/>
          <c:w val="0.6282817689824165"/>
          <c:h val="0.1436851240369147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Patient (N=2,113)</c:v>
                </c:pt>
              </c:strCache>
            </c:strRef>
          </c:tx>
          <c:spPr>
            <a:ln w="41275">
              <a:solidFill>
                <a:srgbClr val="66FFFF"/>
              </a:solidFill>
            </a:ln>
          </c:spPr>
          <c:marker>
            <c:symbol val="none"/>
          </c:marker>
          <c:xVal>
            <c:numRef>
              <c:f>Sheet1!$A$2:$A$22</c:f>
              <c:numCache>
                <c:formatCode>General</c:formatCode>
                <c:ptCount val="21"/>
                <c:pt idx="0">
                  <c:v>0</c:v>
                </c:pt>
                <c:pt idx="1">
                  <c:v>8.3300000000000041E-2</c:v>
                </c:pt>
                <c:pt idx="2">
                  <c:v>0.16669999999999999</c:v>
                </c:pt>
                <c:pt idx="3">
                  <c:v>0.25</c:v>
                </c:pt>
                <c:pt idx="4">
                  <c:v>0.33330000000000193</c:v>
                </c:pt>
                <c:pt idx="5">
                  <c:v>0.41670000000000001</c:v>
                </c:pt>
                <c:pt idx="6">
                  <c:v>0.5</c:v>
                </c:pt>
                <c:pt idx="7">
                  <c:v>0.58329999999999949</c:v>
                </c:pt>
                <c:pt idx="8">
                  <c:v>0.6667000000000034</c:v>
                </c:pt>
                <c:pt idx="9">
                  <c:v>0.75000000000000233</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Sheet1!$B$2:$B$22</c:f>
              <c:numCache>
                <c:formatCode>General</c:formatCode>
                <c:ptCount val="21"/>
                <c:pt idx="0">
                  <c:v>100</c:v>
                </c:pt>
                <c:pt idx="1">
                  <c:v>95.478999999999999</c:v>
                </c:pt>
                <c:pt idx="2">
                  <c:v>94.037999999999997</c:v>
                </c:pt>
                <c:pt idx="3">
                  <c:v>93.218999999999994</c:v>
                </c:pt>
                <c:pt idx="4">
                  <c:v>92.540999999999997</c:v>
                </c:pt>
                <c:pt idx="5">
                  <c:v>91.813000000000002</c:v>
                </c:pt>
                <c:pt idx="6">
                  <c:v>91.325999999999979</c:v>
                </c:pt>
                <c:pt idx="7">
                  <c:v>91.131</c:v>
                </c:pt>
                <c:pt idx="8">
                  <c:v>90.688999999999979</c:v>
                </c:pt>
                <c:pt idx="9">
                  <c:v>90.100999999999999</c:v>
                </c:pt>
                <c:pt idx="10">
                  <c:v>89.756</c:v>
                </c:pt>
                <c:pt idx="11">
                  <c:v>89.209000000000003</c:v>
                </c:pt>
                <c:pt idx="12">
                  <c:v>88.955000000000013</c:v>
                </c:pt>
                <c:pt idx="13">
                  <c:v>85.141999999999996</c:v>
                </c:pt>
                <c:pt idx="14">
                  <c:v>81.403999999999996</c:v>
                </c:pt>
                <c:pt idx="15">
                  <c:v>78.673999999999978</c:v>
                </c:pt>
                <c:pt idx="16">
                  <c:v>76.066999999999993</c:v>
                </c:pt>
                <c:pt idx="17">
                  <c:v>74.125999999999948</c:v>
                </c:pt>
                <c:pt idx="18">
                  <c:v>71.22</c:v>
                </c:pt>
                <c:pt idx="19">
                  <c:v>68.034999999999997</c:v>
                </c:pt>
                <c:pt idx="20">
                  <c:v>66.48</c:v>
                </c:pt>
              </c:numCache>
            </c:numRef>
          </c:yVal>
        </c:ser>
        <c:ser>
          <c:idx val="1"/>
          <c:order val="1"/>
          <c:tx>
            <c:strRef>
              <c:f>Sheet1!$C$1</c:f>
              <c:strCache>
                <c:ptCount val="1"/>
                <c:pt idx="0">
                  <c:v>Graft (N=2,113)</c:v>
                </c:pt>
              </c:strCache>
            </c:strRef>
          </c:tx>
          <c:spPr>
            <a:ln w="41275">
              <a:solidFill>
                <a:srgbClr val="00FF00"/>
              </a:solidFill>
              <a:prstDash val="solid"/>
            </a:ln>
          </c:spPr>
          <c:marker>
            <c:symbol val="none"/>
          </c:marker>
          <c:xVal>
            <c:numRef>
              <c:f>Sheet1!$A$2:$A$22</c:f>
              <c:numCache>
                <c:formatCode>General</c:formatCode>
                <c:ptCount val="21"/>
                <c:pt idx="0">
                  <c:v>0</c:v>
                </c:pt>
                <c:pt idx="1">
                  <c:v>8.3300000000000041E-2</c:v>
                </c:pt>
                <c:pt idx="2">
                  <c:v>0.16669999999999999</c:v>
                </c:pt>
                <c:pt idx="3">
                  <c:v>0.25</c:v>
                </c:pt>
                <c:pt idx="4">
                  <c:v>0.33330000000000193</c:v>
                </c:pt>
                <c:pt idx="5">
                  <c:v>0.41670000000000001</c:v>
                </c:pt>
                <c:pt idx="6">
                  <c:v>0.5</c:v>
                </c:pt>
                <c:pt idx="7">
                  <c:v>0.58329999999999949</c:v>
                </c:pt>
                <c:pt idx="8">
                  <c:v>0.6667000000000034</c:v>
                </c:pt>
                <c:pt idx="9">
                  <c:v>0.75000000000000233</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Sheet1!$C$2:$C$22</c:f>
              <c:numCache>
                <c:formatCode>General</c:formatCode>
                <c:ptCount val="21"/>
                <c:pt idx="0">
                  <c:v>100</c:v>
                </c:pt>
                <c:pt idx="1">
                  <c:v>95.062000000000012</c:v>
                </c:pt>
                <c:pt idx="2">
                  <c:v>93.58</c:v>
                </c:pt>
                <c:pt idx="3">
                  <c:v>92.763999999999996</c:v>
                </c:pt>
                <c:pt idx="4">
                  <c:v>92.040999999999997</c:v>
                </c:pt>
                <c:pt idx="5">
                  <c:v>91.316000000000003</c:v>
                </c:pt>
                <c:pt idx="6">
                  <c:v>90.831999999999994</c:v>
                </c:pt>
                <c:pt idx="7">
                  <c:v>90.588999999999999</c:v>
                </c:pt>
                <c:pt idx="8">
                  <c:v>90.198999999999998</c:v>
                </c:pt>
                <c:pt idx="9">
                  <c:v>89.613</c:v>
                </c:pt>
                <c:pt idx="10">
                  <c:v>89.27</c:v>
                </c:pt>
                <c:pt idx="11">
                  <c:v>88.627999999999986</c:v>
                </c:pt>
                <c:pt idx="12">
                  <c:v>88.325000000000003</c:v>
                </c:pt>
                <c:pt idx="13">
                  <c:v>84.10599999999998</c:v>
                </c:pt>
                <c:pt idx="14">
                  <c:v>79.483000000000004</c:v>
                </c:pt>
                <c:pt idx="15">
                  <c:v>76.377999999999986</c:v>
                </c:pt>
                <c:pt idx="16">
                  <c:v>73.328999999999979</c:v>
                </c:pt>
                <c:pt idx="17">
                  <c:v>70.565000000000012</c:v>
                </c:pt>
                <c:pt idx="18">
                  <c:v>67.004000000000005</c:v>
                </c:pt>
                <c:pt idx="19">
                  <c:v>63.46</c:v>
                </c:pt>
                <c:pt idx="20">
                  <c:v>60.508000000000003</c:v>
                </c:pt>
              </c:numCache>
            </c:numRef>
          </c:yVal>
        </c:ser>
        <c:axId val="212703104"/>
        <c:axId val="212705280"/>
      </c:scatterChart>
      <c:valAx>
        <c:axId val="212703104"/>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2705280"/>
        <c:crosses val="autoZero"/>
        <c:crossBetween val="midCat"/>
        <c:majorUnit val="1"/>
      </c:valAx>
      <c:valAx>
        <c:axId val="21270528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2703104"/>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69301392769452264"/>
          <c:w val="0.6282817689824165"/>
          <c:h val="0.1436851240369147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4987903685952363E-2"/>
          <c:y val="3.6402642466303245E-2"/>
          <c:w val="0.89292662330252193"/>
          <c:h val="0.7915126859142223"/>
        </c:manualLayout>
      </c:layout>
      <c:barChart>
        <c:barDir val="col"/>
        <c:grouping val="percentStacked"/>
        <c:ser>
          <c:idx val="0"/>
          <c:order val="0"/>
          <c:tx>
            <c:strRef>
              <c:f>Sheet1!$A$2</c:f>
              <c:strCache>
                <c:ptCount val="1"/>
                <c:pt idx="0">
                  <c:v>No Activity Limitations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Sheet1!$B$1:$D$1</c:f>
              <c:strCache>
                <c:ptCount val="3"/>
                <c:pt idx="0">
                  <c:v>1 Year (N = 1,130)</c:v>
                </c:pt>
                <c:pt idx="1">
                  <c:v>3 Years (N = 944)</c:v>
                </c:pt>
                <c:pt idx="2">
                  <c:v>5 Year (N = 789)</c:v>
                </c:pt>
              </c:strCache>
            </c:strRef>
          </c:cat>
          <c:val>
            <c:numRef>
              <c:f>Sheet1!$B$2:$D$2</c:f>
              <c:numCache>
                <c:formatCode>General</c:formatCode>
                <c:ptCount val="3"/>
                <c:pt idx="0">
                  <c:v>1026</c:v>
                </c:pt>
                <c:pt idx="1">
                  <c:v>873</c:v>
                </c:pt>
                <c:pt idx="2">
                  <c:v>738</c:v>
                </c:pt>
              </c:numCache>
            </c:numRef>
          </c:val>
        </c:ser>
        <c:ser>
          <c:idx val="1"/>
          <c:order val="1"/>
          <c:tx>
            <c:strRef>
              <c:f>Sheet1!$A$3</c:f>
              <c:strCache>
                <c:ptCount val="1"/>
                <c:pt idx="0">
                  <c:v>Performs with Some Assistance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1 Year (N = 1,130)</c:v>
                </c:pt>
                <c:pt idx="1">
                  <c:v>3 Years (N = 944)</c:v>
                </c:pt>
                <c:pt idx="2">
                  <c:v>5 Year (N = 789)</c:v>
                </c:pt>
              </c:strCache>
            </c:strRef>
          </c:cat>
          <c:val>
            <c:numRef>
              <c:f>Sheet1!$B$3:$D$3</c:f>
              <c:numCache>
                <c:formatCode>General</c:formatCode>
                <c:ptCount val="3"/>
                <c:pt idx="0">
                  <c:v>82</c:v>
                </c:pt>
                <c:pt idx="1">
                  <c:v>58</c:v>
                </c:pt>
                <c:pt idx="2">
                  <c:v>43</c:v>
                </c:pt>
              </c:numCache>
            </c:numRef>
          </c:val>
        </c:ser>
        <c:ser>
          <c:idx val="2"/>
          <c:order val="2"/>
          <c:tx>
            <c:strRef>
              <c:f>Sheet1!$A$4</c:f>
              <c:strCache>
                <c:ptCount val="1"/>
                <c:pt idx="0">
                  <c:v>Requires Total Assistance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Sheet1!$B$1:$D$1</c:f>
              <c:strCache>
                <c:ptCount val="3"/>
                <c:pt idx="0">
                  <c:v>1 Year (N = 1,130)</c:v>
                </c:pt>
                <c:pt idx="1">
                  <c:v>3 Years (N = 944)</c:v>
                </c:pt>
                <c:pt idx="2">
                  <c:v>5 Year (N = 789)</c:v>
                </c:pt>
              </c:strCache>
            </c:strRef>
          </c:cat>
          <c:val>
            <c:numRef>
              <c:f>Sheet1!$B$4:$D$4</c:f>
              <c:numCache>
                <c:formatCode>General</c:formatCode>
                <c:ptCount val="3"/>
                <c:pt idx="0">
                  <c:v>22</c:v>
                </c:pt>
                <c:pt idx="1">
                  <c:v>13</c:v>
                </c:pt>
                <c:pt idx="2">
                  <c:v>8</c:v>
                </c:pt>
              </c:numCache>
            </c:numRef>
          </c:val>
        </c:ser>
        <c:gapWidth val="100"/>
        <c:overlap val="100"/>
        <c:axId val="212788736"/>
        <c:axId val="212790272"/>
      </c:barChart>
      <c:catAx>
        <c:axId val="212788736"/>
        <c:scaling>
          <c:orientation val="minMax"/>
        </c:scaling>
        <c:axPos val="b"/>
        <c:tickLblPos val="nextTo"/>
        <c:txPr>
          <a:bodyPr/>
          <a:lstStyle/>
          <a:p>
            <a:pPr>
              <a:defRPr sz="1500" b="1"/>
            </a:pPr>
            <a:endParaRPr lang="en-US"/>
          </a:p>
        </c:txPr>
        <c:crossAx val="212790272"/>
        <c:crosses val="autoZero"/>
        <c:auto val="1"/>
        <c:lblAlgn val="ctr"/>
        <c:lblOffset val="100"/>
      </c:catAx>
      <c:valAx>
        <c:axId val="212790272"/>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212788736"/>
        <c:crosses val="autoZero"/>
        <c:crossBetween val="between"/>
        <c:majorUnit val="0.2"/>
      </c:valAx>
      <c:spPr>
        <a:solidFill>
          <a:srgbClr val="000000"/>
        </a:solidFill>
        <a:ln>
          <a:solidFill>
            <a:srgbClr val="FFFFFF"/>
          </a:solidFill>
        </a:ln>
      </c:spPr>
    </c:plotArea>
    <c:legend>
      <c:legendPos val="t"/>
      <c:layout>
        <c:manualLayout>
          <c:xMode val="edge"/>
          <c:yMode val="edge"/>
          <c:x val="0.11402515504146229"/>
          <c:y val="0.59322033898305049"/>
          <c:w val="0.84985250737463169"/>
          <c:h val="0.1200102317718762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9152185718164582E-2"/>
          <c:w val="0.80658316493622251"/>
          <c:h val="0.73249128694979715"/>
        </c:manualLayout>
      </c:layout>
      <c:barChart>
        <c:barDir val="col"/>
        <c:grouping val="clustered"/>
        <c:ser>
          <c:idx val="0"/>
          <c:order val="0"/>
          <c:tx>
            <c:strRef>
              <c:f>Sheet1!$B$1</c:f>
              <c:strCache>
                <c:ptCount val="1"/>
                <c:pt idx="0">
                  <c:v>2000-2005</c:v>
                </c:pt>
              </c:strCache>
            </c:strRef>
          </c:tx>
          <c:spPr>
            <a:gradFill flip="none" rotWithShape="1">
              <a:gsLst>
                <a:gs pos="0">
                  <a:srgbClr val="208C03"/>
                </a:gs>
                <a:gs pos="50000">
                  <a:srgbClr val="20F703"/>
                </a:gs>
                <a:gs pos="100000">
                  <a:srgbClr val="208C03"/>
                </a:gs>
              </a:gsLst>
              <a:lin ang="10800000" scaled="1"/>
              <a:tileRect/>
            </a:gradFill>
          </c:spPr>
          <c:dLbls>
            <c:dLbl>
              <c:idx val="2"/>
              <c:layout>
                <c:manualLayout>
                  <c:x val="-1.4749262536873156E-3"/>
                  <c:y val="0.26340217718687392"/>
                </c:manualLayout>
              </c:layout>
              <c:dLblPos val="outEnd"/>
              <c:showVal val="1"/>
            </c:dLbl>
            <c:dLbl>
              <c:idx val="3"/>
              <c:spPr/>
              <c:txPr>
                <a:bodyPr/>
                <a:lstStyle/>
                <a:p>
                  <a:pPr>
                    <a:defRPr sz="1600" b="1">
                      <a:solidFill>
                        <a:schemeClr val="tx1"/>
                      </a:solidFill>
                    </a:defRPr>
                  </a:pPr>
                  <a:endParaRPr lang="en-US"/>
                </a:p>
              </c:txPr>
            </c:dLbl>
            <c:txPr>
              <a:bodyPr/>
              <a:lstStyle/>
              <a:p>
                <a:pPr>
                  <a:defRPr sz="1600" b="1">
                    <a:solidFill>
                      <a:schemeClr val="bg2"/>
                    </a:solidFill>
                  </a:defRPr>
                </a:pPr>
                <a:endParaRPr lang="en-US"/>
              </a:p>
            </c:txPr>
            <c:dLblPos val="ctr"/>
            <c:showVal val="1"/>
          </c:dLbls>
          <c:cat>
            <c:strRef>
              <c:f>Sheet1!$A$2:$A$4</c:f>
              <c:strCache>
                <c:ptCount val="3"/>
                <c:pt idx="0">
                  <c:v>1-4</c:v>
                </c:pt>
                <c:pt idx="1">
                  <c:v>5-9</c:v>
                </c:pt>
                <c:pt idx="2">
                  <c:v>10+</c:v>
                </c:pt>
              </c:strCache>
            </c:strRef>
          </c:cat>
          <c:val>
            <c:numRef>
              <c:f>Sheet1!$B$2:$B$4</c:f>
              <c:numCache>
                <c:formatCode>General</c:formatCode>
                <c:ptCount val="3"/>
                <c:pt idx="0">
                  <c:v>33.1</c:v>
                </c:pt>
                <c:pt idx="1">
                  <c:v>26</c:v>
                </c:pt>
                <c:pt idx="2">
                  <c:v>40.9</c:v>
                </c:pt>
              </c:numCache>
            </c:numRef>
          </c:val>
        </c:ser>
        <c:ser>
          <c:idx val="1"/>
          <c:order val="1"/>
          <c:tx>
            <c:strRef>
              <c:f>Sheet1!$C$1</c:f>
              <c:strCache>
                <c:ptCount val="1"/>
                <c:pt idx="0">
                  <c:v>2006-June 2011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dLbls>
            <c:txPr>
              <a:bodyPr/>
              <a:lstStyle/>
              <a:p>
                <a:pPr>
                  <a:defRPr sz="1600" b="1"/>
                </a:pPr>
                <a:endParaRPr lang="en-US"/>
              </a:p>
            </c:txPr>
            <c:dLblPos val="ctr"/>
            <c:showVal val="1"/>
          </c:dLbls>
          <c:cat>
            <c:strRef>
              <c:f>Sheet1!$A$2:$A$4</c:f>
              <c:strCache>
                <c:ptCount val="3"/>
                <c:pt idx="0">
                  <c:v>1-4</c:v>
                </c:pt>
                <c:pt idx="1">
                  <c:v>5-9</c:v>
                </c:pt>
                <c:pt idx="2">
                  <c:v>10+</c:v>
                </c:pt>
              </c:strCache>
            </c:strRef>
          </c:cat>
          <c:val>
            <c:numRef>
              <c:f>Sheet1!$C$2:$C$4</c:f>
              <c:numCache>
                <c:formatCode>General</c:formatCode>
                <c:ptCount val="3"/>
                <c:pt idx="0">
                  <c:v>22.4</c:v>
                </c:pt>
                <c:pt idx="1">
                  <c:v>22.4</c:v>
                </c:pt>
                <c:pt idx="2">
                  <c:v>55.3</c:v>
                </c:pt>
              </c:numCache>
            </c:numRef>
          </c:val>
        </c:ser>
        <c:gapWidth val="35"/>
        <c:axId val="185321344"/>
        <c:axId val="88008192"/>
      </c:barChart>
      <c:catAx>
        <c:axId val="185321344"/>
        <c:scaling>
          <c:orientation val="minMax"/>
        </c:scaling>
        <c:axPos val="b"/>
        <c:title>
          <c:tx>
            <c:rich>
              <a:bodyPr/>
              <a:lstStyle/>
              <a:p>
                <a:pPr>
                  <a:defRPr sz="1700"/>
                </a:pPr>
                <a:r>
                  <a:rPr lang="en-US" sz="1700" dirty="0" smtClean="0"/>
                  <a:t>Average number of heart transplants per year</a:t>
                </a:r>
                <a:endParaRPr lang="en-US" sz="1700" dirty="0"/>
              </a:p>
            </c:rich>
          </c:tx>
          <c:layout>
            <c:manualLayout>
              <c:xMode val="edge"/>
              <c:yMode val="edge"/>
              <c:x val="0.21384456367733057"/>
              <c:y val="0.90048663998967338"/>
            </c:manualLayout>
          </c:layout>
        </c:title>
        <c:numFmt formatCode="General" sourceLinked="1"/>
        <c:tickLblPos val="nextTo"/>
        <c:txPr>
          <a:bodyPr rot="0"/>
          <a:lstStyle/>
          <a:p>
            <a:pPr>
              <a:defRPr sz="1500" b="1"/>
            </a:pPr>
            <a:endParaRPr lang="en-US"/>
          </a:p>
        </c:txPr>
        <c:crossAx val="88008192"/>
        <c:crosses val="autoZero"/>
        <c:auto val="1"/>
        <c:lblAlgn val="ctr"/>
        <c:lblOffset val="100"/>
        <c:tickLblSkip val="1"/>
      </c:catAx>
      <c:valAx>
        <c:axId val="88008192"/>
        <c:scaling>
          <c:orientation val="minMax"/>
          <c:max val="60"/>
        </c:scaling>
        <c:axPos val="l"/>
        <c:majorGridlines>
          <c:spPr>
            <a:ln>
              <a:prstDash val="sysDash"/>
            </a:ln>
          </c:spPr>
        </c:majorGridlines>
        <c:title>
          <c:tx>
            <c:rich>
              <a:bodyPr rot="-5400000" vert="horz"/>
              <a:lstStyle/>
              <a:p>
                <a:pPr>
                  <a:defRPr sz="1700" b="1"/>
                </a:pPr>
                <a:r>
                  <a:rPr lang="en-US" sz="1700" b="1" dirty="0" smtClean="0"/>
                  <a:t>% of</a:t>
                </a:r>
                <a:r>
                  <a:rPr lang="en-US" sz="1700" b="1" baseline="0" dirty="0" smtClean="0"/>
                  <a:t> Transplants</a:t>
                </a:r>
                <a:endParaRPr lang="en-US" sz="1700" b="1" dirty="0"/>
              </a:p>
            </c:rich>
          </c:tx>
          <c:layout/>
        </c:title>
        <c:numFmt formatCode="General" sourceLinked="1"/>
        <c:tickLblPos val="nextTo"/>
        <c:txPr>
          <a:bodyPr/>
          <a:lstStyle/>
          <a:p>
            <a:pPr>
              <a:defRPr sz="1500" b="1"/>
            </a:pPr>
            <a:endParaRPr lang="en-US"/>
          </a:p>
        </c:txPr>
        <c:crossAx val="185321344"/>
        <c:crosses val="autoZero"/>
        <c:crossBetween val="between"/>
        <c:majorUnit val="10"/>
      </c:valAx>
      <c:spPr>
        <a:solidFill>
          <a:schemeClr val="bg2"/>
        </a:solidFill>
        <a:ln>
          <a:solidFill>
            <a:schemeClr val="tx1"/>
          </a:solidFill>
        </a:ln>
      </c:spPr>
    </c:plotArea>
    <c:legend>
      <c:legendPos val="b"/>
      <c:layout>
        <c:manualLayout>
          <c:xMode val="edge"/>
          <c:yMode val="edge"/>
          <c:x val="0.1415929203539823"/>
          <c:y val="4.9537885633148433E-2"/>
          <c:w val="0.39713132650454092"/>
          <c:h val="9.8003097973409267E-2"/>
        </c:manualLayout>
      </c:layout>
      <c:spPr>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273E-2"/>
          <c:w val="0.89292662330252193"/>
          <c:h val="0.79151268591422186"/>
        </c:manualLayout>
      </c:layout>
      <c:barChart>
        <c:barDir val="col"/>
        <c:grouping val="percentStacked"/>
        <c:ser>
          <c:idx val="0"/>
          <c:order val="0"/>
          <c:tx>
            <c:strRef>
              <c:f>Sheet1!$A$2</c:f>
              <c:strCache>
                <c:ptCount val="1"/>
                <c:pt idx="0">
                  <c:v>No Activity Limitations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Sheet1!$B$1:$D$1</c:f>
              <c:strCache>
                <c:ptCount val="3"/>
                <c:pt idx="0">
                  <c:v>1 Year (N = 246)</c:v>
                </c:pt>
                <c:pt idx="1">
                  <c:v>3 Year (N = 251)</c:v>
                </c:pt>
                <c:pt idx="2">
                  <c:v>5 Year (N = 240)</c:v>
                </c:pt>
              </c:strCache>
            </c:strRef>
          </c:cat>
          <c:val>
            <c:numRef>
              <c:f>Sheet1!$B$2:$D$2</c:f>
              <c:numCache>
                <c:formatCode>General</c:formatCode>
                <c:ptCount val="3"/>
                <c:pt idx="0">
                  <c:v>209</c:v>
                </c:pt>
                <c:pt idx="1">
                  <c:v>214</c:v>
                </c:pt>
                <c:pt idx="2">
                  <c:v>216</c:v>
                </c:pt>
              </c:numCache>
            </c:numRef>
          </c:val>
        </c:ser>
        <c:ser>
          <c:idx val="1"/>
          <c:order val="1"/>
          <c:tx>
            <c:strRef>
              <c:f>Sheet1!$A$3</c:f>
              <c:strCache>
                <c:ptCount val="1"/>
                <c:pt idx="0">
                  <c:v>Performs with Some Assistance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1 Year (N = 246)</c:v>
                </c:pt>
                <c:pt idx="1">
                  <c:v>3 Year (N = 251)</c:v>
                </c:pt>
                <c:pt idx="2">
                  <c:v>5 Year (N = 240)</c:v>
                </c:pt>
              </c:strCache>
            </c:strRef>
          </c:cat>
          <c:val>
            <c:numRef>
              <c:f>Sheet1!$B$3:$D$3</c:f>
              <c:numCache>
                <c:formatCode>General</c:formatCode>
                <c:ptCount val="3"/>
                <c:pt idx="0">
                  <c:v>22</c:v>
                </c:pt>
                <c:pt idx="1">
                  <c:v>29</c:v>
                </c:pt>
                <c:pt idx="2">
                  <c:v>21</c:v>
                </c:pt>
              </c:numCache>
            </c:numRef>
          </c:val>
        </c:ser>
        <c:ser>
          <c:idx val="2"/>
          <c:order val="2"/>
          <c:tx>
            <c:strRef>
              <c:f>Sheet1!$A$4</c:f>
              <c:strCache>
                <c:ptCount val="1"/>
                <c:pt idx="0">
                  <c:v>Requires Total Assistance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Sheet1!$B$1:$D$1</c:f>
              <c:strCache>
                <c:ptCount val="3"/>
                <c:pt idx="0">
                  <c:v>1 Year (N = 246)</c:v>
                </c:pt>
                <c:pt idx="1">
                  <c:v>3 Year (N = 251)</c:v>
                </c:pt>
                <c:pt idx="2">
                  <c:v>5 Year (N = 240)</c:v>
                </c:pt>
              </c:strCache>
            </c:strRef>
          </c:cat>
          <c:val>
            <c:numRef>
              <c:f>Sheet1!$B$4:$D$4</c:f>
              <c:numCache>
                <c:formatCode>General</c:formatCode>
                <c:ptCount val="3"/>
                <c:pt idx="0">
                  <c:v>15</c:v>
                </c:pt>
                <c:pt idx="1">
                  <c:v>8</c:v>
                </c:pt>
                <c:pt idx="2">
                  <c:v>3</c:v>
                </c:pt>
              </c:numCache>
            </c:numRef>
          </c:val>
        </c:ser>
        <c:gapWidth val="100"/>
        <c:overlap val="100"/>
        <c:axId val="213070592"/>
        <c:axId val="213072128"/>
      </c:barChart>
      <c:catAx>
        <c:axId val="213070592"/>
        <c:scaling>
          <c:orientation val="minMax"/>
        </c:scaling>
        <c:axPos val="b"/>
        <c:tickLblPos val="nextTo"/>
        <c:txPr>
          <a:bodyPr/>
          <a:lstStyle/>
          <a:p>
            <a:pPr>
              <a:defRPr sz="1500" b="1"/>
            </a:pPr>
            <a:endParaRPr lang="en-US"/>
          </a:p>
        </c:txPr>
        <c:crossAx val="213072128"/>
        <c:crosses val="autoZero"/>
        <c:auto val="1"/>
        <c:lblAlgn val="ctr"/>
        <c:lblOffset val="100"/>
      </c:catAx>
      <c:valAx>
        <c:axId val="213072128"/>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213070592"/>
        <c:crosses val="autoZero"/>
        <c:crossBetween val="between"/>
        <c:majorUnit val="0.2"/>
      </c:valAx>
      <c:spPr>
        <a:solidFill>
          <a:srgbClr val="000000"/>
        </a:solidFill>
        <a:ln>
          <a:solidFill>
            <a:srgbClr val="FFFFFF"/>
          </a:solidFill>
        </a:ln>
      </c:spPr>
    </c:plotArea>
    <c:legend>
      <c:legendPos val="t"/>
      <c:layout>
        <c:manualLayout>
          <c:xMode val="edge"/>
          <c:yMode val="edge"/>
          <c:x val="0.11402515504146229"/>
          <c:y val="0.59322033898305049"/>
          <c:w val="0.84985250737463169"/>
          <c:h val="0.1200102317718762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3E-2"/>
          <c:w val="0.89292662330252193"/>
          <c:h val="0.7915126859142213"/>
        </c:manualLayout>
      </c:layout>
      <c:barChart>
        <c:barDir val="col"/>
        <c:grouping val="percentStacked"/>
        <c:ser>
          <c:idx val="0"/>
          <c:order val="0"/>
          <c:tx>
            <c:strRef>
              <c:f>Sheet1!$A$2</c:f>
              <c:strCache>
                <c:ptCount val="1"/>
                <c:pt idx="0">
                  <c:v>No Activity Limitations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Sheet1!$B$1:$D$1</c:f>
              <c:strCache>
                <c:ptCount val="3"/>
                <c:pt idx="0">
                  <c:v>1 Year (N = 444)</c:v>
                </c:pt>
                <c:pt idx="1">
                  <c:v>3 Year (N = 350)</c:v>
                </c:pt>
                <c:pt idx="2">
                  <c:v>5 Year (N = 295)</c:v>
                </c:pt>
              </c:strCache>
            </c:strRef>
          </c:cat>
          <c:val>
            <c:numRef>
              <c:f>Sheet1!$B$2:$D$2</c:f>
              <c:numCache>
                <c:formatCode>General</c:formatCode>
                <c:ptCount val="3"/>
                <c:pt idx="0">
                  <c:v>409</c:v>
                </c:pt>
                <c:pt idx="1">
                  <c:v>337</c:v>
                </c:pt>
                <c:pt idx="2">
                  <c:v>279</c:v>
                </c:pt>
              </c:numCache>
            </c:numRef>
          </c:val>
        </c:ser>
        <c:ser>
          <c:idx val="1"/>
          <c:order val="1"/>
          <c:tx>
            <c:strRef>
              <c:f>Sheet1!$A$3</c:f>
              <c:strCache>
                <c:ptCount val="1"/>
                <c:pt idx="0">
                  <c:v>Performs with Some Assistance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1 Year (N = 444)</c:v>
                </c:pt>
                <c:pt idx="1">
                  <c:v>3 Year (N = 350)</c:v>
                </c:pt>
                <c:pt idx="2">
                  <c:v>5 Year (N = 295)</c:v>
                </c:pt>
              </c:strCache>
            </c:strRef>
          </c:cat>
          <c:val>
            <c:numRef>
              <c:f>Sheet1!$B$3:$D$3</c:f>
              <c:numCache>
                <c:formatCode>General</c:formatCode>
                <c:ptCount val="3"/>
                <c:pt idx="0">
                  <c:v>30</c:v>
                </c:pt>
                <c:pt idx="1">
                  <c:v>10</c:v>
                </c:pt>
                <c:pt idx="2">
                  <c:v>14</c:v>
                </c:pt>
              </c:numCache>
            </c:numRef>
          </c:val>
        </c:ser>
        <c:ser>
          <c:idx val="2"/>
          <c:order val="2"/>
          <c:tx>
            <c:strRef>
              <c:f>Sheet1!$A$4</c:f>
              <c:strCache>
                <c:ptCount val="1"/>
                <c:pt idx="0">
                  <c:v>Requires Total Assistance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Sheet1!$B$1:$D$1</c:f>
              <c:strCache>
                <c:ptCount val="3"/>
                <c:pt idx="0">
                  <c:v>1 Year (N = 444)</c:v>
                </c:pt>
                <c:pt idx="1">
                  <c:v>3 Year (N = 350)</c:v>
                </c:pt>
                <c:pt idx="2">
                  <c:v>5 Year (N = 295)</c:v>
                </c:pt>
              </c:strCache>
            </c:strRef>
          </c:cat>
          <c:val>
            <c:numRef>
              <c:f>Sheet1!$B$4:$D$4</c:f>
              <c:numCache>
                <c:formatCode>General</c:formatCode>
                <c:ptCount val="3"/>
                <c:pt idx="0">
                  <c:v>5</c:v>
                </c:pt>
                <c:pt idx="1">
                  <c:v>3</c:v>
                </c:pt>
                <c:pt idx="2">
                  <c:v>2</c:v>
                </c:pt>
              </c:numCache>
            </c:numRef>
          </c:val>
        </c:ser>
        <c:gapWidth val="100"/>
        <c:overlap val="100"/>
        <c:axId val="213151744"/>
        <c:axId val="213153280"/>
      </c:barChart>
      <c:catAx>
        <c:axId val="213151744"/>
        <c:scaling>
          <c:orientation val="minMax"/>
        </c:scaling>
        <c:axPos val="b"/>
        <c:tickLblPos val="nextTo"/>
        <c:txPr>
          <a:bodyPr/>
          <a:lstStyle/>
          <a:p>
            <a:pPr>
              <a:defRPr sz="1500" b="1"/>
            </a:pPr>
            <a:endParaRPr lang="en-US"/>
          </a:p>
        </c:txPr>
        <c:crossAx val="213153280"/>
        <c:crosses val="autoZero"/>
        <c:auto val="1"/>
        <c:lblAlgn val="ctr"/>
        <c:lblOffset val="100"/>
      </c:catAx>
      <c:valAx>
        <c:axId val="213153280"/>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213151744"/>
        <c:crosses val="autoZero"/>
        <c:crossBetween val="between"/>
        <c:majorUnit val="0.2"/>
      </c:valAx>
      <c:spPr>
        <a:solidFill>
          <a:srgbClr val="000000"/>
        </a:solidFill>
        <a:ln>
          <a:solidFill>
            <a:srgbClr val="FFFFFF"/>
          </a:solidFill>
        </a:ln>
      </c:spPr>
    </c:plotArea>
    <c:legend>
      <c:legendPos val="t"/>
      <c:layout>
        <c:manualLayout>
          <c:xMode val="edge"/>
          <c:yMode val="edge"/>
          <c:x val="0.11402515504146229"/>
          <c:y val="0.59322033898305049"/>
          <c:w val="0.84985250737463169"/>
          <c:h val="0.1200102317718762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328E-2"/>
          <c:w val="0.89292662330252193"/>
          <c:h val="0.79151268591422086"/>
        </c:manualLayout>
      </c:layout>
      <c:barChart>
        <c:barDir val="col"/>
        <c:grouping val="percentStacked"/>
        <c:ser>
          <c:idx val="0"/>
          <c:order val="0"/>
          <c:tx>
            <c:strRef>
              <c:f>Sheet1!$A$2</c:f>
              <c:strCache>
                <c:ptCount val="1"/>
                <c:pt idx="0">
                  <c:v>No Activity Limitations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Sheet1!$B$1:$D$1</c:f>
              <c:strCache>
                <c:ptCount val="3"/>
                <c:pt idx="0">
                  <c:v>1 Year (N = 440)</c:v>
                </c:pt>
                <c:pt idx="1">
                  <c:v>3 Year (N = 343)</c:v>
                </c:pt>
                <c:pt idx="2">
                  <c:v>5 Year (N = 254)</c:v>
                </c:pt>
              </c:strCache>
            </c:strRef>
          </c:cat>
          <c:val>
            <c:numRef>
              <c:f>Sheet1!$B$2:$D$2</c:f>
              <c:numCache>
                <c:formatCode>General</c:formatCode>
                <c:ptCount val="3"/>
                <c:pt idx="0">
                  <c:v>408</c:v>
                </c:pt>
                <c:pt idx="1">
                  <c:v>322</c:v>
                </c:pt>
                <c:pt idx="2">
                  <c:v>243</c:v>
                </c:pt>
              </c:numCache>
            </c:numRef>
          </c:val>
        </c:ser>
        <c:ser>
          <c:idx val="1"/>
          <c:order val="1"/>
          <c:tx>
            <c:strRef>
              <c:f>Sheet1!$A$3</c:f>
              <c:strCache>
                <c:ptCount val="1"/>
                <c:pt idx="0">
                  <c:v>Performs with Some Assistance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1 Year (N = 440)</c:v>
                </c:pt>
                <c:pt idx="1">
                  <c:v>3 Year (N = 343)</c:v>
                </c:pt>
                <c:pt idx="2">
                  <c:v>5 Year (N = 254)</c:v>
                </c:pt>
              </c:strCache>
            </c:strRef>
          </c:cat>
          <c:val>
            <c:numRef>
              <c:f>Sheet1!$B$3:$D$3</c:f>
              <c:numCache>
                <c:formatCode>General</c:formatCode>
                <c:ptCount val="3"/>
                <c:pt idx="0">
                  <c:v>30</c:v>
                </c:pt>
                <c:pt idx="1">
                  <c:v>19</c:v>
                </c:pt>
                <c:pt idx="2">
                  <c:v>8</c:v>
                </c:pt>
              </c:numCache>
            </c:numRef>
          </c:val>
        </c:ser>
        <c:ser>
          <c:idx val="2"/>
          <c:order val="2"/>
          <c:tx>
            <c:strRef>
              <c:f>Sheet1!$A$4</c:f>
              <c:strCache>
                <c:ptCount val="1"/>
                <c:pt idx="0">
                  <c:v>Requires Total Assistance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Sheet1!$B$1:$D$1</c:f>
              <c:strCache>
                <c:ptCount val="3"/>
                <c:pt idx="0">
                  <c:v>1 Year (N = 440)</c:v>
                </c:pt>
                <c:pt idx="1">
                  <c:v>3 Year (N = 343)</c:v>
                </c:pt>
                <c:pt idx="2">
                  <c:v>5 Year (N = 254)</c:v>
                </c:pt>
              </c:strCache>
            </c:strRef>
          </c:cat>
          <c:val>
            <c:numRef>
              <c:f>Sheet1!$B$4:$D$4</c:f>
              <c:numCache>
                <c:formatCode>General</c:formatCode>
                <c:ptCount val="3"/>
                <c:pt idx="0">
                  <c:v>2</c:v>
                </c:pt>
                <c:pt idx="1">
                  <c:v>2</c:v>
                </c:pt>
                <c:pt idx="2">
                  <c:v>3</c:v>
                </c:pt>
              </c:numCache>
            </c:numRef>
          </c:val>
        </c:ser>
        <c:gapWidth val="100"/>
        <c:overlap val="100"/>
        <c:axId val="213277696"/>
        <c:axId val="213291776"/>
      </c:barChart>
      <c:catAx>
        <c:axId val="213277696"/>
        <c:scaling>
          <c:orientation val="minMax"/>
        </c:scaling>
        <c:axPos val="b"/>
        <c:tickLblPos val="nextTo"/>
        <c:txPr>
          <a:bodyPr/>
          <a:lstStyle/>
          <a:p>
            <a:pPr>
              <a:defRPr sz="1500" b="1"/>
            </a:pPr>
            <a:endParaRPr lang="en-US"/>
          </a:p>
        </c:txPr>
        <c:crossAx val="213291776"/>
        <c:crosses val="autoZero"/>
        <c:auto val="1"/>
        <c:lblAlgn val="ctr"/>
        <c:lblOffset val="100"/>
      </c:catAx>
      <c:valAx>
        <c:axId val="213291776"/>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213277696"/>
        <c:crosses val="autoZero"/>
        <c:crossBetween val="between"/>
        <c:majorUnit val="0.2"/>
      </c:valAx>
      <c:spPr>
        <a:solidFill>
          <a:srgbClr val="000000"/>
        </a:solidFill>
        <a:ln>
          <a:solidFill>
            <a:srgbClr val="FFFFFF"/>
          </a:solidFill>
        </a:ln>
      </c:spPr>
    </c:plotArea>
    <c:legend>
      <c:legendPos val="t"/>
      <c:layout>
        <c:manualLayout>
          <c:xMode val="edge"/>
          <c:yMode val="edge"/>
          <c:x val="0.11402515504146229"/>
          <c:y val="0.59322033898305049"/>
          <c:w val="0.84985250737463169"/>
          <c:h val="0.1200102317718762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231E-2"/>
          <c:w val="0.86104256533150769"/>
          <c:h val="0.82823590907068823"/>
        </c:manualLayout>
      </c:layout>
      <c:barChart>
        <c:barDir val="col"/>
        <c:grouping val="percentStacked"/>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4.3478260869565313E-3"/>
                  <c:y val="0.31526936251612614"/>
                </c:manualLayout>
              </c:layout>
              <c:tx>
                <c:rich>
                  <a:bodyPr/>
                  <a:lstStyle/>
                  <a:p>
                    <a:r>
                      <a:rPr lang="en-US" dirty="0" smtClean="0"/>
                      <a:t>1 </a:t>
                    </a:r>
                    <a:r>
                      <a:rPr lang="en-US" dirty="0"/>
                      <a:t>Year  </a:t>
                    </a:r>
                    <a:endParaRPr lang="en-US" dirty="0" smtClean="0"/>
                  </a:p>
                  <a:p>
                    <a:r>
                      <a:rPr lang="en-US" dirty="0" smtClean="0"/>
                      <a:t>(</a:t>
                    </a:r>
                    <a:r>
                      <a:rPr lang="en-US" dirty="0"/>
                      <a:t>N = </a:t>
                    </a:r>
                    <a:r>
                      <a:rPr lang="en-US" dirty="0" smtClean="0"/>
                      <a:t>1,712)</a:t>
                    </a:r>
                    <a:endParaRPr lang="en-US" dirty="0"/>
                  </a:p>
                </c:rich>
              </c:tx>
              <c:dLblPos val="ctr"/>
              <c:showCatName val="1"/>
            </c:dLbl>
            <c:dLbl>
              <c:idx val="1"/>
              <c:layout>
                <c:manualLayout>
                  <c:x val="-4.3478260869565313E-3"/>
                  <c:y val="0.31283798211664693"/>
                </c:manualLayout>
              </c:layout>
              <c:tx>
                <c:rich>
                  <a:bodyPr/>
                  <a:lstStyle/>
                  <a:p>
                    <a:r>
                      <a:rPr lang="en-US" dirty="0"/>
                      <a:t>2 Years </a:t>
                    </a:r>
                    <a:endParaRPr lang="en-US" dirty="0" smtClean="0"/>
                  </a:p>
                  <a:p>
                    <a:r>
                      <a:rPr lang="en-US" dirty="0" smtClean="0"/>
                      <a:t> </a:t>
                    </a:r>
                    <a:r>
                      <a:rPr lang="en-US" dirty="0"/>
                      <a:t>(N = 1,533)</a:t>
                    </a:r>
                  </a:p>
                </c:rich>
              </c:tx>
              <c:dLblPos val="ctr"/>
              <c:showCatName val="1"/>
            </c:dLbl>
            <c:dLbl>
              <c:idx val="2"/>
              <c:layout>
                <c:manualLayout>
                  <c:x val="-1.4492753623188421E-3"/>
                  <c:y val="0.31321299879888348"/>
                </c:manualLayout>
              </c:layout>
              <c:tx>
                <c:rich>
                  <a:bodyPr/>
                  <a:lstStyle/>
                  <a:p>
                    <a:r>
                      <a:rPr lang="en-US" dirty="0"/>
                      <a:t>3 Years </a:t>
                    </a:r>
                    <a:endParaRPr lang="en-US" dirty="0" smtClean="0"/>
                  </a:p>
                  <a:p>
                    <a:r>
                      <a:rPr lang="en-US" dirty="0" smtClean="0"/>
                      <a:t> </a:t>
                    </a:r>
                    <a:r>
                      <a:rPr lang="en-US" dirty="0"/>
                      <a:t>(N = 1,388)</a:t>
                    </a:r>
                  </a:p>
                </c:rich>
              </c:tx>
              <c:dLblPos val="ctr"/>
              <c:showCatName val="1"/>
            </c:dLbl>
            <c:txPr>
              <a:bodyPr/>
              <a:lstStyle/>
              <a:p>
                <a:pPr>
                  <a:defRPr sz="1500" b="1"/>
                </a:pPr>
                <a:endParaRPr lang="en-US"/>
              </a:p>
            </c:txPr>
            <c:dLblPos val="inBase"/>
            <c:showCatName val="1"/>
          </c:dLbls>
          <c:cat>
            <c:strRef>
              <c:f>Sheet1!$B$1:$E$1</c:f>
              <c:strCache>
                <c:ptCount val="4"/>
                <c:pt idx="0">
                  <c:v>1 Year  (N = 1,712)</c:v>
                </c:pt>
                <c:pt idx="1">
                  <c:v>2 Years  (N = 1,533)</c:v>
                </c:pt>
                <c:pt idx="2">
                  <c:v>3 Years  (N = 1,388)</c:v>
                </c:pt>
                <c:pt idx="3">
                  <c:v>Column2</c:v>
                </c:pt>
              </c:strCache>
            </c:strRef>
          </c:cat>
          <c:val>
            <c:numRef>
              <c:f>Sheet1!$B$2:$E$2</c:f>
              <c:numCache>
                <c:formatCode>General</c:formatCode>
                <c:ptCount val="4"/>
                <c:pt idx="0">
                  <c:v>1095</c:v>
                </c:pt>
                <c:pt idx="1">
                  <c:v>1000</c:v>
                </c:pt>
                <c:pt idx="2">
                  <c:v>900</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Sheet1!$B$1:$E$1</c:f>
              <c:strCache>
                <c:ptCount val="4"/>
                <c:pt idx="0">
                  <c:v>1 Year  (N = 1,712)</c:v>
                </c:pt>
                <c:pt idx="1">
                  <c:v>2 Years  (N = 1,533)</c:v>
                </c:pt>
                <c:pt idx="2">
                  <c:v>3 Years  (N = 1,388)</c:v>
                </c:pt>
                <c:pt idx="3">
                  <c:v>Column2</c:v>
                </c:pt>
              </c:strCache>
            </c:strRef>
          </c:cat>
          <c:val>
            <c:numRef>
              <c:f>Sheet1!$B$3:$E$3</c:f>
              <c:numCache>
                <c:formatCode>General</c:formatCode>
                <c:ptCount val="4"/>
                <c:pt idx="0">
                  <c:v>334</c:v>
                </c:pt>
                <c:pt idx="1">
                  <c:v>329</c:v>
                </c:pt>
                <c:pt idx="2">
                  <c:v>308</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Sheet1!$B$1:$E$1</c:f>
              <c:strCache>
                <c:ptCount val="4"/>
                <c:pt idx="0">
                  <c:v>1 Year  (N = 1,712)</c:v>
                </c:pt>
                <c:pt idx="1">
                  <c:v>2 Years  (N = 1,533)</c:v>
                </c:pt>
                <c:pt idx="2">
                  <c:v>3 Years  (N = 1,388)</c:v>
                </c:pt>
                <c:pt idx="3">
                  <c:v>Column2</c:v>
                </c:pt>
              </c:strCache>
            </c:strRef>
          </c:cat>
          <c:val>
            <c:numRef>
              <c:f>Sheet1!$B$4:$E$4</c:f>
              <c:numCache>
                <c:formatCode>General</c:formatCode>
                <c:ptCount val="4"/>
                <c:pt idx="0">
                  <c:v>168</c:v>
                </c:pt>
                <c:pt idx="1">
                  <c:v>119</c:v>
                </c:pt>
                <c:pt idx="2">
                  <c:v>116</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Sheet1!$B$1:$E$1</c:f>
              <c:strCache>
                <c:ptCount val="4"/>
                <c:pt idx="0">
                  <c:v>1 Year  (N = 1,712)</c:v>
                </c:pt>
                <c:pt idx="1">
                  <c:v>2 Years  (N = 1,533)</c:v>
                </c:pt>
                <c:pt idx="2">
                  <c:v>3 Years  (N = 1,388)</c:v>
                </c:pt>
                <c:pt idx="3">
                  <c:v>Column2</c:v>
                </c:pt>
              </c:strCache>
            </c:strRef>
          </c:cat>
          <c:val>
            <c:numRef>
              <c:f>Sheet1!$B$5:$E$5</c:f>
              <c:numCache>
                <c:formatCode>General</c:formatCode>
                <c:ptCount val="4"/>
                <c:pt idx="0">
                  <c:v>38</c:v>
                </c:pt>
                <c:pt idx="1">
                  <c:v>29</c:v>
                </c:pt>
                <c:pt idx="2">
                  <c:v>28</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Sheet1!$B$1:$E$1</c:f>
              <c:strCache>
                <c:ptCount val="4"/>
                <c:pt idx="0">
                  <c:v>1 Year  (N = 1,712)</c:v>
                </c:pt>
                <c:pt idx="1">
                  <c:v>2 Years  (N = 1,533)</c:v>
                </c:pt>
                <c:pt idx="2">
                  <c:v>3 Years  (N = 1,388)</c:v>
                </c:pt>
                <c:pt idx="3">
                  <c:v>Column2</c:v>
                </c:pt>
              </c:strCache>
            </c:strRef>
          </c:cat>
          <c:val>
            <c:numRef>
              <c:f>Sheet1!$B$6:$E$6</c:f>
              <c:numCache>
                <c:formatCode>General</c:formatCode>
                <c:ptCount val="4"/>
                <c:pt idx="0">
                  <c:v>24</c:v>
                </c:pt>
                <c:pt idx="1">
                  <c:v>23</c:v>
                </c:pt>
                <c:pt idx="2">
                  <c:v>15</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cat>
            <c:strRef>
              <c:f>Sheet1!$B$1:$E$1</c:f>
              <c:strCache>
                <c:ptCount val="4"/>
                <c:pt idx="0">
                  <c:v>1 Year  (N = 1,712)</c:v>
                </c:pt>
                <c:pt idx="1">
                  <c:v>2 Years  (N = 1,533)</c:v>
                </c:pt>
                <c:pt idx="2">
                  <c:v>3 Years  (N = 1,388)</c:v>
                </c:pt>
                <c:pt idx="3">
                  <c:v>Column2</c:v>
                </c:pt>
              </c:strCache>
            </c:strRef>
          </c:cat>
          <c:val>
            <c:numRef>
              <c:f>Sheet1!$B$7:$E$7</c:f>
              <c:numCache>
                <c:formatCode>General</c:formatCode>
                <c:ptCount val="4"/>
                <c:pt idx="0">
                  <c:v>4</c:v>
                </c:pt>
                <c:pt idx="1">
                  <c:v>7</c:v>
                </c:pt>
                <c:pt idx="2">
                  <c:v>8</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cat>
            <c:strRef>
              <c:f>Sheet1!$B$1:$E$1</c:f>
              <c:strCache>
                <c:ptCount val="4"/>
                <c:pt idx="0">
                  <c:v>1 Year  (N = 1,712)</c:v>
                </c:pt>
                <c:pt idx="1">
                  <c:v>2 Years  (N = 1,533)</c:v>
                </c:pt>
                <c:pt idx="2">
                  <c:v>3 Years  (N = 1,388)</c:v>
                </c:pt>
                <c:pt idx="3">
                  <c:v>Column2</c:v>
                </c:pt>
              </c:strCache>
            </c:strRef>
          </c:cat>
          <c:val>
            <c:numRef>
              <c:f>Sheet1!$B$8:$E$8</c:f>
              <c:numCache>
                <c:formatCode>General</c:formatCode>
                <c:ptCount val="4"/>
                <c:pt idx="0">
                  <c:v>17</c:v>
                </c:pt>
                <c:pt idx="1">
                  <c:v>12</c:v>
                </c:pt>
                <c:pt idx="2">
                  <c:v>7</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cat>
            <c:strRef>
              <c:f>Sheet1!$B$1:$E$1</c:f>
              <c:strCache>
                <c:ptCount val="4"/>
                <c:pt idx="0">
                  <c:v>1 Year  (N = 1,712)</c:v>
                </c:pt>
                <c:pt idx="1">
                  <c:v>2 Years  (N = 1,533)</c:v>
                </c:pt>
                <c:pt idx="2">
                  <c:v>3 Years  (N = 1,388)</c:v>
                </c:pt>
                <c:pt idx="3">
                  <c:v>Column2</c:v>
                </c:pt>
              </c:strCache>
            </c:strRef>
          </c:cat>
          <c:val>
            <c:numRef>
              <c:f>Sheet1!$B$9:$E$9</c:f>
              <c:numCache>
                <c:formatCode>General</c:formatCode>
                <c:ptCount val="4"/>
                <c:pt idx="0">
                  <c:v>8</c:v>
                </c:pt>
                <c:pt idx="1">
                  <c:v>0</c:v>
                </c:pt>
                <c:pt idx="2">
                  <c:v>1</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cat>
            <c:strRef>
              <c:f>Sheet1!$B$1:$E$1</c:f>
              <c:strCache>
                <c:ptCount val="4"/>
                <c:pt idx="0">
                  <c:v>1 Year  (N = 1,712)</c:v>
                </c:pt>
                <c:pt idx="1">
                  <c:v>2 Years  (N = 1,533)</c:v>
                </c:pt>
                <c:pt idx="2">
                  <c:v>3 Years  (N = 1,388)</c:v>
                </c:pt>
                <c:pt idx="3">
                  <c:v>Column2</c:v>
                </c:pt>
              </c:strCache>
            </c:strRef>
          </c:cat>
          <c:val>
            <c:numRef>
              <c:f>Sheet1!$B$10:$E$10</c:f>
              <c:numCache>
                <c:formatCode>General</c:formatCode>
                <c:ptCount val="4"/>
                <c:pt idx="0">
                  <c:v>3</c:v>
                </c:pt>
                <c:pt idx="1">
                  <c:v>5</c:v>
                </c:pt>
                <c:pt idx="2">
                  <c:v>3</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cat>
            <c:strRef>
              <c:f>Sheet1!$B$1:$E$1</c:f>
              <c:strCache>
                <c:ptCount val="4"/>
                <c:pt idx="0">
                  <c:v>1 Year  (N = 1,712)</c:v>
                </c:pt>
                <c:pt idx="1">
                  <c:v>2 Years  (N = 1,533)</c:v>
                </c:pt>
                <c:pt idx="2">
                  <c:v>3 Years  (N = 1,388)</c:v>
                </c:pt>
                <c:pt idx="3">
                  <c:v>Column2</c:v>
                </c:pt>
              </c:strCache>
            </c:strRef>
          </c:cat>
          <c:val>
            <c:numRef>
              <c:f>Sheet1!$B$11:$E$11</c:f>
              <c:numCache>
                <c:formatCode>General</c:formatCode>
                <c:ptCount val="4"/>
                <c:pt idx="0">
                  <c:v>21</c:v>
                </c:pt>
                <c:pt idx="1">
                  <c:v>9</c:v>
                </c:pt>
                <c:pt idx="2">
                  <c:v>2</c:v>
                </c:pt>
              </c:numCache>
            </c:numRef>
          </c:val>
        </c:ser>
        <c:gapWidth val="100"/>
        <c:overlap val="100"/>
        <c:axId val="213451136"/>
        <c:axId val="213452672"/>
      </c:barChart>
      <c:catAx>
        <c:axId val="213451136"/>
        <c:scaling>
          <c:orientation val="minMax"/>
        </c:scaling>
        <c:delete val="1"/>
        <c:axPos val="b"/>
        <c:tickLblPos val="none"/>
        <c:crossAx val="213452672"/>
        <c:crosses val="autoZero"/>
        <c:auto val="1"/>
        <c:lblAlgn val="ctr"/>
        <c:lblOffset val="100"/>
      </c:catAx>
      <c:valAx>
        <c:axId val="213452672"/>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213451136"/>
        <c:crosses val="autoZero"/>
        <c:crossBetween val="between"/>
        <c:majorUnit val="0.2"/>
      </c:valAx>
      <c:spPr>
        <a:solidFill>
          <a:srgbClr val="000000"/>
        </a:solidFill>
        <a:ln>
          <a:solidFill>
            <a:srgbClr val="FFFFFF"/>
          </a:solidFill>
        </a:ln>
      </c:spPr>
    </c:plotArea>
    <c:legend>
      <c:legendPos val="r"/>
      <c:layout>
        <c:manualLayout>
          <c:xMode val="edge"/>
          <c:yMode val="edge"/>
          <c:x val="0.76538970672144269"/>
          <c:y val="0"/>
          <c:w val="0.13750884400319524"/>
          <c:h val="0.93385520559930124"/>
        </c:manualLayout>
      </c:layout>
      <c:spPr>
        <a:solidFill>
          <a:schemeClr val="bg2"/>
        </a:solidFill>
        <a:ln w="12700">
          <a:solidFill>
            <a:srgbClr val="FFFFFF"/>
          </a:solidFill>
        </a:ln>
      </c:spPr>
      <c:txPr>
        <a:bodyPr/>
        <a:lstStyle/>
        <a:p>
          <a:pPr>
            <a:defRPr sz="1300" b="1"/>
          </a:pPr>
          <a:endParaRPr lang="en-US"/>
        </a:p>
      </c:txPr>
    </c:legend>
    <c:plotVisOnly val="1"/>
  </c:chart>
  <c:txPr>
    <a:bodyPr/>
    <a:lstStyle/>
    <a:p>
      <a:pPr>
        <a:defRPr sz="1800"/>
      </a:pPr>
      <a:endParaRPr lang="en-U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287E-2"/>
          <c:w val="0.89292662330252193"/>
          <c:h val="0.82823590907068823"/>
        </c:manualLayout>
      </c:layout>
      <c:barChart>
        <c:barDir val="col"/>
        <c:grouping val="percentStacked"/>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1.4492753623188421E-3"/>
                  <c:y val="0.27104208372258581"/>
                </c:manualLayout>
              </c:layout>
              <c:dLblPos val="ctr"/>
              <c:showCatName val="1"/>
            </c:dLbl>
            <c:dLbl>
              <c:idx val="1"/>
              <c:layout>
                <c:manualLayout>
                  <c:x val="5.3139482746519575E-17"/>
                  <c:y val="0.34083945015347655"/>
                </c:manualLayout>
              </c:layout>
              <c:dLblPos val="ctr"/>
              <c:showCatName val="1"/>
            </c:dLbl>
            <c:dLbl>
              <c:idx val="2"/>
              <c:layout>
                <c:manualLayout>
                  <c:x val="7.2463768115942542E-3"/>
                  <c:y val="0.36130054717736854"/>
                </c:manualLayout>
              </c:layout>
              <c:dLblPos val="ctr"/>
              <c:showCatName val="1"/>
            </c:dLbl>
            <c:txPr>
              <a:bodyPr/>
              <a:lstStyle/>
              <a:p>
                <a:pPr>
                  <a:defRPr sz="1500" b="1"/>
                </a:pPr>
                <a:endParaRPr lang="en-US"/>
              </a:p>
            </c:txPr>
            <c:dLblPos val="inBase"/>
            <c:showCatName val="1"/>
          </c:dLbls>
          <c:cat>
            <c:strRef>
              <c:f>Sheet1!$B$1:$D$1</c:f>
              <c:strCache>
                <c:ptCount val="3"/>
                <c:pt idx="0">
                  <c:v>1 Year (N = 3,361)</c:v>
                </c:pt>
                <c:pt idx="1">
                  <c:v>3 Years (N =2,675)</c:v>
                </c:pt>
                <c:pt idx="2">
                  <c:v>5 Years (N = 2,153)</c:v>
                </c:pt>
              </c:strCache>
            </c:strRef>
          </c:cat>
          <c:val>
            <c:numRef>
              <c:f>Sheet1!$B$2:$D$2</c:f>
              <c:numCache>
                <c:formatCode>General</c:formatCode>
                <c:ptCount val="3"/>
                <c:pt idx="0">
                  <c:v>1713</c:v>
                </c:pt>
                <c:pt idx="1">
                  <c:v>1791</c:v>
                </c:pt>
                <c:pt idx="2">
                  <c:v>1549</c:v>
                </c:pt>
              </c:numCache>
            </c:numRef>
          </c:val>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1 Year (N = 3,361)</c:v>
                </c:pt>
                <c:pt idx="1">
                  <c:v>3 Years (N =2,675)</c:v>
                </c:pt>
                <c:pt idx="2">
                  <c:v>5 Years (N = 2,153)</c:v>
                </c:pt>
              </c:strCache>
            </c:strRef>
          </c:cat>
          <c:val>
            <c:numRef>
              <c:f>Sheet1!$B$3:$D$3</c:f>
              <c:numCache>
                <c:formatCode>General</c:formatCode>
                <c:ptCount val="3"/>
                <c:pt idx="0">
                  <c:v>485</c:v>
                </c:pt>
                <c:pt idx="1">
                  <c:v>322</c:v>
                </c:pt>
                <c:pt idx="2">
                  <c:v>232</c:v>
                </c:pt>
              </c:numCache>
            </c:numRef>
          </c:val>
        </c:ser>
        <c:ser>
          <c:idx val="2"/>
          <c:order val="2"/>
          <c:tx>
            <c:strRef>
              <c:f>Sheet1!$A$4</c:f>
              <c:strCache>
                <c:ptCount val="1"/>
                <c:pt idx="0">
                  <c:v>Hospitalized, Rejection</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Sheet1!$B$1:$D$1</c:f>
              <c:strCache>
                <c:ptCount val="3"/>
                <c:pt idx="0">
                  <c:v>1 Year (N = 3,361)</c:v>
                </c:pt>
                <c:pt idx="1">
                  <c:v>3 Years (N =2,675)</c:v>
                </c:pt>
                <c:pt idx="2">
                  <c:v>5 Years (N = 2,153)</c:v>
                </c:pt>
              </c:strCache>
            </c:strRef>
          </c:cat>
          <c:val>
            <c:numRef>
              <c:f>Sheet1!$B$4:$D$4</c:f>
              <c:numCache>
                <c:formatCode>General</c:formatCode>
                <c:ptCount val="3"/>
                <c:pt idx="0">
                  <c:v>364</c:v>
                </c:pt>
                <c:pt idx="1">
                  <c:v>146</c:v>
                </c:pt>
                <c:pt idx="2">
                  <c:v>103</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Sheet1!$B$1:$D$1</c:f>
              <c:strCache>
                <c:ptCount val="3"/>
                <c:pt idx="0">
                  <c:v>1 Year (N = 3,361)</c:v>
                </c:pt>
                <c:pt idx="1">
                  <c:v>3 Years (N =2,675)</c:v>
                </c:pt>
                <c:pt idx="2">
                  <c:v>5 Years (N = 2,153)</c:v>
                </c:pt>
              </c:strCache>
            </c:strRef>
          </c:cat>
          <c:val>
            <c:numRef>
              <c:f>Sheet1!$B$5:$D$5</c:f>
              <c:numCache>
                <c:formatCode>General</c:formatCode>
                <c:ptCount val="3"/>
                <c:pt idx="0">
                  <c:v>604</c:v>
                </c:pt>
                <c:pt idx="1">
                  <c:v>353</c:v>
                </c:pt>
                <c:pt idx="2">
                  <c:v>236</c:v>
                </c:pt>
              </c:numCache>
            </c:numRef>
          </c:val>
        </c:ser>
        <c:ser>
          <c:idx val="4"/>
          <c:order val="4"/>
          <c:tx>
            <c:strRef>
              <c:f>Sheet1!$A$6</c:f>
              <c:strCache>
                <c:ptCount val="1"/>
                <c:pt idx="0">
                  <c:v>Hospitalized, Rejection + Infection</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c:spPr>
          <c:cat>
            <c:strRef>
              <c:f>Sheet1!$B$1:$D$1</c:f>
              <c:strCache>
                <c:ptCount val="3"/>
                <c:pt idx="0">
                  <c:v>1 Year (N = 3,361)</c:v>
                </c:pt>
                <c:pt idx="1">
                  <c:v>3 Years (N =2,675)</c:v>
                </c:pt>
                <c:pt idx="2">
                  <c:v>5 Years (N = 2,153)</c:v>
                </c:pt>
              </c:strCache>
            </c:strRef>
          </c:cat>
          <c:val>
            <c:numRef>
              <c:f>Sheet1!$B$6:$D$6</c:f>
              <c:numCache>
                <c:formatCode>General</c:formatCode>
                <c:ptCount val="3"/>
                <c:pt idx="0">
                  <c:v>195</c:v>
                </c:pt>
                <c:pt idx="1">
                  <c:v>63</c:v>
                </c:pt>
                <c:pt idx="2">
                  <c:v>33</c:v>
                </c:pt>
              </c:numCache>
            </c:numRef>
          </c:val>
        </c:ser>
        <c:gapWidth val="100"/>
        <c:overlap val="100"/>
        <c:axId val="213902848"/>
        <c:axId val="213904384"/>
      </c:barChart>
      <c:catAx>
        <c:axId val="213902848"/>
        <c:scaling>
          <c:orientation val="minMax"/>
        </c:scaling>
        <c:delete val="1"/>
        <c:axPos val="b"/>
        <c:tickLblPos val="none"/>
        <c:crossAx val="213904384"/>
        <c:crosses val="autoZero"/>
        <c:auto val="1"/>
        <c:lblAlgn val="ctr"/>
        <c:lblOffset val="100"/>
      </c:catAx>
      <c:valAx>
        <c:axId val="213904384"/>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213902848"/>
        <c:crosses val="autoZero"/>
        <c:crossBetween val="between"/>
        <c:majorUnit val="0.2"/>
      </c:valAx>
      <c:spPr>
        <a:solidFill>
          <a:srgbClr val="000000"/>
        </a:solidFill>
        <a:ln>
          <a:solidFill>
            <a:srgbClr val="FFFFFF"/>
          </a:solidFill>
        </a:ln>
      </c:spPr>
    </c:plotArea>
    <c:legend>
      <c:legendPos val="b"/>
      <c:layout>
        <c:manualLayout>
          <c:xMode val="edge"/>
          <c:yMode val="edge"/>
          <c:x val="0.11313614059112438"/>
          <c:y val="0.6103082877352195"/>
          <c:w val="0.84329293620906165"/>
          <c:h val="0.17782730548511944"/>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0572863174712E-2"/>
          <c:y val="3.6402642466303314E-2"/>
          <c:w val="0.8915245920346917"/>
          <c:h val="0.79433760398593956"/>
        </c:manualLayout>
      </c:layout>
      <c:barChart>
        <c:barDir val="col"/>
        <c:grouping val="clustered"/>
        <c:ser>
          <c:idx val="0"/>
          <c:order val="0"/>
          <c:tx>
            <c:strRef>
              <c:f>Sheet1!$B$1</c:f>
              <c:strCache>
                <c:ptCount val="1"/>
                <c:pt idx="0">
                  <c:v>Discharge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Pt>
            <c:idx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Sheet1!$A$2:$A$5</c:f>
              <c:strCache>
                <c:ptCount val="4"/>
                <c:pt idx="0">
                  <c:v>Any Induction (N = 1,982)</c:v>
                </c:pt>
                <c:pt idx="1">
                  <c:v>Polyclonal ALG/ATG (N = 1,332)</c:v>
                </c:pt>
                <c:pt idx="2">
                  <c:v>OKT3 (N = 56)</c:v>
                </c:pt>
                <c:pt idx="3">
                  <c:v>IL-2R Antagonist (N = 659)</c:v>
                </c:pt>
              </c:strCache>
            </c:strRef>
          </c:cat>
          <c:val>
            <c:numRef>
              <c:f>Sheet1!$B$2:$B$5</c:f>
              <c:numCache>
                <c:formatCode>General</c:formatCode>
                <c:ptCount val="4"/>
                <c:pt idx="0">
                  <c:v>57.482600000000005</c:v>
                </c:pt>
                <c:pt idx="1">
                  <c:v>38.631100000000011</c:v>
                </c:pt>
                <c:pt idx="2">
                  <c:v>1.6241000000000001</c:v>
                </c:pt>
                <c:pt idx="3">
                  <c:v>19.112500000000001</c:v>
                </c:pt>
              </c:numCache>
            </c:numRef>
          </c:val>
        </c:ser>
        <c:gapWidth val="40"/>
        <c:overlap val="-80"/>
        <c:axId val="213974400"/>
        <c:axId val="214045824"/>
      </c:barChart>
      <c:catAx>
        <c:axId val="213974400"/>
        <c:scaling>
          <c:orientation val="minMax"/>
        </c:scaling>
        <c:axPos val="b"/>
        <c:tickLblPos val="nextTo"/>
        <c:txPr>
          <a:bodyPr/>
          <a:lstStyle/>
          <a:p>
            <a:pPr>
              <a:defRPr sz="1500" b="1"/>
            </a:pPr>
            <a:endParaRPr lang="en-US"/>
          </a:p>
        </c:txPr>
        <c:crossAx val="214045824"/>
        <c:crosses val="autoZero"/>
        <c:auto val="1"/>
        <c:lblAlgn val="ctr"/>
        <c:lblOffset val="100"/>
      </c:catAx>
      <c:valAx>
        <c:axId val="214045824"/>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title>
        <c:numFmt formatCode="General" sourceLinked="1"/>
        <c:tickLblPos val="nextTo"/>
        <c:txPr>
          <a:bodyPr/>
          <a:lstStyle/>
          <a:p>
            <a:pPr>
              <a:defRPr sz="1500" b="1"/>
            </a:pPr>
            <a:endParaRPr lang="en-US"/>
          </a:p>
        </c:txPr>
        <c:crossAx val="213974400"/>
        <c:crosses val="autoZero"/>
        <c:crossBetween val="between"/>
      </c:valAx>
      <c:spPr>
        <a:solidFill>
          <a:srgbClr val="000000"/>
        </a:solidFill>
        <a:ln>
          <a:solidFill>
            <a:srgbClr val="FFFFFF"/>
          </a:solidFill>
        </a:ln>
      </c:spPr>
    </c:plotArea>
    <c:plotVisOnly val="1"/>
  </c:chart>
  <c:txPr>
    <a:bodyPr/>
    <a:lstStyle/>
    <a:p>
      <a:pPr>
        <a:defRPr sz="1800"/>
      </a:pPr>
      <a:endParaRPr lang="en-U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9349388758837578E-2"/>
          <c:y val="2.3565466201970628E-2"/>
          <c:w val="0.88333215104868656"/>
          <c:h val="0.66584333720581224"/>
        </c:manualLayout>
      </c:layout>
      <c:barChart>
        <c:barDir val="col"/>
        <c:grouping val="clustered"/>
        <c:ser>
          <c:idx val="0"/>
          <c:order val="0"/>
          <c:tx>
            <c:strRef>
              <c:f>Sheet1!$B$1</c:f>
              <c:strCache>
                <c:ptCount val="1"/>
                <c:pt idx="0">
                  <c:v>percent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Pt>
            <c:idx val="11"/>
            <c:spPr>
              <a:gradFill flip="none" rotWithShape="1">
                <a:gsLst>
                  <a:gs pos="0">
                    <a:srgbClr val="CC6600"/>
                  </a:gs>
                  <a:gs pos="50000">
                    <a:srgbClr val="FFC000"/>
                  </a:gs>
                  <a:gs pos="100000">
                    <a:srgbClr val="CC6600"/>
                  </a:gs>
                </a:gsLst>
                <a:lin ang="10800000" scaled="1"/>
                <a:tileRect/>
              </a:gradFill>
              <a:ln>
                <a:solidFill>
                  <a:schemeClr val="bg2"/>
                </a:solidFill>
              </a:ln>
            </c:spPr>
          </c:dPt>
          <c:dPt>
            <c:idx val="12"/>
            <c:spPr>
              <a:gradFill flip="none" rotWithShape="1">
                <a:gsLst>
                  <a:gs pos="0">
                    <a:srgbClr val="CC6600"/>
                  </a:gs>
                  <a:gs pos="50000">
                    <a:srgbClr val="FFC000"/>
                  </a:gs>
                  <a:gs pos="100000">
                    <a:srgbClr val="CC6600"/>
                  </a:gs>
                </a:gsLst>
                <a:lin ang="10800000" scaled="1"/>
                <a:tileRect/>
              </a:gradFill>
              <a:ln>
                <a:solidFill>
                  <a:schemeClr val="bg2"/>
                </a:solidFill>
              </a:ln>
            </c:spPr>
          </c:dPt>
          <c:dPt>
            <c:idx val="13"/>
            <c:spPr>
              <a:gradFill flip="none" rotWithShape="1">
                <a:gsLst>
                  <a:gs pos="0">
                    <a:srgbClr val="CC6600"/>
                  </a:gs>
                  <a:gs pos="50000">
                    <a:srgbClr val="FFC000"/>
                  </a:gs>
                  <a:gs pos="100000">
                    <a:srgbClr val="CC6600"/>
                  </a:gs>
                </a:gsLst>
                <a:lin ang="10800000" scaled="1"/>
                <a:tileRect/>
              </a:gradFill>
              <a:ln>
                <a:solidFill>
                  <a:schemeClr val="bg2"/>
                </a:solidFill>
              </a:ln>
            </c:spPr>
          </c:dPt>
          <c:dPt>
            <c:idx val="14"/>
            <c:spPr>
              <a:gradFill flip="none" rotWithShape="1">
                <a:gsLst>
                  <a:gs pos="0">
                    <a:srgbClr val="CC6600"/>
                  </a:gs>
                  <a:gs pos="50000">
                    <a:srgbClr val="FFC000"/>
                  </a:gs>
                  <a:gs pos="100000">
                    <a:srgbClr val="CC6600"/>
                  </a:gs>
                </a:gsLst>
                <a:lin ang="10800000" scaled="1"/>
                <a:tileRect/>
              </a:gradFill>
              <a:ln>
                <a:solidFill>
                  <a:schemeClr val="bg2"/>
                </a:solidFill>
              </a:ln>
            </c:spPr>
          </c:dPt>
          <c:dPt>
            <c:idx val="15"/>
            <c:spPr>
              <a:gradFill flip="none" rotWithShape="1">
                <a:gsLst>
                  <a:gs pos="0">
                    <a:srgbClr val="CC6600"/>
                  </a:gs>
                  <a:gs pos="50000">
                    <a:srgbClr val="FFC000"/>
                  </a:gs>
                  <a:gs pos="100000">
                    <a:srgbClr val="CC6600"/>
                  </a:gs>
                </a:gsLst>
                <a:lin ang="10800000" scaled="1"/>
                <a:tileRect/>
              </a:gradFill>
              <a:ln>
                <a:solidFill>
                  <a:schemeClr val="bg2"/>
                </a:solidFill>
              </a:ln>
            </c:spPr>
          </c:dPt>
          <c:dPt>
            <c:idx val="16"/>
            <c:spPr>
              <a:gradFill flip="none" rotWithShape="1">
                <a:gsLst>
                  <a:gs pos="0">
                    <a:srgbClr val="CC6600"/>
                  </a:gs>
                  <a:gs pos="50000">
                    <a:srgbClr val="FFC000"/>
                  </a:gs>
                  <a:gs pos="100000">
                    <a:srgbClr val="CC6600"/>
                  </a:gs>
                </a:gsLst>
                <a:lin ang="10800000" scaled="1"/>
                <a:tileRect/>
              </a:gradFill>
              <a:ln>
                <a:solidFill>
                  <a:schemeClr val="bg2"/>
                </a:solidFill>
              </a:ln>
            </c:spPr>
          </c:dPt>
          <c:dPt>
            <c:idx val="17"/>
            <c:spPr>
              <a:gradFill flip="none" rotWithShape="1">
                <a:gsLst>
                  <a:gs pos="0">
                    <a:srgbClr val="CC6600"/>
                  </a:gs>
                  <a:gs pos="50000">
                    <a:srgbClr val="FFC000"/>
                  </a:gs>
                  <a:gs pos="100000">
                    <a:srgbClr val="CC6600"/>
                  </a:gs>
                </a:gsLst>
                <a:lin ang="10800000" scaled="1"/>
                <a:tileRect/>
              </a:gradFill>
              <a:ln>
                <a:solidFill>
                  <a:schemeClr val="bg2"/>
                </a:solidFill>
              </a:ln>
            </c:spPr>
          </c:dPt>
          <c:dPt>
            <c:idx val="18"/>
            <c:spPr>
              <a:gradFill flip="none" rotWithShape="1">
                <a:gsLst>
                  <a:gs pos="0">
                    <a:srgbClr val="CC6600"/>
                  </a:gs>
                  <a:gs pos="50000">
                    <a:srgbClr val="FFC000"/>
                  </a:gs>
                  <a:gs pos="100000">
                    <a:srgbClr val="CC6600"/>
                  </a:gs>
                </a:gsLst>
                <a:lin ang="10800000" scaled="1"/>
                <a:tileRect/>
              </a:gradFill>
              <a:ln>
                <a:solidFill>
                  <a:schemeClr val="bg2"/>
                </a:solidFill>
              </a:ln>
            </c:spPr>
          </c:dPt>
          <c:dPt>
            <c:idx val="19"/>
            <c:spPr>
              <a:gradFill flip="none" rotWithShape="1">
                <a:gsLst>
                  <a:gs pos="0">
                    <a:srgbClr val="CC6600"/>
                  </a:gs>
                  <a:gs pos="50000">
                    <a:srgbClr val="FFC000"/>
                  </a:gs>
                  <a:gs pos="100000">
                    <a:srgbClr val="CC6600"/>
                  </a:gs>
                </a:gsLst>
                <a:lin ang="10800000" scaled="1"/>
                <a:tileRect/>
              </a:gradFill>
              <a:ln>
                <a:solidFill>
                  <a:schemeClr val="bg2"/>
                </a:solidFill>
              </a:ln>
            </c:spPr>
          </c:dPt>
          <c:dPt>
            <c:idx val="20"/>
            <c:spPr>
              <a:gradFill flip="none" rotWithShape="1">
                <a:gsLst>
                  <a:gs pos="0">
                    <a:srgbClr val="CC6600"/>
                  </a:gs>
                  <a:gs pos="50000">
                    <a:srgbClr val="FFC000"/>
                  </a:gs>
                  <a:gs pos="100000">
                    <a:srgbClr val="CC6600"/>
                  </a:gs>
                </a:gsLst>
                <a:lin ang="10800000" scaled="1"/>
                <a:tileRect/>
              </a:gradFill>
              <a:ln>
                <a:solidFill>
                  <a:schemeClr val="bg2"/>
                </a:solidFill>
              </a:ln>
            </c:spPr>
          </c:dPt>
          <c:dPt>
            <c:idx val="21"/>
            <c:spPr>
              <a:gradFill flip="none" rotWithShape="1">
                <a:gsLst>
                  <a:gs pos="100000">
                    <a:srgbClr val="CC6600"/>
                  </a:gs>
                  <a:gs pos="50000">
                    <a:srgbClr val="CC6600"/>
                  </a:gs>
                  <a:gs pos="50000">
                    <a:srgbClr val="FFC000"/>
                  </a:gs>
                  <a:gs pos="0">
                    <a:srgbClr val="CC6600"/>
                  </a:gs>
                  <a:gs pos="100000">
                    <a:srgbClr val="00B050"/>
                  </a:gs>
                </a:gsLst>
                <a:lin ang="10800000" scaled="1"/>
                <a:tileRect/>
              </a:gradFill>
              <a:ln>
                <a:solidFill>
                  <a:schemeClr val="bg2"/>
                </a:solidFill>
              </a:ln>
            </c:spPr>
          </c:dPt>
          <c:dPt>
            <c:idx val="22"/>
            <c:spPr>
              <a:gradFill flip="none" rotWithShape="1">
                <a:gsLst>
                  <a:gs pos="100000">
                    <a:srgbClr val="CC6600"/>
                  </a:gs>
                  <a:gs pos="50000">
                    <a:srgbClr val="FFC000"/>
                  </a:gs>
                  <a:gs pos="0">
                    <a:srgbClr val="CC6600"/>
                  </a:gs>
                  <a:gs pos="100000">
                    <a:srgbClr val="7030A0"/>
                  </a:gs>
                </a:gsLst>
                <a:lin ang="10800000" scaled="1"/>
                <a:tileRect/>
              </a:gradFill>
              <a:ln>
                <a:solidFill>
                  <a:schemeClr val="bg2"/>
                </a:solidFill>
              </a:ln>
            </c:spPr>
          </c:dPt>
          <c:dPt>
            <c:idx val="23"/>
            <c:spPr>
              <a:gradFill flip="none" rotWithShape="1">
                <a:gsLst>
                  <a:gs pos="0">
                    <a:srgbClr val="7030A0"/>
                  </a:gs>
                  <a:gs pos="50000">
                    <a:srgbClr val="CC00FF"/>
                  </a:gs>
                  <a:gs pos="100000">
                    <a:srgbClr val="7030A0"/>
                  </a:gs>
                </a:gsLst>
                <a:lin ang="10800000" scaled="1"/>
                <a:tileRect/>
              </a:gradFill>
              <a:ln>
                <a:solidFill>
                  <a:schemeClr val="bg2"/>
                </a:solidFill>
              </a:ln>
            </c:spPr>
          </c:dPt>
          <c:dPt>
            <c:idx val="24"/>
            <c:spPr>
              <a:gradFill flip="none" rotWithShape="1">
                <a:gsLst>
                  <a:gs pos="0">
                    <a:srgbClr val="7030A0"/>
                  </a:gs>
                  <a:gs pos="50000">
                    <a:srgbClr val="CC00FF"/>
                  </a:gs>
                  <a:gs pos="100000">
                    <a:srgbClr val="7030A0"/>
                  </a:gs>
                </a:gsLst>
                <a:lin ang="10800000" scaled="1"/>
                <a:tileRect/>
              </a:gradFill>
              <a:ln>
                <a:solidFill>
                  <a:schemeClr val="bg2"/>
                </a:solidFill>
              </a:ln>
            </c:spPr>
          </c:dPt>
          <c:dPt>
            <c:idx val="25"/>
            <c:spPr>
              <a:gradFill flip="none" rotWithShape="1">
                <a:gsLst>
                  <a:gs pos="0">
                    <a:srgbClr val="7030A0"/>
                  </a:gs>
                  <a:gs pos="50000">
                    <a:srgbClr val="CC00FF"/>
                  </a:gs>
                  <a:gs pos="100000">
                    <a:srgbClr val="7030A0"/>
                  </a:gs>
                </a:gsLst>
                <a:lin ang="10800000" scaled="1"/>
                <a:tileRect/>
              </a:gradFill>
              <a:ln>
                <a:solidFill>
                  <a:schemeClr val="bg2"/>
                </a:solidFill>
              </a:ln>
            </c:spPr>
          </c:dPt>
          <c:dPt>
            <c:idx val="26"/>
            <c:spPr>
              <a:gradFill flip="none" rotWithShape="1">
                <a:gsLst>
                  <a:gs pos="0">
                    <a:srgbClr val="7030A0"/>
                  </a:gs>
                  <a:gs pos="50000">
                    <a:srgbClr val="CC00FF"/>
                  </a:gs>
                  <a:gs pos="100000">
                    <a:srgbClr val="7030A0"/>
                  </a:gs>
                </a:gsLst>
                <a:lin ang="10800000" scaled="1"/>
                <a:tileRect/>
              </a:gradFill>
              <a:ln>
                <a:solidFill>
                  <a:schemeClr val="bg2"/>
                </a:solidFill>
              </a:ln>
            </c:spPr>
          </c:dPt>
          <c:dPt>
            <c:idx val="27"/>
            <c:spPr>
              <a:gradFill flip="none" rotWithShape="1">
                <a:gsLst>
                  <a:gs pos="0">
                    <a:srgbClr val="7030A0"/>
                  </a:gs>
                  <a:gs pos="50000">
                    <a:srgbClr val="CC00FF"/>
                  </a:gs>
                  <a:gs pos="100000">
                    <a:srgbClr val="7030A0"/>
                  </a:gs>
                </a:gsLst>
                <a:lin ang="10800000" scaled="1"/>
                <a:tileRect/>
              </a:gradFill>
              <a:ln>
                <a:solidFill>
                  <a:schemeClr val="bg2"/>
                </a:solidFill>
              </a:ln>
            </c:spPr>
          </c:dPt>
          <c:dPt>
            <c:idx val="28"/>
            <c:spPr>
              <a:gradFill flip="none" rotWithShape="1">
                <a:gsLst>
                  <a:gs pos="0">
                    <a:srgbClr val="7030A0"/>
                  </a:gs>
                  <a:gs pos="50000">
                    <a:srgbClr val="CC00FF"/>
                  </a:gs>
                  <a:gs pos="100000">
                    <a:srgbClr val="7030A0"/>
                  </a:gs>
                </a:gsLst>
                <a:lin ang="10800000" scaled="1"/>
                <a:tileRect/>
              </a:gradFill>
              <a:ln>
                <a:solidFill>
                  <a:schemeClr val="bg2"/>
                </a:solidFill>
              </a:ln>
            </c:spPr>
          </c:dPt>
          <c:dPt>
            <c:idx val="29"/>
            <c:spPr>
              <a:gradFill flip="none" rotWithShape="1">
                <a:gsLst>
                  <a:gs pos="0">
                    <a:srgbClr val="7030A0"/>
                  </a:gs>
                  <a:gs pos="50000">
                    <a:srgbClr val="CC00FF"/>
                  </a:gs>
                  <a:gs pos="100000">
                    <a:srgbClr val="7030A0"/>
                  </a:gs>
                </a:gsLst>
                <a:lin ang="10800000" scaled="1"/>
                <a:tileRect/>
              </a:gradFill>
              <a:ln>
                <a:solidFill>
                  <a:schemeClr val="bg2"/>
                </a:solidFill>
              </a:ln>
            </c:spPr>
          </c:dPt>
          <c:dPt>
            <c:idx val="30"/>
            <c:spPr>
              <a:gradFill flip="none" rotWithShape="1">
                <a:gsLst>
                  <a:gs pos="0">
                    <a:srgbClr val="7030A0"/>
                  </a:gs>
                  <a:gs pos="50000">
                    <a:srgbClr val="CC00FF"/>
                  </a:gs>
                  <a:gs pos="100000">
                    <a:srgbClr val="7030A0"/>
                  </a:gs>
                </a:gsLst>
                <a:lin ang="10800000" scaled="1"/>
                <a:tileRect/>
              </a:gradFill>
              <a:ln>
                <a:solidFill>
                  <a:schemeClr val="bg2"/>
                </a:solidFill>
              </a:ln>
            </c:spPr>
          </c:dPt>
          <c:dPt>
            <c:idx val="31"/>
            <c:spPr>
              <a:gradFill flip="none" rotWithShape="1">
                <a:gsLst>
                  <a:gs pos="0">
                    <a:srgbClr val="7030A0"/>
                  </a:gs>
                  <a:gs pos="50000">
                    <a:srgbClr val="CC00FF"/>
                  </a:gs>
                  <a:gs pos="100000">
                    <a:srgbClr val="7030A0"/>
                  </a:gs>
                </a:gsLst>
                <a:lin ang="10800000" scaled="1"/>
                <a:tileRect/>
              </a:gradFill>
              <a:ln>
                <a:solidFill>
                  <a:schemeClr val="bg2"/>
                </a:solidFill>
              </a:ln>
            </c:spPr>
          </c:dPt>
          <c:dPt>
            <c:idx val="32"/>
            <c:spPr>
              <a:gradFill flip="none" rotWithShape="1">
                <a:gsLst>
                  <a:gs pos="100000">
                    <a:srgbClr val="7030A0"/>
                  </a:gs>
                  <a:gs pos="50000">
                    <a:srgbClr val="CC00FF"/>
                  </a:gs>
                  <a:gs pos="0">
                    <a:srgbClr val="7030A0"/>
                  </a:gs>
                  <a:gs pos="100000">
                    <a:srgbClr val="00B050"/>
                  </a:gs>
                </a:gsLst>
                <a:lin ang="10800000" scaled="1"/>
                <a:tileRect/>
              </a:gradFill>
              <a:ln>
                <a:solidFill>
                  <a:schemeClr val="bg2"/>
                </a:solidFill>
              </a:ln>
            </c:spPr>
          </c:dPt>
          <c:dPt>
            <c:idx val="33"/>
            <c:spPr>
              <a:gradFill flip="none" rotWithShape="1">
                <a:gsLst>
                  <a:gs pos="100000">
                    <a:srgbClr val="7030A0"/>
                  </a:gs>
                  <a:gs pos="50000">
                    <a:srgbClr val="CC00FF"/>
                  </a:gs>
                  <a:gs pos="0">
                    <a:srgbClr val="7030A0"/>
                  </a:gs>
                  <a:gs pos="100000">
                    <a:srgbClr val="00B050"/>
                  </a:gs>
                </a:gsLst>
                <a:lin ang="10800000" scaled="1"/>
                <a:tileRect/>
              </a:gradFill>
              <a:ln>
                <a:solidFill>
                  <a:schemeClr val="bg2"/>
                </a:solidFill>
              </a:ln>
            </c:spPr>
          </c:dPt>
          <c:dPt>
            <c:idx val="34"/>
            <c:spPr>
              <a:gradFill flip="none" rotWithShape="1">
                <a:gsLst>
                  <a:gs pos="100000">
                    <a:srgbClr val="7030A0"/>
                  </a:gs>
                  <a:gs pos="50000">
                    <a:srgbClr val="CC00FF"/>
                  </a:gs>
                  <a:gs pos="0">
                    <a:srgbClr val="7030A0"/>
                  </a:gs>
                  <a:gs pos="100000">
                    <a:srgbClr val="00B050"/>
                  </a:gs>
                </a:gsLst>
                <a:lin ang="10800000" scaled="1"/>
                <a:tileRect/>
              </a:gradFill>
              <a:ln>
                <a:solidFill>
                  <a:schemeClr val="bg2"/>
                </a:solidFill>
              </a:ln>
            </c:spPr>
          </c:dPt>
          <c:cat>
            <c:strRef>
              <c:f>Sheet1!$A$2:$A$36</c:f>
              <c:strCache>
                <c:ptCount val="35"/>
                <c:pt idx="0">
                  <c:v>2001</c:v>
                </c:pt>
                <c:pt idx="1">
                  <c:v>2002</c:v>
                </c:pt>
                <c:pt idx="2">
                  <c:v>2003</c:v>
                </c:pt>
                <c:pt idx="3">
                  <c:v>2004</c:v>
                </c:pt>
                <c:pt idx="4">
                  <c:v>2005</c:v>
                </c:pt>
                <c:pt idx="5">
                  <c:v>2006</c:v>
                </c:pt>
                <c:pt idx="6">
                  <c:v>2007</c:v>
                </c:pt>
                <c:pt idx="7">
                  <c:v>2008</c:v>
                </c:pt>
                <c:pt idx="8">
                  <c:v>2009</c:v>
                </c:pt>
                <c:pt idx="9">
                  <c:v>2010</c:v>
                </c:pt>
                <c:pt idx="10">
                  <c:v>1/11-6/11</c:v>
                </c:pt>
                <c:pt idx="12">
                  <c:v>2001</c:v>
                </c:pt>
                <c:pt idx="13">
                  <c:v>2002</c:v>
                </c:pt>
                <c:pt idx="14">
                  <c:v>2003</c:v>
                </c:pt>
                <c:pt idx="15">
                  <c:v>2004</c:v>
                </c:pt>
                <c:pt idx="16">
                  <c:v>2005</c:v>
                </c:pt>
                <c:pt idx="17">
                  <c:v>2006</c:v>
                </c:pt>
                <c:pt idx="18">
                  <c:v>2007</c:v>
                </c:pt>
                <c:pt idx="19">
                  <c:v>2008</c:v>
                </c:pt>
                <c:pt idx="20">
                  <c:v>2009</c:v>
                </c:pt>
                <c:pt idx="21">
                  <c:v>2010</c:v>
                </c:pt>
                <c:pt idx="22">
                  <c:v>1/11-6/11</c:v>
                </c:pt>
                <c:pt idx="24">
                  <c:v>2001</c:v>
                </c:pt>
                <c:pt idx="25">
                  <c:v>2002</c:v>
                </c:pt>
                <c:pt idx="26">
                  <c:v>2003</c:v>
                </c:pt>
                <c:pt idx="27">
                  <c:v>2004</c:v>
                </c:pt>
                <c:pt idx="28">
                  <c:v>2005</c:v>
                </c:pt>
                <c:pt idx="29">
                  <c:v>2006</c:v>
                </c:pt>
                <c:pt idx="30">
                  <c:v>2007</c:v>
                </c:pt>
                <c:pt idx="31">
                  <c:v>2008</c:v>
                </c:pt>
                <c:pt idx="32">
                  <c:v>2009</c:v>
                </c:pt>
                <c:pt idx="33">
                  <c:v>2010</c:v>
                </c:pt>
                <c:pt idx="34">
                  <c:v>1/11-6/11</c:v>
                </c:pt>
              </c:strCache>
            </c:strRef>
          </c:cat>
          <c:val>
            <c:numRef>
              <c:f>Sheet1!$B$2:$B$36</c:f>
              <c:numCache>
                <c:formatCode>General</c:formatCode>
                <c:ptCount val="35"/>
                <c:pt idx="0">
                  <c:v>39.726000000000013</c:v>
                </c:pt>
                <c:pt idx="1">
                  <c:v>43.919000000000004</c:v>
                </c:pt>
                <c:pt idx="2">
                  <c:v>50.685000000000002</c:v>
                </c:pt>
                <c:pt idx="3">
                  <c:v>44.231000000000002</c:v>
                </c:pt>
                <c:pt idx="4">
                  <c:v>55.488</c:v>
                </c:pt>
                <c:pt idx="5">
                  <c:v>58.683</c:v>
                </c:pt>
                <c:pt idx="6">
                  <c:v>66.769000000000005</c:v>
                </c:pt>
                <c:pt idx="7">
                  <c:v>64.738</c:v>
                </c:pt>
                <c:pt idx="8">
                  <c:v>66.757000000000005</c:v>
                </c:pt>
                <c:pt idx="9">
                  <c:v>69.721999999999994</c:v>
                </c:pt>
                <c:pt idx="10">
                  <c:v>69.831999999999994</c:v>
                </c:pt>
                <c:pt idx="12">
                  <c:v>23.287999999999986</c:v>
                </c:pt>
                <c:pt idx="13">
                  <c:v>28.041</c:v>
                </c:pt>
                <c:pt idx="14">
                  <c:v>33.219000000000001</c:v>
                </c:pt>
                <c:pt idx="15">
                  <c:v>31.731000000000005</c:v>
                </c:pt>
                <c:pt idx="16">
                  <c:v>38.11</c:v>
                </c:pt>
                <c:pt idx="17">
                  <c:v>39.222000000000143</c:v>
                </c:pt>
                <c:pt idx="18">
                  <c:v>43.384999999999998</c:v>
                </c:pt>
                <c:pt idx="19">
                  <c:v>44.353000000000002</c:v>
                </c:pt>
                <c:pt idx="20">
                  <c:v>46.216000000000001</c:v>
                </c:pt>
                <c:pt idx="21">
                  <c:v>47.778000000000013</c:v>
                </c:pt>
                <c:pt idx="22">
                  <c:v>46.927</c:v>
                </c:pt>
                <c:pt idx="24">
                  <c:v>13.356000000000035</c:v>
                </c:pt>
                <c:pt idx="25">
                  <c:v>14.189</c:v>
                </c:pt>
                <c:pt idx="26">
                  <c:v>18.151000000000035</c:v>
                </c:pt>
                <c:pt idx="27">
                  <c:v>11.859000000000036</c:v>
                </c:pt>
                <c:pt idx="28">
                  <c:v>16.767999999999986</c:v>
                </c:pt>
                <c:pt idx="29">
                  <c:v>20.359000000000005</c:v>
                </c:pt>
                <c:pt idx="30">
                  <c:v>22.768999999999917</c:v>
                </c:pt>
                <c:pt idx="31">
                  <c:v>21.763000000000002</c:v>
                </c:pt>
                <c:pt idx="32">
                  <c:v>22.161999999999999</c:v>
                </c:pt>
                <c:pt idx="33">
                  <c:v>23.888999999999989</c:v>
                </c:pt>
                <c:pt idx="34">
                  <c:v>25.698</c:v>
                </c:pt>
              </c:numCache>
            </c:numRef>
          </c:val>
        </c:ser>
        <c:gapWidth val="0"/>
        <c:axId val="215267968"/>
        <c:axId val="215269760"/>
      </c:barChart>
      <c:catAx>
        <c:axId val="215267968"/>
        <c:scaling>
          <c:orientation val="minMax"/>
        </c:scaling>
        <c:axPos val="b"/>
        <c:tickLblPos val="nextTo"/>
        <c:txPr>
          <a:bodyPr rot="-2400000"/>
          <a:lstStyle/>
          <a:p>
            <a:pPr>
              <a:defRPr sz="1200" b="1"/>
            </a:pPr>
            <a:endParaRPr lang="en-US"/>
          </a:p>
        </c:txPr>
        <c:crossAx val="215269760"/>
        <c:crosses val="autoZero"/>
        <c:auto val="1"/>
        <c:lblAlgn val="ctr"/>
        <c:lblOffset val="100"/>
        <c:tickLblSkip val="1"/>
      </c:catAx>
      <c:valAx>
        <c:axId val="215269760"/>
        <c:scaling>
          <c:orientation val="minMax"/>
          <c:max val="7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title>
        <c:numFmt formatCode="General" sourceLinked="1"/>
        <c:tickLblPos val="nextTo"/>
        <c:txPr>
          <a:bodyPr/>
          <a:lstStyle/>
          <a:p>
            <a:pPr>
              <a:defRPr sz="1500" b="1"/>
            </a:pPr>
            <a:endParaRPr lang="en-US"/>
          </a:p>
        </c:txPr>
        <c:crossAx val="215267968"/>
        <c:crosses val="autoZero"/>
        <c:crossBetween val="between"/>
      </c:valAx>
      <c:spPr>
        <a:solidFill>
          <a:schemeClr val="bg2"/>
        </a:solidFill>
        <a:ln>
          <a:solidFill>
            <a:schemeClr val="tx1"/>
          </a:solidFill>
        </a:ln>
      </c:spPr>
    </c:plotArea>
    <c:plotVisOnly val="1"/>
  </c:chart>
  <c:txPr>
    <a:bodyPr/>
    <a:lstStyle/>
    <a:p>
      <a:pPr>
        <a:defRPr sz="1800"/>
      </a:pPr>
      <a:endParaRPr lang="en-US"/>
    </a:p>
  </c:txPr>
  <c:externalData r:id="rId1"/>
  <c:userShapes r:id="rId2"/>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No induction (N = 1,527)</c:v>
                </c:pt>
              </c:strCache>
            </c:strRef>
          </c:tx>
          <c:spPr>
            <a:ln w="41275">
              <a:solidFill>
                <a:srgbClr val="00FF00"/>
              </a:solidFill>
            </a:ln>
          </c:spPr>
          <c:marker>
            <c:symbol val="none"/>
          </c:marker>
          <c:xVal>
            <c:numRef>
              <c:f>Sheet1!$A$2:$A$434</c:f>
              <c:numCache>
                <c:formatCode>General</c:formatCode>
                <c:ptCount val="433"/>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0.31250000000000161</c:v>
                </c:pt>
                <c:pt idx="16">
                  <c:v>0.33330000000000287</c:v>
                </c:pt>
                <c:pt idx="17">
                  <c:v>0.35420000000000001</c:v>
                </c:pt>
                <c:pt idx="18">
                  <c:v>0.37500000000000161</c:v>
                </c:pt>
                <c:pt idx="19">
                  <c:v>0.39580000000000287</c:v>
                </c:pt>
                <c:pt idx="20">
                  <c:v>0.41670000000000001</c:v>
                </c:pt>
                <c:pt idx="21">
                  <c:v>0.43750000000000161</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0.62500000000000333</c:v>
                </c:pt>
                <c:pt idx="31">
                  <c:v>0.64580000000000415</c:v>
                </c:pt>
                <c:pt idx="32">
                  <c:v>0.66670000000000484</c:v>
                </c:pt>
                <c:pt idx="33">
                  <c:v>0.6875</c:v>
                </c:pt>
                <c:pt idx="34">
                  <c:v>0.70830000000000004</c:v>
                </c:pt>
                <c:pt idx="35">
                  <c:v>0.72920000000000063</c:v>
                </c:pt>
                <c:pt idx="36">
                  <c:v>0.75000000000000333</c:v>
                </c:pt>
                <c:pt idx="37">
                  <c:v>0.77080000000000415</c:v>
                </c:pt>
                <c:pt idx="38">
                  <c:v>0.79170000000000063</c:v>
                </c:pt>
                <c:pt idx="39">
                  <c:v>0.8125</c:v>
                </c:pt>
                <c:pt idx="40">
                  <c:v>0.83330000000000004</c:v>
                </c:pt>
                <c:pt idx="41">
                  <c:v>0.85420000000000063</c:v>
                </c:pt>
                <c:pt idx="42">
                  <c:v>0.87500000000000333</c:v>
                </c:pt>
                <c:pt idx="43">
                  <c:v>0.89580000000000004</c:v>
                </c:pt>
                <c:pt idx="44">
                  <c:v>0.91670000000000063</c:v>
                </c:pt>
                <c:pt idx="45">
                  <c:v>0.9375</c:v>
                </c:pt>
                <c:pt idx="46">
                  <c:v>0.95830000000000004</c:v>
                </c:pt>
                <c:pt idx="47">
                  <c:v>0.97920000000000063</c:v>
                </c:pt>
                <c:pt idx="48">
                  <c:v>1</c:v>
                </c:pt>
                <c:pt idx="49">
                  <c:v>1.0207999999999935</c:v>
                </c:pt>
                <c:pt idx="50">
                  <c:v>1.0416999999999919</c:v>
                </c:pt>
                <c:pt idx="51">
                  <c:v>1.0625</c:v>
                </c:pt>
                <c:pt idx="52">
                  <c:v>1.0832999999999935</c:v>
                </c:pt>
                <c:pt idx="53">
                  <c:v>1.1042000000000001</c:v>
                </c:pt>
                <c:pt idx="54">
                  <c:v>1.125</c:v>
                </c:pt>
                <c:pt idx="55">
                  <c:v>1.1457999999999935</c:v>
                </c:pt>
                <c:pt idx="56">
                  <c:v>1.1667000000000001</c:v>
                </c:pt>
                <c:pt idx="57">
                  <c:v>1.1875</c:v>
                </c:pt>
                <c:pt idx="58">
                  <c:v>1.2082999999999935</c:v>
                </c:pt>
                <c:pt idx="59">
                  <c:v>1.2291999999999919</c:v>
                </c:pt>
                <c:pt idx="60">
                  <c:v>1.25</c:v>
                </c:pt>
                <c:pt idx="61">
                  <c:v>1.2707999999999935</c:v>
                </c:pt>
                <c:pt idx="62">
                  <c:v>1.2916999999999919</c:v>
                </c:pt>
                <c:pt idx="63">
                  <c:v>1.3125</c:v>
                </c:pt>
                <c:pt idx="64">
                  <c:v>1.3332999999999935</c:v>
                </c:pt>
                <c:pt idx="65">
                  <c:v>1.3542000000000001</c:v>
                </c:pt>
                <c:pt idx="66">
                  <c:v>1.375</c:v>
                </c:pt>
                <c:pt idx="67">
                  <c:v>1.3957999999999935</c:v>
                </c:pt>
                <c:pt idx="68">
                  <c:v>1.4166999999999919</c:v>
                </c:pt>
                <c:pt idx="69">
                  <c:v>1.4374999999999889</c:v>
                </c:pt>
                <c:pt idx="70">
                  <c:v>1.4582999999999935</c:v>
                </c:pt>
                <c:pt idx="71">
                  <c:v>1.4791999999999919</c:v>
                </c:pt>
                <c:pt idx="72">
                  <c:v>1.5</c:v>
                </c:pt>
                <c:pt idx="73">
                  <c:v>1.5207999999999935</c:v>
                </c:pt>
                <c:pt idx="74">
                  <c:v>1.5416999999999919</c:v>
                </c:pt>
                <c:pt idx="75">
                  <c:v>1.5625</c:v>
                </c:pt>
                <c:pt idx="76">
                  <c:v>1.5832999999999935</c:v>
                </c:pt>
                <c:pt idx="77">
                  <c:v>1.6042000000000001</c:v>
                </c:pt>
                <c:pt idx="78">
                  <c:v>1.625</c:v>
                </c:pt>
                <c:pt idx="79">
                  <c:v>1.6457999999999935</c:v>
                </c:pt>
                <c:pt idx="80">
                  <c:v>1.6667000000000001</c:v>
                </c:pt>
                <c:pt idx="81">
                  <c:v>1.6875</c:v>
                </c:pt>
                <c:pt idx="82">
                  <c:v>1.7082999999999935</c:v>
                </c:pt>
                <c:pt idx="83">
                  <c:v>1.7291999999999919</c:v>
                </c:pt>
                <c:pt idx="84">
                  <c:v>1.75</c:v>
                </c:pt>
                <c:pt idx="85">
                  <c:v>1.7707999999999935</c:v>
                </c:pt>
                <c:pt idx="86">
                  <c:v>1.7916999999999919</c:v>
                </c:pt>
                <c:pt idx="87">
                  <c:v>1.8125</c:v>
                </c:pt>
                <c:pt idx="88">
                  <c:v>1.8332999999999935</c:v>
                </c:pt>
                <c:pt idx="89">
                  <c:v>1.8542000000000001</c:v>
                </c:pt>
                <c:pt idx="90">
                  <c:v>1.875</c:v>
                </c:pt>
                <c:pt idx="91">
                  <c:v>1.8957999999999935</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2.187500000000016</c:v>
                </c:pt>
                <c:pt idx="106">
                  <c:v>2.2082999999999999</c:v>
                </c:pt>
                <c:pt idx="107">
                  <c:v>2.2292000000000001</c:v>
                </c:pt>
                <c:pt idx="108">
                  <c:v>2.25</c:v>
                </c:pt>
                <c:pt idx="109">
                  <c:v>2.2707999999999999</c:v>
                </c:pt>
                <c:pt idx="110">
                  <c:v>2.2917000000000001</c:v>
                </c:pt>
                <c:pt idx="111">
                  <c:v>2.3124999999999805</c:v>
                </c:pt>
                <c:pt idx="112">
                  <c:v>2.3332999999999977</c:v>
                </c:pt>
                <c:pt idx="113">
                  <c:v>2.3541999999999987</c:v>
                </c:pt>
                <c:pt idx="114">
                  <c:v>2.3749999999999987</c:v>
                </c:pt>
                <c:pt idx="115">
                  <c:v>2.3957999999999977</c:v>
                </c:pt>
                <c:pt idx="116">
                  <c:v>2.4166999999999823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2.687500000000016</c:v>
                </c:pt>
                <c:pt idx="130">
                  <c:v>2.7082999999999999</c:v>
                </c:pt>
                <c:pt idx="131">
                  <c:v>2.7292000000000001</c:v>
                </c:pt>
                <c:pt idx="132">
                  <c:v>2.75</c:v>
                </c:pt>
                <c:pt idx="133">
                  <c:v>2.7707999999999999</c:v>
                </c:pt>
                <c:pt idx="134">
                  <c:v>2.7917000000000001</c:v>
                </c:pt>
                <c:pt idx="135">
                  <c:v>2.8124999999999805</c:v>
                </c:pt>
                <c:pt idx="136">
                  <c:v>2.8332999999999977</c:v>
                </c:pt>
                <c:pt idx="137">
                  <c:v>2.8541999999999987</c:v>
                </c:pt>
                <c:pt idx="138">
                  <c:v>2.8749999999999987</c:v>
                </c:pt>
                <c:pt idx="139">
                  <c:v>2.8957999999999977</c:v>
                </c:pt>
                <c:pt idx="140">
                  <c:v>2.9166999999999823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3.187500000000016</c:v>
                </c:pt>
                <c:pt idx="154">
                  <c:v>3.2082999999999999</c:v>
                </c:pt>
                <c:pt idx="155">
                  <c:v>3.2292000000000001</c:v>
                </c:pt>
                <c:pt idx="156">
                  <c:v>3.25</c:v>
                </c:pt>
                <c:pt idx="157">
                  <c:v>3.2707999999999999</c:v>
                </c:pt>
                <c:pt idx="158">
                  <c:v>3.2917000000000001</c:v>
                </c:pt>
                <c:pt idx="159">
                  <c:v>3.3124999999999805</c:v>
                </c:pt>
                <c:pt idx="160">
                  <c:v>3.3332999999999977</c:v>
                </c:pt>
                <c:pt idx="161">
                  <c:v>3.3541999999999987</c:v>
                </c:pt>
                <c:pt idx="162">
                  <c:v>3.3749999999999987</c:v>
                </c:pt>
                <c:pt idx="163">
                  <c:v>3.3957999999999977</c:v>
                </c:pt>
                <c:pt idx="164">
                  <c:v>3.4166999999999823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3.687500000000016</c:v>
                </c:pt>
                <c:pt idx="178">
                  <c:v>3.7082999999999999</c:v>
                </c:pt>
                <c:pt idx="179">
                  <c:v>3.7292000000000001</c:v>
                </c:pt>
                <c:pt idx="180">
                  <c:v>3.75</c:v>
                </c:pt>
                <c:pt idx="181">
                  <c:v>3.7707999999999999</c:v>
                </c:pt>
                <c:pt idx="182">
                  <c:v>3.7917000000000001</c:v>
                </c:pt>
                <c:pt idx="183">
                  <c:v>3.8124999999999805</c:v>
                </c:pt>
                <c:pt idx="184">
                  <c:v>3.8332999999999977</c:v>
                </c:pt>
                <c:pt idx="185">
                  <c:v>3.8541999999999987</c:v>
                </c:pt>
                <c:pt idx="186">
                  <c:v>3.8749999999999987</c:v>
                </c:pt>
                <c:pt idx="187">
                  <c:v>3.8957999999999977</c:v>
                </c:pt>
                <c:pt idx="188">
                  <c:v>3.9166999999999823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4.1249999999999671</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4.4792000000000414</c:v>
                </c:pt>
                <c:pt idx="216">
                  <c:v>4.5</c:v>
                </c:pt>
                <c:pt idx="217">
                  <c:v>4.5207999999999995</c:v>
                </c:pt>
                <c:pt idx="218">
                  <c:v>4.5417000000000014</c:v>
                </c:pt>
                <c:pt idx="219">
                  <c:v>4.5624999999999956</c:v>
                </c:pt>
                <c:pt idx="220">
                  <c:v>4.5833000000000004</c:v>
                </c:pt>
                <c:pt idx="221">
                  <c:v>4.6041999999999845</c:v>
                </c:pt>
                <c:pt idx="222">
                  <c:v>4.6249999999999671</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4.9792000000000414</c:v>
                </c:pt>
                <c:pt idx="240">
                  <c:v>5</c:v>
                </c:pt>
                <c:pt idx="241">
                  <c:v>5.0207999999999995</c:v>
                </c:pt>
                <c:pt idx="242">
                  <c:v>5.0417000000000014</c:v>
                </c:pt>
                <c:pt idx="243">
                  <c:v>5.0624999999999956</c:v>
                </c:pt>
                <c:pt idx="244">
                  <c:v>5.0833000000000004</c:v>
                </c:pt>
                <c:pt idx="245">
                  <c:v>5.1041999999999845</c:v>
                </c:pt>
                <c:pt idx="246">
                  <c:v>5.1249999999999671</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5.4792000000000414</c:v>
                </c:pt>
                <c:pt idx="264">
                  <c:v>5.5</c:v>
                </c:pt>
                <c:pt idx="265">
                  <c:v>5.5207999999999995</c:v>
                </c:pt>
                <c:pt idx="266">
                  <c:v>5.5417000000000014</c:v>
                </c:pt>
                <c:pt idx="267">
                  <c:v>5.5624999999999956</c:v>
                </c:pt>
                <c:pt idx="268">
                  <c:v>5.5833000000000004</c:v>
                </c:pt>
                <c:pt idx="269">
                  <c:v>5.6041999999999845</c:v>
                </c:pt>
                <c:pt idx="270">
                  <c:v>5.6249999999999671</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5.9792000000000414</c:v>
                </c:pt>
                <c:pt idx="288">
                  <c:v>6</c:v>
                </c:pt>
                <c:pt idx="289">
                  <c:v>6.0207999999999995</c:v>
                </c:pt>
                <c:pt idx="290">
                  <c:v>6.0417000000000014</c:v>
                </c:pt>
                <c:pt idx="291">
                  <c:v>6.0624999999999956</c:v>
                </c:pt>
                <c:pt idx="292">
                  <c:v>6.0833000000000004</c:v>
                </c:pt>
                <c:pt idx="293">
                  <c:v>6.1041999999999845</c:v>
                </c:pt>
                <c:pt idx="294">
                  <c:v>6.1249999999999671</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6.4792000000000414</c:v>
                </c:pt>
                <c:pt idx="312">
                  <c:v>6.5</c:v>
                </c:pt>
                <c:pt idx="313">
                  <c:v>6.5207999999999995</c:v>
                </c:pt>
                <c:pt idx="314">
                  <c:v>6.5417000000000014</c:v>
                </c:pt>
                <c:pt idx="315">
                  <c:v>6.5624999999999956</c:v>
                </c:pt>
                <c:pt idx="316">
                  <c:v>6.5833000000000004</c:v>
                </c:pt>
                <c:pt idx="317">
                  <c:v>6.6041999999999845</c:v>
                </c:pt>
                <c:pt idx="318">
                  <c:v>6.6249999999999671</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6.9792000000000414</c:v>
                </c:pt>
                <c:pt idx="336">
                  <c:v>7</c:v>
                </c:pt>
                <c:pt idx="337">
                  <c:v>7.0207999999999995</c:v>
                </c:pt>
                <c:pt idx="338">
                  <c:v>7.0417000000000014</c:v>
                </c:pt>
                <c:pt idx="339">
                  <c:v>7.0624999999999956</c:v>
                </c:pt>
                <c:pt idx="340">
                  <c:v>7.0833000000000004</c:v>
                </c:pt>
                <c:pt idx="341">
                  <c:v>7.1041999999999845</c:v>
                </c:pt>
                <c:pt idx="342">
                  <c:v>7.1249999999999671</c:v>
                </c:pt>
                <c:pt idx="343">
                  <c:v>7.1457999999999995</c:v>
                </c:pt>
                <c:pt idx="344">
                  <c:v>7.1666999999999996</c:v>
                </c:pt>
                <c:pt idx="345">
                  <c:v>7.1874999999999956</c:v>
                </c:pt>
                <c:pt idx="346">
                  <c:v>7.2083000000000004</c:v>
                </c:pt>
                <c:pt idx="347">
                  <c:v>7.2291999999999996</c:v>
                </c:pt>
                <c:pt idx="348">
                  <c:v>7.25</c:v>
                </c:pt>
                <c:pt idx="349">
                  <c:v>7.2708000000000004</c:v>
                </c:pt>
                <c:pt idx="350">
                  <c:v>7.2917000000000014</c:v>
                </c:pt>
                <c:pt idx="351">
                  <c:v>7.3124999999999956</c:v>
                </c:pt>
                <c:pt idx="352">
                  <c:v>7.3333000000000004</c:v>
                </c:pt>
                <c:pt idx="353">
                  <c:v>7.3541999999999845</c:v>
                </c:pt>
                <c:pt idx="354">
                  <c:v>7.375</c:v>
                </c:pt>
                <c:pt idx="355">
                  <c:v>7.3957999999999995</c:v>
                </c:pt>
                <c:pt idx="356">
                  <c:v>7.4167000000000014</c:v>
                </c:pt>
                <c:pt idx="357">
                  <c:v>7.4375</c:v>
                </c:pt>
                <c:pt idx="358">
                  <c:v>7.4583000000000004</c:v>
                </c:pt>
                <c:pt idx="359">
                  <c:v>7.4792000000000414</c:v>
                </c:pt>
                <c:pt idx="360">
                  <c:v>7.5</c:v>
                </c:pt>
                <c:pt idx="361">
                  <c:v>7.5207999999999995</c:v>
                </c:pt>
                <c:pt idx="362">
                  <c:v>7.5417000000000014</c:v>
                </c:pt>
                <c:pt idx="363">
                  <c:v>7.5624999999999956</c:v>
                </c:pt>
                <c:pt idx="364">
                  <c:v>7.5833000000000004</c:v>
                </c:pt>
                <c:pt idx="365">
                  <c:v>7.6041999999999845</c:v>
                </c:pt>
                <c:pt idx="366">
                  <c:v>7.6249999999999671</c:v>
                </c:pt>
                <c:pt idx="367">
                  <c:v>7.6457999999999995</c:v>
                </c:pt>
                <c:pt idx="368">
                  <c:v>7.6666999999999996</c:v>
                </c:pt>
                <c:pt idx="369">
                  <c:v>7.6874999999999956</c:v>
                </c:pt>
                <c:pt idx="370">
                  <c:v>7.7083000000000004</c:v>
                </c:pt>
                <c:pt idx="371">
                  <c:v>7.7291999999999996</c:v>
                </c:pt>
                <c:pt idx="372">
                  <c:v>7.75</c:v>
                </c:pt>
                <c:pt idx="373">
                  <c:v>7.7708000000000004</c:v>
                </c:pt>
                <c:pt idx="374">
                  <c:v>7.7917000000000014</c:v>
                </c:pt>
                <c:pt idx="375">
                  <c:v>7.8124999999999956</c:v>
                </c:pt>
                <c:pt idx="376">
                  <c:v>7.8333000000000004</c:v>
                </c:pt>
                <c:pt idx="377">
                  <c:v>7.8541999999999845</c:v>
                </c:pt>
                <c:pt idx="378">
                  <c:v>7.875</c:v>
                </c:pt>
                <c:pt idx="379">
                  <c:v>7.8957999999999995</c:v>
                </c:pt>
                <c:pt idx="380">
                  <c:v>7.9167000000000014</c:v>
                </c:pt>
                <c:pt idx="381">
                  <c:v>7.9375</c:v>
                </c:pt>
                <c:pt idx="382">
                  <c:v>7.9583000000000004</c:v>
                </c:pt>
                <c:pt idx="383">
                  <c:v>7.9792000000000414</c:v>
                </c:pt>
                <c:pt idx="384">
                  <c:v>8</c:v>
                </c:pt>
                <c:pt idx="385">
                  <c:v>8.0208000000000013</c:v>
                </c:pt>
                <c:pt idx="386">
                  <c:v>8.0416999999999987</c:v>
                </c:pt>
                <c:pt idx="387">
                  <c:v>8.0625000000000266</c:v>
                </c:pt>
                <c:pt idx="388">
                  <c:v>8.0833000000000013</c:v>
                </c:pt>
                <c:pt idx="389">
                  <c:v>8.1041999999999987</c:v>
                </c:pt>
                <c:pt idx="390">
                  <c:v>8.125</c:v>
                </c:pt>
                <c:pt idx="391">
                  <c:v>8.1458000000000013</c:v>
                </c:pt>
                <c:pt idx="392">
                  <c:v>8.1667000000000005</c:v>
                </c:pt>
                <c:pt idx="393">
                  <c:v>8.1875</c:v>
                </c:pt>
                <c:pt idx="394">
                  <c:v>8.2082999999999995</c:v>
                </c:pt>
                <c:pt idx="395">
                  <c:v>8.2291999999999987</c:v>
                </c:pt>
                <c:pt idx="396">
                  <c:v>8.25</c:v>
                </c:pt>
                <c:pt idx="397">
                  <c:v>8.2708000000000013</c:v>
                </c:pt>
                <c:pt idx="398">
                  <c:v>8.2916999999999987</c:v>
                </c:pt>
                <c:pt idx="399">
                  <c:v>8.3125000000000266</c:v>
                </c:pt>
                <c:pt idx="400">
                  <c:v>8.3333000000000013</c:v>
                </c:pt>
                <c:pt idx="401">
                  <c:v>8.3542000000000005</c:v>
                </c:pt>
                <c:pt idx="402">
                  <c:v>8.3750000000000266</c:v>
                </c:pt>
                <c:pt idx="403">
                  <c:v>8.3958000000000048</c:v>
                </c:pt>
                <c:pt idx="404">
                  <c:v>8.4167000000000005</c:v>
                </c:pt>
                <c:pt idx="405">
                  <c:v>8.4375</c:v>
                </c:pt>
                <c:pt idx="406">
                  <c:v>8.4583000000000013</c:v>
                </c:pt>
                <c:pt idx="407">
                  <c:v>8.4792000000000005</c:v>
                </c:pt>
                <c:pt idx="408">
                  <c:v>8.5</c:v>
                </c:pt>
                <c:pt idx="409">
                  <c:v>8.5208000000000013</c:v>
                </c:pt>
                <c:pt idx="410">
                  <c:v>8.5416999999999987</c:v>
                </c:pt>
                <c:pt idx="411">
                  <c:v>8.5625000000000266</c:v>
                </c:pt>
                <c:pt idx="412">
                  <c:v>8.5833000000000013</c:v>
                </c:pt>
                <c:pt idx="413">
                  <c:v>8.6041999999999987</c:v>
                </c:pt>
                <c:pt idx="414">
                  <c:v>8.625</c:v>
                </c:pt>
                <c:pt idx="415">
                  <c:v>8.6458000000000013</c:v>
                </c:pt>
                <c:pt idx="416">
                  <c:v>8.6667000000000005</c:v>
                </c:pt>
                <c:pt idx="417">
                  <c:v>8.6875</c:v>
                </c:pt>
                <c:pt idx="418">
                  <c:v>8.7082999999999995</c:v>
                </c:pt>
                <c:pt idx="419">
                  <c:v>8.7291999999999987</c:v>
                </c:pt>
                <c:pt idx="420">
                  <c:v>8.75</c:v>
                </c:pt>
                <c:pt idx="421">
                  <c:v>8.7708000000000013</c:v>
                </c:pt>
                <c:pt idx="422">
                  <c:v>8.7916999999999987</c:v>
                </c:pt>
                <c:pt idx="423">
                  <c:v>8.8125000000000266</c:v>
                </c:pt>
                <c:pt idx="424">
                  <c:v>8.8333000000000013</c:v>
                </c:pt>
                <c:pt idx="425">
                  <c:v>8.8542000000000005</c:v>
                </c:pt>
                <c:pt idx="426">
                  <c:v>8.8750000000000266</c:v>
                </c:pt>
                <c:pt idx="427">
                  <c:v>8.8958000000000048</c:v>
                </c:pt>
                <c:pt idx="428">
                  <c:v>8.9167000000000005</c:v>
                </c:pt>
                <c:pt idx="429">
                  <c:v>8.9375</c:v>
                </c:pt>
                <c:pt idx="430">
                  <c:v>8.9583000000000013</c:v>
                </c:pt>
                <c:pt idx="431">
                  <c:v>8.9792000000000005</c:v>
                </c:pt>
                <c:pt idx="432">
                  <c:v>9</c:v>
                </c:pt>
              </c:numCache>
            </c:numRef>
          </c:xVal>
          <c:yVal>
            <c:numRef>
              <c:f>Sheet1!$B$2:$B$434</c:f>
              <c:numCache>
                <c:formatCode>General</c:formatCode>
                <c:ptCount val="433"/>
                <c:pt idx="0">
                  <c:v>100</c:v>
                </c:pt>
                <c:pt idx="1">
                  <c:v>100</c:v>
                </c:pt>
                <c:pt idx="2">
                  <c:v>100</c:v>
                </c:pt>
                <c:pt idx="3">
                  <c:v>99.933999999999997</c:v>
                </c:pt>
                <c:pt idx="4">
                  <c:v>99.869</c:v>
                </c:pt>
                <c:pt idx="5">
                  <c:v>99.869</c:v>
                </c:pt>
                <c:pt idx="6">
                  <c:v>99.736999999999995</c:v>
                </c:pt>
                <c:pt idx="7">
                  <c:v>99.670999999999978</c:v>
                </c:pt>
                <c:pt idx="8">
                  <c:v>99.670999999999978</c:v>
                </c:pt>
                <c:pt idx="9">
                  <c:v>99.539000000000001</c:v>
                </c:pt>
                <c:pt idx="10">
                  <c:v>99.472999999999999</c:v>
                </c:pt>
                <c:pt idx="11">
                  <c:v>99.406000000000006</c:v>
                </c:pt>
                <c:pt idx="12">
                  <c:v>99.274000000000001</c:v>
                </c:pt>
                <c:pt idx="13">
                  <c:v>99.007999999999996</c:v>
                </c:pt>
                <c:pt idx="14">
                  <c:v>98.874999999999986</c:v>
                </c:pt>
                <c:pt idx="15">
                  <c:v>98.807999999999993</c:v>
                </c:pt>
                <c:pt idx="16">
                  <c:v>98.807999999999993</c:v>
                </c:pt>
                <c:pt idx="17">
                  <c:v>98.60799999999999</c:v>
                </c:pt>
                <c:pt idx="18">
                  <c:v>98.406999999999996</c:v>
                </c:pt>
                <c:pt idx="19">
                  <c:v>98.206999999999994</c:v>
                </c:pt>
                <c:pt idx="20">
                  <c:v>98.006</c:v>
                </c:pt>
                <c:pt idx="21">
                  <c:v>97.938999999999993</c:v>
                </c:pt>
                <c:pt idx="22">
                  <c:v>97.738</c:v>
                </c:pt>
                <c:pt idx="23">
                  <c:v>97.670999999999978</c:v>
                </c:pt>
                <c:pt idx="24">
                  <c:v>97.537000000000006</c:v>
                </c:pt>
                <c:pt idx="25">
                  <c:v>97.403000000000006</c:v>
                </c:pt>
                <c:pt idx="26">
                  <c:v>97.269000000000005</c:v>
                </c:pt>
                <c:pt idx="27">
                  <c:v>97.269000000000005</c:v>
                </c:pt>
                <c:pt idx="28">
                  <c:v>97.134999999999991</c:v>
                </c:pt>
                <c:pt idx="29">
                  <c:v>97.066999999999993</c:v>
                </c:pt>
                <c:pt idx="30">
                  <c:v>96.933000000000007</c:v>
                </c:pt>
                <c:pt idx="31">
                  <c:v>96.798000000000002</c:v>
                </c:pt>
                <c:pt idx="32">
                  <c:v>96.596999999999994</c:v>
                </c:pt>
                <c:pt idx="33">
                  <c:v>96.394999999999996</c:v>
                </c:pt>
                <c:pt idx="34">
                  <c:v>96.326999999999998</c:v>
                </c:pt>
                <c:pt idx="35">
                  <c:v>96.192999999999998</c:v>
                </c:pt>
                <c:pt idx="36">
                  <c:v>96.192999999999998</c:v>
                </c:pt>
                <c:pt idx="37">
                  <c:v>96.124999999999986</c:v>
                </c:pt>
                <c:pt idx="38">
                  <c:v>96.124999999999986</c:v>
                </c:pt>
                <c:pt idx="39">
                  <c:v>95.923000000000002</c:v>
                </c:pt>
                <c:pt idx="40">
                  <c:v>95.787999999999997</c:v>
                </c:pt>
                <c:pt idx="41">
                  <c:v>95.721000000000004</c:v>
                </c:pt>
                <c:pt idx="42">
                  <c:v>95.584999999999994</c:v>
                </c:pt>
                <c:pt idx="43">
                  <c:v>95.449000000000026</c:v>
                </c:pt>
                <c:pt idx="44">
                  <c:v>95.381</c:v>
                </c:pt>
                <c:pt idx="45">
                  <c:v>95.176999999999978</c:v>
                </c:pt>
                <c:pt idx="46">
                  <c:v>95.039000000000001</c:v>
                </c:pt>
                <c:pt idx="47">
                  <c:v>94.971000000000004</c:v>
                </c:pt>
                <c:pt idx="48">
                  <c:v>94.971000000000004</c:v>
                </c:pt>
                <c:pt idx="49">
                  <c:v>94.971000000000004</c:v>
                </c:pt>
                <c:pt idx="50">
                  <c:v>94.900999999999996</c:v>
                </c:pt>
                <c:pt idx="51">
                  <c:v>94.900999999999996</c:v>
                </c:pt>
                <c:pt idx="52">
                  <c:v>94.900999999999996</c:v>
                </c:pt>
                <c:pt idx="53">
                  <c:v>94.83</c:v>
                </c:pt>
                <c:pt idx="54">
                  <c:v>94.687999999999988</c:v>
                </c:pt>
                <c:pt idx="55">
                  <c:v>94.617000000000004</c:v>
                </c:pt>
                <c:pt idx="56">
                  <c:v>94.546000000000006</c:v>
                </c:pt>
                <c:pt idx="57">
                  <c:v>94.260999999999996</c:v>
                </c:pt>
                <c:pt idx="58">
                  <c:v>94.19</c:v>
                </c:pt>
                <c:pt idx="59">
                  <c:v>94.117999999999995</c:v>
                </c:pt>
                <c:pt idx="60">
                  <c:v>93.975999999999999</c:v>
                </c:pt>
                <c:pt idx="61">
                  <c:v>93.975999999999999</c:v>
                </c:pt>
                <c:pt idx="62">
                  <c:v>93.832999999999998</c:v>
                </c:pt>
                <c:pt idx="63">
                  <c:v>93.69</c:v>
                </c:pt>
                <c:pt idx="64">
                  <c:v>93.548000000000002</c:v>
                </c:pt>
                <c:pt idx="65">
                  <c:v>93.548000000000002</c:v>
                </c:pt>
                <c:pt idx="66">
                  <c:v>93.548000000000002</c:v>
                </c:pt>
                <c:pt idx="67">
                  <c:v>93.334000000000003</c:v>
                </c:pt>
                <c:pt idx="68">
                  <c:v>93.191000000000003</c:v>
                </c:pt>
                <c:pt idx="69">
                  <c:v>93.11999999999999</c:v>
                </c:pt>
                <c:pt idx="70">
                  <c:v>92.977000000000004</c:v>
                </c:pt>
                <c:pt idx="71">
                  <c:v>92.977000000000004</c:v>
                </c:pt>
                <c:pt idx="72">
                  <c:v>92.905000000000001</c:v>
                </c:pt>
                <c:pt idx="73">
                  <c:v>92.762</c:v>
                </c:pt>
                <c:pt idx="74">
                  <c:v>92.762</c:v>
                </c:pt>
                <c:pt idx="75">
                  <c:v>92.762</c:v>
                </c:pt>
                <c:pt idx="76">
                  <c:v>92.69</c:v>
                </c:pt>
                <c:pt idx="77">
                  <c:v>92.69</c:v>
                </c:pt>
                <c:pt idx="78">
                  <c:v>92.69</c:v>
                </c:pt>
                <c:pt idx="79">
                  <c:v>92.619</c:v>
                </c:pt>
                <c:pt idx="80">
                  <c:v>92.331000000000003</c:v>
                </c:pt>
                <c:pt idx="81">
                  <c:v>92.186999999999998</c:v>
                </c:pt>
                <c:pt idx="82">
                  <c:v>92.043000000000006</c:v>
                </c:pt>
                <c:pt idx="83">
                  <c:v>92.043000000000006</c:v>
                </c:pt>
                <c:pt idx="84">
                  <c:v>92.043000000000006</c:v>
                </c:pt>
                <c:pt idx="85">
                  <c:v>91.899000000000001</c:v>
                </c:pt>
                <c:pt idx="86">
                  <c:v>91.754000000000005</c:v>
                </c:pt>
                <c:pt idx="87">
                  <c:v>91.537000000000006</c:v>
                </c:pt>
                <c:pt idx="88">
                  <c:v>91.537000000000006</c:v>
                </c:pt>
                <c:pt idx="89">
                  <c:v>91.537000000000006</c:v>
                </c:pt>
                <c:pt idx="90">
                  <c:v>91.318000000000012</c:v>
                </c:pt>
                <c:pt idx="91">
                  <c:v>91.318000000000012</c:v>
                </c:pt>
                <c:pt idx="92">
                  <c:v>91.245000000000005</c:v>
                </c:pt>
                <c:pt idx="93">
                  <c:v>91.245000000000005</c:v>
                </c:pt>
                <c:pt idx="94">
                  <c:v>91.096999999999994</c:v>
                </c:pt>
                <c:pt idx="95">
                  <c:v>91.021999999999991</c:v>
                </c:pt>
                <c:pt idx="96">
                  <c:v>91.021999999999991</c:v>
                </c:pt>
                <c:pt idx="97">
                  <c:v>90.947000000000472</c:v>
                </c:pt>
                <c:pt idx="98">
                  <c:v>90.870999999999981</c:v>
                </c:pt>
                <c:pt idx="99">
                  <c:v>90.870999999999981</c:v>
                </c:pt>
                <c:pt idx="100">
                  <c:v>90.793999999999997</c:v>
                </c:pt>
                <c:pt idx="101">
                  <c:v>90.64</c:v>
                </c:pt>
                <c:pt idx="102">
                  <c:v>90.64</c:v>
                </c:pt>
                <c:pt idx="103">
                  <c:v>90.562000000000012</c:v>
                </c:pt>
                <c:pt idx="104">
                  <c:v>90.562000000000012</c:v>
                </c:pt>
                <c:pt idx="105">
                  <c:v>90.562000000000012</c:v>
                </c:pt>
                <c:pt idx="106">
                  <c:v>90.327999999999989</c:v>
                </c:pt>
                <c:pt idx="107">
                  <c:v>90.171999999999983</c:v>
                </c:pt>
                <c:pt idx="108">
                  <c:v>90.015000000000001</c:v>
                </c:pt>
                <c:pt idx="109">
                  <c:v>90.015000000000001</c:v>
                </c:pt>
                <c:pt idx="110">
                  <c:v>89.85899999999998</c:v>
                </c:pt>
                <c:pt idx="111">
                  <c:v>89.85899999999998</c:v>
                </c:pt>
                <c:pt idx="112">
                  <c:v>89.702000000000012</c:v>
                </c:pt>
                <c:pt idx="113">
                  <c:v>89.387999999999991</c:v>
                </c:pt>
                <c:pt idx="114">
                  <c:v>89.230999999999995</c:v>
                </c:pt>
                <c:pt idx="115">
                  <c:v>89.152999999999949</c:v>
                </c:pt>
                <c:pt idx="116">
                  <c:v>89.074999999999989</c:v>
                </c:pt>
                <c:pt idx="117">
                  <c:v>89.074999999999989</c:v>
                </c:pt>
                <c:pt idx="118">
                  <c:v>89.074999999999989</c:v>
                </c:pt>
                <c:pt idx="119">
                  <c:v>89.074999999999989</c:v>
                </c:pt>
                <c:pt idx="120">
                  <c:v>89.074999999999989</c:v>
                </c:pt>
                <c:pt idx="121">
                  <c:v>89.074999999999989</c:v>
                </c:pt>
                <c:pt idx="122">
                  <c:v>89.074999999999989</c:v>
                </c:pt>
                <c:pt idx="123">
                  <c:v>89.074999999999989</c:v>
                </c:pt>
                <c:pt idx="124">
                  <c:v>89.074999999999989</c:v>
                </c:pt>
                <c:pt idx="125">
                  <c:v>88.995999999999995</c:v>
                </c:pt>
                <c:pt idx="126">
                  <c:v>88.995999999999995</c:v>
                </c:pt>
                <c:pt idx="127">
                  <c:v>88.995999999999995</c:v>
                </c:pt>
                <c:pt idx="128">
                  <c:v>88.837999999999994</c:v>
                </c:pt>
                <c:pt idx="129">
                  <c:v>88.759</c:v>
                </c:pt>
                <c:pt idx="130">
                  <c:v>88.759</c:v>
                </c:pt>
                <c:pt idx="131">
                  <c:v>88.600999999999999</c:v>
                </c:pt>
                <c:pt idx="132">
                  <c:v>88.600999999999999</c:v>
                </c:pt>
                <c:pt idx="133">
                  <c:v>88.600999999999999</c:v>
                </c:pt>
                <c:pt idx="134">
                  <c:v>88.203000000000003</c:v>
                </c:pt>
                <c:pt idx="135">
                  <c:v>88.043999999999997</c:v>
                </c:pt>
                <c:pt idx="136">
                  <c:v>87.882999999999981</c:v>
                </c:pt>
                <c:pt idx="137">
                  <c:v>87.802999999999983</c:v>
                </c:pt>
                <c:pt idx="138">
                  <c:v>87.480999999999995</c:v>
                </c:pt>
                <c:pt idx="139">
                  <c:v>87.480999999999995</c:v>
                </c:pt>
                <c:pt idx="140">
                  <c:v>87.480999999999995</c:v>
                </c:pt>
                <c:pt idx="141">
                  <c:v>87.073999999999998</c:v>
                </c:pt>
                <c:pt idx="142">
                  <c:v>86.992000000000004</c:v>
                </c:pt>
                <c:pt idx="143">
                  <c:v>86.910000000000025</c:v>
                </c:pt>
                <c:pt idx="144">
                  <c:v>86.910000000000025</c:v>
                </c:pt>
                <c:pt idx="145">
                  <c:v>86.910000000000025</c:v>
                </c:pt>
                <c:pt idx="146">
                  <c:v>86.738</c:v>
                </c:pt>
                <c:pt idx="147">
                  <c:v>86.651999999999987</c:v>
                </c:pt>
                <c:pt idx="148">
                  <c:v>86.651999999999987</c:v>
                </c:pt>
                <c:pt idx="149">
                  <c:v>86.477000000000004</c:v>
                </c:pt>
                <c:pt idx="150">
                  <c:v>86.388999999999982</c:v>
                </c:pt>
                <c:pt idx="151">
                  <c:v>86.388999999999982</c:v>
                </c:pt>
                <c:pt idx="152">
                  <c:v>86.3</c:v>
                </c:pt>
                <c:pt idx="153">
                  <c:v>86.212000000000003</c:v>
                </c:pt>
                <c:pt idx="154">
                  <c:v>86.123999999999981</c:v>
                </c:pt>
                <c:pt idx="155">
                  <c:v>85.769000000000005</c:v>
                </c:pt>
                <c:pt idx="156">
                  <c:v>85.679999999999978</c:v>
                </c:pt>
                <c:pt idx="157">
                  <c:v>85.501999999999995</c:v>
                </c:pt>
                <c:pt idx="158">
                  <c:v>85.414000000000442</c:v>
                </c:pt>
                <c:pt idx="159">
                  <c:v>85.414000000000442</c:v>
                </c:pt>
                <c:pt idx="160">
                  <c:v>85.414000000000442</c:v>
                </c:pt>
                <c:pt idx="161">
                  <c:v>85.323999999999998</c:v>
                </c:pt>
                <c:pt idx="162">
                  <c:v>85.235000000000014</c:v>
                </c:pt>
                <c:pt idx="163">
                  <c:v>85.146000000000001</c:v>
                </c:pt>
                <c:pt idx="164">
                  <c:v>85.057000000000002</c:v>
                </c:pt>
                <c:pt idx="165">
                  <c:v>84.878999999999948</c:v>
                </c:pt>
                <c:pt idx="166">
                  <c:v>84.878999999999948</c:v>
                </c:pt>
                <c:pt idx="167">
                  <c:v>84.878999999999948</c:v>
                </c:pt>
                <c:pt idx="168">
                  <c:v>84.700999999999993</c:v>
                </c:pt>
                <c:pt idx="169">
                  <c:v>84.700999999999993</c:v>
                </c:pt>
                <c:pt idx="170">
                  <c:v>84.521999999999991</c:v>
                </c:pt>
                <c:pt idx="171">
                  <c:v>84.253</c:v>
                </c:pt>
                <c:pt idx="172">
                  <c:v>84.253</c:v>
                </c:pt>
                <c:pt idx="173">
                  <c:v>84.073999999999998</c:v>
                </c:pt>
                <c:pt idx="174">
                  <c:v>84.073999999999998</c:v>
                </c:pt>
                <c:pt idx="175">
                  <c:v>84.073999999999998</c:v>
                </c:pt>
                <c:pt idx="176">
                  <c:v>84.073999999999998</c:v>
                </c:pt>
                <c:pt idx="177">
                  <c:v>83.985000000000014</c:v>
                </c:pt>
                <c:pt idx="178">
                  <c:v>83.894999999999996</c:v>
                </c:pt>
                <c:pt idx="179">
                  <c:v>83.894999999999996</c:v>
                </c:pt>
                <c:pt idx="180">
                  <c:v>83.894999999999996</c:v>
                </c:pt>
                <c:pt idx="181">
                  <c:v>83.804999999999993</c:v>
                </c:pt>
                <c:pt idx="182">
                  <c:v>83.804999999999993</c:v>
                </c:pt>
                <c:pt idx="183">
                  <c:v>83.804999999999993</c:v>
                </c:pt>
                <c:pt idx="184">
                  <c:v>83.804999999999993</c:v>
                </c:pt>
                <c:pt idx="185">
                  <c:v>83.712999999999994</c:v>
                </c:pt>
                <c:pt idx="186">
                  <c:v>83.712999999999994</c:v>
                </c:pt>
                <c:pt idx="187">
                  <c:v>83.620999999999981</c:v>
                </c:pt>
                <c:pt idx="188">
                  <c:v>83.25</c:v>
                </c:pt>
                <c:pt idx="189">
                  <c:v>83.156999999999982</c:v>
                </c:pt>
                <c:pt idx="190">
                  <c:v>83.156999999999982</c:v>
                </c:pt>
                <c:pt idx="191">
                  <c:v>83.156999999999982</c:v>
                </c:pt>
                <c:pt idx="192">
                  <c:v>83.156999999999982</c:v>
                </c:pt>
                <c:pt idx="193">
                  <c:v>83.156999999999982</c:v>
                </c:pt>
                <c:pt idx="194">
                  <c:v>83.156999999999982</c:v>
                </c:pt>
                <c:pt idx="195">
                  <c:v>83.06</c:v>
                </c:pt>
                <c:pt idx="196">
                  <c:v>83.06</c:v>
                </c:pt>
                <c:pt idx="197">
                  <c:v>83.06</c:v>
                </c:pt>
                <c:pt idx="198">
                  <c:v>82.962999999999994</c:v>
                </c:pt>
                <c:pt idx="199">
                  <c:v>82.962999999999994</c:v>
                </c:pt>
                <c:pt idx="200">
                  <c:v>82.864000000000004</c:v>
                </c:pt>
                <c:pt idx="201">
                  <c:v>82.864000000000004</c:v>
                </c:pt>
                <c:pt idx="202">
                  <c:v>82.864000000000004</c:v>
                </c:pt>
                <c:pt idx="203">
                  <c:v>82.765000000000001</c:v>
                </c:pt>
                <c:pt idx="204">
                  <c:v>82.765000000000001</c:v>
                </c:pt>
                <c:pt idx="205">
                  <c:v>82.665999999999983</c:v>
                </c:pt>
                <c:pt idx="206">
                  <c:v>82.665999999999983</c:v>
                </c:pt>
                <c:pt idx="207">
                  <c:v>82.468000000000004</c:v>
                </c:pt>
                <c:pt idx="208">
                  <c:v>82.468000000000004</c:v>
                </c:pt>
                <c:pt idx="209">
                  <c:v>82.27</c:v>
                </c:pt>
                <c:pt idx="210">
                  <c:v>82.27</c:v>
                </c:pt>
                <c:pt idx="211">
                  <c:v>82.071999999999989</c:v>
                </c:pt>
                <c:pt idx="212">
                  <c:v>82.071999999999989</c:v>
                </c:pt>
                <c:pt idx="213">
                  <c:v>82.071999999999989</c:v>
                </c:pt>
                <c:pt idx="214">
                  <c:v>82.071999999999989</c:v>
                </c:pt>
                <c:pt idx="215">
                  <c:v>82.071999999999989</c:v>
                </c:pt>
                <c:pt idx="216">
                  <c:v>81.972999999999999</c:v>
                </c:pt>
                <c:pt idx="217">
                  <c:v>81.972999999999999</c:v>
                </c:pt>
                <c:pt idx="218">
                  <c:v>81.774999999999991</c:v>
                </c:pt>
                <c:pt idx="219">
                  <c:v>81.774999999999991</c:v>
                </c:pt>
                <c:pt idx="220">
                  <c:v>81.774999999999991</c:v>
                </c:pt>
                <c:pt idx="221">
                  <c:v>81.774999999999991</c:v>
                </c:pt>
                <c:pt idx="222">
                  <c:v>81.674999999999983</c:v>
                </c:pt>
                <c:pt idx="223">
                  <c:v>81.674999999999983</c:v>
                </c:pt>
                <c:pt idx="224">
                  <c:v>81.674999999999983</c:v>
                </c:pt>
                <c:pt idx="225">
                  <c:v>81.674999999999983</c:v>
                </c:pt>
                <c:pt idx="226">
                  <c:v>81.674999999999983</c:v>
                </c:pt>
                <c:pt idx="227">
                  <c:v>81.674999999999983</c:v>
                </c:pt>
                <c:pt idx="228">
                  <c:v>81.572999999999979</c:v>
                </c:pt>
                <c:pt idx="229">
                  <c:v>81.572999999999979</c:v>
                </c:pt>
                <c:pt idx="230">
                  <c:v>81.370999999999981</c:v>
                </c:pt>
                <c:pt idx="231">
                  <c:v>81.269000000000005</c:v>
                </c:pt>
                <c:pt idx="232">
                  <c:v>81.165999999999983</c:v>
                </c:pt>
                <c:pt idx="233">
                  <c:v>80.959999999999994</c:v>
                </c:pt>
                <c:pt idx="234">
                  <c:v>80.856999999999999</c:v>
                </c:pt>
                <c:pt idx="235">
                  <c:v>80.856999999999999</c:v>
                </c:pt>
                <c:pt idx="236">
                  <c:v>80.649000000000001</c:v>
                </c:pt>
                <c:pt idx="237">
                  <c:v>80.334000000000003</c:v>
                </c:pt>
                <c:pt idx="238">
                  <c:v>80.334000000000003</c:v>
                </c:pt>
                <c:pt idx="239">
                  <c:v>80.334000000000003</c:v>
                </c:pt>
                <c:pt idx="240">
                  <c:v>80.334000000000003</c:v>
                </c:pt>
                <c:pt idx="241">
                  <c:v>80.116</c:v>
                </c:pt>
                <c:pt idx="242">
                  <c:v>80.116</c:v>
                </c:pt>
                <c:pt idx="243">
                  <c:v>80.116</c:v>
                </c:pt>
                <c:pt idx="244">
                  <c:v>80.116</c:v>
                </c:pt>
                <c:pt idx="245">
                  <c:v>80.116</c:v>
                </c:pt>
                <c:pt idx="246">
                  <c:v>80.116</c:v>
                </c:pt>
                <c:pt idx="247">
                  <c:v>80.001000000000005</c:v>
                </c:pt>
                <c:pt idx="248">
                  <c:v>80.001000000000005</c:v>
                </c:pt>
                <c:pt idx="249">
                  <c:v>79.771999999999991</c:v>
                </c:pt>
                <c:pt idx="250">
                  <c:v>79.542000000000002</c:v>
                </c:pt>
                <c:pt idx="251">
                  <c:v>79.542000000000002</c:v>
                </c:pt>
                <c:pt idx="252">
                  <c:v>79.542000000000002</c:v>
                </c:pt>
                <c:pt idx="253">
                  <c:v>79.542000000000002</c:v>
                </c:pt>
                <c:pt idx="254">
                  <c:v>79.542000000000002</c:v>
                </c:pt>
                <c:pt idx="255">
                  <c:v>79.542000000000002</c:v>
                </c:pt>
                <c:pt idx="256">
                  <c:v>79.197000000000003</c:v>
                </c:pt>
                <c:pt idx="257">
                  <c:v>79.081999999999994</c:v>
                </c:pt>
                <c:pt idx="258">
                  <c:v>79.081999999999994</c:v>
                </c:pt>
                <c:pt idx="259">
                  <c:v>79.081999999999994</c:v>
                </c:pt>
                <c:pt idx="260">
                  <c:v>78.967000000000027</c:v>
                </c:pt>
                <c:pt idx="261">
                  <c:v>78.967000000000027</c:v>
                </c:pt>
                <c:pt idx="262">
                  <c:v>78.85199999999999</c:v>
                </c:pt>
                <c:pt idx="263">
                  <c:v>78.85199999999999</c:v>
                </c:pt>
                <c:pt idx="264">
                  <c:v>78.85199999999999</c:v>
                </c:pt>
                <c:pt idx="265">
                  <c:v>78.736999999999995</c:v>
                </c:pt>
                <c:pt idx="266">
                  <c:v>78.621999999999986</c:v>
                </c:pt>
                <c:pt idx="267">
                  <c:v>78.621999999999986</c:v>
                </c:pt>
                <c:pt idx="268">
                  <c:v>78.391000000000005</c:v>
                </c:pt>
                <c:pt idx="269">
                  <c:v>78.274999999999991</c:v>
                </c:pt>
                <c:pt idx="270">
                  <c:v>78.274999999999991</c:v>
                </c:pt>
                <c:pt idx="271">
                  <c:v>78.274999999999991</c:v>
                </c:pt>
                <c:pt idx="272">
                  <c:v>78.157999999999987</c:v>
                </c:pt>
                <c:pt idx="273">
                  <c:v>78.157999999999987</c:v>
                </c:pt>
                <c:pt idx="274">
                  <c:v>78.157999999999987</c:v>
                </c:pt>
                <c:pt idx="275">
                  <c:v>78.040000000000006</c:v>
                </c:pt>
                <c:pt idx="276">
                  <c:v>78.040000000000006</c:v>
                </c:pt>
                <c:pt idx="277">
                  <c:v>77.921000000000006</c:v>
                </c:pt>
                <c:pt idx="278">
                  <c:v>77.921000000000006</c:v>
                </c:pt>
                <c:pt idx="279">
                  <c:v>77.801000000000002</c:v>
                </c:pt>
                <c:pt idx="280">
                  <c:v>77.680999999999983</c:v>
                </c:pt>
                <c:pt idx="281">
                  <c:v>77.56</c:v>
                </c:pt>
                <c:pt idx="282">
                  <c:v>77.56</c:v>
                </c:pt>
                <c:pt idx="283">
                  <c:v>77.313999999999993</c:v>
                </c:pt>
                <c:pt idx="284">
                  <c:v>77.313999999999993</c:v>
                </c:pt>
                <c:pt idx="285">
                  <c:v>77.187999999999988</c:v>
                </c:pt>
                <c:pt idx="286">
                  <c:v>77.187999999999988</c:v>
                </c:pt>
                <c:pt idx="287">
                  <c:v>76.930999999999997</c:v>
                </c:pt>
                <c:pt idx="288">
                  <c:v>76.930999999999997</c:v>
                </c:pt>
                <c:pt idx="289">
                  <c:v>76.8</c:v>
                </c:pt>
                <c:pt idx="290">
                  <c:v>76.8</c:v>
                </c:pt>
                <c:pt idx="291">
                  <c:v>76.8</c:v>
                </c:pt>
                <c:pt idx="292">
                  <c:v>76.8</c:v>
                </c:pt>
                <c:pt idx="293">
                  <c:v>76.8</c:v>
                </c:pt>
                <c:pt idx="294">
                  <c:v>76.8</c:v>
                </c:pt>
                <c:pt idx="295">
                  <c:v>76.661000000000001</c:v>
                </c:pt>
                <c:pt idx="296">
                  <c:v>76.661000000000001</c:v>
                </c:pt>
                <c:pt idx="297">
                  <c:v>76.661000000000001</c:v>
                </c:pt>
                <c:pt idx="298">
                  <c:v>76.521000000000001</c:v>
                </c:pt>
                <c:pt idx="299">
                  <c:v>76.381999999999991</c:v>
                </c:pt>
                <c:pt idx="300">
                  <c:v>76.381999999999991</c:v>
                </c:pt>
                <c:pt idx="301">
                  <c:v>76.381999999999991</c:v>
                </c:pt>
                <c:pt idx="302">
                  <c:v>76.241000000000227</c:v>
                </c:pt>
                <c:pt idx="303">
                  <c:v>76.100999999999999</c:v>
                </c:pt>
                <c:pt idx="304">
                  <c:v>75.819999999999993</c:v>
                </c:pt>
                <c:pt idx="305">
                  <c:v>75.819999999999993</c:v>
                </c:pt>
                <c:pt idx="306">
                  <c:v>75.819999999999993</c:v>
                </c:pt>
                <c:pt idx="307">
                  <c:v>75.819999999999993</c:v>
                </c:pt>
                <c:pt idx="308">
                  <c:v>75.819999999999993</c:v>
                </c:pt>
                <c:pt idx="309">
                  <c:v>75.819999999999993</c:v>
                </c:pt>
                <c:pt idx="310">
                  <c:v>75.819999999999993</c:v>
                </c:pt>
                <c:pt idx="311">
                  <c:v>75.819999999999993</c:v>
                </c:pt>
                <c:pt idx="312">
                  <c:v>75.819999999999993</c:v>
                </c:pt>
                <c:pt idx="313">
                  <c:v>75.819999999999993</c:v>
                </c:pt>
                <c:pt idx="314">
                  <c:v>75.819999999999993</c:v>
                </c:pt>
                <c:pt idx="315">
                  <c:v>75.819999999999993</c:v>
                </c:pt>
                <c:pt idx="316">
                  <c:v>75.677999999999983</c:v>
                </c:pt>
                <c:pt idx="317">
                  <c:v>75.677999999999983</c:v>
                </c:pt>
                <c:pt idx="318">
                  <c:v>75.677999999999983</c:v>
                </c:pt>
                <c:pt idx="319">
                  <c:v>75.677999999999983</c:v>
                </c:pt>
                <c:pt idx="320">
                  <c:v>75.677999999999983</c:v>
                </c:pt>
                <c:pt idx="321">
                  <c:v>75.388999999999982</c:v>
                </c:pt>
                <c:pt idx="322">
                  <c:v>75.388999999999982</c:v>
                </c:pt>
                <c:pt idx="323">
                  <c:v>75.388999999999982</c:v>
                </c:pt>
                <c:pt idx="324">
                  <c:v>75.388999999999982</c:v>
                </c:pt>
                <c:pt idx="325">
                  <c:v>75.244000000000227</c:v>
                </c:pt>
                <c:pt idx="326">
                  <c:v>74.949000000000026</c:v>
                </c:pt>
                <c:pt idx="327">
                  <c:v>74.949000000000026</c:v>
                </c:pt>
                <c:pt idx="328">
                  <c:v>74.801000000000002</c:v>
                </c:pt>
                <c:pt idx="329">
                  <c:v>74.651999999999987</c:v>
                </c:pt>
                <c:pt idx="330">
                  <c:v>74.651999999999987</c:v>
                </c:pt>
                <c:pt idx="331">
                  <c:v>74.501000000000005</c:v>
                </c:pt>
                <c:pt idx="332">
                  <c:v>74.346999999999994</c:v>
                </c:pt>
                <c:pt idx="333">
                  <c:v>74.346999999999994</c:v>
                </c:pt>
                <c:pt idx="334">
                  <c:v>74.191000000000003</c:v>
                </c:pt>
                <c:pt idx="335">
                  <c:v>74.191000000000003</c:v>
                </c:pt>
                <c:pt idx="336">
                  <c:v>74.191000000000003</c:v>
                </c:pt>
                <c:pt idx="337">
                  <c:v>73.85899999999998</c:v>
                </c:pt>
                <c:pt idx="338">
                  <c:v>73.85899999999998</c:v>
                </c:pt>
                <c:pt idx="339">
                  <c:v>73.85899999999998</c:v>
                </c:pt>
                <c:pt idx="340">
                  <c:v>73.85899999999998</c:v>
                </c:pt>
                <c:pt idx="341">
                  <c:v>73.85899999999998</c:v>
                </c:pt>
                <c:pt idx="342">
                  <c:v>73.85899999999998</c:v>
                </c:pt>
                <c:pt idx="343">
                  <c:v>73.506</c:v>
                </c:pt>
                <c:pt idx="344">
                  <c:v>73.506</c:v>
                </c:pt>
                <c:pt idx="345">
                  <c:v>73.151999999999987</c:v>
                </c:pt>
                <c:pt idx="346">
                  <c:v>73.151999999999987</c:v>
                </c:pt>
                <c:pt idx="347">
                  <c:v>73.151999999999987</c:v>
                </c:pt>
                <c:pt idx="348">
                  <c:v>72.974000000000004</c:v>
                </c:pt>
                <c:pt idx="349">
                  <c:v>72.974000000000004</c:v>
                </c:pt>
                <c:pt idx="350">
                  <c:v>72.796000000000006</c:v>
                </c:pt>
                <c:pt idx="351">
                  <c:v>72.796000000000006</c:v>
                </c:pt>
                <c:pt idx="352">
                  <c:v>72.796000000000006</c:v>
                </c:pt>
                <c:pt idx="353">
                  <c:v>72.796000000000006</c:v>
                </c:pt>
                <c:pt idx="354">
                  <c:v>72.617999999999995</c:v>
                </c:pt>
                <c:pt idx="355">
                  <c:v>72.617999999999995</c:v>
                </c:pt>
                <c:pt idx="356">
                  <c:v>72.617999999999995</c:v>
                </c:pt>
                <c:pt idx="357">
                  <c:v>72.617999999999995</c:v>
                </c:pt>
                <c:pt idx="358">
                  <c:v>72.617999999999995</c:v>
                </c:pt>
                <c:pt idx="359">
                  <c:v>72.438999999999993</c:v>
                </c:pt>
                <c:pt idx="360">
                  <c:v>72.438999999999993</c:v>
                </c:pt>
                <c:pt idx="361">
                  <c:v>72.438999999999993</c:v>
                </c:pt>
                <c:pt idx="362">
                  <c:v>72.260000000000005</c:v>
                </c:pt>
                <c:pt idx="363">
                  <c:v>72.260000000000005</c:v>
                </c:pt>
                <c:pt idx="364">
                  <c:v>72.08</c:v>
                </c:pt>
                <c:pt idx="365">
                  <c:v>72.08</c:v>
                </c:pt>
                <c:pt idx="366">
                  <c:v>71.539000000000001</c:v>
                </c:pt>
                <c:pt idx="367">
                  <c:v>71.539000000000001</c:v>
                </c:pt>
                <c:pt idx="368">
                  <c:v>71.539000000000001</c:v>
                </c:pt>
                <c:pt idx="369">
                  <c:v>71.539000000000001</c:v>
                </c:pt>
                <c:pt idx="370">
                  <c:v>71.35599999999998</c:v>
                </c:pt>
                <c:pt idx="371">
                  <c:v>71.35599999999998</c:v>
                </c:pt>
                <c:pt idx="372">
                  <c:v>71.171999999999983</c:v>
                </c:pt>
                <c:pt idx="373">
                  <c:v>71.171999999999983</c:v>
                </c:pt>
                <c:pt idx="374">
                  <c:v>70.986000000000004</c:v>
                </c:pt>
                <c:pt idx="375">
                  <c:v>70.986000000000004</c:v>
                </c:pt>
                <c:pt idx="376">
                  <c:v>70.986000000000004</c:v>
                </c:pt>
                <c:pt idx="377">
                  <c:v>70.986000000000004</c:v>
                </c:pt>
                <c:pt idx="378">
                  <c:v>70.986000000000004</c:v>
                </c:pt>
                <c:pt idx="379">
                  <c:v>70.792000000000002</c:v>
                </c:pt>
                <c:pt idx="380">
                  <c:v>70.792000000000002</c:v>
                </c:pt>
                <c:pt idx="381">
                  <c:v>70.792000000000002</c:v>
                </c:pt>
                <c:pt idx="382">
                  <c:v>70.792000000000002</c:v>
                </c:pt>
                <c:pt idx="383">
                  <c:v>70.792000000000002</c:v>
                </c:pt>
                <c:pt idx="384">
                  <c:v>70.792000000000002</c:v>
                </c:pt>
                <c:pt idx="385">
                  <c:v>70.792000000000002</c:v>
                </c:pt>
                <c:pt idx="386">
                  <c:v>70.792000000000002</c:v>
                </c:pt>
                <c:pt idx="387">
                  <c:v>70.792000000000002</c:v>
                </c:pt>
                <c:pt idx="388">
                  <c:v>70.792000000000002</c:v>
                </c:pt>
                <c:pt idx="389">
                  <c:v>70.792000000000002</c:v>
                </c:pt>
                <c:pt idx="390">
                  <c:v>70.792000000000002</c:v>
                </c:pt>
                <c:pt idx="391">
                  <c:v>70.792000000000002</c:v>
                </c:pt>
                <c:pt idx="392">
                  <c:v>70.792000000000002</c:v>
                </c:pt>
                <c:pt idx="393">
                  <c:v>70.792000000000002</c:v>
                </c:pt>
                <c:pt idx="394">
                  <c:v>70.792000000000002</c:v>
                </c:pt>
                <c:pt idx="395">
                  <c:v>70.792000000000002</c:v>
                </c:pt>
                <c:pt idx="396">
                  <c:v>70.792000000000002</c:v>
                </c:pt>
                <c:pt idx="397">
                  <c:v>70.792000000000002</c:v>
                </c:pt>
                <c:pt idx="398">
                  <c:v>70.549000000000007</c:v>
                </c:pt>
                <c:pt idx="399">
                  <c:v>70.549000000000007</c:v>
                </c:pt>
                <c:pt idx="400">
                  <c:v>70.549000000000007</c:v>
                </c:pt>
                <c:pt idx="401">
                  <c:v>70.549000000000007</c:v>
                </c:pt>
                <c:pt idx="402">
                  <c:v>70.304000000000002</c:v>
                </c:pt>
                <c:pt idx="403">
                  <c:v>70.304000000000002</c:v>
                </c:pt>
                <c:pt idx="404">
                  <c:v>70.304000000000002</c:v>
                </c:pt>
                <c:pt idx="405">
                  <c:v>70.057999999999993</c:v>
                </c:pt>
                <c:pt idx="406">
                  <c:v>70.057999999999993</c:v>
                </c:pt>
                <c:pt idx="407">
                  <c:v>69.812000000000012</c:v>
                </c:pt>
                <c:pt idx="408">
                  <c:v>69.812000000000012</c:v>
                </c:pt>
                <c:pt idx="409">
                  <c:v>69.566000000000003</c:v>
                </c:pt>
                <c:pt idx="410">
                  <c:v>69.566000000000003</c:v>
                </c:pt>
                <c:pt idx="411">
                  <c:v>69.566000000000003</c:v>
                </c:pt>
                <c:pt idx="412">
                  <c:v>69.566000000000003</c:v>
                </c:pt>
                <c:pt idx="413">
                  <c:v>69.566000000000003</c:v>
                </c:pt>
                <c:pt idx="414">
                  <c:v>69.316999999999993</c:v>
                </c:pt>
                <c:pt idx="415">
                  <c:v>69.316999999999993</c:v>
                </c:pt>
                <c:pt idx="416">
                  <c:v>69.316999999999993</c:v>
                </c:pt>
                <c:pt idx="417">
                  <c:v>69.316999999999993</c:v>
                </c:pt>
                <c:pt idx="418">
                  <c:v>69.066000000000003</c:v>
                </c:pt>
                <c:pt idx="419">
                  <c:v>69.066000000000003</c:v>
                </c:pt>
                <c:pt idx="420">
                  <c:v>69.066000000000003</c:v>
                </c:pt>
                <c:pt idx="421">
                  <c:v>69.066000000000003</c:v>
                </c:pt>
                <c:pt idx="422">
                  <c:v>69.066000000000003</c:v>
                </c:pt>
                <c:pt idx="423">
                  <c:v>69.066000000000003</c:v>
                </c:pt>
                <c:pt idx="424">
                  <c:v>69.066000000000003</c:v>
                </c:pt>
                <c:pt idx="425">
                  <c:v>69.066000000000003</c:v>
                </c:pt>
                <c:pt idx="426">
                  <c:v>69.066000000000003</c:v>
                </c:pt>
                <c:pt idx="427">
                  <c:v>69.066000000000003</c:v>
                </c:pt>
                <c:pt idx="428">
                  <c:v>69.066000000000003</c:v>
                </c:pt>
                <c:pt idx="429">
                  <c:v>69.066000000000003</c:v>
                </c:pt>
                <c:pt idx="430">
                  <c:v>69.066000000000003</c:v>
                </c:pt>
                <c:pt idx="431">
                  <c:v>69.066000000000003</c:v>
                </c:pt>
                <c:pt idx="432">
                  <c:v>69.066000000000003</c:v>
                </c:pt>
              </c:numCache>
            </c:numRef>
          </c:yVal>
        </c:ser>
        <c:ser>
          <c:idx val="1"/>
          <c:order val="1"/>
          <c:tx>
            <c:strRef>
              <c:f>Sheet1!$C$1</c:f>
              <c:strCache>
                <c:ptCount val="1"/>
                <c:pt idx="0">
                  <c:v>Polyclonal induction (N = 1,237)</c:v>
                </c:pt>
              </c:strCache>
            </c:strRef>
          </c:tx>
          <c:spPr>
            <a:ln w="41275">
              <a:solidFill>
                <a:srgbClr val="FF0000"/>
              </a:solidFill>
              <a:prstDash val="solid"/>
            </a:ln>
          </c:spPr>
          <c:marker>
            <c:symbol val="none"/>
          </c:marker>
          <c:xVal>
            <c:numRef>
              <c:f>Sheet1!$A$2:$A$434</c:f>
              <c:numCache>
                <c:formatCode>General</c:formatCode>
                <c:ptCount val="433"/>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0.31250000000000161</c:v>
                </c:pt>
                <c:pt idx="16">
                  <c:v>0.33330000000000287</c:v>
                </c:pt>
                <c:pt idx="17">
                  <c:v>0.35420000000000001</c:v>
                </c:pt>
                <c:pt idx="18">
                  <c:v>0.37500000000000161</c:v>
                </c:pt>
                <c:pt idx="19">
                  <c:v>0.39580000000000287</c:v>
                </c:pt>
                <c:pt idx="20">
                  <c:v>0.41670000000000001</c:v>
                </c:pt>
                <c:pt idx="21">
                  <c:v>0.43750000000000161</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0.62500000000000333</c:v>
                </c:pt>
                <c:pt idx="31">
                  <c:v>0.64580000000000415</c:v>
                </c:pt>
                <c:pt idx="32">
                  <c:v>0.66670000000000484</c:v>
                </c:pt>
                <c:pt idx="33">
                  <c:v>0.6875</c:v>
                </c:pt>
                <c:pt idx="34">
                  <c:v>0.70830000000000004</c:v>
                </c:pt>
                <c:pt idx="35">
                  <c:v>0.72920000000000063</c:v>
                </c:pt>
                <c:pt idx="36">
                  <c:v>0.75000000000000333</c:v>
                </c:pt>
                <c:pt idx="37">
                  <c:v>0.77080000000000415</c:v>
                </c:pt>
                <c:pt idx="38">
                  <c:v>0.79170000000000063</c:v>
                </c:pt>
                <c:pt idx="39">
                  <c:v>0.8125</c:v>
                </c:pt>
                <c:pt idx="40">
                  <c:v>0.83330000000000004</c:v>
                </c:pt>
                <c:pt idx="41">
                  <c:v>0.85420000000000063</c:v>
                </c:pt>
                <c:pt idx="42">
                  <c:v>0.87500000000000333</c:v>
                </c:pt>
                <c:pt idx="43">
                  <c:v>0.89580000000000004</c:v>
                </c:pt>
                <c:pt idx="44">
                  <c:v>0.91670000000000063</c:v>
                </c:pt>
                <c:pt idx="45">
                  <c:v>0.9375</c:v>
                </c:pt>
                <c:pt idx="46">
                  <c:v>0.95830000000000004</c:v>
                </c:pt>
                <c:pt idx="47">
                  <c:v>0.97920000000000063</c:v>
                </c:pt>
                <c:pt idx="48">
                  <c:v>1</c:v>
                </c:pt>
                <c:pt idx="49">
                  <c:v>1.0207999999999935</c:v>
                </c:pt>
                <c:pt idx="50">
                  <c:v>1.0416999999999919</c:v>
                </c:pt>
                <c:pt idx="51">
                  <c:v>1.0625</c:v>
                </c:pt>
                <c:pt idx="52">
                  <c:v>1.0832999999999935</c:v>
                </c:pt>
                <c:pt idx="53">
                  <c:v>1.1042000000000001</c:v>
                </c:pt>
                <c:pt idx="54">
                  <c:v>1.125</c:v>
                </c:pt>
                <c:pt idx="55">
                  <c:v>1.1457999999999935</c:v>
                </c:pt>
                <c:pt idx="56">
                  <c:v>1.1667000000000001</c:v>
                </c:pt>
                <c:pt idx="57">
                  <c:v>1.1875</c:v>
                </c:pt>
                <c:pt idx="58">
                  <c:v>1.2082999999999935</c:v>
                </c:pt>
                <c:pt idx="59">
                  <c:v>1.2291999999999919</c:v>
                </c:pt>
                <c:pt idx="60">
                  <c:v>1.25</c:v>
                </c:pt>
                <c:pt idx="61">
                  <c:v>1.2707999999999935</c:v>
                </c:pt>
                <c:pt idx="62">
                  <c:v>1.2916999999999919</c:v>
                </c:pt>
                <c:pt idx="63">
                  <c:v>1.3125</c:v>
                </c:pt>
                <c:pt idx="64">
                  <c:v>1.3332999999999935</c:v>
                </c:pt>
                <c:pt idx="65">
                  <c:v>1.3542000000000001</c:v>
                </c:pt>
                <c:pt idx="66">
                  <c:v>1.375</c:v>
                </c:pt>
                <c:pt idx="67">
                  <c:v>1.3957999999999935</c:v>
                </c:pt>
                <c:pt idx="68">
                  <c:v>1.4166999999999919</c:v>
                </c:pt>
                <c:pt idx="69">
                  <c:v>1.4374999999999889</c:v>
                </c:pt>
                <c:pt idx="70">
                  <c:v>1.4582999999999935</c:v>
                </c:pt>
                <c:pt idx="71">
                  <c:v>1.4791999999999919</c:v>
                </c:pt>
                <c:pt idx="72">
                  <c:v>1.5</c:v>
                </c:pt>
                <c:pt idx="73">
                  <c:v>1.5207999999999935</c:v>
                </c:pt>
                <c:pt idx="74">
                  <c:v>1.5416999999999919</c:v>
                </c:pt>
                <c:pt idx="75">
                  <c:v>1.5625</c:v>
                </c:pt>
                <c:pt idx="76">
                  <c:v>1.5832999999999935</c:v>
                </c:pt>
                <c:pt idx="77">
                  <c:v>1.6042000000000001</c:v>
                </c:pt>
                <c:pt idx="78">
                  <c:v>1.625</c:v>
                </c:pt>
                <c:pt idx="79">
                  <c:v>1.6457999999999935</c:v>
                </c:pt>
                <c:pt idx="80">
                  <c:v>1.6667000000000001</c:v>
                </c:pt>
                <c:pt idx="81">
                  <c:v>1.6875</c:v>
                </c:pt>
                <c:pt idx="82">
                  <c:v>1.7082999999999935</c:v>
                </c:pt>
                <c:pt idx="83">
                  <c:v>1.7291999999999919</c:v>
                </c:pt>
                <c:pt idx="84">
                  <c:v>1.75</c:v>
                </c:pt>
                <c:pt idx="85">
                  <c:v>1.7707999999999935</c:v>
                </c:pt>
                <c:pt idx="86">
                  <c:v>1.7916999999999919</c:v>
                </c:pt>
                <c:pt idx="87">
                  <c:v>1.8125</c:v>
                </c:pt>
                <c:pt idx="88">
                  <c:v>1.8332999999999935</c:v>
                </c:pt>
                <c:pt idx="89">
                  <c:v>1.8542000000000001</c:v>
                </c:pt>
                <c:pt idx="90">
                  <c:v>1.875</c:v>
                </c:pt>
                <c:pt idx="91">
                  <c:v>1.8957999999999935</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2.187500000000016</c:v>
                </c:pt>
                <c:pt idx="106">
                  <c:v>2.2082999999999999</c:v>
                </c:pt>
                <c:pt idx="107">
                  <c:v>2.2292000000000001</c:v>
                </c:pt>
                <c:pt idx="108">
                  <c:v>2.25</c:v>
                </c:pt>
                <c:pt idx="109">
                  <c:v>2.2707999999999999</c:v>
                </c:pt>
                <c:pt idx="110">
                  <c:v>2.2917000000000001</c:v>
                </c:pt>
                <c:pt idx="111">
                  <c:v>2.3124999999999805</c:v>
                </c:pt>
                <c:pt idx="112">
                  <c:v>2.3332999999999977</c:v>
                </c:pt>
                <c:pt idx="113">
                  <c:v>2.3541999999999987</c:v>
                </c:pt>
                <c:pt idx="114">
                  <c:v>2.3749999999999987</c:v>
                </c:pt>
                <c:pt idx="115">
                  <c:v>2.3957999999999977</c:v>
                </c:pt>
                <c:pt idx="116">
                  <c:v>2.4166999999999823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2.687500000000016</c:v>
                </c:pt>
                <c:pt idx="130">
                  <c:v>2.7082999999999999</c:v>
                </c:pt>
                <c:pt idx="131">
                  <c:v>2.7292000000000001</c:v>
                </c:pt>
                <c:pt idx="132">
                  <c:v>2.75</c:v>
                </c:pt>
                <c:pt idx="133">
                  <c:v>2.7707999999999999</c:v>
                </c:pt>
                <c:pt idx="134">
                  <c:v>2.7917000000000001</c:v>
                </c:pt>
                <c:pt idx="135">
                  <c:v>2.8124999999999805</c:v>
                </c:pt>
                <c:pt idx="136">
                  <c:v>2.8332999999999977</c:v>
                </c:pt>
                <c:pt idx="137">
                  <c:v>2.8541999999999987</c:v>
                </c:pt>
                <c:pt idx="138">
                  <c:v>2.8749999999999987</c:v>
                </c:pt>
                <c:pt idx="139">
                  <c:v>2.8957999999999977</c:v>
                </c:pt>
                <c:pt idx="140">
                  <c:v>2.9166999999999823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3.187500000000016</c:v>
                </c:pt>
                <c:pt idx="154">
                  <c:v>3.2082999999999999</c:v>
                </c:pt>
                <c:pt idx="155">
                  <c:v>3.2292000000000001</c:v>
                </c:pt>
                <c:pt idx="156">
                  <c:v>3.25</c:v>
                </c:pt>
                <c:pt idx="157">
                  <c:v>3.2707999999999999</c:v>
                </c:pt>
                <c:pt idx="158">
                  <c:v>3.2917000000000001</c:v>
                </c:pt>
                <c:pt idx="159">
                  <c:v>3.3124999999999805</c:v>
                </c:pt>
                <c:pt idx="160">
                  <c:v>3.3332999999999977</c:v>
                </c:pt>
                <c:pt idx="161">
                  <c:v>3.3541999999999987</c:v>
                </c:pt>
                <c:pt idx="162">
                  <c:v>3.3749999999999987</c:v>
                </c:pt>
                <c:pt idx="163">
                  <c:v>3.3957999999999977</c:v>
                </c:pt>
                <c:pt idx="164">
                  <c:v>3.4166999999999823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3.687500000000016</c:v>
                </c:pt>
                <c:pt idx="178">
                  <c:v>3.7082999999999999</c:v>
                </c:pt>
                <c:pt idx="179">
                  <c:v>3.7292000000000001</c:v>
                </c:pt>
                <c:pt idx="180">
                  <c:v>3.75</c:v>
                </c:pt>
                <c:pt idx="181">
                  <c:v>3.7707999999999999</c:v>
                </c:pt>
                <c:pt idx="182">
                  <c:v>3.7917000000000001</c:v>
                </c:pt>
                <c:pt idx="183">
                  <c:v>3.8124999999999805</c:v>
                </c:pt>
                <c:pt idx="184">
                  <c:v>3.8332999999999977</c:v>
                </c:pt>
                <c:pt idx="185">
                  <c:v>3.8541999999999987</c:v>
                </c:pt>
                <c:pt idx="186">
                  <c:v>3.8749999999999987</c:v>
                </c:pt>
                <c:pt idx="187">
                  <c:v>3.8957999999999977</c:v>
                </c:pt>
                <c:pt idx="188">
                  <c:v>3.9166999999999823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4.1249999999999671</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4.4792000000000414</c:v>
                </c:pt>
                <c:pt idx="216">
                  <c:v>4.5</c:v>
                </c:pt>
                <c:pt idx="217">
                  <c:v>4.5207999999999995</c:v>
                </c:pt>
                <c:pt idx="218">
                  <c:v>4.5417000000000014</c:v>
                </c:pt>
                <c:pt idx="219">
                  <c:v>4.5624999999999956</c:v>
                </c:pt>
                <c:pt idx="220">
                  <c:v>4.5833000000000004</c:v>
                </c:pt>
                <c:pt idx="221">
                  <c:v>4.6041999999999845</c:v>
                </c:pt>
                <c:pt idx="222">
                  <c:v>4.6249999999999671</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4.9792000000000414</c:v>
                </c:pt>
                <c:pt idx="240">
                  <c:v>5</c:v>
                </c:pt>
                <c:pt idx="241">
                  <c:v>5.0207999999999995</c:v>
                </c:pt>
                <c:pt idx="242">
                  <c:v>5.0417000000000014</c:v>
                </c:pt>
                <c:pt idx="243">
                  <c:v>5.0624999999999956</c:v>
                </c:pt>
                <c:pt idx="244">
                  <c:v>5.0833000000000004</c:v>
                </c:pt>
                <c:pt idx="245">
                  <c:v>5.1041999999999845</c:v>
                </c:pt>
                <c:pt idx="246">
                  <c:v>5.1249999999999671</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5.4792000000000414</c:v>
                </c:pt>
                <c:pt idx="264">
                  <c:v>5.5</c:v>
                </c:pt>
                <c:pt idx="265">
                  <c:v>5.5207999999999995</c:v>
                </c:pt>
                <c:pt idx="266">
                  <c:v>5.5417000000000014</c:v>
                </c:pt>
                <c:pt idx="267">
                  <c:v>5.5624999999999956</c:v>
                </c:pt>
                <c:pt idx="268">
                  <c:v>5.5833000000000004</c:v>
                </c:pt>
                <c:pt idx="269">
                  <c:v>5.6041999999999845</c:v>
                </c:pt>
                <c:pt idx="270">
                  <c:v>5.6249999999999671</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5.9792000000000414</c:v>
                </c:pt>
                <c:pt idx="288">
                  <c:v>6</c:v>
                </c:pt>
                <c:pt idx="289">
                  <c:v>6.0207999999999995</c:v>
                </c:pt>
                <c:pt idx="290">
                  <c:v>6.0417000000000014</c:v>
                </c:pt>
                <c:pt idx="291">
                  <c:v>6.0624999999999956</c:v>
                </c:pt>
                <c:pt idx="292">
                  <c:v>6.0833000000000004</c:v>
                </c:pt>
                <c:pt idx="293">
                  <c:v>6.1041999999999845</c:v>
                </c:pt>
                <c:pt idx="294">
                  <c:v>6.1249999999999671</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6.4792000000000414</c:v>
                </c:pt>
                <c:pt idx="312">
                  <c:v>6.5</c:v>
                </c:pt>
                <c:pt idx="313">
                  <c:v>6.5207999999999995</c:v>
                </c:pt>
                <c:pt idx="314">
                  <c:v>6.5417000000000014</c:v>
                </c:pt>
                <c:pt idx="315">
                  <c:v>6.5624999999999956</c:v>
                </c:pt>
                <c:pt idx="316">
                  <c:v>6.5833000000000004</c:v>
                </c:pt>
                <c:pt idx="317">
                  <c:v>6.6041999999999845</c:v>
                </c:pt>
                <c:pt idx="318">
                  <c:v>6.6249999999999671</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6.9792000000000414</c:v>
                </c:pt>
                <c:pt idx="336">
                  <c:v>7</c:v>
                </c:pt>
                <c:pt idx="337">
                  <c:v>7.0207999999999995</c:v>
                </c:pt>
                <c:pt idx="338">
                  <c:v>7.0417000000000014</c:v>
                </c:pt>
                <c:pt idx="339">
                  <c:v>7.0624999999999956</c:v>
                </c:pt>
                <c:pt idx="340">
                  <c:v>7.0833000000000004</c:v>
                </c:pt>
                <c:pt idx="341">
                  <c:v>7.1041999999999845</c:v>
                </c:pt>
                <c:pt idx="342">
                  <c:v>7.1249999999999671</c:v>
                </c:pt>
                <c:pt idx="343">
                  <c:v>7.1457999999999995</c:v>
                </c:pt>
                <c:pt idx="344">
                  <c:v>7.1666999999999996</c:v>
                </c:pt>
                <c:pt idx="345">
                  <c:v>7.1874999999999956</c:v>
                </c:pt>
                <c:pt idx="346">
                  <c:v>7.2083000000000004</c:v>
                </c:pt>
                <c:pt idx="347">
                  <c:v>7.2291999999999996</c:v>
                </c:pt>
                <c:pt idx="348">
                  <c:v>7.25</c:v>
                </c:pt>
                <c:pt idx="349">
                  <c:v>7.2708000000000004</c:v>
                </c:pt>
                <c:pt idx="350">
                  <c:v>7.2917000000000014</c:v>
                </c:pt>
                <c:pt idx="351">
                  <c:v>7.3124999999999956</c:v>
                </c:pt>
                <c:pt idx="352">
                  <c:v>7.3333000000000004</c:v>
                </c:pt>
                <c:pt idx="353">
                  <c:v>7.3541999999999845</c:v>
                </c:pt>
                <c:pt idx="354">
                  <c:v>7.375</c:v>
                </c:pt>
                <c:pt idx="355">
                  <c:v>7.3957999999999995</c:v>
                </c:pt>
                <c:pt idx="356">
                  <c:v>7.4167000000000014</c:v>
                </c:pt>
                <c:pt idx="357">
                  <c:v>7.4375</c:v>
                </c:pt>
                <c:pt idx="358">
                  <c:v>7.4583000000000004</c:v>
                </c:pt>
                <c:pt idx="359">
                  <c:v>7.4792000000000414</c:v>
                </c:pt>
                <c:pt idx="360">
                  <c:v>7.5</c:v>
                </c:pt>
                <c:pt idx="361">
                  <c:v>7.5207999999999995</c:v>
                </c:pt>
                <c:pt idx="362">
                  <c:v>7.5417000000000014</c:v>
                </c:pt>
                <c:pt idx="363">
                  <c:v>7.5624999999999956</c:v>
                </c:pt>
                <c:pt idx="364">
                  <c:v>7.5833000000000004</c:v>
                </c:pt>
                <c:pt idx="365">
                  <c:v>7.6041999999999845</c:v>
                </c:pt>
                <c:pt idx="366">
                  <c:v>7.6249999999999671</c:v>
                </c:pt>
                <c:pt idx="367">
                  <c:v>7.6457999999999995</c:v>
                </c:pt>
                <c:pt idx="368">
                  <c:v>7.6666999999999996</c:v>
                </c:pt>
                <c:pt idx="369">
                  <c:v>7.6874999999999956</c:v>
                </c:pt>
                <c:pt idx="370">
                  <c:v>7.7083000000000004</c:v>
                </c:pt>
                <c:pt idx="371">
                  <c:v>7.7291999999999996</c:v>
                </c:pt>
                <c:pt idx="372">
                  <c:v>7.75</c:v>
                </c:pt>
                <c:pt idx="373">
                  <c:v>7.7708000000000004</c:v>
                </c:pt>
                <c:pt idx="374">
                  <c:v>7.7917000000000014</c:v>
                </c:pt>
                <c:pt idx="375">
                  <c:v>7.8124999999999956</c:v>
                </c:pt>
                <c:pt idx="376">
                  <c:v>7.8333000000000004</c:v>
                </c:pt>
                <c:pt idx="377">
                  <c:v>7.8541999999999845</c:v>
                </c:pt>
                <c:pt idx="378">
                  <c:v>7.875</c:v>
                </c:pt>
                <c:pt idx="379">
                  <c:v>7.8957999999999995</c:v>
                </c:pt>
                <c:pt idx="380">
                  <c:v>7.9167000000000014</c:v>
                </c:pt>
                <c:pt idx="381">
                  <c:v>7.9375</c:v>
                </c:pt>
                <c:pt idx="382">
                  <c:v>7.9583000000000004</c:v>
                </c:pt>
                <c:pt idx="383">
                  <c:v>7.9792000000000414</c:v>
                </c:pt>
                <c:pt idx="384">
                  <c:v>8</c:v>
                </c:pt>
                <c:pt idx="385">
                  <c:v>8.0208000000000013</c:v>
                </c:pt>
                <c:pt idx="386">
                  <c:v>8.0416999999999987</c:v>
                </c:pt>
                <c:pt idx="387">
                  <c:v>8.0625000000000266</c:v>
                </c:pt>
                <c:pt idx="388">
                  <c:v>8.0833000000000013</c:v>
                </c:pt>
                <c:pt idx="389">
                  <c:v>8.1041999999999987</c:v>
                </c:pt>
                <c:pt idx="390">
                  <c:v>8.125</c:v>
                </c:pt>
                <c:pt idx="391">
                  <c:v>8.1458000000000013</c:v>
                </c:pt>
                <c:pt idx="392">
                  <c:v>8.1667000000000005</c:v>
                </c:pt>
                <c:pt idx="393">
                  <c:v>8.1875</c:v>
                </c:pt>
                <c:pt idx="394">
                  <c:v>8.2082999999999995</c:v>
                </c:pt>
                <c:pt idx="395">
                  <c:v>8.2291999999999987</c:v>
                </c:pt>
                <c:pt idx="396">
                  <c:v>8.25</c:v>
                </c:pt>
                <c:pt idx="397">
                  <c:v>8.2708000000000013</c:v>
                </c:pt>
                <c:pt idx="398">
                  <c:v>8.2916999999999987</c:v>
                </c:pt>
                <c:pt idx="399">
                  <c:v>8.3125000000000266</c:v>
                </c:pt>
                <c:pt idx="400">
                  <c:v>8.3333000000000013</c:v>
                </c:pt>
                <c:pt idx="401">
                  <c:v>8.3542000000000005</c:v>
                </c:pt>
                <c:pt idx="402">
                  <c:v>8.3750000000000266</c:v>
                </c:pt>
                <c:pt idx="403">
                  <c:v>8.3958000000000048</c:v>
                </c:pt>
                <c:pt idx="404">
                  <c:v>8.4167000000000005</c:v>
                </c:pt>
                <c:pt idx="405">
                  <c:v>8.4375</c:v>
                </c:pt>
                <c:pt idx="406">
                  <c:v>8.4583000000000013</c:v>
                </c:pt>
                <c:pt idx="407">
                  <c:v>8.4792000000000005</c:v>
                </c:pt>
                <c:pt idx="408">
                  <c:v>8.5</c:v>
                </c:pt>
                <c:pt idx="409">
                  <c:v>8.5208000000000013</c:v>
                </c:pt>
                <c:pt idx="410">
                  <c:v>8.5416999999999987</c:v>
                </c:pt>
                <c:pt idx="411">
                  <c:v>8.5625000000000266</c:v>
                </c:pt>
                <c:pt idx="412">
                  <c:v>8.5833000000000013</c:v>
                </c:pt>
                <c:pt idx="413">
                  <c:v>8.6041999999999987</c:v>
                </c:pt>
                <c:pt idx="414">
                  <c:v>8.625</c:v>
                </c:pt>
                <c:pt idx="415">
                  <c:v>8.6458000000000013</c:v>
                </c:pt>
                <c:pt idx="416">
                  <c:v>8.6667000000000005</c:v>
                </c:pt>
                <c:pt idx="417">
                  <c:v>8.6875</c:v>
                </c:pt>
                <c:pt idx="418">
                  <c:v>8.7082999999999995</c:v>
                </c:pt>
                <c:pt idx="419">
                  <c:v>8.7291999999999987</c:v>
                </c:pt>
                <c:pt idx="420">
                  <c:v>8.75</c:v>
                </c:pt>
                <c:pt idx="421">
                  <c:v>8.7708000000000013</c:v>
                </c:pt>
                <c:pt idx="422">
                  <c:v>8.7916999999999987</c:v>
                </c:pt>
                <c:pt idx="423">
                  <c:v>8.8125000000000266</c:v>
                </c:pt>
                <c:pt idx="424">
                  <c:v>8.8333000000000013</c:v>
                </c:pt>
                <c:pt idx="425">
                  <c:v>8.8542000000000005</c:v>
                </c:pt>
                <c:pt idx="426">
                  <c:v>8.8750000000000266</c:v>
                </c:pt>
                <c:pt idx="427">
                  <c:v>8.8958000000000048</c:v>
                </c:pt>
                <c:pt idx="428">
                  <c:v>8.9167000000000005</c:v>
                </c:pt>
                <c:pt idx="429">
                  <c:v>8.9375</c:v>
                </c:pt>
                <c:pt idx="430">
                  <c:v>8.9583000000000013</c:v>
                </c:pt>
                <c:pt idx="431">
                  <c:v>8.9792000000000005</c:v>
                </c:pt>
                <c:pt idx="432">
                  <c:v>9</c:v>
                </c:pt>
              </c:numCache>
            </c:numRef>
          </c:xVal>
          <c:yVal>
            <c:numRef>
              <c:f>Sheet1!$C$2:$C$434</c:f>
              <c:numCache>
                <c:formatCode>General</c:formatCode>
                <c:ptCount val="433"/>
                <c:pt idx="0">
                  <c:v>100</c:v>
                </c:pt>
                <c:pt idx="1">
                  <c:v>100</c:v>
                </c:pt>
                <c:pt idx="2">
                  <c:v>100</c:v>
                </c:pt>
                <c:pt idx="3">
                  <c:v>100</c:v>
                </c:pt>
                <c:pt idx="4">
                  <c:v>99.835999999999999</c:v>
                </c:pt>
                <c:pt idx="5">
                  <c:v>99.588999999999999</c:v>
                </c:pt>
                <c:pt idx="6">
                  <c:v>99.588999999999999</c:v>
                </c:pt>
                <c:pt idx="7">
                  <c:v>99.506</c:v>
                </c:pt>
                <c:pt idx="8">
                  <c:v>99.506</c:v>
                </c:pt>
                <c:pt idx="9">
                  <c:v>99.257999999999996</c:v>
                </c:pt>
                <c:pt idx="10">
                  <c:v>99.257999999999996</c:v>
                </c:pt>
                <c:pt idx="11">
                  <c:v>99.174999999999983</c:v>
                </c:pt>
                <c:pt idx="12">
                  <c:v>98.924999999999997</c:v>
                </c:pt>
                <c:pt idx="13">
                  <c:v>98.924999999999997</c:v>
                </c:pt>
                <c:pt idx="14">
                  <c:v>98.924999999999997</c:v>
                </c:pt>
                <c:pt idx="15">
                  <c:v>98.757999999999996</c:v>
                </c:pt>
                <c:pt idx="16">
                  <c:v>98.674999999999983</c:v>
                </c:pt>
                <c:pt idx="17">
                  <c:v>98.507999999999996</c:v>
                </c:pt>
                <c:pt idx="18">
                  <c:v>98.257000000000005</c:v>
                </c:pt>
                <c:pt idx="19">
                  <c:v>98.257000000000005</c:v>
                </c:pt>
                <c:pt idx="20">
                  <c:v>98.006</c:v>
                </c:pt>
                <c:pt idx="21">
                  <c:v>97.921999999999997</c:v>
                </c:pt>
                <c:pt idx="22">
                  <c:v>97.754999999999995</c:v>
                </c:pt>
                <c:pt idx="23">
                  <c:v>97.670999999999978</c:v>
                </c:pt>
                <c:pt idx="24">
                  <c:v>97.504000000000005</c:v>
                </c:pt>
                <c:pt idx="25">
                  <c:v>97.504000000000005</c:v>
                </c:pt>
                <c:pt idx="26">
                  <c:v>97.504000000000005</c:v>
                </c:pt>
                <c:pt idx="27">
                  <c:v>97.42</c:v>
                </c:pt>
                <c:pt idx="28">
                  <c:v>97.42</c:v>
                </c:pt>
                <c:pt idx="29">
                  <c:v>97.335999999999999</c:v>
                </c:pt>
                <c:pt idx="30">
                  <c:v>97.251000000000005</c:v>
                </c:pt>
                <c:pt idx="31">
                  <c:v>97.167000000000002</c:v>
                </c:pt>
                <c:pt idx="32">
                  <c:v>97.082999999999998</c:v>
                </c:pt>
                <c:pt idx="33">
                  <c:v>96.83</c:v>
                </c:pt>
                <c:pt idx="34">
                  <c:v>96.576999999999998</c:v>
                </c:pt>
                <c:pt idx="35">
                  <c:v>96.408000000000001</c:v>
                </c:pt>
                <c:pt idx="36">
                  <c:v>96.408000000000001</c:v>
                </c:pt>
                <c:pt idx="37">
                  <c:v>96.323999999999998</c:v>
                </c:pt>
                <c:pt idx="38">
                  <c:v>96.154999999999987</c:v>
                </c:pt>
                <c:pt idx="39">
                  <c:v>96.154999999999987</c:v>
                </c:pt>
                <c:pt idx="40">
                  <c:v>96.07</c:v>
                </c:pt>
                <c:pt idx="41">
                  <c:v>95.983999999999995</c:v>
                </c:pt>
                <c:pt idx="42">
                  <c:v>95.727999999999994</c:v>
                </c:pt>
                <c:pt idx="43">
                  <c:v>95.557999999999993</c:v>
                </c:pt>
                <c:pt idx="44">
                  <c:v>95.387</c:v>
                </c:pt>
                <c:pt idx="45">
                  <c:v>95.387</c:v>
                </c:pt>
                <c:pt idx="46">
                  <c:v>95.3</c:v>
                </c:pt>
                <c:pt idx="47">
                  <c:v>95.3</c:v>
                </c:pt>
                <c:pt idx="48">
                  <c:v>95.211000000000027</c:v>
                </c:pt>
                <c:pt idx="49">
                  <c:v>95.031000000000006</c:v>
                </c:pt>
                <c:pt idx="50">
                  <c:v>94.940000000000026</c:v>
                </c:pt>
                <c:pt idx="51">
                  <c:v>94.846999999999994</c:v>
                </c:pt>
                <c:pt idx="52">
                  <c:v>94.846999999999994</c:v>
                </c:pt>
                <c:pt idx="53">
                  <c:v>94.751999999999995</c:v>
                </c:pt>
                <c:pt idx="54">
                  <c:v>94.656999999999982</c:v>
                </c:pt>
                <c:pt idx="55">
                  <c:v>94.656999999999982</c:v>
                </c:pt>
                <c:pt idx="56">
                  <c:v>94.656999999999982</c:v>
                </c:pt>
                <c:pt idx="57">
                  <c:v>94.656999999999982</c:v>
                </c:pt>
                <c:pt idx="58">
                  <c:v>94.371999999999986</c:v>
                </c:pt>
                <c:pt idx="59">
                  <c:v>93.991000000000227</c:v>
                </c:pt>
                <c:pt idx="60">
                  <c:v>93.896000000000001</c:v>
                </c:pt>
                <c:pt idx="61">
                  <c:v>93.801000000000002</c:v>
                </c:pt>
                <c:pt idx="62">
                  <c:v>93.801000000000002</c:v>
                </c:pt>
                <c:pt idx="63">
                  <c:v>93.705000000000013</c:v>
                </c:pt>
                <c:pt idx="64">
                  <c:v>93.705000000000013</c:v>
                </c:pt>
                <c:pt idx="65">
                  <c:v>93.61</c:v>
                </c:pt>
                <c:pt idx="66">
                  <c:v>93.61</c:v>
                </c:pt>
                <c:pt idx="67">
                  <c:v>93.513999999999996</c:v>
                </c:pt>
                <c:pt idx="68">
                  <c:v>93.513999999999996</c:v>
                </c:pt>
                <c:pt idx="69">
                  <c:v>93.513999999999996</c:v>
                </c:pt>
                <c:pt idx="70">
                  <c:v>93.320999999999998</c:v>
                </c:pt>
                <c:pt idx="71">
                  <c:v>93.320999999999998</c:v>
                </c:pt>
                <c:pt idx="72">
                  <c:v>93.320999999999998</c:v>
                </c:pt>
                <c:pt idx="73">
                  <c:v>92.936000000000007</c:v>
                </c:pt>
                <c:pt idx="74">
                  <c:v>92.647000000000006</c:v>
                </c:pt>
                <c:pt idx="75">
                  <c:v>92.55</c:v>
                </c:pt>
                <c:pt idx="76">
                  <c:v>92.453000000000003</c:v>
                </c:pt>
                <c:pt idx="77">
                  <c:v>92.26</c:v>
                </c:pt>
                <c:pt idx="78">
                  <c:v>92.066999999999993</c:v>
                </c:pt>
                <c:pt idx="79">
                  <c:v>92.066999999999993</c:v>
                </c:pt>
                <c:pt idx="80">
                  <c:v>91.97</c:v>
                </c:pt>
                <c:pt idx="81">
                  <c:v>91.97</c:v>
                </c:pt>
                <c:pt idx="82">
                  <c:v>91.871999999999986</c:v>
                </c:pt>
                <c:pt idx="83">
                  <c:v>91.871999999999986</c:v>
                </c:pt>
                <c:pt idx="84">
                  <c:v>91.871999999999986</c:v>
                </c:pt>
                <c:pt idx="85">
                  <c:v>91.772999999999982</c:v>
                </c:pt>
                <c:pt idx="86">
                  <c:v>91.674999999999983</c:v>
                </c:pt>
                <c:pt idx="87">
                  <c:v>91.674999999999983</c:v>
                </c:pt>
                <c:pt idx="88">
                  <c:v>91.475999999999999</c:v>
                </c:pt>
                <c:pt idx="89">
                  <c:v>91.475999999999999</c:v>
                </c:pt>
                <c:pt idx="90">
                  <c:v>91.475999999999999</c:v>
                </c:pt>
                <c:pt idx="91">
                  <c:v>91.175999999999988</c:v>
                </c:pt>
                <c:pt idx="92">
                  <c:v>91.175999999999988</c:v>
                </c:pt>
                <c:pt idx="93">
                  <c:v>91.175999999999988</c:v>
                </c:pt>
                <c:pt idx="94">
                  <c:v>91.175999999999988</c:v>
                </c:pt>
                <c:pt idx="95">
                  <c:v>91.175999999999988</c:v>
                </c:pt>
                <c:pt idx="96">
                  <c:v>91.07</c:v>
                </c:pt>
                <c:pt idx="97">
                  <c:v>91.07</c:v>
                </c:pt>
                <c:pt idx="98">
                  <c:v>91.07</c:v>
                </c:pt>
                <c:pt idx="99">
                  <c:v>91.07</c:v>
                </c:pt>
                <c:pt idx="100">
                  <c:v>91.07</c:v>
                </c:pt>
                <c:pt idx="101">
                  <c:v>90.956000000000003</c:v>
                </c:pt>
                <c:pt idx="102">
                  <c:v>90.498999999999995</c:v>
                </c:pt>
                <c:pt idx="103">
                  <c:v>90.498999999999995</c:v>
                </c:pt>
                <c:pt idx="104">
                  <c:v>90.498999999999995</c:v>
                </c:pt>
                <c:pt idx="105">
                  <c:v>90.382999999999981</c:v>
                </c:pt>
                <c:pt idx="106">
                  <c:v>90.382999999999981</c:v>
                </c:pt>
                <c:pt idx="107">
                  <c:v>90.382999999999981</c:v>
                </c:pt>
                <c:pt idx="108">
                  <c:v>90.266999999999996</c:v>
                </c:pt>
                <c:pt idx="109">
                  <c:v>90.266999999999996</c:v>
                </c:pt>
                <c:pt idx="110">
                  <c:v>90.266999999999996</c:v>
                </c:pt>
                <c:pt idx="111">
                  <c:v>90.150999999999982</c:v>
                </c:pt>
                <c:pt idx="112">
                  <c:v>90.150999999999982</c:v>
                </c:pt>
                <c:pt idx="113">
                  <c:v>90.150999999999982</c:v>
                </c:pt>
                <c:pt idx="114">
                  <c:v>89.917000000000442</c:v>
                </c:pt>
                <c:pt idx="115">
                  <c:v>89.917000000000442</c:v>
                </c:pt>
                <c:pt idx="116">
                  <c:v>89.8</c:v>
                </c:pt>
                <c:pt idx="117">
                  <c:v>89.682999999999979</c:v>
                </c:pt>
                <c:pt idx="118">
                  <c:v>89.566000000000003</c:v>
                </c:pt>
                <c:pt idx="119">
                  <c:v>89.449000000000026</c:v>
                </c:pt>
                <c:pt idx="120">
                  <c:v>89.449000000000026</c:v>
                </c:pt>
                <c:pt idx="121">
                  <c:v>89.449000000000026</c:v>
                </c:pt>
                <c:pt idx="122">
                  <c:v>89.449000000000026</c:v>
                </c:pt>
                <c:pt idx="123">
                  <c:v>89.449000000000026</c:v>
                </c:pt>
                <c:pt idx="124">
                  <c:v>89.449000000000026</c:v>
                </c:pt>
                <c:pt idx="125">
                  <c:v>89.331000000000003</c:v>
                </c:pt>
                <c:pt idx="126">
                  <c:v>89.212999999999994</c:v>
                </c:pt>
                <c:pt idx="127">
                  <c:v>89.212999999999994</c:v>
                </c:pt>
                <c:pt idx="128">
                  <c:v>89.212999999999994</c:v>
                </c:pt>
                <c:pt idx="129">
                  <c:v>89.212999999999994</c:v>
                </c:pt>
                <c:pt idx="130">
                  <c:v>89.093000000000004</c:v>
                </c:pt>
                <c:pt idx="131">
                  <c:v>88.85299999999998</c:v>
                </c:pt>
                <c:pt idx="132">
                  <c:v>88.613</c:v>
                </c:pt>
                <c:pt idx="133">
                  <c:v>88.613</c:v>
                </c:pt>
                <c:pt idx="134">
                  <c:v>88.613</c:v>
                </c:pt>
                <c:pt idx="135">
                  <c:v>88.492000000000004</c:v>
                </c:pt>
                <c:pt idx="136">
                  <c:v>88.492000000000004</c:v>
                </c:pt>
                <c:pt idx="137">
                  <c:v>88.492000000000004</c:v>
                </c:pt>
                <c:pt idx="138">
                  <c:v>88.492000000000004</c:v>
                </c:pt>
                <c:pt idx="139">
                  <c:v>88.492000000000004</c:v>
                </c:pt>
                <c:pt idx="140">
                  <c:v>88.492000000000004</c:v>
                </c:pt>
                <c:pt idx="141">
                  <c:v>88.492000000000004</c:v>
                </c:pt>
                <c:pt idx="142">
                  <c:v>88.364000000000004</c:v>
                </c:pt>
                <c:pt idx="143">
                  <c:v>88.364000000000004</c:v>
                </c:pt>
                <c:pt idx="144">
                  <c:v>88.364000000000004</c:v>
                </c:pt>
                <c:pt idx="145">
                  <c:v>88.23</c:v>
                </c:pt>
                <c:pt idx="146">
                  <c:v>88.090999999999994</c:v>
                </c:pt>
                <c:pt idx="147">
                  <c:v>88.090999999999994</c:v>
                </c:pt>
                <c:pt idx="148">
                  <c:v>88.090999999999994</c:v>
                </c:pt>
                <c:pt idx="149">
                  <c:v>88.090999999999994</c:v>
                </c:pt>
                <c:pt idx="150">
                  <c:v>87.949000000000026</c:v>
                </c:pt>
                <c:pt idx="151">
                  <c:v>87.949000000000026</c:v>
                </c:pt>
                <c:pt idx="152">
                  <c:v>87.949000000000026</c:v>
                </c:pt>
                <c:pt idx="153">
                  <c:v>87.949000000000026</c:v>
                </c:pt>
                <c:pt idx="154">
                  <c:v>87.949000000000026</c:v>
                </c:pt>
                <c:pt idx="155">
                  <c:v>87.949000000000026</c:v>
                </c:pt>
                <c:pt idx="156">
                  <c:v>87.804999999999993</c:v>
                </c:pt>
                <c:pt idx="157">
                  <c:v>87.661999999999992</c:v>
                </c:pt>
                <c:pt idx="158">
                  <c:v>87.518000000000001</c:v>
                </c:pt>
                <c:pt idx="159">
                  <c:v>87.518000000000001</c:v>
                </c:pt>
                <c:pt idx="160">
                  <c:v>87.518000000000001</c:v>
                </c:pt>
                <c:pt idx="161">
                  <c:v>87.518000000000001</c:v>
                </c:pt>
                <c:pt idx="162">
                  <c:v>87.373999999999981</c:v>
                </c:pt>
                <c:pt idx="163">
                  <c:v>87.23</c:v>
                </c:pt>
                <c:pt idx="164">
                  <c:v>87.23</c:v>
                </c:pt>
                <c:pt idx="165">
                  <c:v>87.23</c:v>
                </c:pt>
                <c:pt idx="166">
                  <c:v>87.085999999999999</c:v>
                </c:pt>
                <c:pt idx="167">
                  <c:v>87.085999999999999</c:v>
                </c:pt>
                <c:pt idx="168">
                  <c:v>87.085999999999999</c:v>
                </c:pt>
                <c:pt idx="169">
                  <c:v>87.085999999999999</c:v>
                </c:pt>
                <c:pt idx="170">
                  <c:v>86.795000000000002</c:v>
                </c:pt>
                <c:pt idx="171">
                  <c:v>86.795000000000002</c:v>
                </c:pt>
                <c:pt idx="172">
                  <c:v>86.795000000000002</c:v>
                </c:pt>
                <c:pt idx="173">
                  <c:v>86.649000000000001</c:v>
                </c:pt>
                <c:pt idx="174">
                  <c:v>86.649000000000001</c:v>
                </c:pt>
                <c:pt idx="175">
                  <c:v>86.649000000000001</c:v>
                </c:pt>
                <c:pt idx="176">
                  <c:v>86.501999999999995</c:v>
                </c:pt>
                <c:pt idx="177">
                  <c:v>86.35499999999999</c:v>
                </c:pt>
                <c:pt idx="178">
                  <c:v>86.35499999999999</c:v>
                </c:pt>
                <c:pt idx="179">
                  <c:v>86.35499999999999</c:v>
                </c:pt>
                <c:pt idx="180">
                  <c:v>86.35499999999999</c:v>
                </c:pt>
                <c:pt idx="181">
                  <c:v>86.35499999999999</c:v>
                </c:pt>
                <c:pt idx="182">
                  <c:v>86.205000000000013</c:v>
                </c:pt>
                <c:pt idx="183">
                  <c:v>86.054000000000002</c:v>
                </c:pt>
                <c:pt idx="184">
                  <c:v>85.902000000000001</c:v>
                </c:pt>
                <c:pt idx="185">
                  <c:v>85.902000000000001</c:v>
                </c:pt>
                <c:pt idx="186">
                  <c:v>85.593000000000004</c:v>
                </c:pt>
                <c:pt idx="187">
                  <c:v>85.593000000000004</c:v>
                </c:pt>
                <c:pt idx="188">
                  <c:v>85.433000000000007</c:v>
                </c:pt>
                <c:pt idx="189">
                  <c:v>85.433000000000007</c:v>
                </c:pt>
                <c:pt idx="190">
                  <c:v>85.27</c:v>
                </c:pt>
                <c:pt idx="191">
                  <c:v>84.941000000000486</c:v>
                </c:pt>
                <c:pt idx="192">
                  <c:v>84.941000000000486</c:v>
                </c:pt>
                <c:pt idx="193">
                  <c:v>84.941000000000486</c:v>
                </c:pt>
                <c:pt idx="194">
                  <c:v>84.941000000000486</c:v>
                </c:pt>
                <c:pt idx="195">
                  <c:v>84.941000000000486</c:v>
                </c:pt>
                <c:pt idx="196">
                  <c:v>84.941000000000486</c:v>
                </c:pt>
                <c:pt idx="197">
                  <c:v>84.760999999999996</c:v>
                </c:pt>
                <c:pt idx="198">
                  <c:v>84.760999999999996</c:v>
                </c:pt>
                <c:pt idx="199">
                  <c:v>84.577999999999989</c:v>
                </c:pt>
                <c:pt idx="200">
                  <c:v>84.577999999999989</c:v>
                </c:pt>
                <c:pt idx="201">
                  <c:v>84.577999999999989</c:v>
                </c:pt>
                <c:pt idx="202">
                  <c:v>84.393000000000001</c:v>
                </c:pt>
                <c:pt idx="203">
                  <c:v>84.393000000000001</c:v>
                </c:pt>
                <c:pt idx="204">
                  <c:v>84.393000000000001</c:v>
                </c:pt>
                <c:pt idx="205">
                  <c:v>84.021999999999991</c:v>
                </c:pt>
                <c:pt idx="206">
                  <c:v>84.021999999999991</c:v>
                </c:pt>
                <c:pt idx="207">
                  <c:v>84.021999999999991</c:v>
                </c:pt>
                <c:pt idx="208">
                  <c:v>84.021999999999991</c:v>
                </c:pt>
                <c:pt idx="209">
                  <c:v>84.021999999999991</c:v>
                </c:pt>
                <c:pt idx="210">
                  <c:v>84.021999999999991</c:v>
                </c:pt>
                <c:pt idx="211">
                  <c:v>83.834999999999994</c:v>
                </c:pt>
                <c:pt idx="212">
                  <c:v>83.834999999999994</c:v>
                </c:pt>
                <c:pt idx="213">
                  <c:v>83.834999999999994</c:v>
                </c:pt>
                <c:pt idx="214">
                  <c:v>83.834999999999994</c:v>
                </c:pt>
                <c:pt idx="215">
                  <c:v>83.834999999999994</c:v>
                </c:pt>
                <c:pt idx="216">
                  <c:v>83.834999999999994</c:v>
                </c:pt>
                <c:pt idx="217">
                  <c:v>83.834999999999994</c:v>
                </c:pt>
                <c:pt idx="218">
                  <c:v>83.834999999999994</c:v>
                </c:pt>
                <c:pt idx="219">
                  <c:v>83.834999999999994</c:v>
                </c:pt>
                <c:pt idx="220">
                  <c:v>83.834999999999994</c:v>
                </c:pt>
                <c:pt idx="221">
                  <c:v>83.834999999999994</c:v>
                </c:pt>
                <c:pt idx="222">
                  <c:v>83.834999999999994</c:v>
                </c:pt>
                <c:pt idx="223">
                  <c:v>83.834999999999994</c:v>
                </c:pt>
                <c:pt idx="224">
                  <c:v>83.834999999999994</c:v>
                </c:pt>
                <c:pt idx="225">
                  <c:v>83.834999999999994</c:v>
                </c:pt>
                <c:pt idx="226">
                  <c:v>83.834999999999994</c:v>
                </c:pt>
                <c:pt idx="227">
                  <c:v>83.453000000000003</c:v>
                </c:pt>
                <c:pt idx="228">
                  <c:v>83.260999999999996</c:v>
                </c:pt>
                <c:pt idx="229">
                  <c:v>83.068000000000012</c:v>
                </c:pt>
                <c:pt idx="230">
                  <c:v>83.068000000000012</c:v>
                </c:pt>
                <c:pt idx="231">
                  <c:v>83.068000000000012</c:v>
                </c:pt>
                <c:pt idx="232">
                  <c:v>83.068000000000012</c:v>
                </c:pt>
                <c:pt idx="233">
                  <c:v>82.870999999999981</c:v>
                </c:pt>
                <c:pt idx="234">
                  <c:v>82.870999999999981</c:v>
                </c:pt>
                <c:pt idx="235">
                  <c:v>82.870999999999981</c:v>
                </c:pt>
                <c:pt idx="236">
                  <c:v>82.870999999999981</c:v>
                </c:pt>
                <c:pt idx="237">
                  <c:v>82.870999999999981</c:v>
                </c:pt>
                <c:pt idx="238">
                  <c:v>82.870999999999981</c:v>
                </c:pt>
                <c:pt idx="239">
                  <c:v>82.870999999999981</c:v>
                </c:pt>
                <c:pt idx="240">
                  <c:v>82.870999999999981</c:v>
                </c:pt>
                <c:pt idx="241">
                  <c:v>82.870999999999981</c:v>
                </c:pt>
                <c:pt idx="242">
                  <c:v>82.870999999999981</c:v>
                </c:pt>
                <c:pt idx="243">
                  <c:v>82.870999999999981</c:v>
                </c:pt>
                <c:pt idx="244">
                  <c:v>82.638999999999982</c:v>
                </c:pt>
                <c:pt idx="245">
                  <c:v>82.638999999999982</c:v>
                </c:pt>
                <c:pt idx="246">
                  <c:v>82.638999999999982</c:v>
                </c:pt>
                <c:pt idx="247">
                  <c:v>82.638999999999982</c:v>
                </c:pt>
                <c:pt idx="248">
                  <c:v>82.402000000000001</c:v>
                </c:pt>
                <c:pt idx="249">
                  <c:v>82.402000000000001</c:v>
                </c:pt>
                <c:pt idx="250">
                  <c:v>82.402000000000001</c:v>
                </c:pt>
                <c:pt idx="251">
                  <c:v>81.924000000000007</c:v>
                </c:pt>
                <c:pt idx="252">
                  <c:v>81.684999999999988</c:v>
                </c:pt>
                <c:pt idx="253">
                  <c:v>81.684999999999988</c:v>
                </c:pt>
                <c:pt idx="254">
                  <c:v>81.684999999999988</c:v>
                </c:pt>
                <c:pt idx="255">
                  <c:v>81.684999999999988</c:v>
                </c:pt>
                <c:pt idx="256">
                  <c:v>81.684999999999988</c:v>
                </c:pt>
                <c:pt idx="257">
                  <c:v>81.684999999999988</c:v>
                </c:pt>
                <c:pt idx="258">
                  <c:v>81.684999999999988</c:v>
                </c:pt>
                <c:pt idx="259">
                  <c:v>81.684999999999988</c:v>
                </c:pt>
                <c:pt idx="260">
                  <c:v>81.684999999999988</c:v>
                </c:pt>
                <c:pt idx="261">
                  <c:v>81.684999999999988</c:v>
                </c:pt>
                <c:pt idx="262">
                  <c:v>81.684999999999988</c:v>
                </c:pt>
                <c:pt idx="263">
                  <c:v>81.684999999999988</c:v>
                </c:pt>
                <c:pt idx="264">
                  <c:v>81.684999999999988</c:v>
                </c:pt>
                <c:pt idx="265">
                  <c:v>81.684999999999988</c:v>
                </c:pt>
                <c:pt idx="266">
                  <c:v>81.684999999999988</c:v>
                </c:pt>
                <c:pt idx="267">
                  <c:v>81.684999999999988</c:v>
                </c:pt>
                <c:pt idx="268">
                  <c:v>81.684999999999988</c:v>
                </c:pt>
                <c:pt idx="269">
                  <c:v>81.684999999999988</c:v>
                </c:pt>
                <c:pt idx="270">
                  <c:v>81.684999999999988</c:v>
                </c:pt>
                <c:pt idx="271">
                  <c:v>81.684999999999988</c:v>
                </c:pt>
                <c:pt idx="272">
                  <c:v>81.438999999999993</c:v>
                </c:pt>
                <c:pt idx="273">
                  <c:v>81.438999999999993</c:v>
                </c:pt>
                <c:pt idx="274">
                  <c:v>81.438999999999993</c:v>
                </c:pt>
                <c:pt idx="275">
                  <c:v>81.438999999999993</c:v>
                </c:pt>
                <c:pt idx="276">
                  <c:v>81.438999999999993</c:v>
                </c:pt>
                <c:pt idx="277">
                  <c:v>81.438999999999993</c:v>
                </c:pt>
                <c:pt idx="278">
                  <c:v>81.438999999999993</c:v>
                </c:pt>
                <c:pt idx="279">
                  <c:v>81.183999999999983</c:v>
                </c:pt>
                <c:pt idx="280">
                  <c:v>81.183999999999983</c:v>
                </c:pt>
                <c:pt idx="281">
                  <c:v>81.183999999999983</c:v>
                </c:pt>
                <c:pt idx="282">
                  <c:v>81.183999999999983</c:v>
                </c:pt>
                <c:pt idx="283">
                  <c:v>81.183999999999983</c:v>
                </c:pt>
                <c:pt idx="284">
                  <c:v>81.183999999999983</c:v>
                </c:pt>
                <c:pt idx="285">
                  <c:v>81.183999999999983</c:v>
                </c:pt>
                <c:pt idx="286">
                  <c:v>81.183999999999983</c:v>
                </c:pt>
                <c:pt idx="287">
                  <c:v>81.183999999999983</c:v>
                </c:pt>
                <c:pt idx="288">
                  <c:v>81.183999999999983</c:v>
                </c:pt>
                <c:pt idx="289">
                  <c:v>81.183999999999983</c:v>
                </c:pt>
                <c:pt idx="290">
                  <c:v>81.183999999999983</c:v>
                </c:pt>
                <c:pt idx="291">
                  <c:v>81.183999999999983</c:v>
                </c:pt>
                <c:pt idx="292">
                  <c:v>81.183999999999983</c:v>
                </c:pt>
                <c:pt idx="293">
                  <c:v>81.183999999999983</c:v>
                </c:pt>
                <c:pt idx="294">
                  <c:v>81.183999999999983</c:v>
                </c:pt>
                <c:pt idx="295">
                  <c:v>80.88</c:v>
                </c:pt>
                <c:pt idx="296">
                  <c:v>80.88</c:v>
                </c:pt>
                <c:pt idx="297">
                  <c:v>80.88</c:v>
                </c:pt>
                <c:pt idx="298">
                  <c:v>80.88</c:v>
                </c:pt>
                <c:pt idx="299">
                  <c:v>80.88</c:v>
                </c:pt>
                <c:pt idx="300">
                  <c:v>80.88</c:v>
                </c:pt>
                <c:pt idx="301">
                  <c:v>80.88</c:v>
                </c:pt>
                <c:pt idx="302">
                  <c:v>80.88</c:v>
                </c:pt>
                <c:pt idx="303">
                  <c:v>80.88</c:v>
                </c:pt>
                <c:pt idx="304">
                  <c:v>80.88</c:v>
                </c:pt>
                <c:pt idx="305">
                  <c:v>80.88</c:v>
                </c:pt>
                <c:pt idx="306">
                  <c:v>80.88</c:v>
                </c:pt>
                <c:pt idx="307">
                  <c:v>80.88</c:v>
                </c:pt>
                <c:pt idx="308">
                  <c:v>80.88</c:v>
                </c:pt>
                <c:pt idx="309">
                  <c:v>80.88</c:v>
                </c:pt>
                <c:pt idx="310">
                  <c:v>80.88</c:v>
                </c:pt>
                <c:pt idx="311">
                  <c:v>80.88</c:v>
                </c:pt>
                <c:pt idx="312">
                  <c:v>80.88</c:v>
                </c:pt>
                <c:pt idx="313">
                  <c:v>80.569000000000003</c:v>
                </c:pt>
                <c:pt idx="314">
                  <c:v>80.569000000000003</c:v>
                </c:pt>
                <c:pt idx="315">
                  <c:v>80.569000000000003</c:v>
                </c:pt>
                <c:pt idx="316">
                  <c:v>80.569000000000003</c:v>
                </c:pt>
                <c:pt idx="317">
                  <c:v>80.569000000000003</c:v>
                </c:pt>
                <c:pt idx="318">
                  <c:v>80.569000000000003</c:v>
                </c:pt>
                <c:pt idx="319">
                  <c:v>80.569000000000003</c:v>
                </c:pt>
                <c:pt idx="320">
                  <c:v>80.569000000000003</c:v>
                </c:pt>
                <c:pt idx="321">
                  <c:v>80.248999999999995</c:v>
                </c:pt>
                <c:pt idx="322">
                  <c:v>80.248999999999995</c:v>
                </c:pt>
                <c:pt idx="323">
                  <c:v>80.248999999999995</c:v>
                </c:pt>
                <c:pt idx="324">
                  <c:v>80.248999999999995</c:v>
                </c:pt>
                <c:pt idx="325">
                  <c:v>80.248999999999995</c:v>
                </c:pt>
                <c:pt idx="326">
                  <c:v>80.248999999999995</c:v>
                </c:pt>
                <c:pt idx="327">
                  <c:v>80.248999999999995</c:v>
                </c:pt>
                <c:pt idx="328">
                  <c:v>80.248999999999995</c:v>
                </c:pt>
                <c:pt idx="329">
                  <c:v>79.909000000000006</c:v>
                </c:pt>
                <c:pt idx="330">
                  <c:v>79.909000000000006</c:v>
                </c:pt>
                <c:pt idx="331">
                  <c:v>79.565000000000012</c:v>
                </c:pt>
                <c:pt idx="332">
                  <c:v>79.565000000000012</c:v>
                </c:pt>
                <c:pt idx="333">
                  <c:v>79.565000000000012</c:v>
                </c:pt>
                <c:pt idx="334">
                  <c:v>79.565000000000012</c:v>
                </c:pt>
                <c:pt idx="335">
                  <c:v>79.200999999999993</c:v>
                </c:pt>
                <c:pt idx="336">
                  <c:v>78.823999999999998</c:v>
                </c:pt>
                <c:pt idx="337">
                  <c:v>78.443000000000026</c:v>
                </c:pt>
                <c:pt idx="338">
                  <c:v>78.443000000000026</c:v>
                </c:pt>
                <c:pt idx="339">
                  <c:v>78.443000000000026</c:v>
                </c:pt>
                <c:pt idx="340">
                  <c:v>78.443000000000026</c:v>
                </c:pt>
                <c:pt idx="341">
                  <c:v>78.443000000000026</c:v>
                </c:pt>
                <c:pt idx="342">
                  <c:v>78.443000000000026</c:v>
                </c:pt>
                <c:pt idx="343">
                  <c:v>78.443000000000026</c:v>
                </c:pt>
                <c:pt idx="344">
                  <c:v>78.443000000000026</c:v>
                </c:pt>
                <c:pt idx="345">
                  <c:v>78.443000000000026</c:v>
                </c:pt>
                <c:pt idx="346">
                  <c:v>78.443000000000026</c:v>
                </c:pt>
                <c:pt idx="347">
                  <c:v>78.034999999999997</c:v>
                </c:pt>
                <c:pt idx="348">
                  <c:v>78.034999999999997</c:v>
                </c:pt>
                <c:pt idx="349">
                  <c:v>77.625999999999948</c:v>
                </c:pt>
                <c:pt idx="350">
                  <c:v>77.218000000000004</c:v>
                </c:pt>
                <c:pt idx="351">
                  <c:v>77.218000000000004</c:v>
                </c:pt>
                <c:pt idx="352">
                  <c:v>77.218000000000004</c:v>
                </c:pt>
                <c:pt idx="353">
                  <c:v>77.218000000000004</c:v>
                </c:pt>
                <c:pt idx="354">
                  <c:v>77.218000000000004</c:v>
                </c:pt>
                <c:pt idx="355">
                  <c:v>77.218000000000004</c:v>
                </c:pt>
                <c:pt idx="356">
                  <c:v>77.218000000000004</c:v>
                </c:pt>
                <c:pt idx="357">
                  <c:v>76.804999999999993</c:v>
                </c:pt>
                <c:pt idx="358">
                  <c:v>76.804999999999993</c:v>
                </c:pt>
                <c:pt idx="359">
                  <c:v>76.804999999999993</c:v>
                </c:pt>
                <c:pt idx="360">
                  <c:v>76.39</c:v>
                </c:pt>
                <c:pt idx="361">
                  <c:v>76.39</c:v>
                </c:pt>
                <c:pt idx="362">
                  <c:v>76.39</c:v>
                </c:pt>
                <c:pt idx="363">
                  <c:v>76.39</c:v>
                </c:pt>
                <c:pt idx="364">
                  <c:v>76.39</c:v>
                </c:pt>
                <c:pt idx="365">
                  <c:v>76.39</c:v>
                </c:pt>
                <c:pt idx="366">
                  <c:v>76.39</c:v>
                </c:pt>
                <c:pt idx="367">
                  <c:v>76.39</c:v>
                </c:pt>
                <c:pt idx="368">
                  <c:v>76.39</c:v>
                </c:pt>
                <c:pt idx="369">
                  <c:v>76.39</c:v>
                </c:pt>
                <c:pt idx="370">
                  <c:v>75.961000000000027</c:v>
                </c:pt>
                <c:pt idx="371">
                  <c:v>75.961000000000027</c:v>
                </c:pt>
                <c:pt idx="372">
                  <c:v>75.961000000000027</c:v>
                </c:pt>
                <c:pt idx="373">
                  <c:v>75.961000000000027</c:v>
                </c:pt>
                <c:pt idx="374">
                  <c:v>75.961000000000027</c:v>
                </c:pt>
                <c:pt idx="375">
                  <c:v>75.507999999999996</c:v>
                </c:pt>
                <c:pt idx="376">
                  <c:v>75.507999999999996</c:v>
                </c:pt>
                <c:pt idx="377">
                  <c:v>75.507999999999996</c:v>
                </c:pt>
                <c:pt idx="378">
                  <c:v>75.507999999999996</c:v>
                </c:pt>
                <c:pt idx="379">
                  <c:v>75.031000000000006</c:v>
                </c:pt>
                <c:pt idx="380">
                  <c:v>74.546000000000006</c:v>
                </c:pt>
                <c:pt idx="381">
                  <c:v>74.546000000000006</c:v>
                </c:pt>
                <c:pt idx="382">
                  <c:v>74.546000000000006</c:v>
                </c:pt>
                <c:pt idx="383">
                  <c:v>74.546000000000006</c:v>
                </c:pt>
                <c:pt idx="384">
                  <c:v>74.546000000000006</c:v>
                </c:pt>
                <c:pt idx="385">
                  <c:v>73.430000000000007</c:v>
                </c:pt>
                <c:pt idx="386">
                  <c:v>73.430000000000007</c:v>
                </c:pt>
                <c:pt idx="387">
                  <c:v>73.430000000000007</c:v>
                </c:pt>
                <c:pt idx="388">
                  <c:v>72.842000000000013</c:v>
                </c:pt>
                <c:pt idx="389">
                  <c:v>72.842000000000013</c:v>
                </c:pt>
                <c:pt idx="390">
                  <c:v>72.842000000000013</c:v>
                </c:pt>
                <c:pt idx="391">
                  <c:v>72.842000000000013</c:v>
                </c:pt>
                <c:pt idx="392">
                  <c:v>72.842000000000013</c:v>
                </c:pt>
                <c:pt idx="393">
                  <c:v>72.842000000000013</c:v>
                </c:pt>
                <c:pt idx="394">
                  <c:v>72.842000000000013</c:v>
                </c:pt>
                <c:pt idx="395">
                  <c:v>72.842000000000013</c:v>
                </c:pt>
                <c:pt idx="396">
                  <c:v>72.842000000000013</c:v>
                </c:pt>
                <c:pt idx="397">
                  <c:v>72.842000000000013</c:v>
                </c:pt>
                <c:pt idx="398">
                  <c:v>72.842000000000013</c:v>
                </c:pt>
                <c:pt idx="399">
                  <c:v>72.842000000000013</c:v>
                </c:pt>
                <c:pt idx="400">
                  <c:v>72.842000000000013</c:v>
                </c:pt>
                <c:pt idx="401">
                  <c:v>72.842000000000013</c:v>
                </c:pt>
                <c:pt idx="402">
                  <c:v>72.842000000000013</c:v>
                </c:pt>
                <c:pt idx="403">
                  <c:v>72.842000000000013</c:v>
                </c:pt>
                <c:pt idx="404">
                  <c:v>72.842000000000013</c:v>
                </c:pt>
                <c:pt idx="405">
                  <c:v>72.842000000000013</c:v>
                </c:pt>
                <c:pt idx="406">
                  <c:v>72.842000000000013</c:v>
                </c:pt>
                <c:pt idx="407">
                  <c:v>72.842000000000013</c:v>
                </c:pt>
                <c:pt idx="408">
                  <c:v>72.842000000000013</c:v>
                </c:pt>
                <c:pt idx="409">
                  <c:v>72.842000000000013</c:v>
                </c:pt>
                <c:pt idx="410">
                  <c:v>72.842000000000013</c:v>
                </c:pt>
                <c:pt idx="411">
                  <c:v>72.842000000000013</c:v>
                </c:pt>
                <c:pt idx="412">
                  <c:v>72.842000000000013</c:v>
                </c:pt>
                <c:pt idx="413">
                  <c:v>72.842000000000013</c:v>
                </c:pt>
                <c:pt idx="414">
                  <c:v>72.842000000000013</c:v>
                </c:pt>
                <c:pt idx="415">
                  <c:v>72.842000000000013</c:v>
                </c:pt>
                <c:pt idx="416">
                  <c:v>72.842000000000013</c:v>
                </c:pt>
                <c:pt idx="417">
                  <c:v>72.842000000000013</c:v>
                </c:pt>
                <c:pt idx="418">
                  <c:v>72.842000000000013</c:v>
                </c:pt>
                <c:pt idx="419">
                  <c:v>72.842000000000013</c:v>
                </c:pt>
                <c:pt idx="420">
                  <c:v>72.842000000000013</c:v>
                </c:pt>
                <c:pt idx="421">
                  <c:v>72.842000000000013</c:v>
                </c:pt>
                <c:pt idx="422">
                  <c:v>72.842000000000013</c:v>
                </c:pt>
                <c:pt idx="423">
                  <c:v>72.842000000000013</c:v>
                </c:pt>
                <c:pt idx="424">
                  <c:v>72.842000000000013</c:v>
                </c:pt>
                <c:pt idx="425">
                  <c:v>72.842000000000013</c:v>
                </c:pt>
                <c:pt idx="426">
                  <c:v>72.842000000000013</c:v>
                </c:pt>
                <c:pt idx="427">
                  <c:v>72.842000000000013</c:v>
                </c:pt>
                <c:pt idx="428">
                  <c:v>72.842000000000013</c:v>
                </c:pt>
                <c:pt idx="429">
                  <c:v>72.842000000000013</c:v>
                </c:pt>
                <c:pt idx="430">
                  <c:v>72.842000000000013</c:v>
                </c:pt>
                <c:pt idx="431">
                  <c:v>72.842000000000013</c:v>
                </c:pt>
                <c:pt idx="432">
                  <c:v>72.842000000000013</c:v>
                </c:pt>
              </c:numCache>
            </c:numRef>
          </c:yVal>
        </c:ser>
        <c:ser>
          <c:idx val="2"/>
          <c:order val="2"/>
          <c:tx>
            <c:strRef>
              <c:f>Sheet1!$D$1</c:f>
              <c:strCache>
                <c:ptCount val="1"/>
                <c:pt idx="0">
                  <c:v>IL-2R antagonist (N = 524)</c:v>
                </c:pt>
              </c:strCache>
            </c:strRef>
          </c:tx>
          <c:spPr>
            <a:ln w="41275">
              <a:solidFill>
                <a:srgbClr val="FFFF00"/>
              </a:solidFill>
            </a:ln>
          </c:spPr>
          <c:marker>
            <c:symbol val="none"/>
          </c:marker>
          <c:xVal>
            <c:numRef>
              <c:f>Sheet1!$A$2:$A$434</c:f>
              <c:numCache>
                <c:formatCode>General</c:formatCode>
                <c:ptCount val="433"/>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0.31250000000000161</c:v>
                </c:pt>
                <c:pt idx="16">
                  <c:v>0.33330000000000287</c:v>
                </c:pt>
                <c:pt idx="17">
                  <c:v>0.35420000000000001</c:v>
                </c:pt>
                <c:pt idx="18">
                  <c:v>0.37500000000000161</c:v>
                </c:pt>
                <c:pt idx="19">
                  <c:v>0.39580000000000287</c:v>
                </c:pt>
                <c:pt idx="20">
                  <c:v>0.41670000000000001</c:v>
                </c:pt>
                <c:pt idx="21">
                  <c:v>0.43750000000000161</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0.62500000000000333</c:v>
                </c:pt>
                <c:pt idx="31">
                  <c:v>0.64580000000000415</c:v>
                </c:pt>
                <c:pt idx="32">
                  <c:v>0.66670000000000484</c:v>
                </c:pt>
                <c:pt idx="33">
                  <c:v>0.6875</c:v>
                </c:pt>
                <c:pt idx="34">
                  <c:v>0.70830000000000004</c:v>
                </c:pt>
                <c:pt idx="35">
                  <c:v>0.72920000000000063</c:v>
                </c:pt>
                <c:pt idx="36">
                  <c:v>0.75000000000000333</c:v>
                </c:pt>
                <c:pt idx="37">
                  <c:v>0.77080000000000415</c:v>
                </c:pt>
                <c:pt idx="38">
                  <c:v>0.79170000000000063</c:v>
                </c:pt>
                <c:pt idx="39">
                  <c:v>0.8125</c:v>
                </c:pt>
                <c:pt idx="40">
                  <c:v>0.83330000000000004</c:v>
                </c:pt>
                <c:pt idx="41">
                  <c:v>0.85420000000000063</c:v>
                </c:pt>
                <c:pt idx="42">
                  <c:v>0.87500000000000333</c:v>
                </c:pt>
                <c:pt idx="43">
                  <c:v>0.89580000000000004</c:v>
                </c:pt>
                <c:pt idx="44">
                  <c:v>0.91670000000000063</c:v>
                </c:pt>
                <c:pt idx="45">
                  <c:v>0.9375</c:v>
                </c:pt>
                <c:pt idx="46">
                  <c:v>0.95830000000000004</c:v>
                </c:pt>
                <c:pt idx="47">
                  <c:v>0.97920000000000063</c:v>
                </c:pt>
                <c:pt idx="48">
                  <c:v>1</c:v>
                </c:pt>
                <c:pt idx="49">
                  <c:v>1.0207999999999935</c:v>
                </c:pt>
                <c:pt idx="50">
                  <c:v>1.0416999999999919</c:v>
                </c:pt>
                <c:pt idx="51">
                  <c:v>1.0625</c:v>
                </c:pt>
                <c:pt idx="52">
                  <c:v>1.0832999999999935</c:v>
                </c:pt>
                <c:pt idx="53">
                  <c:v>1.1042000000000001</c:v>
                </c:pt>
                <c:pt idx="54">
                  <c:v>1.125</c:v>
                </c:pt>
                <c:pt idx="55">
                  <c:v>1.1457999999999935</c:v>
                </c:pt>
                <c:pt idx="56">
                  <c:v>1.1667000000000001</c:v>
                </c:pt>
                <c:pt idx="57">
                  <c:v>1.1875</c:v>
                </c:pt>
                <c:pt idx="58">
                  <c:v>1.2082999999999935</c:v>
                </c:pt>
                <c:pt idx="59">
                  <c:v>1.2291999999999919</c:v>
                </c:pt>
                <c:pt idx="60">
                  <c:v>1.25</c:v>
                </c:pt>
                <c:pt idx="61">
                  <c:v>1.2707999999999935</c:v>
                </c:pt>
                <c:pt idx="62">
                  <c:v>1.2916999999999919</c:v>
                </c:pt>
                <c:pt idx="63">
                  <c:v>1.3125</c:v>
                </c:pt>
                <c:pt idx="64">
                  <c:v>1.3332999999999935</c:v>
                </c:pt>
                <c:pt idx="65">
                  <c:v>1.3542000000000001</c:v>
                </c:pt>
                <c:pt idx="66">
                  <c:v>1.375</c:v>
                </c:pt>
                <c:pt idx="67">
                  <c:v>1.3957999999999935</c:v>
                </c:pt>
                <c:pt idx="68">
                  <c:v>1.4166999999999919</c:v>
                </c:pt>
                <c:pt idx="69">
                  <c:v>1.4374999999999889</c:v>
                </c:pt>
                <c:pt idx="70">
                  <c:v>1.4582999999999935</c:v>
                </c:pt>
                <c:pt idx="71">
                  <c:v>1.4791999999999919</c:v>
                </c:pt>
                <c:pt idx="72">
                  <c:v>1.5</c:v>
                </c:pt>
                <c:pt idx="73">
                  <c:v>1.5207999999999935</c:v>
                </c:pt>
                <c:pt idx="74">
                  <c:v>1.5416999999999919</c:v>
                </c:pt>
                <c:pt idx="75">
                  <c:v>1.5625</c:v>
                </c:pt>
                <c:pt idx="76">
                  <c:v>1.5832999999999935</c:v>
                </c:pt>
                <c:pt idx="77">
                  <c:v>1.6042000000000001</c:v>
                </c:pt>
                <c:pt idx="78">
                  <c:v>1.625</c:v>
                </c:pt>
                <c:pt idx="79">
                  <c:v>1.6457999999999935</c:v>
                </c:pt>
                <c:pt idx="80">
                  <c:v>1.6667000000000001</c:v>
                </c:pt>
                <c:pt idx="81">
                  <c:v>1.6875</c:v>
                </c:pt>
                <c:pt idx="82">
                  <c:v>1.7082999999999935</c:v>
                </c:pt>
                <c:pt idx="83">
                  <c:v>1.7291999999999919</c:v>
                </c:pt>
                <c:pt idx="84">
                  <c:v>1.75</c:v>
                </c:pt>
                <c:pt idx="85">
                  <c:v>1.7707999999999935</c:v>
                </c:pt>
                <c:pt idx="86">
                  <c:v>1.7916999999999919</c:v>
                </c:pt>
                <c:pt idx="87">
                  <c:v>1.8125</c:v>
                </c:pt>
                <c:pt idx="88">
                  <c:v>1.8332999999999935</c:v>
                </c:pt>
                <c:pt idx="89">
                  <c:v>1.8542000000000001</c:v>
                </c:pt>
                <c:pt idx="90">
                  <c:v>1.875</c:v>
                </c:pt>
                <c:pt idx="91">
                  <c:v>1.8957999999999935</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2.187500000000016</c:v>
                </c:pt>
                <c:pt idx="106">
                  <c:v>2.2082999999999999</c:v>
                </c:pt>
                <c:pt idx="107">
                  <c:v>2.2292000000000001</c:v>
                </c:pt>
                <c:pt idx="108">
                  <c:v>2.25</c:v>
                </c:pt>
                <c:pt idx="109">
                  <c:v>2.2707999999999999</c:v>
                </c:pt>
                <c:pt idx="110">
                  <c:v>2.2917000000000001</c:v>
                </c:pt>
                <c:pt idx="111">
                  <c:v>2.3124999999999805</c:v>
                </c:pt>
                <c:pt idx="112">
                  <c:v>2.3332999999999977</c:v>
                </c:pt>
                <c:pt idx="113">
                  <c:v>2.3541999999999987</c:v>
                </c:pt>
                <c:pt idx="114">
                  <c:v>2.3749999999999987</c:v>
                </c:pt>
                <c:pt idx="115">
                  <c:v>2.3957999999999977</c:v>
                </c:pt>
                <c:pt idx="116">
                  <c:v>2.4166999999999823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2.687500000000016</c:v>
                </c:pt>
                <c:pt idx="130">
                  <c:v>2.7082999999999999</c:v>
                </c:pt>
                <c:pt idx="131">
                  <c:v>2.7292000000000001</c:v>
                </c:pt>
                <c:pt idx="132">
                  <c:v>2.75</c:v>
                </c:pt>
                <c:pt idx="133">
                  <c:v>2.7707999999999999</c:v>
                </c:pt>
                <c:pt idx="134">
                  <c:v>2.7917000000000001</c:v>
                </c:pt>
                <c:pt idx="135">
                  <c:v>2.8124999999999805</c:v>
                </c:pt>
                <c:pt idx="136">
                  <c:v>2.8332999999999977</c:v>
                </c:pt>
                <c:pt idx="137">
                  <c:v>2.8541999999999987</c:v>
                </c:pt>
                <c:pt idx="138">
                  <c:v>2.8749999999999987</c:v>
                </c:pt>
                <c:pt idx="139">
                  <c:v>2.8957999999999977</c:v>
                </c:pt>
                <c:pt idx="140">
                  <c:v>2.9166999999999823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3.187500000000016</c:v>
                </c:pt>
                <c:pt idx="154">
                  <c:v>3.2082999999999999</c:v>
                </c:pt>
                <c:pt idx="155">
                  <c:v>3.2292000000000001</c:v>
                </c:pt>
                <c:pt idx="156">
                  <c:v>3.25</c:v>
                </c:pt>
                <c:pt idx="157">
                  <c:v>3.2707999999999999</c:v>
                </c:pt>
                <c:pt idx="158">
                  <c:v>3.2917000000000001</c:v>
                </c:pt>
                <c:pt idx="159">
                  <c:v>3.3124999999999805</c:v>
                </c:pt>
                <c:pt idx="160">
                  <c:v>3.3332999999999977</c:v>
                </c:pt>
                <c:pt idx="161">
                  <c:v>3.3541999999999987</c:v>
                </c:pt>
                <c:pt idx="162">
                  <c:v>3.3749999999999987</c:v>
                </c:pt>
                <c:pt idx="163">
                  <c:v>3.3957999999999977</c:v>
                </c:pt>
                <c:pt idx="164">
                  <c:v>3.4166999999999823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3.687500000000016</c:v>
                </c:pt>
                <c:pt idx="178">
                  <c:v>3.7082999999999999</c:v>
                </c:pt>
                <c:pt idx="179">
                  <c:v>3.7292000000000001</c:v>
                </c:pt>
                <c:pt idx="180">
                  <c:v>3.75</c:v>
                </c:pt>
                <c:pt idx="181">
                  <c:v>3.7707999999999999</c:v>
                </c:pt>
                <c:pt idx="182">
                  <c:v>3.7917000000000001</c:v>
                </c:pt>
                <c:pt idx="183">
                  <c:v>3.8124999999999805</c:v>
                </c:pt>
                <c:pt idx="184">
                  <c:v>3.8332999999999977</c:v>
                </c:pt>
                <c:pt idx="185">
                  <c:v>3.8541999999999987</c:v>
                </c:pt>
                <c:pt idx="186">
                  <c:v>3.8749999999999987</c:v>
                </c:pt>
                <c:pt idx="187">
                  <c:v>3.8957999999999977</c:v>
                </c:pt>
                <c:pt idx="188">
                  <c:v>3.9166999999999823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4.1249999999999671</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4.4792000000000414</c:v>
                </c:pt>
                <c:pt idx="216">
                  <c:v>4.5</c:v>
                </c:pt>
                <c:pt idx="217">
                  <c:v>4.5207999999999995</c:v>
                </c:pt>
                <c:pt idx="218">
                  <c:v>4.5417000000000014</c:v>
                </c:pt>
                <c:pt idx="219">
                  <c:v>4.5624999999999956</c:v>
                </c:pt>
                <c:pt idx="220">
                  <c:v>4.5833000000000004</c:v>
                </c:pt>
                <c:pt idx="221">
                  <c:v>4.6041999999999845</c:v>
                </c:pt>
                <c:pt idx="222">
                  <c:v>4.6249999999999671</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4.9792000000000414</c:v>
                </c:pt>
                <c:pt idx="240">
                  <c:v>5</c:v>
                </c:pt>
                <c:pt idx="241">
                  <c:v>5.0207999999999995</c:v>
                </c:pt>
                <c:pt idx="242">
                  <c:v>5.0417000000000014</c:v>
                </c:pt>
                <c:pt idx="243">
                  <c:v>5.0624999999999956</c:v>
                </c:pt>
                <c:pt idx="244">
                  <c:v>5.0833000000000004</c:v>
                </c:pt>
                <c:pt idx="245">
                  <c:v>5.1041999999999845</c:v>
                </c:pt>
                <c:pt idx="246">
                  <c:v>5.1249999999999671</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5.4792000000000414</c:v>
                </c:pt>
                <c:pt idx="264">
                  <c:v>5.5</c:v>
                </c:pt>
                <c:pt idx="265">
                  <c:v>5.5207999999999995</c:v>
                </c:pt>
                <c:pt idx="266">
                  <c:v>5.5417000000000014</c:v>
                </c:pt>
                <c:pt idx="267">
                  <c:v>5.5624999999999956</c:v>
                </c:pt>
                <c:pt idx="268">
                  <c:v>5.5833000000000004</c:v>
                </c:pt>
                <c:pt idx="269">
                  <c:v>5.6041999999999845</c:v>
                </c:pt>
                <c:pt idx="270">
                  <c:v>5.6249999999999671</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5.9792000000000414</c:v>
                </c:pt>
                <c:pt idx="288">
                  <c:v>6</c:v>
                </c:pt>
                <c:pt idx="289">
                  <c:v>6.0207999999999995</c:v>
                </c:pt>
                <c:pt idx="290">
                  <c:v>6.0417000000000014</c:v>
                </c:pt>
                <c:pt idx="291">
                  <c:v>6.0624999999999956</c:v>
                </c:pt>
                <c:pt idx="292">
                  <c:v>6.0833000000000004</c:v>
                </c:pt>
                <c:pt idx="293">
                  <c:v>6.1041999999999845</c:v>
                </c:pt>
                <c:pt idx="294">
                  <c:v>6.1249999999999671</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6.4792000000000414</c:v>
                </c:pt>
                <c:pt idx="312">
                  <c:v>6.5</c:v>
                </c:pt>
                <c:pt idx="313">
                  <c:v>6.5207999999999995</c:v>
                </c:pt>
                <c:pt idx="314">
                  <c:v>6.5417000000000014</c:v>
                </c:pt>
                <c:pt idx="315">
                  <c:v>6.5624999999999956</c:v>
                </c:pt>
                <c:pt idx="316">
                  <c:v>6.5833000000000004</c:v>
                </c:pt>
                <c:pt idx="317">
                  <c:v>6.6041999999999845</c:v>
                </c:pt>
                <c:pt idx="318">
                  <c:v>6.6249999999999671</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6.9792000000000414</c:v>
                </c:pt>
                <c:pt idx="336">
                  <c:v>7</c:v>
                </c:pt>
                <c:pt idx="337">
                  <c:v>7.0207999999999995</c:v>
                </c:pt>
                <c:pt idx="338">
                  <c:v>7.0417000000000014</c:v>
                </c:pt>
                <c:pt idx="339">
                  <c:v>7.0624999999999956</c:v>
                </c:pt>
                <c:pt idx="340">
                  <c:v>7.0833000000000004</c:v>
                </c:pt>
                <c:pt idx="341">
                  <c:v>7.1041999999999845</c:v>
                </c:pt>
                <c:pt idx="342">
                  <c:v>7.1249999999999671</c:v>
                </c:pt>
                <c:pt idx="343">
                  <c:v>7.1457999999999995</c:v>
                </c:pt>
                <c:pt idx="344">
                  <c:v>7.1666999999999996</c:v>
                </c:pt>
                <c:pt idx="345">
                  <c:v>7.1874999999999956</c:v>
                </c:pt>
                <c:pt idx="346">
                  <c:v>7.2083000000000004</c:v>
                </c:pt>
                <c:pt idx="347">
                  <c:v>7.2291999999999996</c:v>
                </c:pt>
                <c:pt idx="348">
                  <c:v>7.25</c:v>
                </c:pt>
                <c:pt idx="349">
                  <c:v>7.2708000000000004</c:v>
                </c:pt>
                <c:pt idx="350">
                  <c:v>7.2917000000000014</c:v>
                </c:pt>
                <c:pt idx="351">
                  <c:v>7.3124999999999956</c:v>
                </c:pt>
                <c:pt idx="352">
                  <c:v>7.3333000000000004</c:v>
                </c:pt>
                <c:pt idx="353">
                  <c:v>7.3541999999999845</c:v>
                </c:pt>
                <c:pt idx="354">
                  <c:v>7.375</c:v>
                </c:pt>
                <c:pt idx="355">
                  <c:v>7.3957999999999995</c:v>
                </c:pt>
                <c:pt idx="356">
                  <c:v>7.4167000000000014</c:v>
                </c:pt>
                <c:pt idx="357">
                  <c:v>7.4375</c:v>
                </c:pt>
                <c:pt idx="358">
                  <c:v>7.4583000000000004</c:v>
                </c:pt>
                <c:pt idx="359">
                  <c:v>7.4792000000000414</c:v>
                </c:pt>
                <c:pt idx="360">
                  <c:v>7.5</c:v>
                </c:pt>
                <c:pt idx="361">
                  <c:v>7.5207999999999995</c:v>
                </c:pt>
                <c:pt idx="362">
                  <c:v>7.5417000000000014</c:v>
                </c:pt>
                <c:pt idx="363">
                  <c:v>7.5624999999999956</c:v>
                </c:pt>
                <c:pt idx="364">
                  <c:v>7.5833000000000004</c:v>
                </c:pt>
                <c:pt idx="365">
                  <c:v>7.6041999999999845</c:v>
                </c:pt>
                <c:pt idx="366">
                  <c:v>7.6249999999999671</c:v>
                </c:pt>
                <c:pt idx="367">
                  <c:v>7.6457999999999995</c:v>
                </c:pt>
                <c:pt idx="368">
                  <c:v>7.6666999999999996</c:v>
                </c:pt>
                <c:pt idx="369">
                  <c:v>7.6874999999999956</c:v>
                </c:pt>
                <c:pt idx="370">
                  <c:v>7.7083000000000004</c:v>
                </c:pt>
                <c:pt idx="371">
                  <c:v>7.7291999999999996</c:v>
                </c:pt>
                <c:pt idx="372">
                  <c:v>7.75</c:v>
                </c:pt>
                <c:pt idx="373">
                  <c:v>7.7708000000000004</c:v>
                </c:pt>
                <c:pt idx="374">
                  <c:v>7.7917000000000014</c:v>
                </c:pt>
                <c:pt idx="375">
                  <c:v>7.8124999999999956</c:v>
                </c:pt>
                <c:pt idx="376">
                  <c:v>7.8333000000000004</c:v>
                </c:pt>
                <c:pt idx="377">
                  <c:v>7.8541999999999845</c:v>
                </c:pt>
                <c:pt idx="378">
                  <c:v>7.875</c:v>
                </c:pt>
                <c:pt idx="379">
                  <c:v>7.8957999999999995</c:v>
                </c:pt>
                <c:pt idx="380">
                  <c:v>7.9167000000000014</c:v>
                </c:pt>
                <c:pt idx="381">
                  <c:v>7.9375</c:v>
                </c:pt>
                <c:pt idx="382">
                  <c:v>7.9583000000000004</c:v>
                </c:pt>
                <c:pt idx="383">
                  <c:v>7.9792000000000414</c:v>
                </c:pt>
                <c:pt idx="384">
                  <c:v>8</c:v>
                </c:pt>
                <c:pt idx="385">
                  <c:v>8.0208000000000013</c:v>
                </c:pt>
                <c:pt idx="386">
                  <c:v>8.0416999999999987</c:v>
                </c:pt>
                <c:pt idx="387">
                  <c:v>8.0625000000000266</c:v>
                </c:pt>
                <c:pt idx="388">
                  <c:v>8.0833000000000013</c:v>
                </c:pt>
                <c:pt idx="389">
                  <c:v>8.1041999999999987</c:v>
                </c:pt>
                <c:pt idx="390">
                  <c:v>8.125</c:v>
                </c:pt>
                <c:pt idx="391">
                  <c:v>8.1458000000000013</c:v>
                </c:pt>
                <c:pt idx="392">
                  <c:v>8.1667000000000005</c:v>
                </c:pt>
                <c:pt idx="393">
                  <c:v>8.1875</c:v>
                </c:pt>
                <c:pt idx="394">
                  <c:v>8.2082999999999995</c:v>
                </c:pt>
                <c:pt idx="395">
                  <c:v>8.2291999999999987</c:v>
                </c:pt>
                <c:pt idx="396">
                  <c:v>8.25</c:v>
                </c:pt>
                <c:pt idx="397">
                  <c:v>8.2708000000000013</c:v>
                </c:pt>
                <c:pt idx="398">
                  <c:v>8.2916999999999987</c:v>
                </c:pt>
                <c:pt idx="399">
                  <c:v>8.3125000000000266</c:v>
                </c:pt>
                <c:pt idx="400">
                  <c:v>8.3333000000000013</c:v>
                </c:pt>
                <c:pt idx="401">
                  <c:v>8.3542000000000005</c:v>
                </c:pt>
                <c:pt idx="402">
                  <c:v>8.3750000000000266</c:v>
                </c:pt>
                <c:pt idx="403">
                  <c:v>8.3958000000000048</c:v>
                </c:pt>
                <c:pt idx="404">
                  <c:v>8.4167000000000005</c:v>
                </c:pt>
                <c:pt idx="405">
                  <c:v>8.4375</c:v>
                </c:pt>
                <c:pt idx="406">
                  <c:v>8.4583000000000013</c:v>
                </c:pt>
                <c:pt idx="407">
                  <c:v>8.4792000000000005</c:v>
                </c:pt>
                <c:pt idx="408">
                  <c:v>8.5</c:v>
                </c:pt>
                <c:pt idx="409">
                  <c:v>8.5208000000000013</c:v>
                </c:pt>
                <c:pt idx="410">
                  <c:v>8.5416999999999987</c:v>
                </c:pt>
                <c:pt idx="411">
                  <c:v>8.5625000000000266</c:v>
                </c:pt>
                <c:pt idx="412">
                  <c:v>8.5833000000000013</c:v>
                </c:pt>
                <c:pt idx="413">
                  <c:v>8.6041999999999987</c:v>
                </c:pt>
                <c:pt idx="414">
                  <c:v>8.625</c:v>
                </c:pt>
                <c:pt idx="415">
                  <c:v>8.6458000000000013</c:v>
                </c:pt>
                <c:pt idx="416">
                  <c:v>8.6667000000000005</c:v>
                </c:pt>
                <c:pt idx="417">
                  <c:v>8.6875</c:v>
                </c:pt>
                <c:pt idx="418">
                  <c:v>8.7082999999999995</c:v>
                </c:pt>
                <c:pt idx="419">
                  <c:v>8.7291999999999987</c:v>
                </c:pt>
                <c:pt idx="420">
                  <c:v>8.75</c:v>
                </c:pt>
                <c:pt idx="421">
                  <c:v>8.7708000000000013</c:v>
                </c:pt>
                <c:pt idx="422">
                  <c:v>8.7916999999999987</c:v>
                </c:pt>
                <c:pt idx="423">
                  <c:v>8.8125000000000266</c:v>
                </c:pt>
                <c:pt idx="424">
                  <c:v>8.8333000000000013</c:v>
                </c:pt>
                <c:pt idx="425">
                  <c:v>8.8542000000000005</c:v>
                </c:pt>
                <c:pt idx="426">
                  <c:v>8.8750000000000266</c:v>
                </c:pt>
                <c:pt idx="427">
                  <c:v>8.8958000000000048</c:v>
                </c:pt>
                <c:pt idx="428">
                  <c:v>8.9167000000000005</c:v>
                </c:pt>
                <c:pt idx="429">
                  <c:v>8.9375</c:v>
                </c:pt>
                <c:pt idx="430">
                  <c:v>8.9583000000000013</c:v>
                </c:pt>
                <c:pt idx="431">
                  <c:v>8.9792000000000005</c:v>
                </c:pt>
                <c:pt idx="432">
                  <c:v>9</c:v>
                </c:pt>
              </c:numCache>
            </c:numRef>
          </c:xVal>
          <c:yVal>
            <c:numRef>
              <c:f>Sheet1!$D$2:$D$434</c:f>
              <c:numCache>
                <c:formatCode>General</c:formatCode>
                <c:ptCount val="433"/>
                <c:pt idx="0">
                  <c:v>100</c:v>
                </c:pt>
                <c:pt idx="1">
                  <c:v>100</c:v>
                </c:pt>
                <c:pt idx="2">
                  <c:v>100</c:v>
                </c:pt>
                <c:pt idx="3">
                  <c:v>100</c:v>
                </c:pt>
                <c:pt idx="4">
                  <c:v>100</c:v>
                </c:pt>
                <c:pt idx="5">
                  <c:v>100</c:v>
                </c:pt>
                <c:pt idx="6">
                  <c:v>99.807999999999993</c:v>
                </c:pt>
                <c:pt idx="7">
                  <c:v>99.807999999999993</c:v>
                </c:pt>
                <c:pt idx="8">
                  <c:v>99.616</c:v>
                </c:pt>
                <c:pt idx="9">
                  <c:v>99.423000000000002</c:v>
                </c:pt>
                <c:pt idx="10">
                  <c:v>99.423000000000002</c:v>
                </c:pt>
                <c:pt idx="11">
                  <c:v>99.423000000000002</c:v>
                </c:pt>
                <c:pt idx="12">
                  <c:v>99.423000000000002</c:v>
                </c:pt>
                <c:pt idx="13">
                  <c:v>99.230999999999995</c:v>
                </c:pt>
                <c:pt idx="14">
                  <c:v>99.037999999999997</c:v>
                </c:pt>
                <c:pt idx="15">
                  <c:v>99.037999999999997</c:v>
                </c:pt>
                <c:pt idx="16">
                  <c:v>99.037999999999997</c:v>
                </c:pt>
                <c:pt idx="17">
                  <c:v>99.037999999999997</c:v>
                </c:pt>
                <c:pt idx="18">
                  <c:v>98.845000000000013</c:v>
                </c:pt>
                <c:pt idx="19">
                  <c:v>98.651999999999987</c:v>
                </c:pt>
                <c:pt idx="20">
                  <c:v>98.651999999999987</c:v>
                </c:pt>
                <c:pt idx="21">
                  <c:v>98.651999999999987</c:v>
                </c:pt>
                <c:pt idx="22">
                  <c:v>98.651999999999987</c:v>
                </c:pt>
                <c:pt idx="23">
                  <c:v>98.651999999999987</c:v>
                </c:pt>
                <c:pt idx="24">
                  <c:v>98.459000000000003</c:v>
                </c:pt>
                <c:pt idx="25">
                  <c:v>98.266000000000005</c:v>
                </c:pt>
                <c:pt idx="26">
                  <c:v>97.88</c:v>
                </c:pt>
                <c:pt idx="27">
                  <c:v>97.88</c:v>
                </c:pt>
                <c:pt idx="28">
                  <c:v>97.88</c:v>
                </c:pt>
                <c:pt idx="29">
                  <c:v>97.685999999999979</c:v>
                </c:pt>
                <c:pt idx="30">
                  <c:v>97.685999999999979</c:v>
                </c:pt>
                <c:pt idx="31">
                  <c:v>97.685999999999979</c:v>
                </c:pt>
                <c:pt idx="32">
                  <c:v>97.492000000000004</c:v>
                </c:pt>
                <c:pt idx="33">
                  <c:v>97.492000000000004</c:v>
                </c:pt>
                <c:pt idx="34">
                  <c:v>97.298000000000002</c:v>
                </c:pt>
                <c:pt idx="35">
                  <c:v>97.103999999999999</c:v>
                </c:pt>
                <c:pt idx="36">
                  <c:v>96.715999999999994</c:v>
                </c:pt>
                <c:pt idx="37">
                  <c:v>96.521000000000001</c:v>
                </c:pt>
                <c:pt idx="38">
                  <c:v>96.326999999999998</c:v>
                </c:pt>
                <c:pt idx="39">
                  <c:v>96.326999999999998</c:v>
                </c:pt>
                <c:pt idx="40">
                  <c:v>96.326999999999998</c:v>
                </c:pt>
                <c:pt idx="41">
                  <c:v>96.326999999999998</c:v>
                </c:pt>
                <c:pt idx="42">
                  <c:v>96.326999999999998</c:v>
                </c:pt>
                <c:pt idx="43">
                  <c:v>96.326999999999998</c:v>
                </c:pt>
                <c:pt idx="44">
                  <c:v>96.326999999999998</c:v>
                </c:pt>
                <c:pt idx="45">
                  <c:v>96.326999999999998</c:v>
                </c:pt>
                <c:pt idx="46">
                  <c:v>96.126999999999981</c:v>
                </c:pt>
                <c:pt idx="47">
                  <c:v>96.126999999999981</c:v>
                </c:pt>
                <c:pt idx="48">
                  <c:v>96.126999999999981</c:v>
                </c:pt>
                <c:pt idx="49">
                  <c:v>95.712999999999994</c:v>
                </c:pt>
                <c:pt idx="50">
                  <c:v>95.712999999999994</c:v>
                </c:pt>
                <c:pt idx="51">
                  <c:v>95.712999999999994</c:v>
                </c:pt>
                <c:pt idx="52">
                  <c:v>95.712999999999994</c:v>
                </c:pt>
                <c:pt idx="53">
                  <c:v>95.497000000000227</c:v>
                </c:pt>
                <c:pt idx="54">
                  <c:v>95.063999999999993</c:v>
                </c:pt>
                <c:pt idx="55">
                  <c:v>95.063999999999993</c:v>
                </c:pt>
                <c:pt idx="56">
                  <c:v>95.063999999999993</c:v>
                </c:pt>
                <c:pt idx="57">
                  <c:v>95.063999999999993</c:v>
                </c:pt>
                <c:pt idx="58">
                  <c:v>95.063999999999993</c:v>
                </c:pt>
                <c:pt idx="59">
                  <c:v>94.848000000000013</c:v>
                </c:pt>
                <c:pt idx="60">
                  <c:v>94.631999999999991</c:v>
                </c:pt>
                <c:pt idx="61">
                  <c:v>94.631999999999991</c:v>
                </c:pt>
                <c:pt idx="62">
                  <c:v>94.631999999999991</c:v>
                </c:pt>
                <c:pt idx="63">
                  <c:v>94.415999999999997</c:v>
                </c:pt>
                <c:pt idx="64">
                  <c:v>94.415999999999997</c:v>
                </c:pt>
                <c:pt idx="65">
                  <c:v>94.415999999999997</c:v>
                </c:pt>
                <c:pt idx="66">
                  <c:v>94.415999999999997</c:v>
                </c:pt>
                <c:pt idx="67">
                  <c:v>94.2</c:v>
                </c:pt>
                <c:pt idx="68">
                  <c:v>94.2</c:v>
                </c:pt>
                <c:pt idx="69">
                  <c:v>93.983000000000004</c:v>
                </c:pt>
                <c:pt idx="70">
                  <c:v>93.766999999999996</c:v>
                </c:pt>
                <c:pt idx="71">
                  <c:v>93.549000000000007</c:v>
                </c:pt>
                <c:pt idx="72">
                  <c:v>93.549000000000007</c:v>
                </c:pt>
                <c:pt idx="73">
                  <c:v>93.549000000000007</c:v>
                </c:pt>
                <c:pt idx="74">
                  <c:v>93.114000000000004</c:v>
                </c:pt>
                <c:pt idx="75">
                  <c:v>93.114000000000004</c:v>
                </c:pt>
                <c:pt idx="76">
                  <c:v>93.114000000000004</c:v>
                </c:pt>
                <c:pt idx="77">
                  <c:v>93.114000000000004</c:v>
                </c:pt>
                <c:pt idx="78">
                  <c:v>93.114000000000004</c:v>
                </c:pt>
                <c:pt idx="79">
                  <c:v>92.897000000000006</c:v>
                </c:pt>
                <c:pt idx="80">
                  <c:v>92.897000000000006</c:v>
                </c:pt>
                <c:pt idx="81">
                  <c:v>92.678999999999988</c:v>
                </c:pt>
                <c:pt idx="82">
                  <c:v>92.678999999999988</c:v>
                </c:pt>
                <c:pt idx="83">
                  <c:v>92.462000000000003</c:v>
                </c:pt>
                <c:pt idx="84">
                  <c:v>92.462000000000003</c:v>
                </c:pt>
                <c:pt idx="85">
                  <c:v>92.462000000000003</c:v>
                </c:pt>
                <c:pt idx="86">
                  <c:v>92.462000000000003</c:v>
                </c:pt>
                <c:pt idx="87">
                  <c:v>92.242999999999995</c:v>
                </c:pt>
                <c:pt idx="88">
                  <c:v>92.242999999999995</c:v>
                </c:pt>
                <c:pt idx="89">
                  <c:v>91.802999999999983</c:v>
                </c:pt>
                <c:pt idx="90">
                  <c:v>91.802999999999983</c:v>
                </c:pt>
                <c:pt idx="91">
                  <c:v>91.36</c:v>
                </c:pt>
                <c:pt idx="92">
                  <c:v>91.36</c:v>
                </c:pt>
                <c:pt idx="93">
                  <c:v>91.36</c:v>
                </c:pt>
                <c:pt idx="94">
                  <c:v>91.134</c:v>
                </c:pt>
                <c:pt idx="95">
                  <c:v>91.134</c:v>
                </c:pt>
                <c:pt idx="96">
                  <c:v>91.134</c:v>
                </c:pt>
                <c:pt idx="97">
                  <c:v>91.134</c:v>
                </c:pt>
                <c:pt idx="98">
                  <c:v>91.134</c:v>
                </c:pt>
                <c:pt idx="99">
                  <c:v>91.134</c:v>
                </c:pt>
                <c:pt idx="100">
                  <c:v>91.134</c:v>
                </c:pt>
                <c:pt idx="101">
                  <c:v>91.134</c:v>
                </c:pt>
                <c:pt idx="102">
                  <c:v>90.876999999999981</c:v>
                </c:pt>
                <c:pt idx="103">
                  <c:v>90.61999999999999</c:v>
                </c:pt>
                <c:pt idx="104">
                  <c:v>90.61999999999999</c:v>
                </c:pt>
                <c:pt idx="105">
                  <c:v>90.61999999999999</c:v>
                </c:pt>
                <c:pt idx="106">
                  <c:v>90.61999999999999</c:v>
                </c:pt>
                <c:pt idx="107">
                  <c:v>90.106999999999999</c:v>
                </c:pt>
                <c:pt idx="108">
                  <c:v>90.106999999999999</c:v>
                </c:pt>
                <c:pt idx="109">
                  <c:v>90.106999999999999</c:v>
                </c:pt>
                <c:pt idx="110">
                  <c:v>90.106999999999999</c:v>
                </c:pt>
                <c:pt idx="111">
                  <c:v>90.106999999999999</c:v>
                </c:pt>
                <c:pt idx="112">
                  <c:v>90.106999999999999</c:v>
                </c:pt>
                <c:pt idx="113">
                  <c:v>90.106999999999999</c:v>
                </c:pt>
                <c:pt idx="114">
                  <c:v>89.593000000000004</c:v>
                </c:pt>
                <c:pt idx="115">
                  <c:v>89.337000000000003</c:v>
                </c:pt>
                <c:pt idx="116">
                  <c:v>89.337000000000003</c:v>
                </c:pt>
                <c:pt idx="117">
                  <c:v>89.337000000000003</c:v>
                </c:pt>
                <c:pt idx="118">
                  <c:v>89.08</c:v>
                </c:pt>
                <c:pt idx="119">
                  <c:v>89.08</c:v>
                </c:pt>
                <c:pt idx="120">
                  <c:v>89.08</c:v>
                </c:pt>
                <c:pt idx="121">
                  <c:v>88.821999999999989</c:v>
                </c:pt>
                <c:pt idx="122">
                  <c:v>88.821999999999989</c:v>
                </c:pt>
                <c:pt idx="123">
                  <c:v>88.821999999999989</c:v>
                </c:pt>
                <c:pt idx="124">
                  <c:v>88.563000000000002</c:v>
                </c:pt>
                <c:pt idx="125">
                  <c:v>88.563000000000002</c:v>
                </c:pt>
                <c:pt idx="126">
                  <c:v>88.563000000000002</c:v>
                </c:pt>
                <c:pt idx="127">
                  <c:v>88.563000000000002</c:v>
                </c:pt>
                <c:pt idx="128">
                  <c:v>88.563000000000002</c:v>
                </c:pt>
                <c:pt idx="129">
                  <c:v>88.563000000000002</c:v>
                </c:pt>
                <c:pt idx="130">
                  <c:v>88.563000000000002</c:v>
                </c:pt>
                <c:pt idx="131">
                  <c:v>88.563000000000002</c:v>
                </c:pt>
                <c:pt idx="132">
                  <c:v>88.563000000000002</c:v>
                </c:pt>
                <c:pt idx="133">
                  <c:v>88.563000000000002</c:v>
                </c:pt>
                <c:pt idx="134">
                  <c:v>88.563000000000002</c:v>
                </c:pt>
                <c:pt idx="135">
                  <c:v>88.563000000000002</c:v>
                </c:pt>
                <c:pt idx="136">
                  <c:v>88.301000000000002</c:v>
                </c:pt>
                <c:pt idx="137">
                  <c:v>88.037999999999997</c:v>
                </c:pt>
                <c:pt idx="138">
                  <c:v>88.037999999999997</c:v>
                </c:pt>
                <c:pt idx="139">
                  <c:v>88.037999999999997</c:v>
                </c:pt>
                <c:pt idx="140">
                  <c:v>88.037999999999997</c:v>
                </c:pt>
                <c:pt idx="141">
                  <c:v>88.037999999999997</c:v>
                </c:pt>
                <c:pt idx="142">
                  <c:v>88.037999999999997</c:v>
                </c:pt>
                <c:pt idx="143">
                  <c:v>88.037999999999997</c:v>
                </c:pt>
                <c:pt idx="144">
                  <c:v>88.037999999999997</c:v>
                </c:pt>
                <c:pt idx="145">
                  <c:v>88.037999999999997</c:v>
                </c:pt>
                <c:pt idx="146">
                  <c:v>88.037999999999997</c:v>
                </c:pt>
                <c:pt idx="147">
                  <c:v>88.037999999999997</c:v>
                </c:pt>
                <c:pt idx="148">
                  <c:v>88.037999999999997</c:v>
                </c:pt>
                <c:pt idx="149">
                  <c:v>88.037999999999997</c:v>
                </c:pt>
                <c:pt idx="150">
                  <c:v>87.727000000000004</c:v>
                </c:pt>
                <c:pt idx="151">
                  <c:v>87.727000000000004</c:v>
                </c:pt>
                <c:pt idx="152">
                  <c:v>87.727000000000004</c:v>
                </c:pt>
                <c:pt idx="153">
                  <c:v>87.727000000000004</c:v>
                </c:pt>
                <c:pt idx="154">
                  <c:v>87.411000000000442</c:v>
                </c:pt>
                <c:pt idx="155">
                  <c:v>87.096000000000004</c:v>
                </c:pt>
                <c:pt idx="156">
                  <c:v>87.096000000000004</c:v>
                </c:pt>
                <c:pt idx="157">
                  <c:v>86.78</c:v>
                </c:pt>
                <c:pt idx="158">
                  <c:v>86.78</c:v>
                </c:pt>
                <c:pt idx="159">
                  <c:v>86.78</c:v>
                </c:pt>
                <c:pt idx="160">
                  <c:v>86.462000000000003</c:v>
                </c:pt>
                <c:pt idx="161">
                  <c:v>86.462000000000003</c:v>
                </c:pt>
                <c:pt idx="162">
                  <c:v>86.462000000000003</c:v>
                </c:pt>
                <c:pt idx="163">
                  <c:v>86.462000000000003</c:v>
                </c:pt>
                <c:pt idx="164">
                  <c:v>86.144999999999996</c:v>
                </c:pt>
                <c:pt idx="165">
                  <c:v>86.144999999999996</c:v>
                </c:pt>
                <c:pt idx="166">
                  <c:v>86.144999999999996</c:v>
                </c:pt>
                <c:pt idx="167">
                  <c:v>86.144999999999996</c:v>
                </c:pt>
                <c:pt idx="168">
                  <c:v>86.144999999999996</c:v>
                </c:pt>
                <c:pt idx="169">
                  <c:v>85.824999999999989</c:v>
                </c:pt>
                <c:pt idx="170">
                  <c:v>85.824999999999989</c:v>
                </c:pt>
                <c:pt idx="171">
                  <c:v>85.824999999999989</c:v>
                </c:pt>
                <c:pt idx="172">
                  <c:v>85.824999999999989</c:v>
                </c:pt>
                <c:pt idx="173">
                  <c:v>85.506</c:v>
                </c:pt>
                <c:pt idx="174">
                  <c:v>85.506</c:v>
                </c:pt>
                <c:pt idx="175">
                  <c:v>85.506</c:v>
                </c:pt>
                <c:pt idx="176">
                  <c:v>85.506</c:v>
                </c:pt>
                <c:pt idx="177">
                  <c:v>85.506</c:v>
                </c:pt>
                <c:pt idx="178">
                  <c:v>85.184999999999988</c:v>
                </c:pt>
                <c:pt idx="179">
                  <c:v>85.184999999999988</c:v>
                </c:pt>
                <c:pt idx="180">
                  <c:v>85.184999999999988</c:v>
                </c:pt>
                <c:pt idx="181">
                  <c:v>85.184999999999988</c:v>
                </c:pt>
                <c:pt idx="182">
                  <c:v>85.184999999999988</c:v>
                </c:pt>
                <c:pt idx="183">
                  <c:v>85.184999999999988</c:v>
                </c:pt>
                <c:pt idx="184">
                  <c:v>85.184999999999988</c:v>
                </c:pt>
                <c:pt idx="185">
                  <c:v>85.184999999999988</c:v>
                </c:pt>
                <c:pt idx="186">
                  <c:v>84.85199999999999</c:v>
                </c:pt>
                <c:pt idx="187">
                  <c:v>84.85199999999999</c:v>
                </c:pt>
                <c:pt idx="188">
                  <c:v>84.85199999999999</c:v>
                </c:pt>
                <c:pt idx="189">
                  <c:v>84.85199999999999</c:v>
                </c:pt>
                <c:pt idx="190">
                  <c:v>84.170999999999978</c:v>
                </c:pt>
                <c:pt idx="191">
                  <c:v>84.170999999999978</c:v>
                </c:pt>
                <c:pt idx="192">
                  <c:v>84.170999999999978</c:v>
                </c:pt>
                <c:pt idx="193">
                  <c:v>84.170999999999978</c:v>
                </c:pt>
                <c:pt idx="194">
                  <c:v>84.170999999999978</c:v>
                </c:pt>
                <c:pt idx="195">
                  <c:v>84.170999999999978</c:v>
                </c:pt>
                <c:pt idx="196">
                  <c:v>84.170999999999978</c:v>
                </c:pt>
                <c:pt idx="197">
                  <c:v>84.170999999999978</c:v>
                </c:pt>
                <c:pt idx="198">
                  <c:v>84.170999999999978</c:v>
                </c:pt>
                <c:pt idx="199">
                  <c:v>83.77</c:v>
                </c:pt>
                <c:pt idx="200">
                  <c:v>83.77</c:v>
                </c:pt>
                <c:pt idx="201">
                  <c:v>83.369</c:v>
                </c:pt>
                <c:pt idx="202">
                  <c:v>83.369</c:v>
                </c:pt>
                <c:pt idx="203">
                  <c:v>83.369</c:v>
                </c:pt>
                <c:pt idx="204">
                  <c:v>83.369</c:v>
                </c:pt>
                <c:pt idx="205">
                  <c:v>83.369</c:v>
                </c:pt>
                <c:pt idx="206">
                  <c:v>82.964000000000027</c:v>
                </c:pt>
                <c:pt idx="207">
                  <c:v>82.964000000000027</c:v>
                </c:pt>
                <c:pt idx="208">
                  <c:v>82.964000000000027</c:v>
                </c:pt>
                <c:pt idx="209">
                  <c:v>82.964000000000027</c:v>
                </c:pt>
                <c:pt idx="210">
                  <c:v>82.964000000000027</c:v>
                </c:pt>
                <c:pt idx="211">
                  <c:v>82.964000000000027</c:v>
                </c:pt>
                <c:pt idx="212">
                  <c:v>82.555999999999983</c:v>
                </c:pt>
                <c:pt idx="213">
                  <c:v>82.147000000000006</c:v>
                </c:pt>
                <c:pt idx="214">
                  <c:v>82.147000000000006</c:v>
                </c:pt>
                <c:pt idx="215">
                  <c:v>82.147000000000006</c:v>
                </c:pt>
                <c:pt idx="216">
                  <c:v>82.147000000000006</c:v>
                </c:pt>
                <c:pt idx="217">
                  <c:v>82.147000000000006</c:v>
                </c:pt>
                <c:pt idx="218">
                  <c:v>82.147000000000006</c:v>
                </c:pt>
                <c:pt idx="219">
                  <c:v>82.147000000000006</c:v>
                </c:pt>
                <c:pt idx="220">
                  <c:v>82.147000000000006</c:v>
                </c:pt>
                <c:pt idx="221">
                  <c:v>82.147000000000006</c:v>
                </c:pt>
                <c:pt idx="222">
                  <c:v>82.147000000000006</c:v>
                </c:pt>
                <c:pt idx="223">
                  <c:v>82.147000000000006</c:v>
                </c:pt>
                <c:pt idx="224">
                  <c:v>82.147000000000006</c:v>
                </c:pt>
                <c:pt idx="225">
                  <c:v>82.147000000000006</c:v>
                </c:pt>
                <c:pt idx="226">
                  <c:v>82.147000000000006</c:v>
                </c:pt>
                <c:pt idx="227">
                  <c:v>82.147000000000006</c:v>
                </c:pt>
                <c:pt idx="228">
                  <c:v>82.147000000000006</c:v>
                </c:pt>
                <c:pt idx="229">
                  <c:v>81.717000000000027</c:v>
                </c:pt>
                <c:pt idx="230">
                  <c:v>81.717000000000027</c:v>
                </c:pt>
                <c:pt idx="231">
                  <c:v>81.717000000000027</c:v>
                </c:pt>
                <c:pt idx="232">
                  <c:v>81.284000000000006</c:v>
                </c:pt>
                <c:pt idx="233">
                  <c:v>81.284000000000006</c:v>
                </c:pt>
                <c:pt idx="234">
                  <c:v>81.284000000000006</c:v>
                </c:pt>
                <c:pt idx="235">
                  <c:v>81.284000000000006</c:v>
                </c:pt>
                <c:pt idx="236">
                  <c:v>81.284000000000006</c:v>
                </c:pt>
                <c:pt idx="237">
                  <c:v>81.284000000000006</c:v>
                </c:pt>
                <c:pt idx="238">
                  <c:v>80.375999999999948</c:v>
                </c:pt>
                <c:pt idx="239">
                  <c:v>80.375999999999948</c:v>
                </c:pt>
                <c:pt idx="240">
                  <c:v>79.911000000000442</c:v>
                </c:pt>
                <c:pt idx="241">
                  <c:v>79.433000000000007</c:v>
                </c:pt>
                <c:pt idx="242">
                  <c:v>79.433000000000007</c:v>
                </c:pt>
                <c:pt idx="243">
                  <c:v>79.433000000000007</c:v>
                </c:pt>
                <c:pt idx="244">
                  <c:v>79.433000000000007</c:v>
                </c:pt>
                <c:pt idx="245">
                  <c:v>79.433000000000007</c:v>
                </c:pt>
                <c:pt idx="246">
                  <c:v>79.433000000000007</c:v>
                </c:pt>
                <c:pt idx="247">
                  <c:v>79.433000000000007</c:v>
                </c:pt>
                <c:pt idx="248">
                  <c:v>79.433000000000007</c:v>
                </c:pt>
                <c:pt idx="249">
                  <c:v>79.433000000000007</c:v>
                </c:pt>
                <c:pt idx="250">
                  <c:v>78.896000000000001</c:v>
                </c:pt>
                <c:pt idx="251">
                  <c:v>78.896000000000001</c:v>
                </c:pt>
                <c:pt idx="252">
                  <c:v>78.896000000000001</c:v>
                </c:pt>
                <c:pt idx="253">
                  <c:v>78.896000000000001</c:v>
                </c:pt>
                <c:pt idx="254">
                  <c:v>78.896000000000001</c:v>
                </c:pt>
                <c:pt idx="255">
                  <c:v>78.896000000000001</c:v>
                </c:pt>
                <c:pt idx="256">
                  <c:v>78.896000000000001</c:v>
                </c:pt>
                <c:pt idx="257">
                  <c:v>78.896000000000001</c:v>
                </c:pt>
                <c:pt idx="258">
                  <c:v>78.896000000000001</c:v>
                </c:pt>
                <c:pt idx="259">
                  <c:v>78.896000000000001</c:v>
                </c:pt>
                <c:pt idx="260">
                  <c:v>78.896000000000001</c:v>
                </c:pt>
                <c:pt idx="261">
                  <c:v>78.896000000000001</c:v>
                </c:pt>
                <c:pt idx="262">
                  <c:v>78.896000000000001</c:v>
                </c:pt>
                <c:pt idx="263">
                  <c:v>78.896000000000001</c:v>
                </c:pt>
                <c:pt idx="264">
                  <c:v>78.896000000000001</c:v>
                </c:pt>
                <c:pt idx="265">
                  <c:v>78.896000000000001</c:v>
                </c:pt>
                <c:pt idx="266">
                  <c:v>78.896000000000001</c:v>
                </c:pt>
                <c:pt idx="267">
                  <c:v>78.896000000000001</c:v>
                </c:pt>
                <c:pt idx="268">
                  <c:v>78.896000000000001</c:v>
                </c:pt>
                <c:pt idx="269">
                  <c:v>78.36</c:v>
                </c:pt>
                <c:pt idx="270">
                  <c:v>78.36</c:v>
                </c:pt>
                <c:pt idx="271">
                  <c:v>78.36</c:v>
                </c:pt>
                <c:pt idx="272">
                  <c:v>78.36</c:v>
                </c:pt>
                <c:pt idx="273">
                  <c:v>78.36</c:v>
                </c:pt>
                <c:pt idx="274">
                  <c:v>77.819000000000003</c:v>
                </c:pt>
                <c:pt idx="275">
                  <c:v>77.819000000000003</c:v>
                </c:pt>
                <c:pt idx="276">
                  <c:v>77.819000000000003</c:v>
                </c:pt>
                <c:pt idx="277">
                  <c:v>77.819000000000003</c:v>
                </c:pt>
                <c:pt idx="278">
                  <c:v>77.819000000000003</c:v>
                </c:pt>
                <c:pt idx="279">
                  <c:v>77.819000000000003</c:v>
                </c:pt>
                <c:pt idx="280">
                  <c:v>77.819000000000003</c:v>
                </c:pt>
                <c:pt idx="281">
                  <c:v>77.819000000000003</c:v>
                </c:pt>
                <c:pt idx="282">
                  <c:v>77.819000000000003</c:v>
                </c:pt>
                <c:pt idx="283">
                  <c:v>77.819000000000003</c:v>
                </c:pt>
                <c:pt idx="284">
                  <c:v>77.819000000000003</c:v>
                </c:pt>
                <c:pt idx="285">
                  <c:v>77.819000000000003</c:v>
                </c:pt>
                <c:pt idx="286">
                  <c:v>77.819000000000003</c:v>
                </c:pt>
                <c:pt idx="287">
                  <c:v>77.819000000000003</c:v>
                </c:pt>
                <c:pt idx="288">
                  <c:v>77.819000000000003</c:v>
                </c:pt>
                <c:pt idx="289">
                  <c:v>77.819000000000003</c:v>
                </c:pt>
                <c:pt idx="290">
                  <c:v>77.819000000000003</c:v>
                </c:pt>
                <c:pt idx="291">
                  <c:v>77.819000000000003</c:v>
                </c:pt>
                <c:pt idx="292">
                  <c:v>77.819000000000003</c:v>
                </c:pt>
                <c:pt idx="293">
                  <c:v>77.819000000000003</c:v>
                </c:pt>
                <c:pt idx="294">
                  <c:v>77.819000000000003</c:v>
                </c:pt>
                <c:pt idx="295">
                  <c:v>77.819000000000003</c:v>
                </c:pt>
                <c:pt idx="296">
                  <c:v>77.819000000000003</c:v>
                </c:pt>
                <c:pt idx="297">
                  <c:v>77.819000000000003</c:v>
                </c:pt>
                <c:pt idx="298">
                  <c:v>77.819000000000003</c:v>
                </c:pt>
                <c:pt idx="299">
                  <c:v>77.819000000000003</c:v>
                </c:pt>
                <c:pt idx="300">
                  <c:v>77.819000000000003</c:v>
                </c:pt>
                <c:pt idx="301">
                  <c:v>77.819000000000003</c:v>
                </c:pt>
                <c:pt idx="302">
                  <c:v>77.111999999999995</c:v>
                </c:pt>
                <c:pt idx="303">
                  <c:v>77.111999999999995</c:v>
                </c:pt>
                <c:pt idx="304">
                  <c:v>76.403999999999996</c:v>
                </c:pt>
                <c:pt idx="305">
                  <c:v>76.403999999999996</c:v>
                </c:pt>
                <c:pt idx="306">
                  <c:v>75.697000000000003</c:v>
                </c:pt>
                <c:pt idx="307">
                  <c:v>74.989000000000004</c:v>
                </c:pt>
                <c:pt idx="308">
                  <c:v>74.989000000000004</c:v>
                </c:pt>
                <c:pt idx="309">
                  <c:v>74.989000000000004</c:v>
                </c:pt>
                <c:pt idx="310">
                  <c:v>74.989000000000004</c:v>
                </c:pt>
                <c:pt idx="311">
                  <c:v>74.989000000000004</c:v>
                </c:pt>
                <c:pt idx="312">
                  <c:v>74.268000000000001</c:v>
                </c:pt>
                <c:pt idx="313">
                  <c:v>74.268000000000001</c:v>
                </c:pt>
                <c:pt idx="314">
                  <c:v>72.825999999999979</c:v>
                </c:pt>
                <c:pt idx="315">
                  <c:v>72.825999999999979</c:v>
                </c:pt>
                <c:pt idx="316">
                  <c:v>72.825999999999979</c:v>
                </c:pt>
                <c:pt idx="317">
                  <c:v>72.090999999999994</c:v>
                </c:pt>
                <c:pt idx="318">
                  <c:v>72.090999999999994</c:v>
                </c:pt>
                <c:pt idx="319">
                  <c:v>72.090999999999994</c:v>
                </c:pt>
                <c:pt idx="320">
                  <c:v>72.090999999999994</c:v>
                </c:pt>
                <c:pt idx="321">
                  <c:v>72.090999999999994</c:v>
                </c:pt>
                <c:pt idx="322">
                  <c:v>71.346999999999994</c:v>
                </c:pt>
                <c:pt idx="323">
                  <c:v>71.346999999999994</c:v>
                </c:pt>
                <c:pt idx="324">
                  <c:v>71.346999999999994</c:v>
                </c:pt>
                <c:pt idx="325">
                  <c:v>71.346999999999994</c:v>
                </c:pt>
                <c:pt idx="326">
                  <c:v>71.346999999999994</c:v>
                </c:pt>
                <c:pt idx="327">
                  <c:v>71.346999999999994</c:v>
                </c:pt>
                <c:pt idx="328">
                  <c:v>71.346999999999994</c:v>
                </c:pt>
                <c:pt idx="329">
                  <c:v>71.346999999999994</c:v>
                </c:pt>
                <c:pt idx="330">
                  <c:v>71.346999999999994</c:v>
                </c:pt>
                <c:pt idx="331">
                  <c:v>71.346999999999994</c:v>
                </c:pt>
                <c:pt idx="332">
                  <c:v>71.346999999999994</c:v>
                </c:pt>
                <c:pt idx="333">
                  <c:v>71.346999999999994</c:v>
                </c:pt>
                <c:pt idx="334">
                  <c:v>71.346999999999994</c:v>
                </c:pt>
                <c:pt idx="335">
                  <c:v>71.346999999999994</c:v>
                </c:pt>
                <c:pt idx="336">
                  <c:v>71.346999999999994</c:v>
                </c:pt>
                <c:pt idx="337">
                  <c:v>71.346999999999994</c:v>
                </c:pt>
                <c:pt idx="338">
                  <c:v>71.346999999999994</c:v>
                </c:pt>
                <c:pt idx="339">
                  <c:v>71.346999999999994</c:v>
                </c:pt>
                <c:pt idx="340">
                  <c:v>71.346999999999994</c:v>
                </c:pt>
                <c:pt idx="341">
                  <c:v>71.346999999999994</c:v>
                </c:pt>
                <c:pt idx="342">
                  <c:v>71.346999999999994</c:v>
                </c:pt>
                <c:pt idx="343">
                  <c:v>71.346999999999994</c:v>
                </c:pt>
                <c:pt idx="344">
                  <c:v>71.346999999999994</c:v>
                </c:pt>
                <c:pt idx="345">
                  <c:v>71.346999999999994</c:v>
                </c:pt>
                <c:pt idx="346">
                  <c:v>70.327999999999989</c:v>
                </c:pt>
                <c:pt idx="347">
                  <c:v>70.327999999999989</c:v>
                </c:pt>
                <c:pt idx="348">
                  <c:v>70.327999999999989</c:v>
                </c:pt>
                <c:pt idx="349">
                  <c:v>70.327999999999989</c:v>
                </c:pt>
                <c:pt idx="350">
                  <c:v>70.327999999999989</c:v>
                </c:pt>
                <c:pt idx="351">
                  <c:v>70.327999999999989</c:v>
                </c:pt>
                <c:pt idx="352">
                  <c:v>70.327999999999989</c:v>
                </c:pt>
                <c:pt idx="353">
                  <c:v>69.293999999999997</c:v>
                </c:pt>
                <c:pt idx="354">
                  <c:v>69.293999999999997</c:v>
                </c:pt>
                <c:pt idx="355">
                  <c:v>69.293999999999997</c:v>
                </c:pt>
                <c:pt idx="356">
                  <c:v>69.293999999999997</c:v>
                </c:pt>
                <c:pt idx="357">
                  <c:v>69.293999999999997</c:v>
                </c:pt>
                <c:pt idx="358">
                  <c:v>69.293999999999997</c:v>
                </c:pt>
                <c:pt idx="359">
                  <c:v>69.293999999999997</c:v>
                </c:pt>
                <c:pt idx="360">
                  <c:v>69.293999999999997</c:v>
                </c:pt>
                <c:pt idx="361">
                  <c:v>69.293999999999997</c:v>
                </c:pt>
                <c:pt idx="362">
                  <c:v>69.293999999999997</c:v>
                </c:pt>
                <c:pt idx="363">
                  <c:v>69.293999999999997</c:v>
                </c:pt>
                <c:pt idx="364">
                  <c:v>69.293999999999997</c:v>
                </c:pt>
                <c:pt idx="365">
                  <c:v>69.293999999999997</c:v>
                </c:pt>
                <c:pt idx="366">
                  <c:v>69.293999999999997</c:v>
                </c:pt>
                <c:pt idx="367">
                  <c:v>69.293999999999997</c:v>
                </c:pt>
                <c:pt idx="368">
                  <c:v>69.293999999999997</c:v>
                </c:pt>
                <c:pt idx="369">
                  <c:v>69.293999999999997</c:v>
                </c:pt>
                <c:pt idx="370">
                  <c:v>69.293999999999997</c:v>
                </c:pt>
                <c:pt idx="371">
                  <c:v>69.293999999999997</c:v>
                </c:pt>
                <c:pt idx="372">
                  <c:v>68.227999999999994</c:v>
                </c:pt>
                <c:pt idx="373">
                  <c:v>68.227999999999994</c:v>
                </c:pt>
                <c:pt idx="374">
                  <c:v>68.227999999999994</c:v>
                </c:pt>
                <c:pt idx="375">
                  <c:v>67.10899999999998</c:v>
                </c:pt>
                <c:pt idx="376">
                  <c:v>67.10899999999998</c:v>
                </c:pt>
                <c:pt idx="377">
                  <c:v>67.10899999999998</c:v>
                </c:pt>
                <c:pt idx="378">
                  <c:v>67.10899999999998</c:v>
                </c:pt>
                <c:pt idx="379">
                  <c:v>67.10899999999998</c:v>
                </c:pt>
                <c:pt idx="380">
                  <c:v>67.10899999999998</c:v>
                </c:pt>
                <c:pt idx="381">
                  <c:v>67.10899999999998</c:v>
                </c:pt>
                <c:pt idx="382">
                  <c:v>67.10899999999998</c:v>
                </c:pt>
                <c:pt idx="383">
                  <c:v>67.10899999999998</c:v>
                </c:pt>
                <c:pt idx="384">
                  <c:v>67.10899999999998</c:v>
                </c:pt>
                <c:pt idx="385">
                  <c:v>67.10899999999998</c:v>
                </c:pt>
                <c:pt idx="386">
                  <c:v>67.10899999999998</c:v>
                </c:pt>
                <c:pt idx="387">
                  <c:v>67.10899999999998</c:v>
                </c:pt>
                <c:pt idx="388">
                  <c:v>67.10899999999998</c:v>
                </c:pt>
                <c:pt idx="389">
                  <c:v>67.10899999999998</c:v>
                </c:pt>
                <c:pt idx="390">
                  <c:v>67.10899999999998</c:v>
                </c:pt>
                <c:pt idx="391">
                  <c:v>67.10899999999998</c:v>
                </c:pt>
                <c:pt idx="392">
                  <c:v>67.10899999999998</c:v>
                </c:pt>
                <c:pt idx="393">
                  <c:v>67.10899999999998</c:v>
                </c:pt>
                <c:pt idx="394">
                  <c:v>67.10899999999998</c:v>
                </c:pt>
                <c:pt idx="395">
                  <c:v>67.10899999999998</c:v>
                </c:pt>
                <c:pt idx="396">
                  <c:v>67.10899999999998</c:v>
                </c:pt>
                <c:pt idx="397">
                  <c:v>67.10899999999998</c:v>
                </c:pt>
                <c:pt idx="398">
                  <c:v>67.10899999999998</c:v>
                </c:pt>
                <c:pt idx="399">
                  <c:v>67.10899999999998</c:v>
                </c:pt>
                <c:pt idx="400">
                  <c:v>67.10899999999998</c:v>
                </c:pt>
                <c:pt idx="401">
                  <c:v>67.10899999999998</c:v>
                </c:pt>
                <c:pt idx="402">
                  <c:v>67.10899999999998</c:v>
                </c:pt>
                <c:pt idx="403">
                  <c:v>65.388999999999982</c:v>
                </c:pt>
                <c:pt idx="404">
                  <c:v>65.388999999999982</c:v>
                </c:pt>
                <c:pt idx="405">
                  <c:v>65.388999999999982</c:v>
                </c:pt>
                <c:pt idx="406">
                  <c:v>65.388999999999982</c:v>
                </c:pt>
                <c:pt idx="407">
                  <c:v>65.388999999999982</c:v>
                </c:pt>
                <c:pt idx="408">
                  <c:v>65.388999999999982</c:v>
                </c:pt>
                <c:pt idx="409">
                  <c:v>65.388999999999982</c:v>
                </c:pt>
                <c:pt idx="410">
                  <c:v>65.388999999999982</c:v>
                </c:pt>
                <c:pt idx="411">
                  <c:v>65.388999999999982</c:v>
                </c:pt>
                <c:pt idx="412">
                  <c:v>65.388999999999982</c:v>
                </c:pt>
                <c:pt idx="413">
                  <c:v>65.388999999999982</c:v>
                </c:pt>
                <c:pt idx="414">
                  <c:v>65.388999999999982</c:v>
                </c:pt>
                <c:pt idx="415">
                  <c:v>65.388999999999982</c:v>
                </c:pt>
                <c:pt idx="416">
                  <c:v>65.388999999999982</c:v>
                </c:pt>
                <c:pt idx="417">
                  <c:v>65.388999999999982</c:v>
                </c:pt>
                <c:pt idx="418">
                  <c:v>65.388999999999982</c:v>
                </c:pt>
                <c:pt idx="419">
                  <c:v>65.388999999999982</c:v>
                </c:pt>
                <c:pt idx="420">
                  <c:v>65.388999999999982</c:v>
                </c:pt>
                <c:pt idx="421">
                  <c:v>65.388999999999982</c:v>
                </c:pt>
                <c:pt idx="422">
                  <c:v>65.388999999999982</c:v>
                </c:pt>
                <c:pt idx="423">
                  <c:v>65.388999999999982</c:v>
                </c:pt>
                <c:pt idx="424">
                  <c:v>65.388999999999982</c:v>
                </c:pt>
                <c:pt idx="425">
                  <c:v>65.388999999999982</c:v>
                </c:pt>
                <c:pt idx="426">
                  <c:v>65.388999999999982</c:v>
                </c:pt>
                <c:pt idx="427">
                  <c:v>63.52</c:v>
                </c:pt>
                <c:pt idx="428">
                  <c:v>63.52</c:v>
                </c:pt>
                <c:pt idx="429">
                  <c:v>63.52</c:v>
                </c:pt>
                <c:pt idx="430">
                  <c:v>63.52</c:v>
                </c:pt>
                <c:pt idx="431">
                  <c:v>63.52</c:v>
                </c:pt>
                <c:pt idx="432">
                  <c:v>63.52</c:v>
                </c:pt>
              </c:numCache>
            </c:numRef>
          </c:yVal>
        </c:ser>
        <c:axId val="215446272"/>
        <c:axId val="215448192"/>
      </c:scatterChart>
      <c:valAx>
        <c:axId val="215446272"/>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5448192"/>
        <c:crosses val="autoZero"/>
        <c:crossBetween val="midCat"/>
        <c:majorUnit val="1"/>
      </c:valAx>
      <c:valAx>
        <c:axId val="21544819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5446272"/>
        <c:crosses val="autoZero"/>
        <c:crossBetween val="midCat"/>
        <c:majorUnit val="10"/>
      </c:valAx>
      <c:spPr>
        <a:solidFill>
          <a:schemeClr val="bg2"/>
        </a:solidFill>
        <a:ln>
          <a:solidFill>
            <a:schemeClr val="tx1"/>
          </a:solidFill>
        </a:ln>
      </c:spPr>
    </c:plotArea>
    <c:legend>
      <c:legendPos val="r"/>
      <c:layout>
        <c:manualLayout>
          <c:xMode val="edge"/>
          <c:yMode val="edge"/>
          <c:x val="0.1237241307225988"/>
          <c:y val="0.58011070188807046"/>
          <c:w val="0.36176991150442739"/>
          <c:h val="0.2524240115146930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79356569399413313"/>
        </c:manualLayout>
      </c:layout>
      <c:scatterChart>
        <c:scatterStyle val="smoothMarker"/>
        <c:ser>
          <c:idx val="0"/>
          <c:order val="0"/>
          <c:tx>
            <c:strRef>
              <c:f>Sheet1!$B$1</c:f>
              <c:strCache>
                <c:ptCount val="1"/>
                <c:pt idx="0">
                  <c:v>No induction/No rejection (N = 462)</c:v>
                </c:pt>
              </c:strCache>
            </c:strRef>
          </c:tx>
          <c:spPr>
            <a:ln w="41275">
              <a:solidFill>
                <a:srgbClr val="00FF00"/>
              </a:solidFill>
            </a:ln>
          </c:spPr>
          <c:marker>
            <c:symbol val="none"/>
          </c:marker>
          <c:xVal>
            <c:numRef>
              <c:f>Sheet1!$A$2:$A$242</c:f>
              <c:numCache>
                <c:formatCode>General</c:formatCode>
                <c:ptCount val="241"/>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0.31250000000000161</c:v>
                </c:pt>
                <c:pt idx="16">
                  <c:v>0.33333000000000201</c:v>
                </c:pt>
                <c:pt idx="17">
                  <c:v>0.35417000000000032</c:v>
                </c:pt>
                <c:pt idx="18">
                  <c:v>0.37500000000000161</c:v>
                </c:pt>
                <c:pt idx="19">
                  <c:v>0.39583000000000201</c:v>
                </c:pt>
                <c:pt idx="20">
                  <c:v>0.41667000000000032</c:v>
                </c:pt>
                <c:pt idx="21">
                  <c:v>0.43750000000000161</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0.62500000000000333</c:v>
                </c:pt>
                <c:pt idx="31">
                  <c:v>0.64583000000000368</c:v>
                </c:pt>
                <c:pt idx="32">
                  <c:v>0.66667000000000576</c:v>
                </c:pt>
                <c:pt idx="33">
                  <c:v>0.6875</c:v>
                </c:pt>
                <c:pt idx="34">
                  <c:v>0.70833000000000002</c:v>
                </c:pt>
                <c:pt idx="35">
                  <c:v>0.72916999999999998</c:v>
                </c:pt>
                <c:pt idx="36">
                  <c:v>0.75000000000000333</c:v>
                </c:pt>
                <c:pt idx="37">
                  <c:v>0.77083000000000368</c:v>
                </c:pt>
                <c:pt idx="38">
                  <c:v>0.79166999999999998</c:v>
                </c:pt>
                <c:pt idx="39">
                  <c:v>0.8125</c:v>
                </c:pt>
                <c:pt idx="40">
                  <c:v>0.83333000000000002</c:v>
                </c:pt>
                <c:pt idx="41">
                  <c:v>0.85416999999999998</c:v>
                </c:pt>
                <c:pt idx="42">
                  <c:v>0.87500000000000333</c:v>
                </c:pt>
                <c:pt idx="43">
                  <c:v>0.89583000000000002</c:v>
                </c:pt>
                <c:pt idx="44">
                  <c:v>0.91666999999999998</c:v>
                </c:pt>
                <c:pt idx="45">
                  <c:v>0.9375</c:v>
                </c:pt>
                <c:pt idx="46">
                  <c:v>0.95833000000000002</c:v>
                </c:pt>
                <c:pt idx="47">
                  <c:v>0.97916999999999998</c:v>
                </c:pt>
                <c:pt idx="48">
                  <c:v>1</c:v>
                </c:pt>
                <c:pt idx="49">
                  <c:v>1.0208299999999928</c:v>
                </c:pt>
                <c:pt idx="50">
                  <c:v>1.0416699999999921</c:v>
                </c:pt>
                <c:pt idx="51">
                  <c:v>1.0625</c:v>
                </c:pt>
                <c:pt idx="52">
                  <c:v>1.0833299999999928</c:v>
                </c:pt>
                <c:pt idx="53">
                  <c:v>1.1041700000000001</c:v>
                </c:pt>
                <c:pt idx="54">
                  <c:v>1.125</c:v>
                </c:pt>
                <c:pt idx="55">
                  <c:v>1.1458299999999928</c:v>
                </c:pt>
                <c:pt idx="56">
                  <c:v>1.1666700000000001</c:v>
                </c:pt>
                <c:pt idx="57">
                  <c:v>1.1875</c:v>
                </c:pt>
                <c:pt idx="58">
                  <c:v>1.2083299999999928</c:v>
                </c:pt>
                <c:pt idx="59">
                  <c:v>1.2291699999999921</c:v>
                </c:pt>
                <c:pt idx="60">
                  <c:v>1.25</c:v>
                </c:pt>
                <c:pt idx="61">
                  <c:v>1.2708299999999928</c:v>
                </c:pt>
                <c:pt idx="62">
                  <c:v>1.2916699999999921</c:v>
                </c:pt>
                <c:pt idx="63">
                  <c:v>1.3125</c:v>
                </c:pt>
                <c:pt idx="64">
                  <c:v>1.3333299999999928</c:v>
                </c:pt>
                <c:pt idx="65">
                  <c:v>1.3541700000000001</c:v>
                </c:pt>
                <c:pt idx="66">
                  <c:v>1.375</c:v>
                </c:pt>
                <c:pt idx="67">
                  <c:v>1.3958299999999928</c:v>
                </c:pt>
                <c:pt idx="68">
                  <c:v>1.4166699999999921</c:v>
                </c:pt>
                <c:pt idx="69">
                  <c:v>1.4374999999999889</c:v>
                </c:pt>
                <c:pt idx="70">
                  <c:v>1.4583299999999928</c:v>
                </c:pt>
                <c:pt idx="71">
                  <c:v>1.4791699999999921</c:v>
                </c:pt>
                <c:pt idx="72">
                  <c:v>1.5</c:v>
                </c:pt>
                <c:pt idx="73">
                  <c:v>1.5208299999999928</c:v>
                </c:pt>
                <c:pt idx="74">
                  <c:v>1.5416699999999921</c:v>
                </c:pt>
                <c:pt idx="75">
                  <c:v>1.5625</c:v>
                </c:pt>
                <c:pt idx="76">
                  <c:v>1.5833299999999928</c:v>
                </c:pt>
                <c:pt idx="77">
                  <c:v>1.6041700000000001</c:v>
                </c:pt>
                <c:pt idx="78">
                  <c:v>1.625</c:v>
                </c:pt>
                <c:pt idx="79">
                  <c:v>1.6458299999999928</c:v>
                </c:pt>
                <c:pt idx="80">
                  <c:v>1.6666700000000001</c:v>
                </c:pt>
                <c:pt idx="81">
                  <c:v>1.6875</c:v>
                </c:pt>
                <c:pt idx="82">
                  <c:v>1.7083299999999928</c:v>
                </c:pt>
                <c:pt idx="83">
                  <c:v>1.7291699999999921</c:v>
                </c:pt>
                <c:pt idx="84">
                  <c:v>1.75</c:v>
                </c:pt>
                <c:pt idx="85">
                  <c:v>1.7708299999999928</c:v>
                </c:pt>
                <c:pt idx="86">
                  <c:v>1.7916699999999921</c:v>
                </c:pt>
                <c:pt idx="87">
                  <c:v>1.8125</c:v>
                </c:pt>
                <c:pt idx="88">
                  <c:v>1.8333299999999928</c:v>
                </c:pt>
                <c:pt idx="89">
                  <c:v>1.8541700000000001</c:v>
                </c:pt>
                <c:pt idx="90">
                  <c:v>1.875</c:v>
                </c:pt>
                <c:pt idx="91">
                  <c:v>1.8958299999999928</c:v>
                </c:pt>
                <c:pt idx="92">
                  <c:v>1.9166700000000001</c:v>
                </c:pt>
                <c:pt idx="93">
                  <c:v>1.9375</c:v>
                </c:pt>
                <c:pt idx="94">
                  <c:v>1.9583299999999999</c:v>
                </c:pt>
                <c:pt idx="95">
                  <c:v>1.9791700000000001</c:v>
                </c:pt>
                <c:pt idx="96">
                  <c:v>2</c:v>
                </c:pt>
                <c:pt idx="97">
                  <c:v>2.0208300000000001</c:v>
                </c:pt>
                <c:pt idx="98">
                  <c:v>2.0416699999999977</c:v>
                </c:pt>
                <c:pt idx="99">
                  <c:v>2.0625</c:v>
                </c:pt>
                <c:pt idx="100">
                  <c:v>2.0833300000000183</c:v>
                </c:pt>
                <c:pt idx="101">
                  <c:v>2.1041699999999999</c:v>
                </c:pt>
                <c:pt idx="102">
                  <c:v>2.125</c:v>
                </c:pt>
                <c:pt idx="103">
                  <c:v>2.1458300000000001</c:v>
                </c:pt>
                <c:pt idx="104">
                  <c:v>2.1666699999999977</c:v>
                </c:pt>
                <c:pt idx="105">
                  <c:v>2.187500000000016</c:v>
                </c:pt>
                <c:pt idx="106">
                  <c:v>2.2083300000000183</c:v>
                </c:pt>
                <c:pt idx="107">
                  <c:v>2.2291699999999999</c:v>
                </c:pt>
                <c:pt idx="108">
                  <c:v>2.25</c:v>
                </c:pt>
                <c:pt idx="109">
                  <c:v>2.2708300000000001</c:v>
                </c:pt>
                <c:pt idx="110">
                  <c:v>2.2916699999999977</c:v>
                </c:pt>
                <c:pt idx="111">
                  <c:v>2.3124999999999805</c:v>
                </c:pt>
                <c:pt idx="112">
                  <c:v>2.3333300000000001</c:v>
                </c:pt>
                <c:pt idx="113">
                  <c:v>2.3541699999999977</c:v>
                </c:pt>
                <c:pt idx="114">
                  <c:v>2.3749999999999987</c:v>
                </c:pt>
                <c:pt idx="115">
                  <c:v>2.3958299999999828</c:v>
                </c:pt>
                <c:pt idx="116">
                  <c:v>2.4166699999999741</c:v>
                </c:pt>
                <c:pt idx="117">
                  <c:v>2.4375</c:v>
                </c:pt>
                <c:pt idx="118">
                  <c:v>2.4583300000000001</c:v>
                </c:pt>
                <c:pt idx="119">
                  <c:v>2.4791699999999977</c:v>
                </c:pt>
                <c:pt idx="120">
                  <c:v>2.5</c:v>
                </c:pt>
                <c:pt idx="121">
                  <c:v>2.5208300000000001</c:v>
                </c:pt>
                <c:pt idx="122">
                  <c:v>2.5416699999999977</c:v>
                </c:pt>
                <c:pt idx="123">
                  <c:v>2.5625</c:v>
                </c:pt>
                <c:pt idx="124">
                  <c:v>2.5833300000000183</c:v>
                </c:pt>
                <c:pt idx="125">
                  <c:v>2.6041699999999999</c:v>
                </c:pt>
                <c:pt idx="126">
                  <c:v>2.625</c:v>
                </c:pt>
                <c:pt idx="127">
                  <c:v>2.6458300000000001</c:v>
                </c:pt>
                <c:pt idx="128">
                  <c:v>2.6666699999999977</c:v>
                </c:pt>
                <c:pt idx="129">
                  <c:v>2.687500000000016</c:v>
                </c:pt>
                <c:pt idx="130">
                  <c:v>2.7083300000000183</c:v>
                </c:pt>
                <c:pt idx="131">
                  <c:v>2.7291699999999999</c:v>
                </c:pt>
                <c:pt idx="132">
                  <c:v>2.75</c:v>
                </c:pt>
                <c:pt idx="133">
                  <c:v>2.7708300000000001</c:v>
                </c:pt>
                <c:pt idx="134">
                  <c:v>2.7916699999999977</c:v>
                </c:pt>
                <c:pt idx="135">
                  <c:v>2.8124999999999805</c:v>
                </c:pt>
                <c:pt idx="136">
                  <c:v>2.8333300000000001</c:v>
                </c:pt>
                <c:pt idx="137">
                  <c:v>2.8541699999999977</c:v>
                </c:pt>
                <c:pt idx="138">
                  <c:v>2.8749999999999987</c:v>
                </c:pt>
                <c:pt idx="139">
                  <c:v>2.8958299999999828</c:v>
                </c:pt>
                <c:pt idx="140">
                  <c:v>2.9166699999999741</c:v>
                </c:pt>
                <c:pt idx="141">
                  <c:v>2.9375</c:v>
                </c:pt>
                <c:pt idx="142">
                  <c:v>2.9583300000000001</c:v>
                </c:pt>
                <c:pt idx="143">
                  <c:v>2.9791699999999977</c:v>
                </c:pt>
                <c:pt idx="144">
                  <c:v>3</c:v>
                </c:pt>
                <c:pt idx="145">
                  <c:v>3.0208300000000001</c:v>
                </c:pt>
                <c:pt idx="146">
                  <c:v>3.0416699999999977</c:v>
                </c:pt>
                <c:pt idx="147">
                  <c:v>3.0625</c:v>
                </c:pt>
                <c:pt idx="148">
                  <c:v>3.0833300000000183</c:v>
                </c:pt>
                <c:pt idx="149">
                  <c:v>3.1041699999999999</c:v>
                </c:pt>
                <c:pt idx="150">
                  <c:v>3.125</c:v>
                </c:pt>
                <c:pt idx="151">
                  <c:v>3.1458300000000001</c:v>
                </c:pt>
                <c:pt idx="152">
                  <c:v>3.1666699999999977</c:v>
                </c:pt>
                <c:pt idx="153">
                  <c:v>3.187500000000016</c:v>
                </c:pt>
                <c:pt idx="154">
                  <c:v>3.2083300000000183</c:v>
                </c:pt>
                <c:pt idx="155">
                  <c:v>3.2291699999999999</c:v>
                </c:pt>
                <c:pt idx="156">
                  <c:v>3.25</c:v>
                </c:pt>
                <c:pt idx="157">
                  <c:v>3.2708300000000001</c:v>
                </c:pt>
                <c:pt idx="158">
                  <c:v>3.2916699999999977</c:v>
                </c:pt>
                <c:pt idx="159">
                  <c:v>3.3124999999999805</c:v>
                </c:pt>
                <c:pt idx="160">
                  <c:v>3.3333300000000001</c:v>
                </c:pt>
                <c:pt idx="161">
                  <c:v>3.3541699999999977</c:v>
                </c:pt>
                <c:pt idx="162">
                  <c:v>3.3749999999999987</c:v>
                </c:pt>
                <c:pt idx="163">
                  <c:v>3.3958299999999828</c:v>
                </c:pt>
                <c:pt idx="164">
                  <c:v>3.4166699999999741</c:v>
                </c:pt>
                <c:pt idx="165">
                  <c:v>3.4375</c:v>
                </c:pt>
                <c:pt idx="166">
                  <c:v>3.4583300000000001</c:v>
                </c:pt>
                <c:pt idx="167">
                  <c:v>3.4791699999999977</c:v>
                </c:pt>
                <c:pt idx="168">
                  <c:v>3.5</c:v>
                </c:pt>
                <c:pt idx="169">
                  <c:v>3.5208300000000001</c:v>
                </c:pt>
                <c:pt idx="170">
                  <c:v>3.5416699999999977</c:v>
                </c:pt>
                <c:pt idx="171">
                  <c:v>3.5625</c:v>
                </c:pt>
                <c:pt idx="172">
                  <c:v>3.5833300000000183</c:v>
                </c:pt>
                <c:pt idx="173">
                  <c:v>3.6041699999999999</c:v>
                </c:pt>
                <c:pt idx="174">
                  <c:v>3.625</c:v>
                </c:pt>
                <c:pt idx="175">
                  <c:v>3.6458300000000001</c:v>
                </c:pt>
                <c:pt idx="176">
                  <c:v>3.6666699999999977</c:v>
                </c:pt>
                <c:pt idx="177">
                  <c:v>3.687500000000016</c:v>
                </c:pt>
                <c:pt idx="178">
                  <c:v>3.7083300000000183</c:v>
                </c:pt>
                <c:pt idx="179">
                  <c:v>3.7291699999999999</c:v>
                </c:pt>
                <c:pt idx="180">
                  <c:v>3.75</c:v>
                </c:pt>
                <c:pt idx="181">
                  <c:v>3.7708300000000001</c:v>
                </c:pt>
                <c:pt idx="182">
                  <c:v>3.7916699999999977</c:v>
                </c:pt>
                <c:pt idx="183">
                  <c:v>3.8124999999999805</c:v>
                </c:pt>
                <c:pt idx="184">
                  <c:v>3.8333300000000001</c:v>
                </c:pt>
                <c:pt idx="185">
                  <c:v>3.8541699999999977</c:v>
                </c:pt>
                <c:pt idx="186">
                  <c:v>3.8749999999999987</c:v>
                </c:pt>
                <c:pt idx="187">
                  <c:v>3.8958299999999828</c:v>
                </c:pt>
                <c:pt idx="188">
                  <c:v>3.9166699999999741</c:v>
                </c:pt>
                <c:pt idx="189">
                  <c:v>3.9375</c:v>
                </c:pt>
                <c:pt idx="190">
                  <c:v>3.9583300000000001</c:v>
                </c:pt>
                <c:pt idx="191">
                  <c:v>3.9791699999999977</c:v>
                </c:pt>
                <c:pt idx="192">
                  <c:v>4</c:v>
                </c:pt>
                <c:pt idx="193">
                  <c:v>4.0208299999999975</c:v>
                </c:pt>
                <c:pt idx="194">
                  <c:v>4.0416700000000034</c:v>
                </c:pt>
                <c:pt idx="195">
                  <c:v>4.0624999999999956</c:v>
                </c:pt>
                <c:pt idx="196">
                  <c:v>4.0833300000000001</c:v>
                </c:pt>
                <c:pt idx="197">
                  <c:v>4.1041699999999945</c:v>
                </c:pt>
                <c:pt idx="198">
                  <c:v>4.1249999999999671</c:v>
                </c:pt>
                <c:pt idx="199">
                  <c:v>4.1458299999999975</c:v>
                </c:pt>
                <c:pt idx="200">
                  <c:v>4.1666699999999999</c:v>
                </c:pt>
                <c:pt idx="201">
                  <c:v>4.1874999999999956</c:v>
                </c:pt>
                <c:pt idx="202">
                  <c:v>4.2083300000000001</c:v>
                </c:pt>
                <c:pt idx="203">
                  <c:v>4.2291699999999999</c:v>
                </c:pt>
                <c:pt idx="204">
                  <c:v>4.25</c:v>
                </c:pt>
                <c:pt idx="205">
                  <c:v>4.2708300000000001</c:v>
                </c:pt>
                <c:pt idx="206">
                  <c:v>4.2916700000000034</c:v>
                </c:pt>
                <c:pt idx="207">
                  <c:v>4.3124999999999956</c:v>
                </c:pt>
                <c:pt idx="208">
                  <c:v>4.3333300000000001</c:v>
                </c:pt>
                <c:pt idx="209">
                  <c:v>4.3541699999999945</c:v>
                </c:pt>
                <c:pt idx="210">
                  <c:v>4.375</c:v>
                </c:pt>
                <c:pt idx="211">
                  <c:v>4.3958299999999975</c:v>
                </c:pt>
                <c:pt idx="212">
                  <c:v>4.4166700000000034</c:v>
                </c:pt>
                <c:pt idx="213">
                  <c:v>4.4375</c:v>
                </c:pt>
                <c:pt idx="214">
                  <c:v>4.4583300000000001</c:v>
                </c:pt>
                <c:pt idx="215">
                  <c:v>4.4791700000000034</c:v>
                </c:pt>
                <c:pt idx="216">
                  <c:v>4.5</c:v>
                </c:pt>
                <c:pt idx="217">
                  <c:v>4.5208299999999975</c:v>
                </c:pt>
                <c:pt idx="218">
                  <c:v>4.5416700000000034</c:v>
                </c:pt>
                <c:pt idx="219">
                  <c:v>4.5624999999999956</c:v>
                </c:pt>
                <c:pt idx="220">
                  <c:v>4.5833300000000001</c:v>
                </c:pt>
                <c:pt idx="221">
                  <c:v>4.6041699999999945</c:v>
                </c:pt>
                <c:pt idx="222">
                  <c:v>4.6249999999999671</c:v>
                </c:pt>
                <c:pt idx="223">
                  <c:v>4.6458299999999975</c:v>
                </c:pt>
                <c:pt idx="224">
                  <c:v>4.6666699999999999</c:v>
                </c:pt>
                <c:pt idx="225">
                  <c:v>4.6874999999999956</c:v>
                </c:pt>
                <c:pt idx="226">
                  <c:v>4.7083300000000001</c:v>
                </c:pt>
                <c:pt idx="227">
                  <c:v>4.7291699999999999</c:v>
                </c:pt>
                <c:pt idx="228">
                  <c:v>4.75</c:v>
                </c:pt>
                <c:pt idx="229">
                  <c:v>4.7708300000000001</c:v>
                </c:pt>
                <c:pt idx="230">
                  <c:v>4.7916700000000034</c:v>
                </c:pt>
                <c:pt idx="231">
                  <c:v>4.8124999999999956</c:v>
                </c:pt>
                <c:pt idx="232">
                  <c:v>4.8333300000000001</c:v>
                </c:pt>
                <c:pt idx="233">
                  <c:v>4.8541699999999945</c:v>
                </c:pt>
                <c:pt idx="234">
                  <c:v>4.875</c:v>
                </c:pt>
                <c:pt idx="235">
                  <c:v>4.8958299999999975</c:v>
                </c:pt>
                <c:pt idx="236">
                  <c:v>4.9166700000000034</c:v>
                </c:pt>
                <c:pt idx="237">
                  <c:v>4.9375</c:v>
                </c:pt>
                <c:pt idx="238">
                  <c:v>4.9583300000000001</c:v>
                </c:pt>
                <c:pt idx="239">
                  <c:v>4.9791700000000034</c:v>
                </c:pt>
                <c:pt idx="240">
                  <c:v>5</c:v>
                </c:pt>
              </c:numCache>
            </c:numRef>
          </c:xVal>
          <c:yVal>
            <c:numRef>
              <c:f>Sheet1!$B$2:$B$242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99.783000000000001</c:v>
                </c:pt>
                <c:pt idx="54">
                  <c:v>99.783000000000001</c:v>
                </c:pt>
                <c:pt idx="55">
                  <c:v>99.565000000000012</c:v>
                </c:pt>
                <c:pt idx="56">
                  <c:v>99.348000000000013</c:v>
                </c:pt>
                <c:pt idx="57">
                  <c:v>99.13</c:v>
                </c:pt>
                <c:pt idx="58">
                  <c:v>99.13</c:v>
                </c:pt>
                <c:pt idx="59">
                  <c:v>99.13</c:v>
                </c:pt>
                <c:pt idx="60">
                  <c:v>98.912999999999997</c:v>
                </c:pt>
                <c:pt idx="61">
                  <c:v>98.912999999999997</c:v>
                </c:pt>
                <c:pt idx="62">
                  <c:v>98.477999999999994</c:v>
                </c:pt>
                <c:pt idx="63">
                  <c:v>98.477999999999994</c:v>
                </c:pt>
                <c:pt idx="64">
                  <c:v>98.260999999999996</c:v>
                </c:pt>
                <c:pt idx="65">
                  <c:v>98.260999999999996</c:v>
                </c:pt>
                <c:pt idx="66">
                  <c:v>98.260999999999996</c:v>
                </c:pt>
                <c:pt idx="67">
                  <c:v>98.043000000000006</c:v>
                </c:pt>
                <c:pt idx="68">
                  <c:v>97.825999999999979</c:v>
                </c:pt>
                <c:pt idx="69">
                  <c:v>97.60899999999998</c:v>
                </c:pt>
                <c:pt idx="70">
                  <c:v>97.391000000000005</c:v>
                </c:pt>
                <c:pt idx="71">
                  <c:v>97.391000000000005</c:v>
                </c:pt>
                <c:pt idx="72">
                  <c:v>97.173999999999978</c:v>
                </c:pt>
                <c:pt idx="73">
                  <c:v>96.956000000000003</c:v>
                </c:pt>
                <c:pt idx="74">
                  <c:v>96.956000000000003</c:v>
                </c:pt>
                <c:pt idx="75">
                  <c:v>96.956000000000003</c:v>
                </c:pt>
                <c:pt idx="76">
                  <c:v>96.956000000000003</c:v>
                </c:pt>
                <c:pt idx="77">
                  <c:v>96.956000000000003</c:v>
                </c:pt>
                <c:pt idx="78">
                  <c:v>96.956000000000003</c:v>
                </c:pt>
                <c:pt idx="79">
                  <c:v>96.956000000000003</c:v>
                </c:pt>
                <c:pt idx="80">
                  <c:v>96.956000000000003</c:v>
                </c:pt>
                <c:pt idx="81">
                  <c:v>96.956000000000003</c:v>
                </c:pt>
                <c:pt idx="82">
                  <c:v>96.736999999999995</c:v>
                </c:pt>
                <c:pt idx="83">
                  <c:v>96.736999999999995</c:v>
                </c:pt>
                <c:pt idx="84">
                  <c:v>96.736999999999995</c:v>
                </c:pt>
                <c:pt idx="85">
                  <c:v>96.736999999999995</c:v>
                </c:pt>
                <c:pt idx="86">
                  <c:v>96.515000000000001</c:v>
                </c:pt>
                <c:pt idx="87">
                  <c:v>96.293000000000006</c:v>
                </c:pt>
                <c:pt idx="88">
                  <c:v>96.293000000000006</c:v>
                </c:pt>
                <c:pt idx="89">
                  <c:v>96.293000000000006</c:v>
                </c:pt>
                <c:pt idx="90">
                  <c:v>96.293000000000006</c:v>
                </c:pt>
                <c:pt idx="91">
                  <c:v>96.293000000000006</c:v>
                </c:pt>
                <c:pt idx="92">
                  <c:v>96.293000000000006</c:v>
                </c:pt>
                <c:pt idx="93">
                  <c:v>96.293000000000006</c:v>
                </c:pt>
                <c:pt idx="94">
                  <c:v>96.293000000000006</c:v>
                </c:pt>
                <c:pt idx="95">
                  <c:v>96.293000000000006</c:v>
                </c:pt>
                <c:pt idx="96">
                  <c:v>96.293000000000006</c:v>
                </c:pt>
                <c:pt idx="97">
                  <c:v>96.293000000000006</c:v>
                </c:pt>
                <c:pt idx="98">
                  <c:v>96.055999999999983</c:v>
                </c:pt>
                <c:pt idx="99">
                  <c:v>96.055999999999983</c:v>
                </c:pt>
                <c:pt idx="100">
                  <c:v>96.055999999999983</c:v>
                </c:pt>
                <c:pt idx="101">
                  <c:v>95.813999999999993</c:v>
                </c:pt>
                <c:pt idx="102">
                  <c:v>95.813999999999993</c:v>
                </c:pt>
                <c:pt idx="103">
                  <c:v>95.813999999999993</c:v>
                </c:pt>
                <c:pt idx="104">
                  <c:v>95.813999999999993</c:v>
                </c:pt>
                <c:pt idx="105">
                  <c:v>95.813999999999993</c:v>
                </c:pt>
                <c:pt idx="106">
                  <c:v>95.569000000000003</c:v>
                </c:pt>
                <c:pt idx="107">
                  <c:v>95.569000000000003</c:v>
                </c:pt>
                <c:pt idx="108">
                  <c:v>95.569000000000003</c:v>
                </c:pt>
                <c:pt idx="109">
                  <c:v>95.569000000000003</c:v>
                </c:pt>
                <c:pt idx="110">
                  <c:v>95.074999999999989</c:v>
                </c:pt>
                <c:pt idx="111">
                  <c:v>95.074999999999989</c:v>
                </c:pt>
                <c:pt idx="112">
                  <c:v>94.826999999999998</c:v>
                </c:pt>
                <c:pt idx="113">
                  <c:v>94.826999999999998</c:v>
                </c:pt>
                <c:pt idx="114">
                  <c:v>94.826999999999998</c:v>
                </c:pt>
                <c:pt idx="115">
                  <c:v>94.826999999999998</c:v>
                </c:pt>
                <c:pt idx="116">
                  <c:v>94.826999999999998</c:v>
                </c:pt>
                <c:pt idx="117">
                  <c:v>94.826999999999998</c:v>
                </c:pt>
                <c:pt idx="118">
                  <c:v>94.826999999999998</c:v>
                </c:pt>
                <c:pt idx="119">
                  <c:v>94.826999999999998</c:v>
                </c:pt>
                <c:pt idx="120">
                  <c:v>94.826999999999998</c:v>
                </c:pt>
                <c:pt idx="121">
                  <c:v>94.826999999999998</c:v>
                </c:pt>
                <c:pt idx="122">
                  <c:v>94.826999999999998</c:v>
                </c:pt>
                <c:pt idx="123">
                  <c:v>94.826999999999998</c:v>
                </c:pt>
                <c:pt idx="124">
                  <c:v>94.826999999999998</c:v>
                </c:pt>
                <c:pt idx="125">
                  <c:v>94.826999999999998</c:v>
                </c:pt>
                <c:pt idx="126">
                  <c:v>94.826999999999998</c:v>
                </c:pt>
                <c:pt idx="127">
                  <c:v>94.826999999999998</c:v>
                </c:pt>
                <c:pt idx="128">
                  <c:v>94.577999999999989</c:v>
                </c:pt>
                <c:pt idx="129">
                  <c:v>94.577999999999989</c:v>
                </c:pt>
                <c:pt idx="130">
                  <c:v>94.577999999999989</c:v>
                </c:pt>
                <c:pt idx="131">
                  <c:v>94.073999999999998</c:v>
                </c:pt>
                <c:pt idx="132">
                  <c:v>94.073999999999998</c:v>
                </c:pt>
                <c:pt idx="133">
                  <c:v>94.073999999999998</c:v>
                </c:pt>
                <c:pt idx="134">
                  <c:v>93.563000000000002</c:v>
                </c:pt>
                <c:pt idx="135">
                  <c:v>93.563000000000002</c:v>
                </c:pt>
                <c:pt idx="136">
                  <c:v>93.563000000000002</c:v>
                </c:pt>
                <c:pt idx="137">
                  <c:v>93.304000000000002</c:v>
                </c:pt>
                <c:pt idx="138">
                  <c:v>93.043999999999997</c:v>
                </c:pt>
                <c:pt idx="139">
                  <c:v>93.043999999999997</c:v>
                </c:pt>
                <c:pt idx="140">
                  <c:v>93.043999999999997</c:v>
                </c:pt>
                <c:pt idx="141">
                  <c:v>92.512</c:v>
                </c:pt>
                <c:pt idx="142">
                  <c:v>92.512</c:v>
                </c:pt>
                <c:pt idx="143">
                  <c:v>92.512</c:v>
                </c:pt>
                <c:pt idx="144">
                  <c:v>92.512</c:v>
                </c:pt>
                <c:pt idx="145">
                  <c:v>92.512</c:v>
                </c:pt>
                <c:pt idx="146">
                  <c:v>92.512</c:v>
                </c:pt>
                <c:pt idx="147">
                  <c:v>92.512</c:v>
                </c:pt>
                <c:pt idx="148">
                  <c:v>92.512</c:v>
                </c:pt>
                <c:pt idx="149">
                  <c:v>92.512</c:v>
                </c:pt>
                <c:pt idx="150">
                  <c:v>92.197000000000003</c:v>
                </c:pt>
                <c:pt idx="151">
                  <c:v>92.197000000000003</c:v>
                </c:pt>
                <c:pt idx="152">
                  <c:v>92.197000000000003</c:v>
                </c:pt>
                <c:pt idx="153">
                  <c:v>92.197000000000003</c:v>
                </c:pt>
                <c:pt idx="154">
                  <c:v>91.88</c:v>
                </c:pt>
                <c:pt idx="155">
                  <c:v>91.562000000000012</c:v>
                </c:pt>
                <c:pt idx="156">
                  <c:v>91.562000000000012</c:v>
                </c:pt>
                <c:pt idx="157">
                  <c:v>91.562000000000012</c:v>
                </c:pt>
                <c:pt idx="158">
                  <c:v>91.562000000000012</c:v>
                </c:pt>
                <c:pt idx="159">
                  <c:v>91.562000000000012</c:v>
                </c:pt>
                <c:pt idx="160">
                  <c:v>91.562000000000012</c:v>
                </c:pt>
                <c:pt idx="161">
                  <c:v>91.562000000000012</c:v>
                </c:pt>
                <c:pt idx="162">
                  <c:v>91.242999999999995</c:v>
                </c:pt>
                <c:pt idx="163">
                  <c:v>91.242999999999995</c:v>
                </c:pt>
                <c:pt idx="164">
                  <c:v>90.924000000000007</c:v>
                </c:pt>
                <c:pt idx="165">
                  <c:v>90.924000000000007</c:v>
                </c:pt>
                <c:pt idx="166">
                  <c:v>90.924000000000007</c:v>
                </c:pt>
                <c:pt idx="167">
                  <c:v>90.924000000000007</c:v>
                </c:pt>
                <c:pt idx="168">
                  <c:v>90.924000000000007</c:v>
                </c:pt>
                <c:pt idx="169">
                  <c:v>90.924000000000007</c:v>
                </c:pt>
                <c:pt idx="170">
                  <c:v>90.603999999999999</c:v>
                </c:pt>
                <c:pt idx="171">
                  <c:v>90.603999999999999</c:v>
                </c:pt>
                <c:pt idx="172">
                  <c:v>90.603999999999999</c:v>
                </c:pt>
                <c:pt idx="173">
                  <c:v>89.964000000000027</c:v>
                </c:pt>
                <c:pt idx="174">
                  <c:v>89.964000000000027</c:v>
                </c:pt>
                <c:pt idx="175">
                  <c:v>89.964000000000027</c:v>
                </c:pt>
                <c:pt idx="176">
                  <c:v>89.964000000000027</c:v>
                </c:pt>
                <c:pt idx="177">
                  <c:v>89.644000000000005</c:v>
                </c:pt>
                <c:pt idx="178">
                  <c:v>89.323999999999998</c:v>
                </c:pt>
                <c:pt idx="179">
                  <c:v>89.323999999999998</c:v>
                </c:pt>
                <c:pt idx="180">
                  <c:v>89.323999999999998</c:v>
                </c:pt>
                <c:pt idx="181">
                  <c:v>89.323999999999998</c:v>
                </c:pt>
                <c:pt idx="182">
                  <c:v>89.323999999999998</c:v>
                </c:pt>
                <c:pt idx="183">
                  <c:v>89.323999999999998</c:v>
                </c:pt>
                <c:pt idx="184">
                  <c:v>89.323999999999998</c:v>
                </c:pt>
                <c:pt idx="185">
                  <c:v>88.989000000000004</c:v>
                </c:pt>
                <c:pt idx="186">
                  <c:v>88.989000000000004</c:v>
                </c:pt>
                <c:pt idx="187">
                  <c:v>88.989000000000004</c:v>
                </c:pt>
                <c:pt idx="188">
                  <c:v>88.647999999999996</c:v>
                </c:pt>
                <c:pt idx="189">
                  <c:v>88.647999999999996</c:v>
                </c:pt>
                <c:pt idx="190">
                  <c:v>88.647999999999996</c:v>
                </c:pt>
                <c:pt idx="191">
                  <c:v>88.647999999999996</c:v>
                </c:pt>
                <c:pt idx="192">
                  <c:v>88.647999999999996</c:v>
                </c:pt>
                <c:pt idx="193">
                  <c:v>88.647999999999996</c:v>
                </c:pt>
                <c:pt idx="194">
                  <c:v>88.647999999999996</c:v>
                </c:pt>
                <c:pt idx="195">
                  <c:v>88.647999999999996</c:v>
                </c:pt>
                <c:pt idx="196">
                  <c:v>88.647999999999996</c:v>
                </c:pt>
                <c:pt idx="197">
                  <c:v>88.647999999999996</c:v>
                </c:pt>
                <c:pt idx="198">
                  <c:v>88.647999999999996</c:v>
                </c:pt>
                <c:pt idx="199">
                  <c:v>88.647999999999996</c:v>
                </c:pt>
                <c:pt idx="200">
                  <c:v>88.647999999999996</c:v>
                </c:pt>
                <c:pt idx="201">
                  <c:v>88.647999999999996</c:v>
                </c:pt>
                <c:pt idx="202">
                  <c:v>88.647999999999996</c:v>
                </c:pt>
                <c:pt idx="203">
                  <c:v>88.256</c:v>
                </c:pt>
                <c:pt idx="204">
                  <c:v>88.256</c:v>
                </c:pt>
                <c:pt idx="205">
                  <c:v>88.256</c:v>
                </c:pt>
                <c:pt idx="206">
                  <c:v>88.256</c:v>
                </c:pt>
                <c:pt idx="207">
                  <c:v>88.256</c:v>
                </c:pt>
                <c:pt idx="208">
                  <c:v>88.256</c:v>
                </c:pt>
                <c:pt idx="209">
                  <c:v>88.256</c:v>
                </c:pt>
                <c:pt idx="210">
                  <c:v>88.256</c:v>
                </c:pt>
                <c:pt idx="211">
                  <c:v>87.864000000000004</c:v>
                </c:pt>
                <c:pt idx="212">
                  <c:v>87.864000000000004</c:v>
                </c:pt>
                <c:pt idx="213">
                  <c:v>87.864000000000004</c:v>
                </c:pt>
                <c:pt idx="214">
                  <c:v>87.864000000000004</c:v>
                </c:pt>
                <c:pt idx="215">
                  <c:v>87.864000000000004</c:v>
                </c:pt>
                <c:pt idx="216">
                  <c:v>87.864000000000004</c:v>
                </c:pt>
                <c:pt idx="217">
                  <c:v>87.864000000000004</c:v>
                </c:pt>
                <c:pt idx="218">
                  <c:v>87.864000000000004</c:v>
                </c:pt>
                <c:pt idx="219">
                  <c:v>87.864000000000004</c:v>
                </c:pt>
                <c:pt idx="220">
                  <c:v>87.864000000000004</c:v>
                </c:pt>
                <c:pt idx="221">
                  <c:v>87.864000000000004</c:v>
                </c:pt>
                <c:pt idx="222">
                  <c:v>87.864000000000004</c:v>
                </c:pt>
                <c:pt idx="223">
                  <c:v>87.864000000000004</c:v>
                </c:pt>
                <c:pt idx="224">
                  <c:v>87.864000000000004</c:v>
                </c:pt>
                <c:pt idx="225">
                  <c:v>87.864000000000004</c:v>
                </c:pt>
                <c:pt idx="226">
                  <c:v>87.864000000000004</c:v>
                </c:pt>
                <c:pt idx="227">
                  <c:v>87.864000000000004</c:v>
                </c:pt>
                <c:pt idx="228">
                  <c:v>87.864000000000004</c:v>
                </c:pt>
                <c:pt idx="229">
                  <c:v>87.864000000000004</c:v>
                </c:pt>
                <c:pt idx="230">
                  <c:v>87.453000000000003</c:v>
                </c:pt>
                <c:pt idx="231">
                  <c:v>87.453000000000003</c:v>
                </c:pt>
                <c:pt idx="232">
                  <c:v>87.453000000000003</c:v>
                </c:pt>
                <c:pt idx="233">
                  <c:v>87.024000000000001</c:v>
                </c:pt>
                <c:pt idx="234">
                  <c:v>86.596000000000004</c:v>
                </c:pt>
                <c:pt idx="235">
                  <c:v>86.596000000000004</c:v>
                </c:pt>
                <c:pt idx="236">
                  <c:v>86.596000000000004</c:v>
                </c:pt>
                <c:pt idx="237">
                  <c:v>86.153999999999982</c:v>
                </c:pt>
                <c:pt idx="238">
                  <c:v>86.153999999999982</c:v>
                </c:pt>
                <c:pt idx="239">
                  <c:v>86.153999999999982</c:v>
                </c:pt>
                <c:pt idx="240">
                  <c:v>86.153999999999982</c:v>
                </c:pt>
              </c:numCache>
            </c:numRef>
          </c:yVal>
        </c:ser>
        <c:ser>
          <c:idx val="1"/>
          <c:order val="1"/>
          <c:tx>
            <c:strRef>
              <c:f>Sheet1!$C$1</c:f>
              <c:strCache>
                <c:ptCount val="1"/>
                <c:pt idx="0">
                  <c:v>Polyclonal induction/No rejection (N = 469)</c:v>
                </c:pt>
              </c:strCache>
            </c:strRef>
          </c:tx>
          <c:spPr>
            <a:ln w="41275">
              <a:solidFill>
                <a:srgbClr val="FF0000"/>
              </a:solidFill>
              <a:prstDash val="solid"/>
            </a:ln>
          </c:spPr>
          <c:marker>
            <c:symbol val="none"/>
          </c:marker>
          <c:xVal>
            <c:numRef>
              <c:f>Sheet1!$A$2:$A$242</c:f>
              <c:numCache>
                <c:formatCode>General</c:formatCode>
                <c:ptCount val="241"/>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0.31250000000000161</c:v>
                </c:pt>
                <c:pt idx="16">
                  <c:v>0.33333000000000201</c:v>
                </c:pt>
                <c:pt idx="17">
                  <c:v>0.35417000000000032</c:v>
                </c:pt>
                <c:pt idx="18">
                  <c:v>0.37500000000000161</c:v>
                </c:pt>
                <c:pt idx="19">
                  <c:v>0.39583000000000201</c:v>
                </c:pt>
                <c:pt idx="20">
                  <c:v>0.41667000000000032</c:v>
                </c:pt>
                <c:pt idx="21">
                  <c:v>0.43750000000000161</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0.62500000000000333</c:v>
                </c:pt>
                <c:pt idx="31">
                  <c:v>0.64583000000000368</c:v>
                </c:pt>
                <c:pt idx="32">
                  <c:v>0.66667000000000576</c:v>
                </c:pt>
                <c:pt idx="33">
                  <c:v>0.6875</c:v>
                </c:pt>
                <c:pt idx="34">
                  <c:v>0.70833000000000002</c:v>
                </c:pt>
                <c:pt idx="35">
                  <c:v>0.72916999999999998</c:v>
                </c:pt>
                <c:pt idx="36">
                  <c:v>0.75000000000000333</c:v>
                </c:pt>
                <c:pt idx="37">
                  <c:v>0.77083000000000368</c:v>
                </c:pt>
                <c:pt idx="38">
                  <c:v>0.79166999999999998</c:v>
                </c:pt>
                <c:pt idx="39">
                  <c:v>0.8125</c:v>
                </c:pt>
                <c:pt idx="40">
                  <c:v>0.83333000000000002</c:v>
                </c:pt>
                <c:pt idx="41">
                  <c:v>0.85416999999999998</c:v>
                </c:pt>
                <c:pt idx="42">
                  <c:v>0.87500000000000333</c:v>
                </c:pt>
                <c:pt idx="43">
                  <c:v>0.89583000000000002</c:v>
                </c:pt>
                <c:pt idx="44">
                  <c:v>0.91666999999999998</c:v>
                </c:pt>
                <c:pt idx="45">
                  <c:v>0.9375</c:v>
                </c:pt>
                <c:pt idx="46">
                  <c:v>0.95833000000000002</c:v>
                </c:pt>
                <c:pt idx="47">
                  <c:v>0.97916999999999998</c:v>
                </c:pt>
                <c:pt idx="48">
                  <c:v>1</c:v>
                </c:pt>
                <c:pt idx="49">
                  <c:v>1.0208299999999928</c:v>
                </c:pt>
                <c:pt idx="50">
                  <c:v>1.0416699999999921</c:v>
                </c:pt>
                <c:pt idx="51">
                  <c:v>1.0625</c:v>
                </c:pt>
                <c:pt idx="52">
                  <c:v>1.0833299999999928</c:v>
                </c:pt>
                <c:pt idx="53">
                  <c:v>1.1041700000000001</c:v>
                </c:pt>
                <c:pt idx="54">
                  <c:v>1.125</c:v>
                </c:pt>
                <c:pt idx="55">
                  <c:v>1.1458299999999928</c:v>
                </c:pt>
                <c:pt idx="56">
                  <c:v>1.1666700000000001</c:v>
                </c:pt>
                <c:pt idx="57">
                  <c:v>1.1875</c:v>
                </c:pt>
                <c:pt idx="58">
                  <c:v>1.2083299999999928</c:v>
                </c:pt>
                <c:pt idx="59">
                  <c:v>1.2291699999999921</c:v>
                </c:pt>
                <c:pt idx="60">
                  <c:v>1.25</c:v>
                </c:pt>
                <c:pt idx="61">
                  <c:v>1.2708299999999928</c:v>
                </c:pt>
                <c:pt idx="62">
                  <c:v>1.2916699999999921</c:v>
                </c:pt>
                <c:pt idx="63">
                  <c:v>1.3125</c:v>
                </c:pt>
                <c:pt idx="64">
                  <c:v>1.3333299999999928</c:v>
                </c:pt>
                <c:pt idx="65">
                  <c:v>1.3541700000000001</c:v>
                </c:pt>
                <c:pt idx="66">
                  <c:v>1.375</c:v>
                </c:pt>
                <c:pt idx="67">
                  <c:v>1.3958299999999928</c:v>
                </c:pt>
                <c:pt idx="68">
                  <c:v>1.4166699999999921</c:v>
                </c:pt>
                <c:pt idx="69">
                  <c:v>1.4374999999999889</c:v>
                </c:pt>
                <c:pt idx="70">
                  <c:v>1.4583299999999928</c:v>
                </c:pt>
                <c:pt idx="71">
                  <c:v>1.4791699999999921</c:v>
                </c:pt>
                <c:pt idx="72">
                  <c:v>1.5</c:v>
                </c:pt>
                <c:pt idx="73">
                  <c:v>1.5208299999999928</c:v>
                </c:pt>
                <c:pt idx="74">
                  <c:v>1.5416699999999921</c:v>
                </c:pt>
                <c:pt idx="75">
                  <c:v>1.5625</c:v>
                </c:pt>
                <c:pt idx="76">
                  <c:v>1.5833299999999928</c:v>
                </c:pt>
                <c:pt idx="77">
                  <c:v>1.6041700000000001</c:v>
                </c:pt>
                <c:pt idx="78">
                  <c:v>1.625</c:v>
                </c:pt>
                <c:pt idx="79">
                  <c:v>1.6458299999999928</c:v>
                </c:pt>
                <c:pt idx="80">
                  <c:v>1.6666700000000001</c:v>
                </c:pt>
                <c:pt idx="81">
                  <c:v>1.6875</c:v>
                </c:pt>
                <c:pt idx="82">
                  <c:v>1.7083299999999928</c:v>
                </c:pt>
                <c:pt idx="83">
                  <c:v>1.7291699999999921</c:v>
                </c:pt>
                <c:pt idx="84">
                  <c:v>1.75</c:v>
                </c:pt>
                <c:pt idx="85">
                  <c:v>1.7708299999999928</c:v>
                </c:pt>
                <c:pt idx="86">
                  <c:v>1.7916699999999921</c:v>
                </c:pt>
                <c:pt idx="87">
                  <c:v>1.8125</c:v>
                </c:pt>
                <c:pt idx="88">
                  <c:v>1.8333299999999928</c:v>
                </c:pt>
                <c:pt idx="89">
                  <c:v>1.8541700000000001</c:v>
                </c:pt>
                <c:pt idx="90">
                  <c:v>1.875</c:v>
                </c:pt>
                <c:pt idx="91">
                  <c:v>1.8958299999999928</c:v>
                </c:pt>
                <c:pt idx="92">
                  <c:v>1.9166700000000001</c:v>
                </c:pt>
                <c:pt idx="93">
                  <c:v>1.9375</c:v>
                </c:pt>
                <c:pt idx="94">
                  <c:v>1.9583299999999999</c:v>
                </c:pt>
                <c:pt idx="95">
                  <c:v>1.9791700000000001</c:v>
                </c:pt>
                <c:pt idx="96">
                  <c:v>2</c:v>
                </c:pt>
                <c:pt idx="97">
                  <c:v>2.0208300000000001</c:v>
                </c:pt>
                <c:pt idx="98">
                  <c:v>2.0416699999999977</c:v>
                </c:pt>
                <c:pt idx="99">
                  <c:v>2.0625</c:v>
                </c:pt>
                <c:pt idx="100">
                  <c:v>2.0833300000000183</c:v>
                </c:pt>
                <c:pt idx="101">
                  <c:v>2.1041699999999999</c:v>
                </c:pt>
                <c:pt idx="102">
                  <c:v>2.125</c:v>
                </c:pt>
                <c:pt idx="103">
                  <c:v>2.1458300000000001</c:v>
                </c:pt>
                <c:pt idx="104">
                  <c:v>2.1666699999999977</c:v>
                </c:pt>
                <c:pt idx="105">
                  <c:v>2.187500000000016</c:v>
                </c:pt>
                <c:pt idx="106">
                  <c:v>2.2083300000000183</c:v>
                </c:pt>
                <c:pt idx="107">
                  <c:v>2.2291699999999999</c:v>
                </c:pt>
                <c:pt idx="108">
                  <c:v>2.25</c:v>
                </c:pt>
                <c:pt idx="109">
                  <c:v>2.2708300000000001</c:v>
                </c:pt>
                <c:pt idx="110">
                  <c:v>2.2916699999999977</c:v>
                </c:pt>
                <c:pt idx="111">
                  <c:v>2.3124999999999805</c:v>
                </c:pt>
                <c:pt idx="112">
                  <c:v>2.3333300000000001</c:v>
                </c:pt>
                <c:pt idx="113">
                  <c:v>2.3541699999999977</c:v>
                </c:pt>
                <c:pt idx="114">
                  <c:v>2.3749999999999987</c:v>
                </c:pt>
                <c:pt idx="115">
                  <c:v>2.3958299999999828</c:v>
                </c:pt>
                <c:pt idx="116">
                  <c:v>2.4166699999999741</c:v>
                </c:pt>
                <c:pt idx="117">
                  <c:v>2.4375</c:v>
                </c:pt>
                <c:pt idx="118">
                  <c:v>2.4583300000000001</c:v>
                </c:pt>
                <c:pt idx="119">
                  <c:v>2.4791699999999977</c:v>
                </c:pt>
                <c:pt idx="120">
                  <c:v>2.5</c:v>
                </c:pt>
                <c:pt idx="121">
                  <c:v>2.5208300000000001</c:v>
                </c:pt>
                <c:pt idx="122">
                  <c:v>2.5416699999999977</c:v>
                </c:pt>
                <c:pt idx="123">
                  <c:v>2.5625</c:v>
                </c:pt>
                <c:pt idx="124">
                  <c:v>2.5833300000000183</c:v>
                </c:pt>
                <c:pt idx="125">
                  <c:v>2.6041699999999999</c:v>
                </c:pt>
                <c:pt idx="126">
                  <c:v>2.625</c:v>
                </c:pt>
                <c:pt idx="127">
                  <c:v>2.6458300000000001</c:v>
                </c:pt>
                <c:pt idx="128">
                  <c:v>2.6666699999999977</c:v>
                </c:pt>
                <c:pt idx="129">
                  <c:v>2.687500000000016</c:v>
                </c:pt>
                <c:pt idx="130">
                  <c:v>2.7083300000000183</c:v>
                </c:pt>
                <c:pt idx="131">
                  <c:v>2.7291699999999999</c:v>
                </c:pt>
                <c:pt idx="132">
                  <c:v>2.75</c:v>
                </c:pt>
                <c:pt idx="133">
                  <c:v>2.7708300000000001</c:v>
                </c:pt>
                <c:pt idx="134">
                  <c:v>2.7916699999999977</c:v>
                </c:pt>
                <c:pt idx="135">
                  <c:v>2.8124999999999805</c:v>
                </c:pt>
                <c:pt idx="136">
                  <c:v>2.8333300000000001</c:v>
                </c:pt>
                <c:pt idx="137">
                  <c:v>2.8541699999999977</c:v>
                </c:pt>
                <c:pt idx="138">
                  <c:v>2.8749999999999987</c:v>
                </c:pt>
                <c:pt idx="139">
                  <c:v>2.8958299999999828</c:v>
                </c:pt>
                <c:pt idx="140">
                  <c:v>2.9166699999999741</c:v>
                </c:pt>
                <c:pt idx="141">
                  <c:v>2.9375</c:v>
                </c:pt>
                <c:pt idx="142">
                  <c:v>2.9583300000000001</c:v>
                </c:pt>
                <c:pt idx="143">
                  <c:v>2.9791699999999977</c:v>
                </c:pt>
                <c:pt idx="144">
                  <c:v>3</c:v>
                </c:pt>
                <c:pt idx="145">
                  <c:v>3.0208300000000001</c:v>
                </c:pt>
                <c:pt idx="146">
                  <c:v>3.0416699999999977</c:v>
                </c:pt>
                <c:pt idx="147">
                  <c:v>3.0625</c:v>
                </c:pt>
                <c:pt idx="148">
                  <c:v>3.0833300000000183</c:v>
                </c:pt>
                <c:pt idx="149">
                  <c:v>3.1041699999999999</c:v>
                </c:pt>
                <c:pt idx="150">
                  <c:v>3.125</c:v>
                </c:pt>
                <c:pt idx="151">
                  <c:v>3.1458300000000001</c:v>
                </c:pt>
                <c:pt idx="152">
                  <c:v>3.1666699999999977</c:v>
                </c:pt>
                <c:pt idx="153">
                  <c:v>3.187500000000016</c:v>
                </c:pt>
                <c:pt idx="154">
                  <c:v>3.2083300000000183</c:v>
                </c:pt>
                <c:pt idx="155">
                  <c:v>3.2291699999999999</c:v>
                </c:pt>
                <c:pt idx="156">
                  <c:v>3.25</c:v>
                </c:pt>
                <c:pt idx="157">
                  <c:v>3.2708300000000001</c:v>
                </c:pt>
                <c:pt idx="158">
                  <c:v>3.2916699999999977</c:v>
                </c:pt>
                <c:pt idx="159">
                  <c:v>3.3124999999999805</c:v>
                </c:pt>
                <c:pt idx="160">
                  <c:v>3.3333300000000001</c:v>
                </c:pt>
                <c:pt idx="161">
                  <c:v>3.3541699999999977</c:v>
                </c:pt>
                <c:pt idx="162">
                  <c:v>3.3749999999999987</c:v>
                </c:pt>
                <c:pt idx="163">
                  <c:v>3.3958299999999828</c:v>
                </c:pt>
                <c:pt idx="164">
                  <c:v>3.4166699999999741</c:v>
                </c:pt>
                <c:pt idx="165">
                  <c:v>3.4375</c:v>
                </c:pt>
                <c:pt idx="166">
                  <c:v>3.4583300000000001</c:v>
                </c:pt>
                <c:pt idx="167">
                  <c:v>3.4791699999999977</c:v>
                </c:pt>
                <c:pt idx="168">
                  <c:v>3.5</c:v>
                </c:pt>
                <c:pt idx="169">
                  <c:v>3.5208300000000001</c:v>
                </c:pt>
                <c:pt idx="170">
                  <c:v>3.5416699999999977</c:v>
                </c:pt>
                <c:pt idx="171">
                  <c:v>3.5625</c:v>
                </c:pt>
                <c:pt idx="172">
                  <c:v>3.5833300000000183</c:v>
                </c:pt>
                <c:pt idx="173">
                  <c:v>3.6041699999999999</c:v>
                </c:pt>
                <c:pt idx="174">
                  <c:v>3.625</c:v>
                </c:pt>
                <c:pt idx="175">
                  <c:v>3.6458300000000001</c:v>
                </c:pt>
                <c:pt idx="176">
                  <c:v>3.6666699999999977</c:v>
                </c:pt>
                <c:pt idx="177">
                  <c:v>3.687500000000016</c:v>
                </c:pt>
                <c:pt idx="178">
                  <c:v>3.7083300000000183</c:v>
                </c:pt>
                <c:pt idx="179">
                  <c:v>3.7291699999999999</c:v>
                </c:pt>
                <c:pt idx="180">
                  <c:v>3.75</c:v>
                </c:pt>
                <c:pt idx="181">
                  <c:v>3.7708300000000001</c:v>
                </c:pt>
                <c:pt idx="182">
                  <c:v>3.7916699999999977</c:v>
                </c:pt>
                <c:pt idx="183">
                  <c:v>3.8124999999999805</c:v>
                </c:pt>
                <c:pt idx="184">
                  <c:v>3.8333300000000001</c:v>
                </c:pt>
                <c:pt idx="185">
                  <c:v>3.8541699999999977</c:v>
                </c:pt>
                <c:pt idx="186">
                  <c:v>3.8749999999999987</c:v>
                </c:pt>
                <c:pt idx="187">
                  <c:v>3.8958299999999828</c:v>
                </c:pt>
                <c:pt idx="188">
                  <c:v>3.9166699999999741</c:v>
                </c:pt>
                <c:pt idx="189">
                  <c:v>3.9375</c:v>
                </c:pt>
                <c:pt idx="190">
                  <c:v>3.9583300000000001</c:v>
                </c:pt>
                <c:pt idx="191">
                  <c:v>3.9791699999999977</c:v>
                </c:pt>
                <c:pt idx="192">
                  <c:v>4</c:v>
                </c:pt>
                <c:pt idx="193">
                  <c:v>4.0208299999999975</c:v>
                </c:pt>
                <c:pt idx="194">
                  <c:v>4.0416700000000034</c:v>
                </c:pt>
                <c:pt idx="195">
                  <c:v>4.0624999999999956</c:v>
                </c:pt>
                <c:pt idx="196">
                  <c:v>4.0833300000000001</c:v>
                </c:pt>
                <c:pt idx="197">
                  <c:v>4.1041699999999945</c:v>
                </c:pt>
                <c:pt idx="198">
                  <c:v>4.1249999999999671</c:v>
                </c:pt>
                <c:pt idx="199">
                  <c:v>4.1458299999999975</c:v>
                </c:pt>
                <c:pt idx="200">
                  <c:v>4.1666699999999999</c:v>
                </c:pt>
                <c:pt idx="201">
                  <c:v>4.1874999999999956</c:v>
                </c:pt>
                <c:pt idx="202">
                  <c:v>4.2083300000000001</c:v>
                </c:pt>
                <c:pt idx="203">
                  <c:v>4.2291699999999999</c:v>
                </c:pt>
                <c:pt idx="204">
                  <c:v>4.25</c:v>
                </c:pt>
                <c:pt idx="205">
                  <c:v>4.2708300000000001</c:v>
                </c:pt>
                <c:pt idx="206">
                  <c:v>4.2916700000000034</c:v>
                </c:pt>
                <c:pt idx="207">
                  <c:v>4.3124999999999956</c:v>
                </c:pt>
                <c:pt idx="208">
                  <c:v>4.3333300000000001</c:v>
                </c:pt>
                <c:pt idx="209">
                  <c:v>4.3541699999999945</c:v>
                </c:pt>
                <c:pt idx="210">
                  <c:v>4.375</c:v>
                </c:pt>
                <c:pt idx="211">
                  <c:v>4.3958299999999975</c:v>
                </c:pt>
                <c:pt idx="212">
                  <c:v>4.4166700000000034</c:v>
                </c:pt>
                <c:pt idx="213">
                  <c:v>4.4375</c:v>
                </c:pt>
                <c:pt idx="214">
                  <c:v>4.4583300000000001</c:v>
                </c:pt>
                <c:pt idx="215">
                  <c:v>4.4791700000000034</c:v>
                </c:pt>
                <c:pt idx="216">
                  <c:v>4.5</c:v>
                </c:pt>
                <c:pt idx="217">
                  <c:v>4.5208299999999975</c:v>
                </c:pt>
                <c:pt idx="218">
                  <c:v>4.5416700000000034</c:v>
                </c:pt>
                <c:pt idx="219">
                  <c:v>4.5624999999999956</c:v>
                </c:pt>
                <c:pt idx="220">
                  <c:v>4.5833300000000001</c:v>
                </c:pt>
                <c:pt idx="221">
                  <c:v>4.6041699999999945</c:v>
                </c:pt>
                <c:pt idx="222">
                  <c:v>4.6249999999999671</c:v>
                </c:pt>
                <c:pt idx="223">
                  <c:v>4.6458299999999975</c:v>
                </c:pt>
                <c:pt idx="224">
                  <c:v>4.6666699999999999</c:v>
                </c:pt>
                <c:pt idx="225">
                  <c:v>4.6874999999999956</c:v>
                </c:pt>
                <c:pt idx="226">
                  <c:v>4.7083300000000001</c:v>
                </c:pt>
                <c:pt idx="227">
                  <c:v>4.7291699999999999</c:v>
                </c:pt>
                <c:pt idx="228">
                  <c:v>4.75</c:v>
                </c:pt>
                <c:pt idx="229">
                  <c:v>4.7708300000000001</c:v>
                </c:pt>
                <c:pt idx="230">
                  <c:v>4.7916700000000034</c:v>
                </c:pt>
                <c:pt idx="231">
                  <c:v>4.8124999999999956</c:v>
                </c:pt>
                <c:pt idx="232">
                  <c:v>4.8333300000000001</c:v>
                </c:pt>
                <c:pt idx="233">
                  <c:v>4.8541699999999945</c:v>
                </c:pt>
                <c:pt idx="234">
                  <c:v>4.875</c:v>
                </c:pt>
                <c:pt idx="235">
                  <c:v>4.8958299999999975</c:v>
                </c:pt>
                <c:pt idx="236">
                  <c:v>4.9166700000000034</c:v>
                </c:pt>
                <c:pt idx="237">
                  <c:v>4.9375</c:v>
                </c:pt>
                <c:pt idx="238">
                  <c:v>4.9583300000000001</c:v>
                </c:pt>
                <c:pt idx="239">
                  <c:v>4.9791700000000034</c:v>
                </c:pt>
                <c:pt idx="240">
                  <c:v>5</c:v>
                </c:pt>
              </c:numCache>
            </c:numRef>
          </c:xVal>
          <c:yVal>
            <c:numRef>
              <c:f>Sheet1!$C$2:$C$242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99.784000000000006</c:v>
                </c:pt>
                <c:pt idx="55">
                  <c:v>99.784000000000006</c:v>
                </c:pt>
                <c:pt idx="56">
                  <c:v>99.784000000000006</c:v>
                </c:pt>
                <c:pt idx="57">
                  <c:v>99.784000000000006</c:v>
                </c:pt>
                <c:pt idx="58">
                  <c:v>99.569000000000003</c:v>
                </c:pt>
                <c:pt idx="59">
                  <c:v>99.35299999999998</c:v>
                </c:pt>
                <c:pt idx="60">
                  <c:v>99.137999999999991</c:v>
                </c:pt>
                <c:pt idx="61">
                  <c:v>99.137999999999991</c:v>
                </c:pt>
                <c:pt idx="62">
                  <c:v>99.137999999999991</c:v>
                </c:pt>
                <c:pt idx="63">
                  <c:v>98.921999999999997</c:v>
                </c:pt>
                <c:pt idx="64">
                  <c:v>98.921999999999997</c:v>
                </c:pt>
                <c:pt idx="65">
                  <c:v>98.921999999999997</c:v>
                </c:pt>
                <c:pt idx="66">
                  <c:v>98.921999999999997</c:v>
                </c:pt>
                <c:pt idx="67">
                  <c:v>98.921999999999997</c:v>
                </c:pt>
                <c:pt idx="68">
                  <c:v>98.921999999999997</c:v>
                </c:pt>
                <c:pt idx="69">
                  <c:v>98.921999999999997</c:v>
                </c:pt>
                <c:pt idx="70">
                  <c:v>98.921999999999997</c:v>
                </c:pt>
                <c:pt idx="71">
                  <c:v>98.921999999999997</c:v>
                </c:pt>
                <c:pt idx="72">
                  <c:v>98.921999999999997</c:v>
                </c:pt>
                <c:pt idx="73">
                  <c:v>98.706000000000003</c:v>
                </c:pt>
                <c:pt idx="74">
                  <c:v>98.490000000000023</c:v>
                </c:pt>
                <c:pt idx="75">
                  <c:v>98.272999999999982</c:v>
                </c:pt>
                <c:pt idx="76">
                  <c:v>98.057000000000002</c:v>
                </c:pt>
                <c:pt idx="77">
                  <c:v>98.057000000000002</c:v>
                </c:pt>
                <c:pt idx="78">
                  <c:v>97.840999999999994</c:v>
                </c:pt>
                <c:pt idx="79">
                  <c:v>97.840999999999994</c:v>
                </c:pt>
                <c:pt idx="80">
                  <c:v>97.840999999999994</c:v>
                </c:pt>
                <c:pt idx="81">
                  <c:v>97.840999999999994</c:v>
                </c:pt>
                <c:pt idx="82">
                  <c:v>97.840999999999994</c:v>
                </c:pt>
                <c:pt idx="83">
                  <c:v>97.840999999999994</c:v>
                </c:pt>
                <c:pt idx="84">
                  <c:v>97.840999999999994</c:v>
                </c:pt>
                <c:pt idx="85">
                  <c:v>97.621999999999986</c:v>
                </c:pt>
                <c:pt idx="86">
                  <c:v>97.621999999999986</c:v>
                </c:pt>
                <c:pt idx="87">
                  <c:v>97.621999999999986</c:v>
                </c:pt>
                <c:pt idx="88">
                  <c:v>97.621999999999986</c:v>
                </c:pt>
                <c:pt idx="89">
                  <c:v>97.621999999999986</c:v>
                </c:pt>
                <c:pt idx="90">
                  <c:v>97.621999999999986</c:v>
                </c:pt>
                <c:pt idx="91">
                  <c:v>97.176999999999978</c:v>
                </c:pt>
                <c:pt idx="92">
                  <c:v>97.176999999999978</c:v>
                </c:pt>
                <c:pt idx="93">
                  <c:v>97.176999999999978</c:v>
                </c:pt>
                <c:pt idx="94">
                  <c:v>97.176999999999978</c:v>
                </c:pt>
                <c:pt idx="95">
                  <c:v>97.176999999999978</c:v>
                </c:pt>
                <c:pt idx="96">
                  <c:v>97.176999999999978</c:v>
                </c:pt>
                <c:pt idx="97">
                  <c:v>97.176999999999978</c:v>
                </c:pt>
                <c:pt idx="98">
                  <c:v>97.176999999999978</c:v>
                </c:pt>
                <c:pt idx="99">
                  <c:v>97.176999999999978</c:v>
                </c:pt>
                <c:pt idx="100">
                  <c:v>97.176999999999978</c:v>
                </c:pt>
                <c:pt idx="101">
                  <c:v>97.176999999999978</c:v>
                </c:pt>
                <c:pt idx="102">
                  <c:v>96.164000000000001</c:v>
                </c:pt>
                <c:pt idx="103">
                  <c:v>96.164000000000001</c:v>
                </c:pt>
                <c:pt idx="104">
                  <c:v>96.164000000000001</c:v>
                </c:pt>
                <c:pt idx="105">
                  <c:v>96.164000000000001</c:v>
                </c:pt>
                <c:pt idx="106">
                  <c:v>96.164000000000001</c:v>
                </c:pt>
                <c:pt idx="107">
                  <c:v>96.164000000000001</c:v>
                </c:pt>
                <c:pt idx="108">
                  <c:v>96.164000000000001</c:v>
                </c:pt>
                <c:pt idx="109">
                  <c:v>96.164000000000001</c:v>
                </c:pt>
                <c:pt idx="110">
                  <c:v>96.164000000000001</c:v>
                </c:pt>
                <c:pt idx="111">
                  <c:v>96.164000000000001</c:v>
                </c:pt>
                <c:pt idx="112">
                  <c:v>96.164000000000001</c:v>
                </c:pt>
                <c:pt idx="113">
                  <c:v>96.164000000000001</c:v>
                </c:pt>
                <c:pt idx="114">
                  <c:v>96.164000000000001</c:v>
                </c:pt>
                <c:pt idx="115">
                  <c:v>96.164000000000001</c:v>
                </c:pt>
                <c:pt idx="116">
                  <c:v>96.164000000000001</c:v>
                </c:pt>
                <c:pt idx="117">
                  <c:v>95.905000000000001</c:v>
                </c:pt>
                <c:pt idx="118">
                  <c:v>95.646000000000001</c:v>
                </c:pt>
                <c:pt idx="119">
                  <c:v>95.646000000000001</c:v>
                </c:pt>
                <c:pt idx="120">
                  <c:v>95.646000000000001</c:v>
                </c:pt>
                <c:pt idx="121">
                  <c:v>95.646000000000001</c:v>
                </c:pt>
                <c:pt idx="122">
                  <c:v>95.646000000000001</c:v>
                </c:pt>
                <c:pt idx="123">
                  <c:v>95.646000000000001</c:v>
                </c:pt>
                <c:pt idx="124">
                  <c:v>95.646000000000001</c:v>
                </c:pt>
                <c:pt idx="125">
                  <c:v>95.646000000000001</c:v>
                </c:pt>
                <c:pt idx="126">
                  <c:v>95.646000000000001</c:v>
                </c:pt>
                <c:pt idx="127">
                  <c:v>95.646000000000001</c:v>
                </c:pt>
                <c:pt idx="128">
                  <c:v>95.646000000000001</c:v>
                </c:pt>
                <c:pt idx="129">
                  <c:v>95.646000000000001</c:v>
                </c:pt>
                <c:pt idx="130">
                  <c:v>95.646000000000001</c:v>
                </c:pt>
                <c:pt idx="131">
                  <c:v>95.377999999999986</c:v>
                </c:pt>
                <c:pt idx="132">
                  <c:v>94.838999999999999</c:v>
                </c:pt>
                <c:pt idx="133">
                  <c:v>94.838999999999999</c:v>
                </c:pt>
                <c:pt idx="134">
                  <c:v>94.838999999999999</c:v>
                </c:pt>
                <c:pt idx="135">
                  <c:v>94.838999999999999</c:v>
                </c:pt>
                <c:pt idx="136">
                  <c:v>94.838999999999999</c:v>
                </c:pt>
                <c:pt idx="137">
                  <c:v>94.838999999999999</c:v>
                </c:pt>
                <c:pt idx="138">
                  <c:v>94.838999999999999</c:v>
                </c:pt>
                <c:pt idx="139">
                  <c:v>94.838999999999999</c:v>
                </c:pt>
                <c:pt idx="140">
                  <c:v>94.838999999999999</c:v>
                </c:pt>
                <c:pt idx="141">
                  <c:v>94.838999999999999</c:v>
                </c:pt>
                <c:pt idx="142">
                  <c:v>94.543999999999997</c:v>
                </c:pt>
                <c:pt idx="143">
                  <c:v>94.543999999999997</c:v>
                </c:pt>
                <c:pt idx="144">
                  <c:v>94.543999999999997</c:v>
                </c:pt>
                <c:pt idx="145">
                  <c:v>94.543999999999997</c:v>
                </c:pt>
                <c:pt idx="146">
                  <c:v>94.203000000000003</c:v>
                </c:pt>
                <c:pt idx="147">
                  <c:v>94.203000000000003</c:v>
                </c:pt>
                <c:pt idx="148">
                  <c:v>94.203000000000003</c:v>
                </c:pt>
                <c:pt idx="149">
                  <c:v>94.203000000000003</c:v>
                </c:pt>
                <c:pt idx="150">
                  <c:v>94.203000000000003</c:v>
                </c:pt>
                <c:pt idx="151">
                  <c:v>94.203000000000003</c:v>
                </c:pt>
                <c:pt idx="152">
                  <c:v>94.203000000000003</c:v>
                </c:pt>
                <c:pt idx="153">
                  <c:v>94.203000000000003</c:v>
                </c:pt>
                <c:pt idx="154">
                  <c:v>94.203000000000003</c:v>
                </c:pt>
                <c:pt idx="155">
                  <c:v>94.203000000000003</c:v>
                </c:pt>
                <c:pt idx="156">
                  <c:v>93.843000000000004</c:v>
                </c:pt>
                <c:pt idx="157">
                  <c:v>93.843000000000004</c:v>
                </c:pt>
                <c:pt idx="158">
                  <c:v>93.843000000000004</c:v>
                </c:pt>
                <c:pt idx="159">
                  <c:v>93.843000000000004</c:v>
                </c:pt>
                <c:pt idx="160">
                  <c:v>93.843000000000004</c:v>
                </c:pt>
                <c:pt idx="161">
                  <c:v>93.843000000000004</c:v>
                </c:pt>
                <c:pt idx="162">
                  <c:v>93.483999999999995</c:v>
                </c:pt>
                <c:pt idx="163">
                  <c:v>93.483999999999995</c:v>
                </c:pt>
                <c:pt idx="164">
                  <c:v>93.483999999999995</c:v>
                </c:pt>
                <c:pt idx="165">
                  <c:v>93.483999999999995</c:v>
                </c:pt>
                <c:pt idx="166">
                  <c:v>93.483999999999995</c:v>
                </c:pt>
                <c:pt idx="167">
                  <c:v>93.483999999999995</c:v>
                </c:pt>
                <c:pt idx="168">
                  <c:v>93.483999999999995</c:v>
                </c:pt>
                <c:pt idx="169">
                  <c:v>93.483999999999995</c:v>
                </c:pt>
                <c:pt idx="170">
                  <c:v>93.483999999999995</c:v>
                </c:pt>
                <c:pt idx="171">
                  <c:v>93.483999999999995</c:v>
                </c:pt>
                <c:pt idx="172">
                  <c:v>93.483999999999995</c:v>
                </c:pt>
                <c:pt idx="173">
                  <c:v>93.483999999999995</c:v>
                </c:pt>
                <c:pt idx="174">
                  <c:v>93.483999999999995</c:v>
                </c:pt>
                <c:pt idx="175">
                  <c:v>93.483999999999995</c:v>
                </c:pt>
                <c:pt idx="176">
                  <c:v>93.483999999999995</c:v>
                </c:pt>
                <c:pt idx="177">
                  <c:v>93.117000000000004</c:v>
                </c:pt>
                <c:pt idx="178">
                  <c:v>93.117000000000004</c:v>
                </c:pt>
                <c:pt idx="179">
                  <c:v>93.117000000000004</c:v>
                </c:pt>
                <c:pt idx="180">
                  <c:v>93.117000000000004</c:v>
                </c:pt>
                <c:pt idx="181">
                  <c:v>93.117000000000004</c:v>
                </c:pt>
                <c:pt idx="182">
                  <c:v>93.117000000000004</c:v>
                </c:pt>
                <c:pt idx="183">
                  <c:v>92.730999999999995</c:v>
                </c:pt>
                <c:pt idx="184">
                  <c:v>92.730999999999995</c:v>
                </c:pt>
                <c:pt idx="185">
                  <c:v>92.730999999999995</c:v>
                </c:pt>
                <c:pt idx="186">
                  <c:v>92.325999999999979</c:v>
                </c:pt>
                <c:pt idx="187">
                  <c:v>92.325999999999979</c:v>
                </c:pt>
                <c:pt idx="188">
                  <c:v>92.325999999999979</c:v>
                </c:pt>
                <c:pt idx="189">
                  <c:v>92.325999999999979</c:v>
                </c:pt>
                <c:pt idx="190">
                  <c:v>92.325999999999979</c:v>
                </c:pt>
                <c:pt idx="191">
                  <c:v>91.881999999999991</c:v>
                </c:pt>
                <c:pt idx="192">
                  <c:v>91.881999999999991</c:v>
                </c:pt>
                <c:pt idx="193">
                  <c:v>91.881999999999991</c:v>
                </c:pt>
                <c:pt idx="194">
                  <c:v>91.881999999999991</c:v>
                </c:pt>
                <c:pt idx="195">
                  <c:v>91.881999999999991</c:v>
                </c:pt>
                <c:pt idx="196">
                  <c:v>91.881999999999991</c:v>
                </c:pt>
                <c:pt idx="197">
                  <c:v>91.881999999999991</c:v>
                </c:pt>
                <c:pt idx="198">
                  <c:v>91.881999999999991</c:v>
                </c:pt>
                <c:pt idx="199">
                  <c:v>91.881999999999991</c:v>
                </c:pt>
                <c:pt idx="200">
                  <c:v>91.881999999999991</c:v>
                </c:pt>
                <c:pt idx="201">
                  <c:v>91.881999999999991</c:v>
                </c:pt>
                <c:pt idx="202">
                  <c:v>91.881999999999991</c:v>
                </c:pt>
                <c:pt idx="203">
                  <c:v>91.881999999999991</c:v>
                </c:pt>
                <c:pt idx="204">
                  <c:v>91.881999999999991</c:v>
                </c:pt>
                <c:pt idx="205">
                  <c:v>90.793999999999997</c:v>
                </c:pt>
                <c:pt idx="206">
                  <c:v>90.793999999999997</c:v>
                </c:pt>
                <c:pt idx="207">
                  <c:v>90.793999999999997</c:v>
                </c:pt>
                <c:pt idx="208">
                  <c:v>90.793999999999997</c:v>
                </c:pt>
                <c:pt idx="209">
                  <c:v>90.793999999999997</c:v>
                </c:pt>
                <c:pt idx="210">
                  <c:v>90.793999999999997</c:v>
                </c:pt>
                <c:pt idx="211">
                  <c:v>90.793999999999997</c:v>
                </c:pt>
                <c:pt idx="212">
                  <c:v>90.793999999999997</c:v>
                </c:pt>
                <c:pt idx="213">
                  <c:v>90.793999999999997</c:v>
                </c:pt>
                <c:pt idx="214">
                  <c:v>90.793999999999997</c:v>
                </c:pt>
                <c:pt idx="215">
                  <c:v>90.793999999999997</c:v>
                </c:pt>
                <c:pt idx="216">
                  <c:v>90.793999999999997</c:v>
                </c:pt>
                <c:pt idx="217">
                  <c:v>90.793999999999997</c:v>
                </c:pt>
                <c:pt idx="218">
                  <c:v>90.793999999999997</c:v>
                </c:pt>
                <c:pt idx="219">
                  <c:v>90.793999999999997</c:v>
                </c:pt>
                <c:pt idx="220">
                  <c:v>90.793999999999997</c:v>
                </c:pt>
                <c:pt idx="221">
                  <c:v>90.793999999999997</c:v>
                </c:pt>
                <c:pt idx="222">
                  <c:v>90.793999999999997</c:v>
                </c:pt>
                <c:pt idx="223">
                  <c:v>90.793999999999997</c:v>
                </c:pt>
                <c:pt idx="224">
                  <c:v>90.793999999999997</c:v>
                </c:pt>
                <c:pt idx="225">
                  <c:v>90.793999999999997</c:v>
                </c:pt>
                <c:pt idx="226">
                  <c:v>90.793999999999997</c:v>
                </c:pt>
                <c:pt idx="227">
                  <c:v>90.233999999999995</c:v>
                </c:pt>
                <c:pt idx="228">
                  <c:v>90.233999999999995</c:v>
                </c:pt>
                <c:pt idx="229">
                  <c:v>89.673999999999978</c:v>
                </c:pt>
                <c:pt idx="230">
                  <c:v>89.673999999999978</c:v>
                </c:pt>
                <c:pt idx="231">
                  <c:v>89.673999999999978</c:v>
                </c:pt>
                <c:pt idx="232">
                  <c:v>89.673999999999978</c:v>
                </c:pt>
                <c:pt idx="233">
                  <c:v>89.673999999999978</c:v>
                </c:pt>
                <c:pt idx="234">
                  <c:v>89.673999999999978</c:v>
                </c:pt>
                <c:pt idx="235">
                  <c:v>89.673999999999978</c:v>
                </c:pt>
                <c:pt idx="236">
                  <c:v>89.673999999999978</c:v>
                </c:pt>
                <c:pt idx="237">
                  <c:v>89.673999999999978</c:v>
                </c:pt>
                <c:pt idx="238">
                  <c:v>89.673999999999978</c:v>
                </c:pt>
                <c:pt idx="239">
                  <c:v>89.673999999999978</c:v>
                </c:pt>
                <c:pt idx="240">
                  <c:v>89.673999999999978</c:v>
                </c:pt>
              </c:numCache>
            </c:numRef>
          </c:yVal>
        </c:ser>
        <c:ser>
          <c:idx val="2"/>
          <c:order val="2"/>
          <c:tx>
            <c:strRef>
              <c:f>Sheet1!$D$1</c:f>
              <c:strCache>
                <c:ptCount val="1"/>
                <c:pt idx="0">
                  <c:v>IL-2R antagonist/No rejection (N = 207)</c:v>
                </c:pt>
              </c:strCache>
            </c:strRef>
          </c:tx>
          <c:spPr>
            <a:ln w="41275">
              <a:solidFill>
                <a:srgbClr val="FFFF00"/>
              </a:solidFill>
            </a:ln>
          </c:spPr>
          <c:marker>
            <c:symbol val="none"/>
          </c:marker>
          <c:xVal>
            <c:numRef>
              <c:f>Sheet1!$A$2:$A$242</c:f>
              <c:numCache>
                <c:formatCode>General</c:formatCode>
                <c:ptCount val="241"/>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0.31250000000000161</c:v>
                </c:pt>
                <c:pt idx="16">
                  <c:v>0.33333000000000201</c:v>
                </c:pt>
                <c:pt idx="17">
                  <c:v>0.35417000000000032</c:v>
                </c:pt>
                <c:pt idx="18">
                  <c:v>0.37500000000000161</c:v>
                </c:pt>
                <c:pt idx="19">
                  <c:v>0.39583000000000201</c:v>
                </c:pt>
                <c:pt idx="20">
                  <c:v>0.41667000000000032</c:v>
                </c:pt>
                <c:pt idx="21">
                  <c:v>0.43750000000000161</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0.62500000000000333</c:v>
                </c:pt>
                <c:pt idx="31">
                  <c:v>0.64583000000000368</c:v>
                </c:pt>
                <c:pt idx="32">
                  <c:v>0.66667000000000576</c:v>
                </c:pt>
                <c:pt idx="33">
                  <c:v>0.6875</c:v>
                </c:pt>
                <c:pt idx="34">
                  <c:v>0.70833000000000002</c:v>
                </c:pt>
                <c:pt idx="35">
                  <c:v>0.72916999999999998</c:v>
                </c:pt>
                <c:pt idx="36">
                  <c:v>0.75000000000000333</c:v>
                </c:pt>
                <c:pt idx="37">
                  <c:v>0.77083000000000368</c:v>
                </c:pt>
                <c:pt idx="38">
                  <c:v>0.79166999999999998</c:v>
                </c:pt>
                <c:pt idx="39">
                  <c:v>0.8125</c:v>
                </c:pt>
                <c:pt idx="40">
                  <c:v>0.83333000000000002</c:v>
                </c:pt>
                <c:pt idx="41">
                  <c:v>0.85416999999999998</c:v>
                </c:pt>
                <c:pt idx="42">
                  <c:v>0.87500000000000333</c:v>
                </c:pt>
                <c:pt idx="43">
                  <c:v>0.89583000000000002</c:v>
                </c:pt>
                <c:pt idx="44">
                  <c:v>0.91666999999999998</c:v>
                </c:pt>
                <c:pt idx="45">
                  <c:v>0.9375</c:v>
                </c:pt>
                <c:pt idx="46">
                  <c:v>0.95833000000000002</c:v>
                </c:pt>
                <c:pt idx="47">
                  <c:v>0.97916999999999998</c:v>
                </c:pt>
                <c:pt idx="48">
                  <c:v>1</c:v>
                </c:pt>
                <c:pt idx="49">
                  <c:v>1.0208299999999928</c:v>
                </c:pt>
                <c:pt idx="50">
                  <c:v>1.0416699999999921</c:v>
                </c:pt>
                <c:pt idx="51">
                  <c:v>1.0625</c:v>
                </c:pt>
                <c:pt idx="52">
                  <c:v>1.0833299999999928</c:v>
                </c:pt>
                <c:pt idx="53">
                  <c:v>1.1041700000000001</c:v>
                </c:pt>
                <c:pt idx="54">
                  <c:v>1.125</c:v>
                </c:pt>
                <c:pt idx="55">
                  <c:v>1.1458299999999928</c:v>
                </c:pt>
                <c:pt idx="56">
                  <c:v>1.1666700000000001</c:v>
                </c:pt>
                <c:pt idx="57">
                  <c:v>1.1875</c:v>
                </c:pt>
                <c:pt idx="58">
                  <c:v>1.2083299999999928</c:v>
                </c:pt>
                <c:pt idx="59">
                  <c:v>1.2291699999999921</c:v>
                </c:pt>
                <c:pt idx="60">
                  <c:v>1.25</c:v>
                </c:pt>
                <c:pt idx="61">
                  <c:v>1.2708299999999928</c:v>
                </c:pt>
                <c:pt idx="62">
                  <c:v>1.2916699999999921</c:v>
                </c:pt>
                <c:pt idx="63">
                  <c:v>1.3125</c:v>
                </c:pt>
                <c:pt idx="64">
                  <c:v>1.3333299999999928</c:v>
                </c:pt>
                <c:pt idx="65">
                  <c:v>1.3541700000000001</c:v>
                </c:pt>
                <c:pt idx="66">
                  <c:v>1.375</c:v>
                </c:pt>
                <c:pt idx="67">
                  <c:v>1.3958299999999928</c:v>
                </c:pt>
                <c:pt idx="68">
                  <c:v>1.4166699999999921</c:v>
                </c:pt>
                <c:pt idx="69">
                  <c:v>1.4374999999999889</c:v>
                </c:pt>
                <c:pt idx="70">
                  <c:v>1.4583299999999928</c:v>
                </c:pt>
                <c:pt idx="71">
                  <c:v>1.4791699999999921</c:v>
                </c:pt>
                <c:pt idx="72">
                  <c:v>1.5</c:v>
                </c:pt>
                <c:pt idx="73">
                  <c:v>1.5208299999999928</c:v>
                </c:pt>
                <c:pt idx="74">
                  <c:v>1.5416699999999921</c:v>
                </c:pt>
                <c:pt idx="75">
                  <c:v>1.5625</c:v>
                </c:pt>
                <c:pt idx="76">
                  <c:v>1.5833299999999928</c:v>
                </c:pt>
                <c:pt idx="77">
                  <c:v>1.6041700000000001</c:v>
                </c:pt>
                <c:pt idx="78">
                  <c:v>1.625</c:v>
                </c:pt>
                <c:pt idx="79">
                  <c:v>1.6458299999999928</c:v>
                </c:pt>
                <c:pt idx="80">
                  <c:v>1.6666700000000001</c:v>
                </c:pt>
                <c:pt idx="81">
                  <c:v>1.6875</c:v>
                </c:pt>
                <c:pt idx="82">
                  <c:v>1.7083299999999928</c:v>
                </c:pt>
                <c:pt idx="83">
                  <c:v>1.7291699999999921</c:v>
                </c:pt>
                <c:pt idx="84">
                  <c:v>1.75</c:v>
                </c:pt>
                <c:pt idx="85">
                  <c:v>1.7708299999999928</c:v>
                </c:pt>
                <c:pt idx="86">
                  <c:v>1.7916699999999921</c:v>
                </c:pt>
                <c:pt idx="87">
                  <c:v>1.8125</c:v>
                </c:pt>
                <c:pt idx="88">
                  <c:v>1.8333299999999928</c:v>
                </c:pt>
                <c:pt idx="89">
                  <c:v>1.8541700000000001</c:v>
                </c:pt>
                <c:pt idx="90">
                  <c:v>1.875</c:v>
                </c:pt>
                <c:pt idx="91">
                  <c:v>1.8958299999999928</c:v>
                </c:pt>
                <c:pt idx="92">
                  <c:v>1.9166700000000001</c:v>
                </c:pt>
                <c:pt idx="93">
                  <c:v>1.9375</c:v>
                </c:pt>
                <c:pt idx="94">
                  <c:v>1.9583299999999999</c:v>
                </c:pt>
                <c:pt idx="95">
                  <c:v>1.9791700000000001</c:v>
                </c:pt>
                <c:pt idx="96">
                  <c:v>2</c:v>
                </c:pt>
                <c:pt idx="97">
                  <c:v>2.0208300000000001</c:v>
                </c:pt>
                <c:pt idx="98">
                  <c:v>2.0416699999999977</c:v>
                </c:pt>
                <c:pt idx="99">
                  <c:v>2.0625</c:v>
                </c:pt>
                <c:pt idx="100">
                  <c:v>2.0833300000000183</c:v>
                </c:pt>
                <c:pt idx="101">
                  <c:v>2.1041699999999999</c:v>
                </c:pt>
                <c:pt idx="102">
                  <c:v>2.125</c:v>
                </c:pt>
                <c:pt idx="103">
                  <c:v>2.1458300000000001</c:v>
                </c:pt>
                <c:pt idx="104">
                  <c:v>2.1666699999999977</c:v>
                </c:pt>
                <c:pt idx="105">
                  <c:v>2.187500000000016</c:v>
                </c:pt>
                <c:pt idx="106">
                  <c:v>2.2083300000000183</c:v>
                </c:pt>
                <c:pt idx="107">
                  <c:v>2.2291699999999999</c:v>
                </c:pt>
                <c:pt idx="108">
                  <c:v>2.25</c:v>
                </c:pt>
                <c:pt idx="109">
                  <c:v>2.2708300000000001</c:v>
                </c:pt>
                <c:pt idx="110">
                  <c:v>2.2916699999999977</c:v>
                </c:pt>
                <c:pt idx="111">
                  <c:v>2.3124999999999805</c:v>
                </c:pt>
                <c:pt idx="112">
                  <c:v>2.3333300000000001</c:v>
                </c:pt>
                <c:pt idx="113">
                  <c:v>2.3541699999999977</c:v>
                </c:pt>
                <c:pt idx="114">
                  <c:v>2.3749999999999987</c:v>
                </c:pt>
                <c:pt idx="115">
                  <c:v>2.3958299999999828</c:v>
                </c:pt>
                <c:pt idx="116">
                  <c:v>2.4166699999999741</c:v>
                </c:pt>
                <c:pt idx="117">
                  <c:v>2.4375</c:v>
                </c:pt>
                <c:pt idx="118">
                  <c:v>2.4583300000000001</c:v>
                </c:pt>
                <c:pt idx="119">
                  <c:v>2.4791699999999977</c:v>
                </c:pt>
                <c:pt idx="120">
                  <c:v>2.5</c:v>
                </c:pt>
                <c:pt idx="121">
                  <c:v>2.5208300000000001</c:v>
                </c:pt>
                <c:pt idx="122">
                  <c:v>2.5416699999999977</c:v>
                </c:pt>
                <c:pt idx="123">
                  <c:v>2.5625</c:v>
                </c:pt>
                <c:pt idx="124">
                  <c:v>2.5833300000000183</c:v>
                </c:pt>
                <c:pt idx="125">
                  <c:v>2.6041699999999999</c:v>
                </c:pt>
                <c:pt idx="126">
                  <c:v>2.625</c:v>
                </c:pt>
                <c:pt idx="127">
                  <c:v>2.6458300000000001</c:v>
                </c:pt>
                <c:pt idx="128">
                  <c:v>2.6666699999999977</c:v>
                </c:pt>
                <c:pt idx="129">
                  <c:v>2.687500000000016</c:v>
                </c:pt>
                <c:pt idx="130">
                  <c:v>2.7083300000000183</c:v>
                </c:pt>
                <c:pt idx="131">
                  <c:v>2.7291699999999999</c:v>
                </c:pt>
                <c:pt idx="132">
                  <c:v>2.75</c:v>
                </c:pt>
                <c:pt idx="133">
                  <c:v>2.7708300000000001</c:v>
                </c:pt>
                <c:pt idx="134">
                  <c:v>2.7916699999999977</c:v>
                </c:pt>
                <c:pt idx="135">
                  <c:v>2.8124999999999805</c:v>
                </c:pt>
                <c:pt idx="136">
                  <c:v>2.8333300000000001</c:v>
                </c:pt>
                <c:pt idx="137">
                  <c:v>2.8541699999999977</c:v>
                </c:pt>
                <c:pt idx="138">
                  <c:v>2.8749999999999987</c:v>
                </c:pt>
                <c:pt idx="139">
                  <c:v>2.8958299999999828</c:v>
                </c:pt>
                <c:pt idx="140">
                  <c:v>2.9166699999999741</c:v>
                </c:pt>
                <c:pt idx="141">
                  <c:v>2.9375</c:v>
                </c:pt>
                <c:pt idx="142">
                  <c:v>2.9583300000000001</c:v>
                </c:pt>
                <c:pt idx="143">
                  <c:v>2.9791699999999977</c:v>
                </c:pt>
                <c:pt idx="144">
                  <c:v>3</c:v>
                </c:pt>
                <c:pt idx="145">
                  <c:v>3.0208300000000001</c:v>
                </c:pt>
                <c:pt idx="146">
                  <c:v>3.0416699999999977</c:v>
                </c:pt>
                <c:pt idx="147">
                  <c:v>3.0625</c:v>
                </c:pt>
                <c:pt idx="148">
                  <c:v>3.0833300000000183</c:v>
                </c:pt>
                <c:pt idx="149">
                  <c:v>3.1041699999999999</c:v>
                </c:pt>
                <c:pt idx="150">
                  <c:v>3.125</c:v>
                </c:pt>
                <c:pt idx="151">
                  <c:v>3.1458300000000001</c:v>
                </c:pt>
                <c:pt idx="152">
                  <c:v>3.1666699999999977</c:v>
                </c:pt>
                <c:pt idx="153">
                  <c:v>3.187500000000016</c:v>
                </c:pt>
                <c:pt idx="154">
                  <c:v>3.2083300000000183</c:v>
                </c:pt>
                <c:pt idx="155">
                  <c:v>3.2291699999999999</c:v>
                </c:pt>
                <c:pt idx="156">
                  <c:v>3.25</c:v>
                </c:pt>
                <c:pt idx="157">
                  <c:v>3.2708300000000001</c:v>
                </c:pt>
                <c:pt idx="158">
                  <c:v>3.2916699999999977</c:v>
                </c:pt>
                <c:pt idx="159">
                  <c:v>3.3124999999999805</c:v>
                </c:pt>
                <c:pt idx="160">
                  <c:v>3.3333300000000001</c:v>
                </c:pt>
                <c:pt idx="161">
                  <c:v>3.3541699999999977</c:v>
                </c:pt>
                <c:pt idx="162">
                  <c:v>3.3749999999999987</c:v>
                </c:pt>
                <c:pt idx="163">
                  <c:v>3.3958299999999828</c:v>
                </c:pt>
                <c:pt idx="164">
                  <c:v>3.4166699999999741</c:v>
                </c:pt>
                <c:pt idx="165">
                  <c:v>3.4375</c:v>
                </c:pt>
                <c:pt idx="166">
                  <c:v>3.4583300000000001</c:v>
                </c:pt>
                <c:pt idx="167">
                  <c:v>3.4791699999999977</c:v>
                </c:pt>
                <c:pt idx="168">
                  <c:v>3.5</c:v>
                </c:pt>
                <c:pt idx="169">
                  <c:v>3.5208300000000001</c:v>
                </c:pt>
                <c:pt idx="170">
                  <c:v>3.5416699999999977</c:v>
                </c:pt>
                <c:pt idx="171">
                  <c:v>3.5625</c:v>
                </c:pt>
                <c:pt idx="172">
                  <c:v>3.5833300000000183</c:v>
                </c:pt>
                <c:pt idx="173">
                  <c:v>3.6041699999999999</c:v>
                </c:pt>
                <c:pt idx="174">
                  <c:v>3.625</c:v>
                </c:pt>
                <c:pt idx="175">
                  <c:v>3.6458300000000001</c:v>
                </c:pt>
                <c:pt idx="176">
                  <c:v>3.6666699999999977</c:v>
                </c:pt>
                <c:pt idx="177">
                  <c:v>3.687500000000016</c:v>
                </c:pt>
                <c:pt idx="178">
                  <c:v>3.7083300000000183</c:v>
                </c:pt>
                <c:pt idx="179">
                  <c:v>3.7291699999999999</c:v>
                </c:pt>
                <c:pt idx="180">
                  <c:v>3.75</c:v>
                </c:pt>
                <c:pt idx="181">
                  <c:v>3.7708300000000001</c:v>
                </c:pt>
                <c:pt idx="182">
                  <c:v>3.7916699999999977</c:v>
                </c:pt>
                <c:pt idx="183">
                  <c:v>3.8124999999999805</c:v>
                </c:pt>
                <c:pt idx="184">
                  <c:v>3.8333300000000001</c:v>
                </c:pt>
                <c:pt idx="185">
                  <c:v>3.8541699999999977</c:v>
                </c:pt>
                <c:pt idx="186">
                  <c:v>3.8749999999999987</c:v>
                </c:pt>
                <c:pt idx="187">
                  <c:v>3.8958299999999828</c:v>
                </c:pt>
                <c:pt idx="188">
                  <c:v>3.9166699999999741</c:v>
                </c:pt>
                <c:pt idx="189">
                  <c:v>3.9375</c:v>
                </c:pt>
                <c:pt idx="190">
                  <c:v>3.9583300000000001</c:v>
                </c:pt>
                <c:pt idx="191">
                  <c:v>3.9791699999999977</c:v>
                </c:pt>
                <c:pt idx="192">
                  <c:v>4</c:v>
                </c:pt>
                <c:pt idx="193">
                  <c:v>4.0208299999999975</c:v>
                </c:pt>
                <c:pt idx="194">
                  <c:v>4.0416700000000034</c:v>
                </c:pt>
                <c:pt idx="195">
                  <c:v>4.0624999999999956</c:v>
                </c:pt>
                <c:pt idx="196">
                  <c:v>4.0833300000000001</c:v>
                </c:pt>
                <c:pt idx="197">
                  <c:v>4.1041699999999945</c:v>
                </c:pt>
                <c:pt idx="198">
                  <c:v>4.1249999999999671</c:v>
                </c:pt>
                <c:pt idx="199">
                  <c:v>4.1458299999999975</c:v>
                </c:pt>
                <c:pt idx="200">
                  <c:v>4.1666699999999999</c:v>
                </c:pt>
                <c:pt idx="201">
                  <c:v>4.1874999999999956</c:v>
                </c:pt>
                <c:pt idx="202">
                  <c:v>4.2083300000000001</c:v>
                </c:pt>
                <c:pt idx="203">
                  <c:v>4.2291699999999999</c:v>
                </c:pt>
                <c:pt idx="204">
                  <c:v>4.25</c:v>
                </c:pt>
                <c:pt idx="205">
                  <c:v>4.2708300000000001</c:v>
                </c:pt>
                <c:pt idx="206">
                  <c:v>4.2916700000000034</c:v>
                </c:pt>
                <c:pt idx="207">
                  <c:v>4.3124999999999956</c:v>
                </c:pt>
                <c:pt idx="208">
                  <c:v>4.3333300000000001</c:v>
                </c:pt>
                <c:pt idx="209">
                  <c:v>4.3541699999999945</c:v>
                </c:pt>
                <c:pt idx="210">
                  <c:v>4.375</c:v>
                </c:pt>
                <c:pt idx="211">
                  <c:v>4.3958299999999975</c:v>
                </c:pt>
                <c:pt idx="212">
                  <c:v>4.4166700000000034</c:v>
                </c:pt>
                <c:pt idx="213">
                  <c:v>4.4375</c:v>
                </c:pt>
                <c:pt idx="214">
                  <c:v>4.4583300000000001</c:v>
                </c:pt>
                <c:pt idx="215">
                  <c:v>4.4791700000000034</c:v>
                </c:pt>
                <c:pt idx="216">
                  <c:v>4.5</c:v>
                </c:pt>
                <c:pt idx="217">
                  <c:v>4.5208299999999975</c:v>
                </c:pt>
                <c:pt idx="218">
                  <c:v>4.5416700000000034</c:v>
                </c:pt>
                <c:pt idx="219">
                  <c:v>4.5624999999999956</c:v>
                </c:pt>
                <c:pt idx="220">
                  <c:v>4.5833300000000001</c:v>
                </c:pt>
                <c:pt idx="221">
                  <c:v>4.6041699999999945</c:v>
                </c:pt>
                <c:pt idx="222">
                  <c:v>4.6249999999999671</c:v>
                </c:pt>
                <c:pt idx="223">
                  <c:v>4.6458299999999975</c:v>
                </c:pt>
                <c:pt idx="224">
                  <c:v>4.6666699999999999</c:v>
                </c:pt>
                <c:pt idx="225">
                  <c:v>4.6874999999999956</c:v>
                </c:pt>
                <c:pt idx="226">
                  <c:v>4.7083300000000001</c:v>
                </c:pt>
                <c:pt idx="227">
                  <c:v>4.7291699999999999</c:v>
                </c:pt>
                <c:pt idx="228">
                  <c:v>4.75</c:v>
                </c:pt>
                <c:pt idx="229">
                  <c:v>4.7708300000000001</c:v>
                </c:pt>
                <c:pt idx="230">
                  <c:v>4.7916700000000034</c:v>
                </c:pt>
                <c:pt idx="231">
                  <c:v>4.8124999999999956</c:v>
                </c:pt>
                <c:pt idx="232">
                  <c:v>4.8333300000000001</c:v>
                </c:pt>
                <c:pt idx="233">
                  <c:v>4.8541699999999945</c:v>
                </c:pt>
                <c:pt idx="234">
                  <c:v>4.875</c:v>
                </c:pt>
                <c:pt idx="235">
                  <c:v>4.8958299999999975</c:v>
                </c:pt>
                <c:pt idx="236">
                  <c:v>4.9166700000000034</c:v>
                </c:pt>
                <c:pt idx="237">
                  <c:v>4.9375</c:v>
                </c:pt>
                <c:pt idx="238">
                  <c:v>4.9583300000000001</c:v>
                </c:pt>
                <c:pt idx="239">
                  <c:v>4.9791700000000034</c:v>
                </c:pt>
                <c:pt idx="240">
                  <c:v>5</c:v>
                </c:pt>
              </c:numCache>
            </c:numRef>
          </c:xVal>
          <c:yVal>
            <c:numRef>
              <c:f>Sheet1!$D$2:$D$242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99.512</c:v>
                </c:pt>
                <c:pt idx="60">
                  <c:v>99.512</c:v>
                </c:pt>
                <c:pt idx="61">
                  <c:v>99.512</c:v>
                </c:pt>
                <c:pt idx="62">
                  <c:v>99.512</c:v>
                </c:pt>
                <c:pt idx="63">
                  <c:v>99.512</c:v>
                </c:pt>
                <c:pt idx="64">
                  <c:v>99.512</c:v>
                </c:pt>
                <c:pt idx="65">
                  <c:v>99.512</c:v>
                </c:pt>
                <c:pt idx="66">
                  <c:v>99.512</c:v>
                </c:pt>
                <c:pt idx="67">
                  <c:v>99.512</c:v>
                </c:pt>
                <c:pt idx="68">
                  <c:v>99.512</c:v>
                </c:pt>
                <c:pt idx="69">
                  <c:v>99.512</c:v>
                </c:pt>
                <c:pt idx="70">
                  <c:v>99.024000000000001</c:v>
                </c:pt>
                <c:pt idx="71">
                  <c:v>98.537000000000006</c:v>
                </c:pt>
                <c:pt idx="72">
                  <c:v>98.537000000000006</c:v>
                </c:pt>
                <c:pt idx="73">
                  <c:v>98.537000000000006</c:v>
                </c:pt>
                <c:pt idx="74">
                  <c:v>98.537000000000006</c:v>
                </c:pt>
                <c:pt idx="75">
                  <c:v>98.537000000000006</c:v>
                </c:pt>
                <c:pt idx="76">
                  <c:v>98.537000000000006</c:v>
                </c:pt>
                <c:pt idx="77">
                  <c:v>98.537000000000006</c:v>
                </c:pt>
                <c:pt idx="78">
                  <c:v>98.537000000000006</c:v>
                </c:pt>
                <c:pt idx="79">
                  <c:v>98.537000000000006</c:v>
                </c:pt>
                <c:pt idx="80">
                  <c:v>98.537000000000006</c:v>
                </c:pt>
                <c:pt idx="81">
                  <c:v>98.537000000000006</c:v>
                </c:pt>
                <c:pt idx="82">
                  <c:v>98.537000000000006</c:v>
                </c:pt>
                <c:pt idx="83">
                  <c:v>98.537000000000006</c:v>
                </c:pt>
                <c:pt idx="84">
                  <c:v>98.537000000000006</c:v>
                </c:pt>
                <c:pt idx="85">
                  <c:v>98.537000000000006</c:v>
                </c:pt>
                <c:pt idx="86">
                  <c:v>98.537000000000006</c:v>
                </c:pt>
                <c:pt idx="87">
                  <c:v>98.537000000000006</c:v>
                </c:pt>
                <c:pt idx="88">
                  <c:v>98.537000000000006</c:v>
                </c:pt>
                <c:pt idx="89">
                  <c:v>98.043999999999997</c:v>
                </c:pt>
                <c:pt idx="90">
                  <c:v>98.043999999999997</c:v>
                </c:pt>
                <c:pt idx="91">
                  <c:v>97.546000000000006</c:v>
                </c:pt>
                <c:pt idx="92">
                  <c:v>97.546000000000006</c:v>
                </c:pt>
                <c:pt idx="93">
                  <c:v>97.546000000000006</c:v>
                </c:pt>
                <c:pt idx="94">
                  <c:v>97.546000000000006</c:v>
                </c:pt>
                <c:pt idx="95">
                  <c:v>97.546000000000006</c:v>
                </c:pt>
                <c:pt idx="96">
                  <c:v>97.546000000000006</c:v>
                </c:pt>
                <c:pt idx="97">
                  <c:v>97.546000000000006</c:v>
                </c:pt>
                <c:pt idx="98">
                  <c:v>97.546000000000006</c:v>
                </c:pt>
                <c:pt idx="99">
                  <c:v>97.546000000000006</c:v>
                </c:pt>
                <c:pt idx="100">
                  <c:v>97.546000000000006</c:v>
                </c:pt>
                <c:pt idx="101">
                  <c:v>97.546000000000006</c:v>
                </c:pt>
                <c:pt idx="102">
                  <c:v>97.546000000000006</c:v>
                </c:pt>
                <c:pt idx="103">
                  <c:v>96.975999999999999</c:v>
                </c:pt>
                <c:pt idx="104">
                  <c:v>96.975999999999999</c:v>
                </c:pt>
                <c:pt idx="105">
                  <c:v>96.975999999999999</c:v>
                </c:pt>
                <c:pt idx="106">
                  <c:v>96.975999999999999</c:v>
                </c:pt>
                <c:pt idx="107">
                  <c:v>95.834999999999994</c:v>
                </c:pt>
                <c:pt idx="108">
                  <c:v>95.834999999999994</c:v>
                </c:pt>
                <c:pt idx="109">
                  <c:v>95.834999999999994</c:v>
                </c:pt>
                <c:pt idx="110">
                  <c:v>95.834999999999994</c:v>
                </c:pt>
                <c:pt idx="111">
                  <c:v>95.834999999999994</c:v>
                </c:pt>
                <c:pt idx="112">
                  <c:v>95.834999999999994</c:v>
                </c:pt>
                <c:pt idx="113">
                  <c:v>95.834999999999994</c:v>
                </c:pt>
                <c:pt idx="114">
                  <c:v>95.263999999999996</c:v>
                </c:pt>
                <c:pt idx="115">
                  <c:v>95.263999999999996</c:v>
                </c:pt>
                <c:pt idx="116">
                  <c:v>95.263999999999996</c:v>
                </c:pt>
                <c:pt idx="117">
                  <c:v>95.263999999999996</c:v>
                </c:pt>
                <c:pt idx="118">
                  <c:v>94.694000000000003</c:v>
                </c:pt>
                <c:pt idx="119">
                  <c:v>94.694000000000003</c:v>
                </c:pt>
                <c:pt idx="120">
                  <c:v>94.694000000000003</c:v>
                </c:pt>
                <c:pt idx="121">
                  <c:v>94.694000000000003</c:v>
                </c:pt>
                <c:pt idx="122">
                  <c:v>94.694000000000003</c:v>
                </c:pt>
                <c:pt idx="123">
                  <c:v>94.694000000000003</c:v>
                </c:pt>
                <c:pt idx="124">
                  <c:v>94.694000000000003</c:v>
                </c:pt>
                <c:pt idx="125">
                  <c:v>94.694000000000003</c:v>
                </c:pt>
                <c:pt idx="126">
                  <c:v>94.694000000000003</c:v>
                </c:pt>
                <c:pt idx="127">
                  <c:v>94.694000000000003</c:v>
                </c:pt>
                <c:pt idx="128">
                  <c:v>94.694000000000003</c:v>
                </c:pt>
                <c:pt idx="129">
                  <c:v>94.694000000000003</c:v>
                </c:pt>
                <c:pt idx="130">
                  <c:v>94.694000000000003</c:v>
                </c:pt>
                <c:pt idx="131">
                  <c:v>94.694000000000003</c:v>
                </c:pt>
                <c:pt idx="132">
                  <c:v>94.694000000000003</c:v>
                </c:pt>
                <c:pt idx="133">
                  <c:v>94.694000000000003</c:v>
                </c:pt>
                <c:pt idx="134">
                  <c:v>94.694000000000003</c:v>
                </c:pt>
                <c:pt idx="135">
                  <c:v>94.694000000000003</c:v>
                </c:pt>
                <c:pt idx="136">
                  <c:v>94.117000000000004</c:v>
                </c:pt>
                <c:pt idx="137">
                  <c:v>94.117000000000004</c:v>
                </c:pt>
                <c:pt idx="138">
                  <c:v>94.117000000000004</c:v>
                </c:pt>
                <c:pt idx="139">
                  <c:v>94.117000000000004</c:v>
                </c:pt>
                <c:pt idx="140">
                  <c:v>94.117000000000004</c:v>
                </c:pt>
                <c:pt idx="141">
                  <c:v>94.117000000000004</c:v>
                </c:pt>
                <c:pt idx="142">
                  <c:v>94.117000000000004</c:v>
                </c:pt>
                <c:pt idx="143">
                  <c:v>94.117000000000004</c:v>
                </c:pt>
                <c:pt idx="144">
                  <c:v>94.117000000000004</c:v>
                </c:pt>
                <c:pt idx="145">
                  <c:v>94.117000000000004</c:v>
                </c:pt>
                <c:pt idx="146">
                  <c:v>94.117000000000004</c:v>
                </c:pt>
                <c:pt idx="147">
                  <c:v>94.117000000000004</c:v>
                </c:pt>
                <c:pt idx="148">
                  <c:v>94.117000000000004</c:v>
                </c:pt>
                <c:pt idx="149">
                  <c:v>94.117000000000004</c:v>
                </c:pt>
                <c:pt idx="150">
                  <c:v>94.117000000000004</c:v>
                </c:pt>
                <c:pt idx="151">
                  <c:v>94.117000000000004</c:v>
                </c:pt>
                <c:pt idx="152">
                  <c:v>94.117000000000004</c:v>
                </c:pt>
                <c:pt idx="153">
                  <c:v>94.117000000000004</c:v>
                </c:pt>
                <c:pt idx="154">
                  <c:v>94.117000000000004</c:v>
                </c:pt>
                <c:pt idx="155">
                  <c:v>94.117000000000004</c:v>
                </c:pt>
                <c:pt idx="156">
                  <c:v>94.117000000000004</c:v>
                </c:pt>
                <c:pt idx="157">
                  <c:v>94.117000000000004</c:v>
                </c:pt>
                <c:pt idx="158">
                  <c:v>94.117000000000004</c:v>
                </c:pt>
                <c:pt idx="159">
                  <c:v>94.117000000000004</c:v>
                </c:pt>
                <c:pt idx="160">
                  <c:v>93.325999999999979</c:v>
                </c:pt>
                <c:pt idx="161">
                  <c:v>93.325999999999979</c:v>
                </c:pt>
                <c:pt idx="162">
                  <c:v>93.325999999999979</c:v>
                </c:pt>
                <c:pt idx="163">
                  <c:v>93.325999999999979</c:v>
                </c:pt>
                <c:pt idx="164">
                  <c:v>93.325999999999979</c:v>
                </c:pt>
                <c:pt idx="165">
                  <c:v>93.325999999999979</c:v>
                </c:pt>
                <c:pt idx="166">
                  <c:v>93.325999999999979</c:v>
                </c:pt>
                <c:pt idx="167">
                  <c:v>93.325999999999979</c:v>
                </c:pt>
                <c:pt idx="168">
                  <c:v>93.325999999999979</c:v>
                </c:pt>
                <c:pt idx="169">
                  <c:v>92.534999999999997</c:v>
                </c:pt>
                <c:pt idx="170">
                  <c:v>92.534999999999997</c:v>
                </c:pt>
                <c:pt idx="171">
                  <c:v>92.534999999999997</c:v>
                </c:pt>
                <c:pt idx="172">
                  <c:v>92.534999999999997</c:v>
                </c:pt>
                <c:pt idx="173">
                  <c:v>92.534999999999997</c:v>
                </c:pt>
                <c:pt idx="174">
                  <c:v>92.534999999999997</c:v>
                </c:pt>
                <c:pt idx="175">
                  <c:v>92.534999999999997</c:v>
                </c:pt>
                <c:pt idx="176">
                  <c:v>92.534999999999997</c:v>
                </c:pt>
                <c:pt idx="177">
                  <c:v>92.534999999999997</c:v>
                </c:pt>
                <c:pt idx="178">
                  <c:v>91.736999999999995</c:v>
                </c:pt>
                <c:pt idx="179">
                  <c:v>91.736999999999995</c:v>
                </c:pt>
                <c:pt idx="180">
                  <c:v>91.736999999999995</c:v>
                </c:pt>
                <c:pt idx="181">
                  <c:v>91.736999999999995</c:v>
                </c:pt>
                <c:pt idx="182">
                  <c:v>91.736999999999995</c:v>
                </c:pt>
                <c:pt idx="183">
                  <c:v>91.736999999999995</c:v>
                </c:pt>
                <c:pt idx="184">
                  <c:v>91.736999999999995</c:v>
                </c:pt>
                <c:pt idx="185">
                  <c:v>91.736999999999995</c:v>
                </c:pt>
                <c:pt idx="186">
                  <c:v>90.894999999999996</c:v>
                </c:pt>
                <c:pt idx="187">
                  <c:v>90.894999999999996</c:v>
                </c:pt>
                <c:pt idx="188">
                  <c:v>90.894999999999996</c:v>
                </c:pt>
                <c:pt idx="189">
                  <c:v>90.894999999999996</c:v>
                </c:pt>
                <c:pt idx="190">
                  <c:v>90.004000000000005</c:v>
                </c:pt>
                <c:pt idx="191">
                  <c:v>90.004000000000005</c:v>
                </c:pt>
                <c:pt idx="192">
                  <c:v>90.004000000000005</c:v>
                </c:pt>
                <c:pt idx="193">
                  <c:v>90.004000000000005</c:v>
                </c:pt>
                <c:pt idx="194">
                  <c:v>90.004000000000005</c:v>
                </c:pt>
                <c:pt idx="195">
                  <c:v>90.004000000000005</c:v>
                </c:pt>
                <c:pt idx="196">
                  <c:v>90.004000000000005</c:v>
                </c:pt>
                <c:pt idx="197">
                  <c:v>90.004000000000005</c:v>
                </c:pt>
                <c:pt idx="198">
                  <c:v>90.004000000000005</c:v>
                </c:pt>
                <c:pt idx="199">
                  <c:v>90.004000000000005</c:v>
                </c:pt>
                <c:pt idx="200">
                  <c:v>90.004000000000005</c:v>
                </c:pt>
                <c:pt idx="201">
                  <c:v>90.004000000000005</c:v>
                </c:pt>
                <c:pt idx="202">
                  <c:v>90.004000000000005</c:v>
                </c:pt>
                <c:pt idx="203">
                  <c:v>90.004000000000005</c:v>
                </c:pt>
                <c:pt idx="204">
                  <c:v>90.004000000000005</c:v>
                </c:pt>
                <c:pt idx="205">
                  <c:v>90.004000000000005</c:v>
                </c:pt>
                <c:pt idx="206">
                  <c:v>90.004000000000005</c:v>
                </c:pt>
                <c:pt idx="207">
                  <c:v>90.004000000000005</c:v>
                </c:pt>
                <c:pt idx="208">
                  <c:v>90.004000000000005</c:v>
                </c:pt>
                <c:pt idx="209">
                  <c:v>90.004000000000005</c:v>
                </c:pt>
                <c:pt idx="210">
                  <c:v>90.004000000000005</c:v>
                </c:pt>
                <c:pt idx="211">
                  <c:v>90.004000000000005</c:v>
                </c:pt>
                <c:pt idx="212">
                  <c:v>88.804000000000002</c:v>
                </c:pt>
                <c:pt idx="213">
                  <c:v>87.603999999999999</c:v>
                </c:pt>
                <c:pt idx="214">
                  <c:v>87.603999999999999</c:v>
                </c:pt>
                <c:pt idx="215">
                  <c:v>87.603999999999999</c:v>
                </c:pt>
                <c:pt idx="216">
                  <c:v>87.603999999999999</c:v>
                </c:pt>
                <c:pt idx="217">
                  <c:v>87.603999999999999</c:v>
                </c:pt>
                <c:pt idx="218">
                  <c:v>87.603999999999999</c:v>
                </c:pt>
                <c:pt idx="219">
                  <c:v>87.603999999999999</c:v>
                </c:pt>
                <c:pt idx="220">
                  <c:v>87.603999999999999</c:v>
                </c:pt>
                <c:pt idx="221">
                  <c:v>87.603999999999999</c:v>
                </c:pt>
                <c:pt idx="222">
                  <c:v>87.603999999999999</c:v>
                </c:pt>
                <c:pt idx="223">
                  <c:v>87.603999999999999</c:v>
                </c:pt>
                <c:pt idx="224">
                  <c:v>87.603999999999999</c:v>
                </c:pt>
                <c:pt idx="225">
                  <c:v>87.603999999999999</c:v>
                </c:pt>
                <c:pt idx="226">
                  <c:v>87.603999999999999</c:v>
                </c:pt>
                <c:pt idx="227">
                  <c:v>87.603999999999999</c:v>
                </c:pt>
                <c:pt idx="228">
                  <c:v>87.603999999999999</c:v>
                </c:pt>
                <c:pt idx="229">
                  <c:v>87.603999999999999</c:v>
                </c:pt>
                <c:pt idx="230">
                  <c:v>87.603999999999999</c:v>
                </c:pt>
                <c:pt idx="231">
                  <c:v>87.603999999999999</c:v>
                </c:pt>
                <c:pt idx="232">
                  <c:v>87.603999999999999</c:v>
                </c:pt>
                <c:pt idx="233">
                  <c:v>87.603999999999999</c:v>
                </c:pt>
                <c:pt idx="234">
                  <c:v>87.603999999999999</c:v>
                </c:pt>
                <c:pt idx="235">
                  <c:v>87.603999999999999</c:v>
                </c:pt>
                <c:pt idx="236">
                  <c:v>87.603999999999999</c:v>
                </c:pt>
                <c:pt idx="237">
                  <c:v>87.603999999999999</c:v>
                </c:pt>
                <c:pt idx="238">
                  <c:v>87.603999999999999</c:v>
                </c:pt>
                <c:pt idx="239">
                  <c:v>87.603999999999999</c:v>
                </c:pt>
                <c:pt idx="240">
                  <c:v>87.603999999999999</c:v>
                </c:pt>
              </c:numCache>
            </c:numRef>
          </c:yVal>
        </c:ser>
        <c:ser>
          <c:idx val="3"/>
          <c:order val="3"/>
          <c:tx>
            <c:strRef>
              <c:f>Sheet1!$E$1</c:f>
              <c:strCache>
                <c:ptCount val="1"/>
                <c:pt idx="0">
                  <c:v>No induction/Treated Rejection (N = 142)</c:v>
                </c:pt>
              </c:strCache>
            </c:strRef>
          </c:tx>
          <c:spPr>
            <a:ln w="41275">
              <a:solidFill>
                <a:srgbClr val="00FF00"/>
              </a:solidFill>
              <a:prstDash val="sysDash"/>
            </a:ln>
          </c:spPr>
          <c:marker>
            <c:symbol val="none"/>
          </c:marker>
          <c:xVal>
            <c:numRef>
              <c:f>Sheet1!$A$2:$A$242</c:f>
              <c:numCache>
                <c:formatCode>General</c:formatCode>
                <c:ptCount val="241"/>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0.31250000000000161</c:v>
                </c:pt>
                <c:pt idx="16">
                  <c:v>0.33333000000000201</c:v>
                </c:pt>
                <c:pt idx="17">
                  <c:v>0.35417000000000032</c:v>
                </c:pt>
                <c:pt idx="18">
                  <c:v>0.37500000000000161</c:v>
                </c:pt>
                <c:pt idx="19">
                  <c:v>0.39583000000000201</c:v>
                </c:pt>
                <c:pt idx="20">
                  <c:v>0.41667000000000032</c:v>
                </c:pt>
                <c:pt idx="21">
                  <c:v>0.43750000000000161</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0.62500000000000333</c:v>
                </c:pt>
                <c:pt idx="31">
                  <c:v>0.64583000000000368</c:v>
                </c:pt>
                <c:pt idx="32">
                  <c:v>0.66667000000000576</c:v>
                </c:pt>
                <c:pt idx="33">
                  <c:v>0.6875</c:v>
                </c:pt>
                <c:pt idx="34">
                  <c:v>0.70833000000000002</c:v>
                </c:pt>
                <c:pt idx="35">
                  <c:v>0.72916999999999998</c:v>
                </c:pt>
                <c:pt idx="36">
                  <c:v>0.75000000000000333</c:v>
                </c:pt>
                <c:pt idx="37">
                  <c:v>0.77083000000000368</c:v>
                </c:pt>
                <c:pt idx="38">
                  <c:v>0.79166999999999998</c:v>
                </c:pt>
                <c:pt idx="39">
                  <c:v>0.8125</c:v>
                </c:pt>
                <c:pt idx="40">
                  <c:v>0.83333000000000002</c:v>
                </c:pt>
                <c:pt idx="41">
                  <c:v>0.85416999999999998</c:v>
                </c:pt>
                <c:pt idx="42">
                  <c:v>0.87500000000000333</c:v>
                </c:pt>
                <c:pt idx="43">
                  <c:v>0.89583000000000002</c:v>
                </c:pt>
                <c:pt idx="44">
                  <c:v>0.91666999999999998</c:v>
                </c:pt>
                <c:pt idx="45">
                  <c:v>0.9375</c:v>
                </c:pt>
                <c:pt idx="46">
                  <c:v>0.95833000000000002</c:v>
                </c:pt>
                <c:pt idx="47">
                  <c:v>0.97916999999999998</c:v>
                </c:pt>
                <c:pt idx="48">
                  <c:v>1</c:v>
                </c:pt>
                <c:pt idx="49">
                  <c:v>1.0208299999999928</c:v>
                </c:pt>
                <c:pt idx="50">
                  <c:v>1.0416699999999921</c:v>
                </c:pt>
                <c:pt idx="51">
                  <c:v>1.0625</c:v>
                </c:pt>
                <c:pt idx="52">
                  <c:v>1.0833299999999928</c:v>
                </c:pt>
                <c:pt idx="53">
                  <c:v>1.1041700000000001</c:v>
                </c:pt>
                <c:pt idx="54">
                  <c:v>1.125</c:v>
                </c:pt>
                <c:pt idx="55">
                  <c:v>1.1458299999999928</c:v>
                </c:pt>
                <c:pt idx="56">
                  <c:v>1.1666700000000001</c:v>
                </c:pt>
                <c:pt idx="57">
                  <c:v>1.1875</c:v>
                </c:pt>
                <c:pt idx="58">
                  <c:v>1.2083299999999928</c:v>
                </c:pt>
                <c:pt idx="59">
                  <c:v>1.2291699999999921</c:v>
                </c:pt>
                <c:pt idx="60">
                  <c:v>1.25</c:v>
                </c:pt>
                <c:pt idx="61">
                  <c:v>1.2708299999999928</c:v>
                </c:pt>
                <c:pt idx="62">
                  <c:v>1.2916699999999921</c:v>
                </c:pt>
                <c:pt idx="63">
                  <c:v>1.3125</c:v>
                </c:pt>
                <c:pt idx="64">
                  <c:v>1.3333299999999928</c:v>
                </c:pt>
                <c:pt idx="65">
                  <c:v>1.3541700000000001</c:v>
                </c:pt>
                <c:pt idx="66">
                  <c:v>1.375</c:v>
                </c:pt>
                <c:pt idx="67">
                  <c:v>1.3958299999999928</c:v>
                </c:pt>
                <c:pt idx="68">
                  <c:v>1.4166699999999921</c:v>
                </c:pt>
                <c:pt idx="69">
                  <c:v>1.4374999999999889</c:v>
                </c:pt>
                <c:pt idx="70">
                  <c:v>1.4583299999999928</c:v>
                </c:pt>
                <c:pt idx="71">
                  <c:v>1.4791699999999921</c:v>
                </c:pt>
                <c:pt idx="72">
                  <c:v>1.5</c:v>
                </c:pt>
                <c:pt idx="73">
                  <c:v>1.5208299999999928</c:v>
                </c:pt>
                <c:pt idx="74">
                  <c:v>1.5416699999999921</c:v>
                </c:pt>
                <c:pt idx="75">
                  <c:v>1.5625</c:v>
                </c:pt>
                <c:pt idx="76">
                  <c:v>1.5833299999999928</c:v>
                </c:pt>
                <c:pt idx="77">
                  <c:v>1.6041700000000001</c:v>
                </c:pt>
                <c:pt idx="78">
                  <c:v>1.625</c:v>
                </c:pt>
                <c:pt idx="79">
                  <c:v>1.6458299999999928</c:v>
                </c:pt>
                <c:pt idx="80">
                  <c:v>1.6666700000000001</c:v>
                </c:pt>
                <c:pt idx="81">
                  <c:v>1.6875</c:v>
                </c:pt>
                <c:pt idx="82">
                  <c:v>1.7083299999999928</c:v>
                </c:pt>
                <c:pt idx="83">
                  <c:v>1.7291699999999921</c:v>
                </c:pt>
                <c:pt idx="84">
                  <c:v>1.75</c:v>
                </c:pt>
                <c:pt idx="85">
                  <c:v>1.7708299999999928</c:v>
                </c:pt>
                <c:pt idx="86">
                  <c:v>1.7916699999999921</c:v>
                </c:pt>
                <c:pt idx="87">
                  <c:v>1.8125</c:v>
                </c:pt>
                <c:pt idx="88">
                  <c:v>1.8333299999999928</c:v>
                </c:pt>
                <c:pt idx="89">
                  <c:v>1.8541700000000001</c:v>
                </c:pt>
                <c:pt idx="90">
                  <c:v>1.875</c:v>
                </c:pt>
                <c:pt idx="91">
                  <c:v>1.8958299999999928</c:v>
                </c:pt>
                <c:pt idx="92">
                  <c:v>1.9166700000000001</c:v>
                </c:pt>
                <c:pt idx="93">
                  <c:v>1.9375</c:v>
                </c:pt>
                <c:pt idx="94">
                  <c:v>1.9583299999999999</c:v>
                </c:pt>
                <c:pt idx="95">
                  <c:v>1.9791700000000001</c:v>
                </c:pt>
                <c:pt idx="96">
                  <c:v>2</c:v>
                </c:pt>
                <c:pt idx="97">
                  <c:v>2.0208300000000001</c:v>
                </c:pt>
                <c:pt idx="98">
                  <c:v>2.0416699999999977</c:v>
                </c:pt>
                <c:pt idx="99">
                  <c:v>2.0625</c:v>
                </c:pt>
                <c:pt idx="100">
                  <c:v>2.0833300000000183</c:v>
                </c:pt>
                <c:pt idx="101">
                  <c:v>2.1041699999999999</c:v>
                </c:pt>
                <c:pt idx="102">
                  <c:v>2.125</c:v>
                </c:pt>
                <c:pt idx="103">
                  <c:v>2.1458300000000001</c:v>
                </c:pt>
                <c:pt idx="104">
                  <c:v>2.1666699999999977</c:v>
                </c:pt>
                <c:pt idx="105">
                  <c:v>2.187500000000016</c:v>
                </c:pt>
                <c:pt idx="106">
                  <c:v>2.2083300000000183</c:v>
                </c:pt>
                <c:pt idx="107">
                  <c:v>2.2291699999999999</c:v>
                </c:pt>
                <c:pt idx="108">
                  <c:v>2.25</c:v>
                </c:pt>
                <c:pt idx="109">
                  <c:v>2.2708300000000001</c:v>
                </c:pt>
                <c:pt idx="110">
                  <c:v>2.2916699999999977</c:v>
                </c:pt>
                <c:pt idx="111">
                  <c:v>2.3124999999999805</c:v>
                </c:pt>
                <c:pt idx="112">
                  <c:v>2.3333300000000001</c:v>
                </c:pt>
                <c:pt idx="113">
                  <c:v>2.3541699999999977</c:v>
                </c:pt>
                <c:pt idx="114">
                  <c:v>2.3749999999999987</c:v>
                </c:pt>
                <c:pt idx="115">
                  <c:v>2.3958299999999828</c:v>
                </c:pt>
                <c:pt idx="116">
                  <c:v>2.4166699999999741</c:v>
                </c:pt>
                <c:pt idx="117">
                  <c:v>2.4375</c:v>
                </c:pt>
                <c:pt idx="118">
                  <c:v>2.4583300000000001</c:v>
                </c:pt>
                <c:pt idx="119">
                  <c:v>2.4791699999999977</c:v>
                </c:pt>
                <c:pt idx="120">
                  <c:v>2.5</c:v>
                </c:pt>
                <c:pt idx="121">
                  <c:v>2.5208300000000001</c:v>
                </c:pt>
                <c:pt idx="122">
                  <c:v>2.5416699999999977</c:v>
                </c:pt>
                <c:pt idx="123">
                  <c:v>2.5625</c:v>
                </c:pt>
                <c:pt idx="124">
                  <c:v>2.5833300000000183</c:v>
                </c:pt>
                <c:pt idx="125">
                  <c:v>2.6041699999999999</c:v>
                </c:pt>
                <c:pt idx="126">
                  <c:v>2.625</c:v>
                </c:pt>
                <c:pt idx="127">
                  <c:v>2.6458300000000001</c:v>
                </c:pt>
                <c:pt idx="128">
                  <c:v>2.6666699999999977</c:v>
                </c:pt>
                <c:pt idx="129">
                  <c:v>2.687500000000016</c:v>
                </c:pt>
                <c:pt idx="130">
                  <c:v>2.7083300000000183</c:v>
                </c:pt>
                <c:pt idx="131">
                  <c:v>2.7291699999999999</c:v>
                </c:pt>
                <c:pt idx="132">
                  <c:v>2.75</c:v>
                </c:pt>
                <c:pt idx="133">
                  <c:v>2.7708300000000001</c:v>
                </c:pt>
                <c:pt idx="134">
                  <c:v>2.7916699999999977</c:v>
                </c:pt>
                <c:pt idx="135">
                  <c:v>2.8124999999999805</c:v>
                </c:pt>
                <c:pt idx="136">
                  <c:v>2.8333300000000001</c:v>
                </c:pt>
                <c:pt idx="137">
                  <c:v>2.8541699999999977</c:v>
                </c:pt>
                <c:pt idx="138">
                  <c:v>2.8749999999999987</c:v>
                </c:pt>
                <c:pt idx="139">
                  <c:v>2.8958299999999828</c:v>
                </c:pt>
                <c:pt idx="140">
                  <c:v>2.9166699999999741</c:v>
                </c:pt>
                <c:pt idx="141">
                  <c:v>2.9375</c:v>
                </c:pt>
                <c:pt idx="142">
                  <c:v>2.9583300000000001</c:v>
                </c:pt>
                <c:pt idx="143">
                  <c:v>2.9791699999999977</c:v>
                </c:pt>
                <c:pt idx="144">
                  <c:v>3</c:v>
                </c:pt>
                <c:pt idx="145">
                  <c:v>3.0208300000000001</c:v>
                </c:pt>
                <c:pt idx="146">
                  <c:v>3.0416699999999977</c:v>
                </c:pt>
                <c:pt idx="147">
                  <c:v>3.0625</c:v>
                </c:pt>
                <c:pt idx="148">
                  <c:v>3.0833300000000183</c:v>
                </c:pt>
                <c:pt idx="149">
                  <c:v>3.1041699999999999</c:v>
                </c:pt>
                <c:pt idx="150">
                  <c:v>3.125</c:v>
                </c:pt>
                <c:pt idx="151">
                  <c:v>3.1458300000000001</c:v>
                </c:pt>
                <c:pt idx="152">
                  <c:v>3.1666699999999977</c:v>
                </c:pt>
                <c:pt idx="153">
                  <c:v>3.187500000000016</c:v>
                </c:pt>
                <c:pt idx="154">
                  <c:v>3.2083300000000183</c:v>
                </c:pt>
                <c:pt idx="155">
                  <c:v>3.2291699999999999</c:v>
                </c:pt>
                <c:pt idx="156">
                  <c:v>3.25</c:v>
                </c:pt>
                <c:pt idx="157">
                  <c:v>3.2708300000000001</c:v>
                </c:pt>
                <c:pt idx="158">
                  <c:v>3.2916699999999977</c:v>
                </c:pt>
                <c:pt idx="159">
                  <c:v>3.3124999999999805</c:v>
                </c:pt>
                <c:pt idx="160">
                  <c:v>3.3333300000000001</c:v>
                </c:pt>
                <c:pt idx="161">
                  <c:v>3.3541699999999977</c:v>
                </c:pt>
                <c:pt idx="162">
                  <c:v>3.3749999999999987</c:v>
                </c:pt>
                <c:pt idx="163">
                  <c:v>3.3958299999999828</c:v>
                </c:pt>
                <c:pt idx="164">
                  <c:v>3.4166699999999741</c:v>
                </c:pt>
                <c:pt idx="165">
                  <c:v>3.4375</c:v>
                </c:pt>
                <c:pt idx="166">
                  <c:v>3.4583300000000001</c:v>
                </c:pt>
                <c:pt idx="167">
                  <c:v>3.4791699999999977</c:v>
                </c:pt>
                <c:pt idx="168">
                  <c:v>3.5</c:v>
                </c:pt>
                <c:pt idx="169">
                  <c:v>3.5208300000000001</c:v>
                </c:pt>
                <c:pt idx="170">
                  <c:v>3.5416699999999977</c:v>
                </c:pt>
                <c:pt idx="171">
                  <c:v>3.5625</c:v>
                </c:pt>
                <c:pt idx="172">
                  <c:v>3.5833300000000183</c:v>
                </c:pt>
                <c:pt idx="173">
                  <c:v>3.6041699999999999</c:v>
                </c:pt>
                <c:pt idx="174">
                  <c:v>3.625</c:v>
                </c:pt>
                <c:pt idx="175">
                  <c:v>3.6458300000000001</c:v>
                </c:pt>
                <c:pt idx="176">
                  <c:v>3.6666699999999977</c:v>
                </c:pt>
                <c:pt idx="177">
                  <c:v>3.687500000000016</c:v>
                </c:pt>
                <c:pt idx="178">
                  <c:v>3.7083300000000183</c:v>
                </c:pt>
                <c:pt idx="179">
                  <c:v>3.7291699999999999</c:v>
                </c:pt>
                <c:pt idx="180">
                  <c:v>3.75</c:v>
                </c:pt>
                <c:pt idx="181">
                  <c:v>3.7708300000000001</c:v>
                </c:pt>
                <c:pt idx="182">
                  <c:v>3.7916699999999977</c:v>
                </c:pt>
                <c:pt idx="183">
                  <c:v>3.8124999999999805</c:v>
                </c:pt>
                <c:pt idx="184">
                  <c:v>3.8333300000000001</c:v>
                </c:pt>
                <c:pt idx="185">
                  <c:v>3.8541699999999977</c:v>
                </c:pt>
                <c:pt idx="186">
                  <c:v>3.8749999999999987</c:v>
                </c:pt>
                <c:pt idx="187">
                  <c:v>3.8958299999999828</c:v>
                </c:pt>
                <c:pt idx="188">
                  <c:v>3.9166699999999741</c:v>
                </c:pt>
                <c:pt idx="189">
                  <c:v>3.9375</c:v>
                </c:pt>
                <c:pt idx="190">
                  <c:v>3.9583300000000001</c:v>
                </c:pt>
                <c:pt idx="191">
                  <c:v>3.9791699999999977</c:v>
                </c:pt>
                <c:pt idx="192">
                  <c:v>4</c:v>
                </c:pt>
                <c:pt idx="193">
                  <c:v>4.0208299999999975</c:v>
                </c:pt>
                <c:pt idx="194">
                  <c:v>4.0416700000000034</c:v>
                </c:pt>
                <c:pt idx="195">
                  <c:v>4.0624999999999956</c:v>
                </c:pt>
                <c:pt idx="196">
                  <c:v>4.0833300000000001</c:v>
                </c:pt>
                <c:pt idx="197">
                  <c:v>4.1041699999999945</c:v>
                </c:pt>
                <c:pt idx="198">
                  <c:v>4.1249999999999671</c:v>
                </c:pt>
                <c:pt idx="199">
                  <c:v>4.1458299999999975</c:v>
                </c:pt>
                <c:pt idx="200">
                  <c:v>4.1666699999999999</c:v>
                </c:pt>
                <c:pt idx="201">
                  <c:v>4.1874999999999956</c:v>
                </c:pt>
                <c:pt idx="202">
                  <c:v>4.2083300000000001</c:v>
                </c:pt>
                <c:pt idx="203">
                  <c:v>4.2291699999999999</c:v>
                </c:pt>
                <c:pt idx="204">
                  <c:v>4.25</c:v>
                </c:pt>
                <c:pt idx="205">
                  <c:v>4.2708300000000001</c:v>
                </c:pt>
                <c:pt idx="206">
                  <c:v>4.2916700000000034</c:v>
                </c:pt>
                <c:pt idx="207">
                  <c:v>4.3124999999999956</c:v>
                </c:pt>
                <c:pt idx="208">
                  <c:v>4.3333300000000001</c:v>
                </c:pt>
                <c:pt idx="209">
                  <c:v>4.3541699999999945</c:v>
                </c:pt>
                <c:pt idx="210">
                  <c:v>4.375</c:v>
                </c:pt>
                <c:pt idx="211">
                  <c:v>4.3958299999999975</c:v>
                </c:pt>
                <c:pt idx="212">
                  <c:v>4.4166700000000034</c:v>
                </c:pt>
                <c:pt idx="213">
                  <c:v>4.4375</c:v>
                </c:pt>
                <c:pt idx="214">
                  <c:v>4.4583300000000001</c:v>
                </c:pt>
                <c:pt idx="215">
                  <c:v>4.4791700000000034</c:v>
                </c:pt>
                <c:pt idx="216">
                  <c:v>4.5</c:v>
                </c:pt>
                <c:pt idx="217">
                  <c:v>4.5208299999999975</c:v>
                </c:pt>
                <c:pt idx="218">
                  <c:v>4.5416700000000034</c:v>
                </c:pt>
                <c:pt idx="219">
                  <c:v>4.5624999999999956</c:v>
                </c:pt>
                <c:pt idx="220">
                  <c:v>4.5833300000000001</c:v>
                </c:pt>
                <c:pt idx="221">
                  <c:v>4.6041699999999945</c:v>
                </c:pt>
                <c:pt idx="222">
                  <c:v>4.6249999999999671</c:v>
                </c:pt>
                <c:pt idx="223">
                  <c:v>4.6458299999999975</c:v>
                </c:pt>
                <c:pt idx="224">
                  <c:v>4.6666699999999999</c:v>
                </c:pt>
                <c:pt idx="225">
                  <c:v>4.6874999999999956</c:v>
                </c:pt>
                <c:pt idx="226">
                  <c:v>4.7083300000000001</c:v>
                </c:pt>
                <c:pt idx="227">
                  <c:v>4.7291699999999999</c:v>
                </c:pt>
                <c:pt idx="228">
                  <c:v>4.75</c:v>
                </c:pt>
                <c:pt idx="229">
                  <c:v>4.7708300000000001</c:v>
                </c:pt>
                <c:pt idx="230">
                  <c:v>4.7916700000000034</c:v>
                </c:pt>
                <c:pt idx="231">
                  <c:v>4.8124999999999956</c:v>
                </c:pt>
                <c:pt idx="232">
                  <c:v>4.8333300000000001</c:v>
                </c:pt>
                <c:pt idx="233">
                  <c:v>4.8541699999999945</c:v>
                </c:pt>
                <c:pt idx="234">
                  <c:v>4.875</c:v>
                </c:pt>
                <c:pt idx="235">
                  <c:v>4.8958299999999975</c:v>
                </c:pt>
                <c:pt idx="236">
                  <c:v>4.9166700000000034</c:v>
                </c:pt>
                <c:pt idx="237">
                  <c:v>4.9375</c:v>
                </c:pt>
                <c:pt idx="238">
                  <c:v>4.9583300000000001</c:v>
                </c:pt>
                <c:pt idx="239">
                  <c:v>4.9791700000000034</c:v>
                </c:pt>
                <c:pt idx="240">
                  <c:v>5</c:v>
                </c:pt>
              </c:numCache>
            </c:numRef>
          </c:xVal>
          <c:yVal>
            <c:numRef>
              <c:f>Sheet1!$E$2:$E$242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98.581999999999994</c:v>
                </c:pt>
                <c:pt idx="55">
                  <c:v>98.581999999999994</c:v>
                </c:pt>
                <c:pt idx="56">
                  <c:v>98.581999999999994</c:v>
                </c:pt>
                <c:pt idx="57">
                  <c:v>97.871999999999986</c:v>
                </c:pt>
                <c:pt idx="58">
                  <c:v>97.871999999999986</c:v>
                </c:pt>
                <c:pt idx="59">
                  <c:v>97.871999999999986</c:v>
                </c:pt>
                <c:pt idx="60">
                  <c:v>97.871999999999986</c:v>
                </c:pt>
                <c:pt idx="61">
                  <c:v>97.871999999999986</c:v>
                </c:pt>
                <c:pt idx="62">
                  <c:v>97.871999999999986</c:v>
                </c:pt>
                <c:pt idx="63">
                  <c:v>97.871999999999986</c:v>
                </c:pt>
                <c:pt idx="64">
                  <c:v>97.871999999999986</c:v>
                </c:pt>
                <c:pt idx="65">
                  <c:v>97.871999999999986</c:v>
                </c:pt>
                <c:pt idx="66">
                  <c:v>97.871999999999986</c:v>
                </c:pt>
                <c:pt idx="67">
                  <c:v>97.871999999999986</c:v>
                </c:pt>
                <c:pt idx="68">
                  <c:v>97.162999999999982</c:v>
                </c:pt>
                <c:pt idx="69">
                  <c:v>97.162999999999982</c:v>
                </c:pt>
                <c:pt idx="70">
                  <c:v>97.162999999999982</c:v>
                </c:pt>
                <c:pt idx="71">
                  <c:v>97.162999999999982</c:v>
                </c:pt>
                <c:pt idx="72">
                  <c:v>97.162999999999982</c:v>
                </c:pt>
                <c:pt idx="73">
                  <c:v>96.449000000000026</c:v>
                </c:pt>
                <c:pt idx="74">
                  <c:v>96.449000000000026</c:v>
                </c:pt>
                <c:pt idx="75">
                  <c:v>96.449000000000026</c:v>
                </c:pt>
                <c:pt idx="76">
                  <c:v>95.733999999999995</c:v>
                </c:pt>
                <c:pt idx="77">
                  <c:v>95.733999999999995</c:v>
                </c:pt>
                <c:pt idx="78">
                  <c:v>95.733999999999995</c:v>
                </c:pt>
                <c:pt idx="79">
                  <c:v>95.733999999999995</c:v>
                </c:pt>
                <c:pt idx="80">
                  <c:v>95.02</c:v>
                </c:pt>
                <c:pt idx="81">
                  <c:v>95.02</c:v>
                </c:pt>
                <c:pt idx="82">
                  <c:v>95.02</c:v>
                </c:pt>
                <c:pt idx="83">
                  <c:v>95.02</c:v>
                </c:pt>
                <c:pt idx="84">
                  <c:v>95.02</c:v>
                </c:pt>
                <c:pt idx="85">
                  <c:v>95.02</c:v>
                </c:pt>
                <c:pt idx="86">
                  <c:v>94.304999999999993</c:v>
                </c:pt>
                <c:pt idx="87">
                  <c:v>92.875999999999948</c:v>
                </c:pt>
                <c:pt idx="88">
                  <c:v>92.875999999999948</c:v>
                </c:pt>
                <c:pt idx="89">
                  <c:v>92.875999999999948</c:v>
                </c:pt>
                <c:pt idx="90">
                  <c:v>92.875999999999948</c:v>
                </c:pt>
                <c:pt idx="91">
                  <c:v>92.875999999999948</c:v>
                </c:pt>
                <c:pt idx="92">
                  <c:v>92.875999999999948</c:v>
                </c:pt>
                <c:pt idx="93">
                  <c:v>92.875999999999948</c:v>
                </c:pt>
                <c:pt idx="94">
                  <c:v>92.875999999999948</c:v>
                </c:pt>
                <c:pt idx="95">
                  <c:v>92.875999999999948</c:v>
                </c:pt>
                <c:pt idx="96">
                  <c:v>92.875999999999948</c:v>
                </c:pt>
                <c:pt idx="97">
                  <c:v>92.127999999999986</c:v>
                </c:pt>
                <c:pt idx="98">
                  <c:v>92.127999999999986</c:v>
                </c:pt>
                <c:pt idx="99">
                  <c:v>92.127999999999986</c:v>
                </c:pt>
                <c:pt idx="100">
                  <c:v>92.127999999999986</c:v>
                </c:pt>
                <c:pt idx="101">
                  <c:v>92.127999999999986</c:v>
                </c:pt>
                <c:pt idx="102">
                  <c:v>92.127999999999986</c:v>
                </c:pt>
                <c:pt idx="103">
                  <c:v>91.366</c:v>
                </c:pt>
                <c:pt idx="104">
                  <c:v>91.366</c:v>
                </c:pt>
                <c:pt idx="105">
                  <c:v>91.366</c:v>
                </c:pt>
                <c:pt idx="106">
                  <c:v>91.366</c:v>
                </c:pt>
                <c:pt idx="107">
                  <c:v>91.366</c:v>
                </c:pt>
                <c:pt idx="108">
                  <c:v>91.366</c:v>
                </c:pt>
                <c:pt idx="109">
                  <c:v>91.366</c:v>
                </c:pt>
                <c:pt idx="110">
                  <c:v>91.366</c:v>
                </c:pt>
                <c:pt idx="111">
                  <c:v>91.366</c:v>
                </c:pt>
                <c:pt idx="112">
                  <c:v>91.366</c:v>
                </c:pt>
                <c:pt idx="113">
                  <c:v>91.366</c:v>
                </c:pt>
                <c:pt idx="114">
                  <c:v>91.366</c:v>
                </c:pt>
                <c:pt idx="115">
                  <c:v>91.366</c:v>
                </c:pt>
                <c:pt idx="116">
                  <c:v>91.366</c:v>
                </c:pt>
                <c:pt idx="117">
                  <c:v>91.366</c:v>
                </c:pt>
                <c:pt idx="118">
                  <c:v>91.366</c:v>
                </c:pt>
                <c:pt idx="119">
                  <c:v>91.366</c:v>
                </c:pt>
                <c:pt idx="120">
                  <c:v>91.366</c:v>
                </c:pt>
                <c:pt idx="121">
                  <c:v>91.366</c:v>
                </c:pt>
                <c:pt idx="122">
                  <c:v>91.366</c:v>
                </c:pt>
                <c:pt idx="123">
                  <c:v>91.366</c:v>
                </c:pt>
                <c:pt idx="124">
                  <c:v>91.366</c:v>
                </c:pt>
                <c:pt idx="125">
                  <c:v>91.366</c:v>
                </c:pt>
                <c:pt idx="126">
                  <c:v>91.366</c:v>
                </c:pt>
                <c:pt idx="127">
                  <c:v>91.366</c:v>
                </c:pt>
                <c:pt idx="128">
                  <c:v>91.366</c:v>
                </c:pt>
                <c:pt idx="129">
                  <c:v>91.366</c:v>
                </c:pt>
                <c:pt idx="130">
                  <c:v>91.366</c:v>
                </c:pt>
                <c:pt idx="131">
                  <c:v>91.366</c:v>
                </c:pt>
                <c:pt idx="132">
                  <c:v>91.366</c:v>
                </c:pt>
                <c:pt idx="133">
                  <c:v>91.366</c:v>
                </c:pt>
                <c:pt idx="134">
                  <c:v>89.818000000000012</c:v>
                </c:pt>
                <c:pt idx="135">
                  <c:v>89.043000000000006</c:v>
                </c:pt>
                <c:pt idx="136">
                  <c:v>88.262</c:v>
                </c:pt>
                <c:pt idx="137">
                  <c:v>88.262</c:v>
                </c:pt>
                <c:pt idx="138">
                  <c:v>88.262</c:v>
                </c:pt>
                <c:pt idx="139">
                  <c:v>88.262</c:v>
                </c:pt>
                <c:pt idx="140">
                  <c:v>88.262</c:v>
                </c:pt>
                <c:pt idx="141">
                  <c:v>86.656999999999982</c:v>
                </c:pt>
                <c:pt idx="142">
                  <c:v>86.656999999999982</c:v>
                </c:pt>
                <c:pt idx="143">
                  <c:v>86.656999999999982</c:v>
                </c:pt>
                <c:pt idx="144">
                  <c:v>86.656999999999982</c:v>
                </c:pt>
                <c:pt idx="145">
                  <c:v>86.656999999999982</c:v>
                </c:pt>
                <c:pt idx="146">
                  <c:v>85.823999999999998</c:v>
                </c:pt>
                <c:pt idx="147">
                  <c:v>85.823999999999998</c:v>
                </c:pt>
                <c:pt idx="148">
                  <c:v>85.823999999999998</c:v>
                </c:pt>
                <c:pt idx="149">
                  <c:v>84.938999999999993</c:v>
                </c:pt>
                <c:pt idx="150">
                  <c:v>84.938999999999993</c:v>
                </c:pt>
                <c:pt idx="151">
                  <c:v>84.938999999999993</c:v>
                </c:pt>
                <c:pt idx="152">
                  <c:v>84.938999999999993</c:v>
                </c:pt>
                <c:pt idx="153">
                  <c:v>84.938999999999993</c:v>
                </c:pt>
                <c:pt idx="154">
                  <c:v>84.938999999999993</c:v>
                </c:pt>
                <c:pt idx="155">
                  <c:v>84.045000000000002</c:v>
                </c:pt>
                <c:pt idx="156">
                  <c:v>84.045000000000002</c:v>
                </c:pt>
                <c:pt idx="157">
                  <c:v>83.150999999999982</c:v>
                </c:pt>
                <c:pt idx="158">
                  <c:v>82.257000000000005</c:v>
                </c:pt>
                <c:pt idx="159">
                  <c:v>82.257000000000005</c:v>
                </c:pt>
                <c:pt idx="160">
                  <c:v>82.257000000000005</c:v>
                </c:pt>
                <c:pt idx="161">
                  <c:v>82.257000000000005</c:v>
                </c:pt>
                <c:pt idx="162">
                  <c:v>82.257000000000005</c:v>
                </c:pt>
                <c:pt idx="163">
                  <c:v>82.257000000000005</c:v>
                </c:pt>
                <c:pt idx="164">
                  <c:v>82.257000000000005</c:v>
                </c:pt>
                <c:pt idx="165">
                  <c:v>81.35299999999998</c:v>
                </c:pt>
                <c:pt idx="166">
                  <c:v>81.35299999999998</c:v>
                </c:pt>
                <c:pt idx="167">
                  <c:v>81.35299999999998</c:v>
                </c:pt>
                <c:pt idx="168">
                  <c:v>79.545000000000002</c:v>
                </c:pt>
                <c:pt idx="169">
                  <c:v>79.545000000000002</c:v>
                </c:pt>
                <c:pt idx="170">
                  <c:v>79.545000000000002</c:v>
                </c:pt>
                <c:pt idx="171">
                  <c:v>78.641000000000005</c:v>
                </c:pt>
                <c:pt idx="172">
                  <c:v>78.641000000000005</c:v>
                </c:pt>
                <c:pt idx="173">
                  <c:v>78.641000000000005</c:v>
                </c:pt>
                <c:pt idx="174">
                  <c:v>78.641000000000005</c:v>
                </c:pt>
                <c:pt idx="175">
                  <c:v>78.641000000000005</c:v>
                </c:pt>
                <c:pt idx="176">
                  <c:v>78.641000000000005</c:v>
                </c:pt>
                <c:pt idx="177">
                  <c:v>78.641000000000005</c:v>
                </c:pt>
                <c:pt idx="178">
                  <c:v>78.641000000000005</c:v>
                </c:pt>
                <c:pt idx="179">
                  <c:v>78.641000000000005</c:v>
                </c:pt>
                <c:pt idx="180">
                  <c:v>78.641000000000005</c:v>
                </c:pt>
                <c:pt idx="181">
                  <c:v>78.641000000000005</c:v>
                </c:pt>
                <c:pt idx="182">
                  <c:v>78.641000000000005</c:v>
                </c:pt>
                <c:pt idx="183">
                  <c:v>78.641000000000005</c:v>
                </c:pt>
                <c:pt idx="184">
                  <c:v>78.641000000000005</c:v>
                </c:pt>
                <c:pt idx="185">
                  <c:v>78.641000000000005</c:v>
                </c:pt>
                <c:pt idx="186">
                  <c:v>78.641000000000005</c:v>
                </c:pt>
                <c:pt idx="187">
                  <c:v>78.641000000000005</c:v>
                </c:pt>
                <c:pt idx="188">
                  <c:v>77.694000000000003</c:v>
                </c:pt>
                <c:pt idx="189">
                  <c:v>76.745999999999995</c:v>
                </c:pt>
                <c:pt idx="190">
                  <c:v>76.745999999999995</c:v>
                </c:pt>
                <c:pt idx="191">
                  <c:v>76.745999999999995</c:v>
                </c:pt>
                <c:pt idx="192">
                  <c:v>76.745999999999995</c:v>
                </c:pt>
                <c:pt idx="193">
                  <c:v>76.745999999999995</c:v>
                </c:pt>
                <c:pt idx="194">
                  <c:v>76.745999999999995</c:v>
                </c:pt>
                <c:pt idx="195">
                  <c:v>76.745999999999995</c:v>
                </c:pt>
                <c:pt idx="196">
                  <c:v>76.745999999999995</c:v>
                </c:pt>
                <c:pt idx="197">
                  <c:v>76.745999999999995</c:v>
                </c:pt>
                <c:pt idx="198">
                  <c:v>76.745999999999995</c:v>
                </c:pt>
                <c:pt idx="199">
                  <c:v>76.745999999999995</c:v>
                </c:pt>
                <c:pt idx="200">
                  <c:v>76.745999999999995</c:v>
                </c:pt>
                <c:pt idx="201">
                  <c:v>76.745999999999995</c:v>
                </c:pt>
                <c:pt idx="202">
                  <c:v>76.745999999999995</c:v>
                </c:pt>
                <c:pt idx="203">
                  <c:v>76.745999999999995</c:v>
                </c:pt>
                <c:pt idx="204">
                  <c:v>76.745999999999995</c:v>
                </c:pt>
                <c:pt idx="205">
                  <c:v>75.664999999999992</c:v>
                </c:pt>
                <c:pt idx="206">
                  <c:v>75.664999999999992</c:v>
                </c:pt>
                <c:pt idx="207">
                  <c:v>74.584999999999994</c:v>
                </c:pt>
                <c:pt idx="208">
                  <c:v>74.584999999999994</c:v>
                </c:pt>
                <c:pt idx="209">
                  <c:v>74.584999999999994</c:v>
                </c:pt>
                <c:pt idx="210">
                  <c:v>74.584999999999994</c:v>
                </c:pt>
                <c:pt idx="211">
                  <c:v>74.584999999999994</c:v>
                </c:pt>
                <c:pt idx="212">
                  <c:v>74.584999999999994</c:v>
                </c:pt>
                <c:pt idx="213">
                  <c:v>74.584999999999994</c:v>
                </c:pt>
                <c:pt idx="214">
                  <c:v>74.584999999999994</c:v>
                </c:pt>
                <c:pt idx="215">
                  <c:v>74.584999999999994</c:v>
                </c:pt>
                <c:pt idx="216">
                  <c:v>74.584999999999994</c:v>
                </c:pt>
                <c:pt idx="217">
                  <c:v>74.584999999999994</c:v>
                </c:pt>
                <c:pt idx="218">
                  <c:v>74.584999999999994</c:v>
                </c:pt>
                <c:pt idx="219">
                  <c:v>74.584999999999994</c:v>
                </c:pt>
                <c:pt idx="220">
                  <c:v>74.584999999999994</c:v>
                </c:pt>
                <c:pt idx="221">
                  <c:v>74.584999999999994</c:v>
                </c:pt>
                <c:pt idx="222">
                  <c:v>74.584999999999994</c:v>
                </c:pt>
                <c:pt idx="223">
                  <c:v>74.584999999999994</c:v>
                </c:pt>
                <c:pt idx="224">
                  <c:v>74.584999999999994</c:v>
                </c:pt>
                <c:pt idx="225">
                  <c:v>74.584999999999994</c:v>
                </c:pt>
                <c:pt idx="226">
                  <c:v>74.584999999999994</c:v>
                </c:pt>
                <c:pt idx="227">
                  <c:v>74.584999999999994</c:v>
                </c:pt>
                <c:pt idx="228">
                  <c:v>74.584999999999994</c:v>
                </c:pt>
                <c:pt idx="229">
                  <c:v>74.584999999999994</c:v>
                </c:pt>
                <c:pt idx="230">
                  <c:v>74.584999999999994</c:v>
                </c:pt>
                <c:pt idx="231">
                  <c:v>74.584999999999994</c:v>
                </c:pt>
                <c:pt idx="232">
                  <c:v>74.584999999999994</c:v>
                </c:pt>
                <c:pt idx="233">
                  <c:v>74.584999999999994</c:v>
                </c:pt>
                <c:pt idx="234">
                  <c:v>74.584999999999994</c:v>
                </c:pt>
                <c:pt idx="235">
                  <c:v>74.584999999999994</c:v>
                </c:pt>
                <c:pt idx="236">
                  <c:v>74.584999999999994</c:v>
                </c:pt>
                <c:pt idx="237">
                  <c:v>74.584999999999994</c:v>
                </c:pt>
                <c:pt idx="238">
                  <c:v>74.584999999999994</c:v>
                </c:pt>
                <c:pt idx="239">
                  <c:v>74.584999999999994</c:v>
                </c:pt>
                <c:pt idx="240">
                  <c:v>74.584999999999994</c:v>
                </c:pt>
              </c:numCache>
            </c:numRef>
          </c:yVal>
        </c:ser>
        <c:ser>
          <c:idx val="4"/>
          <c:order val="4"/>
          <c:tx>
            <c:strRef>
              <c:f>Sheet1!$F$1</c:f>
              <c:strCache>
                <c:ptCount val="1"/>
                <c:pt idx="0">
                  <c:v>Polyclonal induction/Treated Rejection (N = 169)</c:v>
                </c:pt>
              </c:strCache>
            </c:strRef>
          </c:tx>
          <c:spPr>
            <a:ln w="41275">
              <a:solidFill>
                <a:srgbClr val="FF0000"/>
              </a:solidFill>
              <a:prstDash val="sysDash"/>
            </a:ln>
          </c:spPr>
          <c:marker>
            <c:symbol val="none"/>
          </c:marker>
          <c:xVal>
            <c:numRef>
              <c:f>Sheet1!$A$2:$A$242</c:f>
              <c:numCache>
                <c:formatCode>General</c:formatCode>
                <c:ptCount val="241"/>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0.31250000000000161</c:v>
                </c:pt>
                <c:pt idx="16">
                  <c:v>0.33333000000000201</c:v>
                </c:pt>
                <c:pt idx="17">
                  <c:v>0.35417000000000032</c:v>
                </c:pt>
                <c:pt idx="18">
                  <c:v>0.37500000000000161</c:v>
                </c:pt>
                <c:pt idx="19">
                  <c:v>0.39583000000000201</c:v>
                </c:pt>
                <c:pt idx="20">
                  <c:v>0.41667000000000032</c:v>
                </c:pt>
                <c:pt idx="21">
                  <c:v>0.43750000000000161</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0.62500000000000333</c:v>
                </c:pt>
                <c:pt idx="31">
                  <c:v>0.64583000000000368</c:v>
                </c:pt>
                <c:pt idx="32">
                  <c:v>0.66667000000000576</c:v>
                </c:pt>
                <c:pt idx="33">
                  <c:v>0.6875</c:v>
                </c:pt>
                <c:pt idx="34">
                  <c:v>0.70833000000000002</c:v>
                </c:pt>
                <c:pt idx="35">
                  <c:v>0.72916999999999998</c:v>
                </c:pt>
                <c:pt idx="36">
                  <c:v>0.75000000000000333</c:v>
                </c:pt>
                <c:pt idx="37">
                  <c:v>0.77083000000000368</c:v>
                </c:pt>
                <c:pt idx="38">
                  <c:v>0.79166999999999998</c:v>
                </c:pt>
                <c:pt idx="39">
                  <c:v>0.8125</c:v>
                </c:pt>
                <c:pt idx="40">
                  <c:v>0.83333000000000002</c:v>
                </c:pt>
                <c:pt idx="41">
                  <c:v>0.85416999999999998</c:v>
                </c:pt>
                <c:pt idx="42">
                  <c:v>0.87500000000000333</c:v>
                </c:pt>
                <c:pt idx="43">
                  <c:v>0.89583000000000002</c:v>
                </c:pt>
                <c:pt idx="44">
                  <c:v>0.91666999999999998</c:v>
                </c:pt>
                <c:pt idx="45">
                  <c:v>0.9375</c:v>
                </c:pt>
                <c:pt idx="46">
                  <c:v>0.95833000000000002</c:v>
                </c:pt>
                <c:pt idx="47">
                  <c:v>0.97916999999999998</c:v>
                </c:pt>
                <c:pt idx="48">
                  <c:v>1</c:v>
                </c:pt>
                <c:pt idx="49">
                  <c:v>1.0208299999999928</c:v>
                </c:pt>
                <c:pt idx="50">
                  <c:v>1.0416699999999921</c:v>
                </c:pt>
                <c:pt idx="51">
                  <c:v>1.0625</c:v>
                </c:pt>
                <c:pt idx="52">
                  <c:v>1.0833299999999928</c:v>
                </c:pt>
                <c:pt idx="53">
                  <c:v>1.1041700000000001</c:v>
                </c:pt>
                <c:pt idx="54">
                  <c:v>1.125</c:v>
                </c:pt>
                <c:pt idx="55">
                  <c:v>1.1458299999999928</c:v>
                </c:pt>
                <c:pt idx="56">
                  <c:v>1.1666700000000001</c:v>
                </c:pt>
                <c:pt idx="57">
                  <c:v>1.1875</c:v>
                </c:pt>
                <c:pt idx="58">
                  <c:v>1.2083299999999928</c:v>
                </c:pt>
                <c:pt idx="59">
                  <c:v>1.2291699999999921</c:v>
                </c:pt>
                <c:pt idx="60">
                  <c:v>1.25</c:v>
                </c:pt>
                <c:pt idx="61">
                  <c:v>1.2708299999999928</c:v>
                </c:pt>
                <c:pt idx="62">
                  <c:v>1.2916699999999921</c:v>
                </c:pt>
                <c:pt idx="63">
                  <c:v>1.3125</c:v>
                </c:pt>
                <c:pt idx="64">
                  <c:v>1.3333299999999928</c:v>
                </c:pt>
                <c:pt idx="65">
                  <c:v>1.3541700000000001</c:v>
                </c:pt>
                <c:pt idx="66">
                  <c:v>1.375</c:v>
                </c:pt>
                <c:pt idx="67">
                  <c:v>1.3958299999999928</c:v>
                </c:pt>
                <c:pt idx="68">
                  <c:v>1.4166699999999921</c:v>
                </c:pt>
                <c:pt idx="69">
                  <c:v>1.4374999999999889</c:v>
                </c:pt>
                <c:pt idx="70">
                  <c:v>1.4583299999999928</c:v>
                </c:pt>
                <c:pt idx="71">
                  <c:v>1.4791699999999921</c:v>
                </c:pt>
                <c:pt idx="72">
                  <c:v>1.5</c:v>
                </c:pt>
                <c:pt idx="73">
                  <c:v>1.5208299999999928</c:v>
                </c:pt>
                <c:pt idx="74">
                  <c:v>1.5416699999999921</c:v>
                </c:pt>
                <c:pt idx="75">
                  <c:v>1.5625</c:v>
                </c:pt>
                <c:pt idx="76">
                  <c:v>1.5833299999999928</c:v>
                </c:pt>
                <c:pt idx="77">
                  <c:v>1.6041700000000001</c:v>
                </c:pt>
                <c:pt idx="78">
                  <c:v>1.625</c:v>
                </c:pt>
                <c:pt idx="79">
                  <c:v>1.6458299999999928</c:v>
                </c:pt>
                <c:pt idx="80">
                  <c:v>1.6666700000000001</c:v>
                </c:pt>
                <c:pt idx="81">
                  <c:v>1.6875</c:v>
                </c:pt>
                <c:pt idx="82">
                  <c:v>1.7083299999999928</c:v>
                </c:pt>
                <c:pt idx="83">
                  <c:v>1.7291699999999921</c:v>
                </c:pt>
                <c:pt idx="84">
                  <c:v>1.75</c:v>
                </c:pt>
                <c:pt idx="85">
                  <c:v>1.7708299999999928</c:v>
                </c:pt>
                <c:pt idx="86">
                  <c:v>1.7916699999999921</c:v>
                </c:pt>
                <c:pt idx="87">
                  <c:v>1.8125</c:v>
                </c:pt>
                <c:pt idx="88">
                  <c:v>1.8333299999999928</c:v>
                </c:pt>
                <c:pt idx="89">
                  <c:v>1.8541700000000001</c:v>
                </c:pt>
                <c:pt idx="90">
                  <c:v>1.875</c:v>
                </c:pt>
                <c:pt idx="91">
                  <c:v>1.8958299999999928</c:v>
                </c:pt>
                <c:pt idx="92">
                  <c:v>1.9166700000000001</c:v>
                </c:pt>
                <c:pt idx="93">
                  <c:v>1.9375</c:v>
                </c:pt>
                <c:pt idx="94">
                  <c:v>1.9583299999999999</c:v>
                </c:pt>
                <c:pt idx="95">
                  <c:v>1.9791700000000001</c:v>
                </c:pt>
                <c:pt idx="96">
                  <c:v>2</c:v>
                </c:pt>
                <c:pt idx="97">
                  <c:v>2.0208300000000001</c:v>
                </c:pt>
                <c:pt idx="98">
                  <c:v>2.0416699999999977</c:v>
                </c:pt>
                <c:pt idx="99">
                  <c:v>2.0625</c:v>
                </c:pt>
                <c:pt idx="100">
                  <c:v>2.0833300000000183</c:v>
                </c:pt>
                <c:pt idx="101">
                  <c:v>2.1041699999999999</c:v>
                </c:pt>
                <c:pt idx="102">
                  <c:v>2.125</c:v>
                </c:pt>
                <c:pt idx="103">
                  <c:v>2.1458300000000001</c:v>
                </c:pt>
                <c:pt idx="104">
                  <c:v>2.1666699999999977</c:v>
                </c:pt>
                <c:pt idx="105">
                  <c:v>2.187500000000016</c:v>
                </c:pt>
                <c:pt idx="106">
                  <c:v>2.2083300000000183</c:v>
                </c:pt>
                <c:pt idx="107">
                  <c:v>2.2291699999999999</c:v>
                </c:pt>
                <c:pt idx="108">
                  <c:v>2.25</c:v>
                </c:pt>
                <c:pt idx="109">
                  <c:v>2.2708300000000001</c:v>
                </c:pt>
                <c:pt idx="110">
                  <c:v>2.2916699999999977</c:v>
                </c:pt>
                <c:pt idx="111">
                  <c:v>2.3124999999999805</c:v>
                </c:pt>
                <c:pt idx="112">
                  <c:v>2.3333300000000001</c:v>
                </c:pt>
                <c:pt idx="113">
                  <c:v>2.3541699999999977</c:v>
                </c:pt>
                <c:pt idx="114">
                  <c:v>2.3749999999999987</c:v>
                </c:pt>
                <c:pt idx="115">
                  <c:v>2.3958299999999828</c:v>
                </c:pt>
                <c:pt idx="116">
                  <c:v>2.4166699999999741</c:v>
                </c:pt>
                <c:pt idx="117">
                  <c:v>2.4375</c:v>
                </c:pt>
                <c:pt idx="118">
                  <c:v>2.4583300000000001</c:v>
                </c:pt>
                <c:pt idx="119">
                  <c:v>2.4791699999999977</c:v>
                </c:pt>
                <c:pt idx="120">
                  <c:v>2.5</c:v>
                </c:pt>
                <c:pt idx="121">
                  <c:v>2.5208300000000001</c:v>
                </c:pt>
                <c:pt idx="122">
                  <c:v>2.5416699999999977</c:v>
                </c:pt>
                <c:pt idx="123">
                  <c:v>2.5625</c:v>
                </c:pt>
                <c:pt idx="124">
                  <c:v>2.5833300000000183</c:v>
                </c:pt>
                <c:pt idx="125">
                  <c:v>2.6041699999999999</c:v>
                </c:pt>
                <c:pt idx="126">
                  <c:v>2.625</c:v>
                </c:pt>
                <c:pt idx="127">
                  <c:v>2.6458300000000001</c:v>
                </c:pt>
                <c:pt idx="128">
                  <c:v>2.6666699999999977</c:v>
                </c:pt>
                <c:pt idx="129">
                  <c:v>2.687500000000016</c:v>
                </c:pt>
                <c:pt idx="130">
                  <c:v>2.7083300000000183</c:v>
                </c:pt>
                <c:pt idx="131">
                  <c:v>2.7291699999999999</c:v>
                </c:pt>
                <c:pt idx="132">
                  <c:v>2.75</c:v>
                </c:pt>
                <c:pt idx="133">
                  <c:v>2.7708300000000001</c:v>
                </c:pt>
                <c:pt idx="134">
                  <c:v>2.7916699999999977</c:v>
                </c:pt>
                <c:pt idx="135">
                  <c:v>2.8124999999999805</c:v>
                </c:pt>
                <c:pt idx="136">
                  <c:v>2.8333300000000001</c:v>
                </c:pt>
                <c:pt idx="137">
                  <c:v>2.8541699999999977</c:v>
                </c:pt>
                <c:pt idx="138">
                  <c:v>2.8749999999999987</c:v>
                </c:pt>
                <c:pt idx="139">
                  <c:v>2.8958299999999828</c:v>
                </c:pt>
                <c:pt idx="140">
                  <c:v>2.9166699999999741</c:v>
                </c:pt>
                <c:pt idx="141">
                  <c:v>2.9375</c:v>
                </c:pt>
                <c:pt idx="142">
                  <c:v>2.9583300000000001</c:v>
                </c:pt>
                <c:pt idx="143">
                  <c:v>2.9791699999999977</c:v>
                </c:pt>
                <c:pt idx="144">
                  <c:v>3</c:v>
                </c:pt>
                <c:pt idx="145">
                  <c:v>3.0208300000000001</c:v>
                </c:pt>
                <c:pt idx="146">
                  <c:v>3.0416699999999977</c:v>
                </c:pt>
                <c:pt idx="147">
                  <c:v>3.0625</c:v>
                </c:pt>
                <c:pt idx="148">
                  <c:v>3.0833300000000183</c:v>
                </c:pt>
                <c:pt idx="149">
                  <c:v>3.1041699999999999</c:v>
                </c:pt>
                <c:pt idx="150">
                  <c:v>3.125</c:v>
                </c:pt>
                <c:pt idx="151">
                  <c:v>3.1458300000000001</c:v>
                </c:pt>
                <c:pt idx="152">
                  <c:v>3.1666699999999977</c:v>
                </c:pt>
                <c:pt idx="153">
                  <c:v>3.187500000000016</c:v>
                </c:pt>
                <c:pt idx="154">
                  <c:v>3.2083300000000183</c:v>
                </c:pt>
                <c:pt idx="155">
                  <c:v>3.2291699999999999</c:v>
                </c:pt>
                <c:pt idx="156">
                  <c:v>3.25</c:v>
                </c:pt>
                <c:pt idx="157">
                  <c:v>3.2708300000000001</c:v>
                </c:pt>
                <c:pt idx="158">
                  <c:v>3.2916699999999977</c:v>
                </c:pt>
                <c:pt idx="159">
                  <c:v>3.3124999999999805</c:v>
                </c:pt>
                <c:pt idx="160">
                  <c:v>3.3333300000000001</c:v>
                </c:pt>
                <c:pt idx="161">
                  <c:v>3.3541699999999977</c:v>
                </c:pt>
                <c:pt idx="162">
                  <c:v>3.3749999999999987</c:v>
                </c:pt>
                <c:pt idx="163">
                  <c:v>3.3958299999999828</c:v>
                </c:pt>
                <c:pt idx="164">
                  <c:v>3.4166699999999741</c:v>
                </c:pt>
                <c:pt idx="165">
                  <c:v>3.4375</c:v>
                </c:pt>
                <c:pt idx="166">
                  <c:v>3.4583300000000001</c:v>
                </c:pt>
                <c:pt idx="167">
                  <c:v>3.4791699999999977</c:v>
                </c:pt>
                <c:pt idx="168">
                  <c:v>3.5</c:v>
                </c:pt>
                <c:pt idx="169">
                  <c:v>3.5208300000000001</c:v>
                </c:pt>
                <c:pt idx="170">
                  <c:v>3.5416699999999977</c:v>
                </c:pt>
                <c:pt idx="171">
                  <c:v>3.5625</c:v>
                </c:pt>
                <c:pt idx="172">
                  <c:v>3.5833300000000183</c:v>
                </c:pt>
                <c:pt idx="173">
                  <c:v>3.6041699999999999</c:v>
                </c:pt>
                <c:pt idx="174">
                  <c:v>3.625</c:v>
                </c:pt>
                <c:pt idx="175">
                  <c:v>3.6458300000000001</c:v>
                </c:pt>
                <c:pt idx="176">
                  <c:v>3.6666699999999977</c:v>
                </c:pt>
                <c:pt idx="177">
                  <c:v>3.687500000000016</c:v>
                </c:pt>
                <c:pt idx="178">
                  <c:v>3.7083300000000183</c:v>
                </c:pt>
                <c:pt idx="179">
                  <c:v>3.7291699999999999</c:v>
                </c:pt>
                <c:pt idx="180">
                  <c:v>3.75</c:v>
                </c:pt>
                <c:pt idx="181">
                  <c:v>3.7708300000000001</c:v>
                </c:pt>
                <c:pt idx="182">
                  <c:v>3.7916699999999977</c:v>
                </c:pt>
                <c:pt idx="183">
                  <c:v>3.8124999999999805</c:v>
                </c:pt>
                <c:pt idx="184">
                  <c:v>3.8333300000000001</c:v>
                </c:pt>
                <c:pt idx="185">
                  <c:v>3.8541699999999977</c:v>
                </c:pt>
                <c:pt idx="186">
                  <c:v>3.8749999999999987</c:v>
                </c:pt>
                <c:pt idx="187">
                  <c:v>3.8958299999999828</c:v>
                </c:pt>
                <c:pt idx="188">
                  <c:v>3.9166699999999741</c:v>
                </c:pt>
                <c:pt idx="189">
                  <c:v>3.9375</c:v>
                </c:pt>
                <c:pt idx="190">
                  <c:v>3.9583300000000001</c:v>
                </c:pt>
                <c:pt idx="191">
                  <c:v>3.9791699999999977</c:v>
                </c:pt>
                <c:pt idx="192">
                  <c:v>4</c:v>
                </c:pt>
                <c:pt idx="193">
                  <c:v>4.0208299999999975</c:v>
                </c:pt>
                <c:pt idx="194">
                  <c:v>4.0416700000000034</c:v>
                </c:pt>
                <c:pt idx="195">
                  <c:v>4.0624999999999956</c:v>
                </c:pt>
                <c:pt idx="196">
                  <c:v>4.0833300000000001</c:v>
                </c:pt>
                <c:pt idx="197">
                  <c:v>4.1041699999999945</c:v>
                </c:pt>
                <c:pt idx="198">
                  <c:v>4.1249999999999671</c:v>
                </c:pt>
                <c:pt idx="199">
                  <c:v>4.1458299999999975</c:v>
                </c:pt>
                <c:pt idx="200">
                  <c:v>4.1666699999999999</c:v>
                </c:pt>
                <c:pt idx="201">
                  <c:v>4.1874999999999956</c:v>
                </c:pt>
                <c:pt idx="202">
                  <c:v>4.2083300000000001</c:v>
                </c:pt>
                <c:pt idx="203">
                  <c:v>4.2291699999999999</c:v>
                </c:pt>
                <c:pt idx="204">
                  <c:v>4.25</c:v>
                </c:pt>
                <c:pt idx="205">
                  <c:v>4.2708300000000001</c:v>
                </c:pt>
                <c:pt idx="206">
                  <c:v>4.2916700000000034</c:v>
                </c:pt>
                <c:pt idx="207">
                  <c:v>4.3124999999999956</c:v>
                </c:pt>
                <c:pt idx="208">
                  <c:v>4.3333300000000001</c:v>
                </c:pt>
                <c:pt idx="209">
                  <c:v>4.3541699999999945</c:v>
                </c:pt>
                <c:pt idx="210">
                  <c:v>4.375</c:v>
                </c:pt>
                <c:pt idx="211">
                  <c:v>4.3958299999999975</c:v>
                </c:pt>
                <c:pt idx="212">
                  <c:v>4.4166700000000034</c:v>
                </c:pt>
                <c:pt idx="213">
                  <c:v>4.4375</c:v>
                </c:pt>
                <c:pt idx="214">
                  <c:v>4.4583300000000001</c:v>
                </c:pt>
                <c:pt idx="215">
                  <c:v>4.4791700000000034</c:v>
                </c:pt>
                <c:pt idx="216">
                  <c:v>4.5</c:v>
                </c:pt>
                <c:pt idx="217">
                  <c:v>4.5208299999999975</c:v>
                </c:pt>
                <c:pt idx="218">
                  <c:v>4.5416700000000034</c:v>
                </c:pt>
                <c:pt idx="219">
                  <c:v>4.5624999999999956</c:v>
                </c:pt>
                <c:pt idx="220">
                  <c:v>4.5833300000000001</c:v>
                </c:pt>
                <c:pt idx="221">
                  <c:v>4.6041699999999945</c:v>
                </c:pt>
                <c:pt idx="222">
                  <c:v>4.6249999999999671</c:v>
                </c:pt>
                <c:pt idx="223">
                  <c:v>4.6458299999999975</c:v>
                </c:pt>
                <c:pt idx="224">
                  <c:v>4.6666699999999999</c:v>
                </c:pt>
                <c:pt idx="225">
                  <c:v>4.6874999999999956</c:v>
                </c:pt>
                <c:pt idx="226">
                  <c:v>4.7083300000000001</c:v>
                </c:pt>
                <c:pt idx="227">
                  <c:v>4.7291699999999999</c:v>
                </c:pt>
                <c:pt idx="228">
                  <c:v>4.75</c:v>
                </c:pt>
                <c:pt idx="229">
                  <c:v>4.7708300000000001</c:v>
                </c:pt>
                <c:pt idx="230">
                  <c:v>4.7916700000000034</c:v>
                </c:pt>
                <c:pt idx="231">
                  <c:v>4.8124999999999956</c:v>
                </c:pt>
                <c:pt idx="232">
                  <c:v>4.8333300000000001</c:v>
                </c:pt>
                <c:pt idx="233">
                  <c:v>4.8541699999999945</c:v>
                </c:pt>
                <c:pt idx="234">
                  <c:v>4.875</c:v>
                </c:pt>
                <c:pt idx="235">
                  <c:v>4.8958299999999975</c:v>
                </c:pt>
                <c:pt idx="236">
                  <c:v>4.9166700000000034</c:v>
                </c:pt>
                <c:pt idx="237">
                  <c:v>4.9375</c:v>
                </c:pt>
                <c:pt idx="238">
                  <c:v>4.9583300000000001</c:v>
                </c:pt>
                <c:pt idx="239">
                  <c:v>4.9791700000000034</c:v>
                </c:pt>
                <c:pt idx="240">
                  <c:v>5</c:v>
                </c:pt>
              </c:numCache>
            </c:numRef>
          </c:xVal>
          <c:yVal>
            <c:numRef>
              <c:f>Sheet1!$F$2:$F$242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99.408000000000001</c:v>
                </c:pt>
                <c:pt idx="50">
                  <c:v>98.816999999999993</c:v>
                </c:pt>
                <c:pt idx="51">
                  <c:v>98.816999999999993</c:v>
                </c:pt>
                <c:pt idx="52">
                  <c:v>98.816999999999993</c:v>
                </c:pt>
                <c:pt idx="53">
                  <c:v>98.816999999999993</c:v>
                </c:pt>
                <c:pt idx="54">
                  <c:v>98.816999999999993</c:v>
                </c:pt>
                <c:pt idx="55">
                  <c:v>98.816999999999993</c:v>
                </c:pt>
                <c:pt idx="56">
                  <c:v>98.816999999999993</c:v>
                </c:pt>
                <c:pt idx="57">
                  <c:v>98.816999999999993</c:v>
                </c:pt>
                <c:pt idx="58">
                  <c:v>98.214000000000027</c:v>
                </c:pt>
                <c:pt idx="59">
                  <c:v>97.009</c:v>
                </c:pt>
                <c:pt idx="60">
                  <c:v>97.009</c:v>
                </c:pt>
                <c:pt idx="61">
                  <c:v>96.406000000000006</c:v>
                </c:pt>
                <c:pt idx="62">
                  <c:v>96.406000000000006</c:v>
                </c:pt>
                <c:pt idx="63">
                  <c:v>96.406000000000006</c:v>
                </c:pt>
                <c:pt idx="64">
                  <c:v>96.406000000000006</c:v>
                </c:pt>
                <c:pt idx="65">
                  <c:v>96.406000000000006</c:v>
                </c:pt>
                <c:pt idx="66">
                  <c:v>96.406000000000006</c:v>
                </c:pt>
                <c:pt idx="67">
                  <c:v>96.406000000000006</c:v>
                </c:pt>
                <c:pt idx="68">
                  <c:v>96.406000000000006</c:v>
                </c:pt>
                <c:pt idx="69">
                  <c:v>96.406000000000006</c:v>
                </c:pt>
                <c:pt idx="70">
                  <c:v>95.200999999999993</c:v>
                </c:pt>
                <c:pt idx="71">
                  <c:v>95.200999999999993</c:v>
                </c:pt>
                <c:pt idx="72">
                  <c:v>95.200999999999993</c:v>
                </c:pt>
                <c:pt idx="73">
                  <c:v>93.995999999999995</c:v>
                </c:pt>
                <c:pt idx="74">
                  <c:v>93.394000000000005</c:v>
                </c:pt>
                <c:pt idx="75">
                  <c:v>93.394000000000005</c:v>
                </c:pt>
                <c:pt idx="76">
                  <c:v>93.394000000000005</c:v>
                </c:pt>
                <c:pt idx="77">
                  <c:v>92.790999999999997</c:v>
                </c:pt>
                <c:pt idx="78">
                  <c:v>92.188999999999979</c:v>
                </c:pt>
                <c:pt idx="79">
                  <c:v>92.188999999999979</c:v>
                </c:pt>
                <c:pt idx="80">
                  <c:v>91.585999999999999</c:v>
                </c:pt>
                <c:pt idx="81">
                  <c:v>91.585999999999999</c:v>
                </c:pt>
                <c:pt idx="82">
                  <c:v>91.585999999999999</c:v>
                </c:pt>
                <c:pt idx="83">
                  <c:v>91.585999999999999</c:v>
                </c:pt>
                <c:pt idx="84">
                  <c:v>91.585999999999999</c:v>
                </c:pt>
                <c:pt idx="85">
                  <c:v>91.585999999999999</c:v>
                </c:pt>
                <c:pt idx="86">
                  <c:v>91.585999999999999</c:v>
                </c:pt>
                <c:pt idx="87">
                  <c:v>91.585999999999999</c:v>
                </c:pt>
                <c:pt idx="88">
                  <c:v>90.953999999999994</c:v>
                </c:pt>
                <c:pt idx="89">
                  <c:v>90.953999999999994</c:v>
                </c:pt>
                <c:pt idx="90">
                  <c:v>90.953999999999994</c:v>
                </c:pt>
                <c:pt idx="91">
                  <c:v>90.953999999999994</c:v>
                </c:pt>
                <c:pt idx="92">
                  <c:v>90.953999999999994</c:v>
                </c:pt>
                <c:pt idx="93">
                  <c:v>90.953999999999994</c:v>
                </c:pt>
                <c:pt idx="94">
                  <c:v>90.953999999999994</c:v>
                </c:pt>
                <c:pt idx="95">
                  <c:v>90.953999999999994</c:v>
                </c:pt>
                <c:pt idx="96">
                  <c:v>90.953999999999994</c:v>
                </c:pt>
                <c:pt idx="97">
                  <c:v>90.953999999999994</c:v>
                </c:pt>
                <c:pt idx="98">
                  <c:v>90.953999999999994</c:v>
                </c:pt>
                <c:pt idx="99">
                  <c:v>90.953999999999994</c:v>
                </c:pt>
                <c:pt idx="100">
                  <c:v>90.953999999999994</c:v>
                </c:pt>
                <c:pt idx="101">
                  <c:v>90.953999999999994</c:v>
                </c:pt>
                <c:pt idx="102">
                  <c:v>90.953999999999994</c:v>
                </c:pt>
                <c:pt idx="103">
                  <c:v>90.953999999999994</c:v>
                </c:pt>
                <c:pt idx="104">
                  <c:v>90.953999999999994</c:v>
                </c:pt>
                <c:pt idx="105">
                  <c:v>90.233000000000004</c:v>
                </c:pt>
                <c:pt idx="106">
                  <c:v>90.233000000000004</c:v>
                </c:pt>
                <c:pt idx="107">
                  <c:v>90.233000000000004</c:v>
                </c:pt>
                <c:pt idx="108">
                  <c:v>89.510999999999996</c:v>
                </c:pt>
                <c:pt idx="109">
                  <c:v>89.510999999999996</c:v>
                </c:pt>
                <c:pt idx="110">
                  <c:v>89.510999999999996</c:v>
                </c:pt>
                <c:pt idx="111">
                  <c:v>88.789000000000001</c:v>
                </c:pt>
                <c:pt idx="112">
                  <c:v>88.789000000000001</c:v>
                </c:pt>
                <c:pt idx="113">
                  <c:v>88.789000000000001</c:v>
                </c:pt>
                <c:pt idx="114">
                  <c:v>88.066999999999993</c:v>
                </c:pt>
                <c:pt idx="115">
                  <c:v>88.066999999999993</c:v>
                </c:pt>
                <c:pt idx="116">
                  <c:v>88.066999999999993</c:v>
                </c:pt>
                <c:pt idx="117">
                  <c:v>88.066999999999993</c:v>
                </c:pt>
                <c:pt idx="118">
                  <c:v>88.066999999999993</c:v>
                </c:pt>
                <c:pt idx="119">
                  <c:v>88.066999999999993</c:v>
                </c:pt>
                <c:pt idx="120">
                  <c:v>88.066999999999993</c:v>
                </c:pt>
                <c:pt idx="121">
                  <c:v>88.066999999999993</c:v>
                </c:pt>
                <c:pt idx="122">
                  <c:v>88.066999999999993</c:v>
                </c:pt>
                <c:pt idx="123">
                  <c:v>88.066999999999993</c:v>
                </c:pt>
                <c:pt idx="124">
                  <c:v>88.066999999999993</c:v>
                </c:pt>
                <c:pt idx="125">
                  <c:v>88.066999999999993</c:v>
                </c:pt>
                <c:pt idx="126">
                  <c:v>88.066999999999993</c:v>
                </c:pt>
                <c:pt idx="127">
                  <c:v>88.066999999999993</c:v>
                </c:pt>
                <c:pt idx="128">
                  <c:v>88.066999999999993</c:v>
                </c:pt>
                <c:pt idx="129">
                  <c:v>88.066999999999993</c:v>
                </c:pt>
                <c:pt idx="130">
                  <c:v>88.066999999999993</c:v>
                </c:pt>
                <c:pt idx="131">
                  <c:v>88.066999999999993</c:v>
                </c:pt>
                <c:pt idx="132">
                  <c:v>88.066999999999993</c:v>
                </c:pt>
                <c:pt idx="133">
                  <c:v>88.066999999999993</c:v>
                </c:pt>
                <c:pt idx="134">
                  <c:v>88.066999999999993</c:v>
                </c:pt>
                <c:pt idx="135">
                  <c:v>88.066999999999993</c:v>
                </c:pt>
                <c:pt idx="136">
                  <c:v>88.066999999999993</c:v>
                </c:pt>
                <c:pt idx="137">
                  <c:v>88.066999999999993</c:v>
                </c:pt>
                <c:pt idx="138">
                  <c:v>88.066999999999993</c:v>
                </c:pt>
                <c:pt idx="139">
                  <c:v>88.066999999999993</c:v>
                </c:pt>
                <c:pt idx="140">
                  <c:v>88.066999999999993</c:v>
                </c:pt>
                <c:pt idx="141">
                  <c:v>88.066999999999993</c:v>
                </c:pt>
                <c:pt idx="142">
                  <c:v>88.066999999999993</c:v>
                </c:pt>
                <c:pt idx="143">
                  <c:v>88.066999999999993</c:v>
                </c:pt>
                <c:pt idx="144">
                  <c:v>88.066999999999993</c:v>
                </c:pt>
                <c:pt idx="145">
                  <c:v>88.066999999999993</c:v>
                </c:pt>
                <c:pt idx="146">
                  <c:v>88.066999999999993</c:v>
                </c:pt>
                <c:pt idx="147">
                  <c:v>88.066999999999993</c:v>
                </c:pt>
                <c:pt idx="148">
                  <c:v>88.066999999999993</c:v>
                </c:pt>
                <c:pt idx="149">
                  <c:v>88.066999999999993</c:v>
                </c:pt>
                <c:pt idx="150">
                  <c:v>87.203999999999994</c:v>
                </c:pt>
                <c:pt idx="151">
                  <c:v>87.203999999999994</c:v>
                </c:pt>
                <c:pt idx="152">
                  <c:v>87.203999999999994</c:v>
                </c:pt>
                <c:pt idx="153">
                  <c:v>87.203999999999994</c:v>
                </c:pt>
                <c:pt idx="154">
                  <c:v>87.203999999999994</c:v>
                </c:pt>
                <c:pt idx="155">
                  <c:v>87.203999999999994</c:v>
                </c:pt>
                <c:pt idx="156">
                  <c:v>87.203999999999994</c:v>
                </c:pt>
                <c:pt idx="157">
                  <c:v>86.331999999999994</c:v>
                </c:pt>
                <c:pt idx="158">
                  <c:v>86.331999999999994</c:v>
                </c:pt>
                <c:pt idx="159">
                  <c:v>86.331999999999994</c:v>
                </c:pt>
                <c:pt idx="160">
                  <c:v>86.331999999999994</c:v>
                </c:pt>
                <c:pt idx="161">
                  <c:v>86.331999999999994</c:v>
                </c:pt>
                <c:pt idx="162">
                  <c:v>86.331999999999994</c:v>
                </c:pt>
                <c:pt idx="163">
                  <c:v>86.331999999999994</c:v>
                </c:pt>
                <c:pt idx="164">
                  <c:v>86.331999999999994</c:v>
                </c:pt>
                <c:pt idx="165">
                  <c:v>86.331999999999994</c:v>
                </c:pt>
                <c:pt idx="166">
                  <c:v>86.331999999999994</c:v>
                </c:pt>
                <c:pt idx="167">
                  <c:v>86.331999999999994</c:v>
                </c:pt>
                <c:pt idx="168">
                  <c:v>86.331999999999994</c:v>
                </c:pt>
                <c:pt idx="169">
                  <c:v>86.331999999999994</c:v>
                </c:pt>
                <c:pt idx="170">
                  <c:v>85.442000000000007</c:v>
                </c:pt>
                <c:pt idx="171">
                  <c:v>85.442000000000007</c:v>
                </c:pt>
                <c:pt idx="172">
                  <c:v>85.442000000000007</c:v>
                </c:pt>
                <c:pt idx="173">
                  <c:v>85.442000000000007</c:v>
                </c:pt>
                <c:pt idx="174">
                  <c:v>85.442000000000007</c:v>
                </c:pt>
                <c:pt idx="175">
                  <c:v>85.442000000000007</c:v>
                </c:pt>
                <c:pt idx="176">
                  <c:v>84.542000000000002</c:v>
                </c:pt>
                <c:pt idx="177">
                  <c:v>84.542000000000002</c:v>
                </c:pt>
                <c:pt idx="178">
                  <c:v>84.542000000000002</c:v>
                </c:pt>
                <c:pt idx="179">
                  <c:v>84.542000000000002</c:v>
                </c:pt>
                <c:pt idx="180">
                  <c:v>84.542000000000002</c:v>
                </c:pt>
                <c:pt idx="181">
                  <c:v>84.542000000000002</c:v>
                </c:pt>
                <c:pt idx="182">
                  <c:v>84.542000000000002</c:v>
                </c:pt>
                <c:pt idx="183">
                  <c:v>84.542000000000002</c:v>
                </c:pt>
                <c:pt idx="184">
                  <c:v>84.542000000000002</c:v>
                </c:pt>
                <c:pt idx="185">
                  <c:v>84.542000000000002</c:v>
                </c:pt>
                <c:pt idx="186">
                  <c:v>84.542000000000002</c:v>
                </c:pt>
                <c:pt idx="187">
                  <c:v>84.542000000000002</c:v>
                </c:pt>
                <c:pt idx="188">
                  <c:v>84.542000000000002</c:v>
                </c:pt>
                <c:pt idx="189">
                  <c:v>84.542000000000002</c:v>
                </c:pt>
                <c:pt idx="190">
                  <c:v>83.471999999999994</c:v>
                </c:pt>
                <c:pt idx="191">
                  <c:v>83.471999999999994</c:v>
                </c:pt>
                <c:pt idx="192">
                  <c:v>83.471999999999994</c:v>
                </c:pt>
                <c:pt idx="193">
                  <c:v>83.471999999999994</c:v>
                </c:pt>
                <c:pt idx="194">
                  <c:v>83.471999999999994</c:v>
                </c:pt>
                <c:pt idx="195">
                  <c:v>83.471999999999994</c:v>
                </c:pt>
                <c:pt idx="196">
                  <c:v>83.471999999999994</c:v>
                </c:pt>
                <c:pt idx="197">
                  <c:v>83.471999999999994</c:v>
                </c:pt>
                <c:pt idx="198">
                  <c:v>83.471999999999994</c:v>
                </c:pt>
                <c:pt idx="199">
                  <c:v>82.167999999999992</c:v>
                </c:pt>
                <c:pt idx="200">
                  <c:v>82.167999999999992</c:v>
                </c:pt>
                <c:pt idx="201">
                  <c:v>82.167999999999992</c:v>
                </c:pt>
                <c:pt idx="202">
                  <c:v>80.842000000000013</c:v>
                </c:pt>
                <c:pt idx="203">
                  <c:v>80.842000000000013</c:v>
                </c:pt>
                <c:pt idx="204">
                  <c:v>80.842000000000013</c:v>
                </c:pt>
                <c:pt idx="205">
                  <c:v>80.842000000000013</c:v>
                </c:pt>
                <c:pt idx="206">
                  <c:v>80.842000000000013</c:v>
                </c:pt>
                <c:pt idx="207">
                  <c:v>80.842000000000013</c:v>
                </c:pt>
                <c:pt idx="208">
                  <c:v>80.842000000000013</c:v>
                </c:pt>
                <c:pt idx="209">
                  <c:v>80.842000000000013</c:v>
                </c:pt>
                <c:pt idx="210">
                  <c:v>80.842000000000013</c:v>
                </c:pt>
                <c:pt idx="211">
                  <c:v>80.842000000000013</c:v>
                </c:pt>
                <c:pt idx="212">
                  <c:v>80.842000000000013</c:v>
                </c:pt>
                <c:pt idx="213">
                  <c:v>80.842000000000013</c:v>
                </c:pt>
                <c:pt idx="214">
                  <c:v>80.842000000000013</c:v>
                </c:pt>
                <c:pt idx="215">
                  <c:v>80.842000000000013</c:v>
                </c:pt>
                <c:pt idx="216">
                  <c:v>80.842000000000013</c:v>
                </c:pt>
                <c:pt idx="217">
                  <c:v>80.842000000000013</c:v>
                </c:pt>
                <c:pt idx="218">
                  <c:v>80.842000000000013</c:v>
                </c:pt>
                <c:pt idx="219">
                  <c:v>80.842000000000013</c:v>
                </c:pt>
                <c:pt idx="220">
                  <c:v>80.842000000000013</c:v>
                </c:pt>
                <c:pt idx="221">
                  <c:v>80.842000000000013</c:v>
                </c:pt>
                <c:pt idx="222">
                  <c:v>80.842000000000013</c:v>
                </c:pt>
                <c:pt idx="223">
                  <c:v>80.842000000000013</c:v>
                </c:pt>
                <c:pt idx="224">
                  <c:v>80.842000000000013</c:v>
                </c:pt>
                <c:pt idx="225">
                  <c:v>80.842000000000013</c:v>
                </c:pt>
                <c:pt idx="226">
                  <c:v>80.842000000000013</c:v>
                </c:pt>
                <c:pt idx="227">
                  <c:v>80.842000000000013</c:v>
                </c:pt>
                <c:pt idx="228">
                  <c:v>80.842000000000013</c:v>
                </c:pt>
                <c:pt idx="229">
                  <c:v>80.842000000000013</c:v>
                </c:pt>
                <c:pt idx="230">
                  <c:v>80.842000000000013</c:v>
                </c:pt>
                <c:pt idx="231">
                  <c:v>80.842000000000013</c:v>
                </c:pt>
                <c:pt idx="232">
                  <c:v>80.842000000000013</c:v>
                </c:pt>
                <c:pt idx="233">
                  <c:v>79.287999999999997</c:v>
                </c:pt>
                <c:pt idx="234">
                  <c:v>79.287999999999997</c:v>
                </c:pt>
                <c:pt idx="235">
                  <c:v>79.287999999999997</c:v>
                </c:pt>
                <c:pt idx="236">
                  <c:v>79.287999999999997</c:v>
                </c:pt>
                <c:pt idx="237">
                  <c:v>79.287999999999997</c:v>
                </c:pt>
                <c:pt idx="238">
                  <c:v>79.287999999999997</c:v>
                </c:pt>
                <c:pt idx="239">
                  <c:v>79.287999999999997</c:v>
                </c:pt>
                <c:pt idx="240">
                  <c:v>79.287999999999997</c:v>
                </c:pt>
              </c:numCache>
            </c:numRef>
          </c:yVal>
        </c:ser>
        <c:ser>
          <c:idx val="5"/>
          <c:order val="5"/>
          <c:tx>
            <c:strRef>
              <c:f>Sheet1!$G$1</c:f>
              <c:strCache>
                <c:ptCount val="1"/>
                <c:pt idx="0">
                  <c:v>IL-2R antagonist/Treated Rejection (N = 80)</c:v>
                </c:pt>
              </c:strCache>
            </c:strRef>
          </c:tx>
          <c:spPr>
            <a:ln w="41275">
              <a:solidFill>
                <a:srgbClr val="FFFF00"/>
              </a:solidFill>
              <a:prstDash val="sysDash"/>
            </a:ln>
          </c:spPr>
          <c:marker>
            <c:symbol val="none"/>
          </c:marker>
          <c:xVal>
            <c:numRef>
              <c:f>Sheet1!$A$2:$A$242</c:f>
              <c:numCache>
                <c:formatCode>General</c:formatCode>
                <c:ptCount val="241"/>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0.31250000000000161</c:v>
                </c:pt>
                <c:pt idx="16">
                  <c:v>0.33333000000000201</c:v>
                </c:pt>
                <c:pt idx="17">
                  <c:v>0.35417000000000032</c:v>
                </c:pt>
                <c:pt idx="18">
                  <c:v>0.37500000000000161</c:v>
                </c:pt>
                <c:pt idx="19">
                  <c:v>0.39583000000000201</c:v>
                </c:pt>
                <c:pt idx="20">
                  <c:v>0.41667000000000032</c:v>
                </c:pt>
                <c:pt idx="21">
                  <c:v>0.43750000000000161</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0.62500000000000333</c:v>
                </c:pt>
                <c:pt idx="31">
                  <c:v>0.64583000000000368</c:v>
                </c:pt>
                <c:pt idx="32">
                  <c:v>0.66667000000000576</c:v>
                </c:pt>
                <c:pt idx="33">
                  <c:v>0.6875</c:v>
                </c:pt>
                <c:pt idx="34">
                  <c:v>0.70833000000000002</c:v>
                </c:pt>
                <c:pt idx="35">
                  <c:v>0.72916999999999998</c:v>
                </c:pt>
                <c:pt idx="36">
                  <c:v>0.75000000000000333</c:v>
                </c:pt>
                <c:pt idx="37">
                  <c:v>0.77083000000000368</c:v>
                </c:pt>
                <c:pt idx="38">
                  <c:v>0.79166999999999998</c:v>
                </c:pt>
                <c:pt idx="39">
                  <c:v>0.8125</c:v>
                </c:pt>
                <c:pt idx="40">
                  <c:v>0.83333000000000002</c:v>
                </c:pt>
                <c:pt idx="41">
                  <c:v>0.85416999999999998</c:v>
                </c:pt>
                <c:pt idx="42">
                  <c:v>0.87500000000000333</c:v>
                </c:pt>
                <c:pt idx="43">
                  <c:v>0.89583000000000002</c:v>
                </c:pt>
                <c:pt idx="44">
                  <c:v>0.91666999999999998</c:v>
                </c:pt>
                <c:pt idx="45">
                  <c:v>0.9375</c:v>
                </c:pt>
                <c:pt idx="46">
                  <c:v>0.95833000000000002</c:v>
                </c:pt>
                <c:pt idx="47">
                  <c:v>0.97916999999999998</c:v>
                </c:pt>
                <c:pt idx="48">
                  <c:v>1</c:v>
                </c:pt>
                <c:pt idx="49">
                  <c:v>1.0208299999999928</c:v>
                </c:pt>
                <c:pt idx="50">
                  <c:v>1.0416699999999921</c:v>
                </c:pt>
                <c:pt idx="51">
                  <c:v>1.0625</c:v>
                </c:pt>
                <c:pt idx="52">
                  <c:v>1.0833299999999928</c:v>
                </c:pt>
                <c:pt idx="53">
                  <c:v>1.1041700000000001</c:v>
                </c:pt>
                <c:pt idx="54">
                  <c:v>1.125</c:v>
                </c:pt>
                <c:pt idx="55">
                  <c:v>1.1458299999999928</c:v>
                </c:pt>
                <c:pt idx="56">
                  <c:v>1.1666700000000001</c:v>
                </c:pt>
                <c:pt idx="57">
                  <c:v>1.1875</c:v>
                </c:pt>
                <c:pt idx="58">
                  <c:v>1.2083299999999928</c:v>
                </c:pt>
                <c:pt idx="59">
                  <c:v>1.2291699999999921</c:v>
                </c:pt>
                <c:pt idx="60">
                  <c:v>1.25</c:v>
                </c:pt>
                <c:pt idx="61">
                  <c:v>1.2708299999999928</c:v>
                </c:pt>
                <c:pt idx="62">
                  <c:v>1.2916699999999921</c:v>
                </c:pt>
                <c:pt idx="63">
                  <c:v>1.3125</c:v>
                </c:pt>
                <c:pt idx="64">
                  <c:v>1.3333299999999928</c:v>
                </c:pt>
                <c:pt idx="65">
                  <c:v>1.3541700000000001</c:v>
                </c:pt>
                <c:pt idx="66">
                  <c:v>1.375</c:v>
                </c:pt>
                <c:pt idx="67">
                  <c:v>1.3958299999999928</c:v>
                </c:pt>
                <c:pt idx="68">
                  <c:v>1.4166699999999921</c:v>
                </c:pt>
                <c:pt idx="69">
                  <c:v>1.4374999999999889</c:v>
                </c:pt>
                <c:pt idx="70">
                  <c:v>1.4583299999999928</c:v>
                </c:pt>
                <c:pt idx="71">
                  <c:v>1.4791699999999921</c:v>
                </c:pt>
                <c:pt idx="72">
                  <c:v>1.5</c:v>
                </c:pt>
                <c:pt idx="73">
                  <c:v>1.5208299999999928</c:v>
                </c:pt>
                <c:pt idx="74">
                  <c:v>1.5416699999999921</c:v>
                </c:pt>
                <c:pt idx="75">
                  <c:v>1.5625</c:v>
                </c:pt>
                <c:pt idx="76">
                  <c:v>1.5833299999999928</c:v>
                </c:pt>
                <c:pt idx="77">
                  <c:v>1.6041700000000001</c:v>
                </c:pt>
                <c:pt idx="78">
                  <c:v>1.625</c:v>
                </c:pt>
                <c:pt idx="79">
                  <c:v>1.6458299999999928</c:v>
                </c:pt>
                <c:pt idx="80">
                  <c:v>1.6666700000000001</c:v>
                </c:pt>
                <c:pt idx="81">
                  <c:v>1.6875</c:v>
                </c:pt>
                <c:pt idx="82">
                  <c:v>1.7083299999999928</c:v>
                </c:pt>
                <c:pt idx="83">
                  <c:v>1.7291699999999921</c:v>
                </c:pt>
                <c:pt idx="84">
                  <c:v>1.75</c:v>
                </c:pt>
                <c:pt idx="85">
                  <c:v>1.7708299999999928</c:v>
                </c:pt>
                <c:pt idx="86">
                  <c:v>1.7916699999999921</c:v>
                </c:pt>
                <c:pt idx="87">
                  <c:v>1.8125</c:v>
                </c:pt>
                <c:pt idx="88">
                  <c:v>1.8333299999999928</c:v>
                </c:pt>
                <c:pt idx="89">
                  <c:v>1.8541700000000001</c:v>
                </c:pt>
                <c:pt idx="90">
                  <c:v>1.875</c:v>
                </c:pt>
                <c:pt idx="91">
                  <c:v>1.8958299999999928</c:v>
                </c:pt>
                <c:pt idx="92">
                  <c:v>1.9166700000000001</c:v>
                </c:pt>
                <c:pt idx="93">
                  <c:v>1.9375</c:v>
                </c:pt>
                <c:pt idx="94">
                  <c:v>1.9583299999999999</c:v>
                </c:pt>
                <c:pt idx="95">
                  <c:v>1.9791700000000001</c:v>
                </c:pt>
                <c:pt idx="96">
                  <c:v>2</c:v>
                </c:pt>
                <c:pt idx="97">
                  <c:v>2.0208300000000001</c:v>
                </c:pt>
                <c:pt idx="98">
                  <c:v>2.0416699999999977</c:v>
                </c:pt>
                <c:pt idx="99">
                  <c:v>2.0625</c:v>
                </c:pt>
                <c:pt idx="100">
                  <c:v>2.0833300000000183</c:v>
                </c:pt>
                <c:pt idx="101">
                  <c:v>2.1041699999999999</c:v>
                </c:pt>
                <c:pt idx="102">
                  <c:v>2.125</c:v>
                </c:pt>
                <c:pt idx="103">
                  <c:v>2.1458300000000001</c:v>
                </c:pt>
                <c:pt idx="104">
                  <c:v>2.1666699999999977</c:v>
                </c:pt>
                <c:pt idx="105">
                  <c:v>2.187500000000016</c:v>
                </c:pt>
                <c:pt idx="106">
                  <c:v>2.2083300000000183</c:v>
                </c:pt>
                <c:pt idx="107">
                  <c:v>2.2291699999999999</c:v>
                </c:pt>
                <c:pt idx="108">
                  <c:v>2.25</c:v>
                </c:pt>
                <c:pt idx="109">
                  <c:v>2.2708300000000001</c:v>
                </c:pt>
                <c:pt idx="110">
                  <c:v>2.2916699999999977</c:v>
                </c:pt>
                <c:pt idx="111">
                  <c:v>2.3124999999999805</c:v>
                </c:pt>
                <c:pt idx="112">
                  <c:v>2.3333300000000001</c:v>
                </c:pt>
                <c:pt idx="113">
                  <c:v>2.3541699999999977</c:v>
                </c:pt>
                <c:pt idx="114">
                  <c:v>2.3749999999999987</c:v>
                </c:pt>
                <c:pt idx="115">
                  <c:v>2.3958299999999828</c:v>
                </c:pt>
                <c:pt idx="116">
                  <c:v>2.4166699999999741</c:v>
                </c:pt>
                <c:pt idx="117">
                  <c:v>2.4375</c:v>
                </c:pt>
                <c:pt idx="118">
                  <c:v>2.4583300000000001</c:v>
                </c:pt>
                <c:pt idx="119">
                  <c:v>2.4791699999999977</c:v>
                </c:pt>
                <c:pt idx="120">
                  <c:v>2.5</c:v>
                </c:pt>
                <c:pt idx="121">
                  <c:v>2.5208300000000001</c:v>
                </c:pt>
                <c:pt idx="122">
                  <c:v>2.5416699999999977</c:v>
                </c:pt>
                <c:pt idx="123">
                  <c:v>2.5625</c:v>
                </c:pt>
                <c:pt idx="124">
                  <c:v>2.5833300000000183</c:v>
                </c:pt>
                <c:pt idx="125">
                  <c:v>2.6041699999999999</c:v>
                </c:pt>
                <c:pt idx="126">
                  <c:v>2.625</c:v>
                </c:pt>
                <c:pt idx="127">
                  <c:v>2.6458300000000001</c:v>
                </c:pt>
                <c:pt idx="128">
                  <c:v>2.6666699999999977</c:v>
                </c:pt>
                <c:pt idx="129">
                  <c:v>2.687500000000016</c:v>
                </c:pt>
                <c:pt idx="130">
                  <c:v>2.7083300000000183</c:v>
                </c:pt>
                <c:pt idx="131">
                  <c:v>2.7291699999999999</c:v>
                </c:pt>
                <c:pt idx="132">
                  <c:v>2.75</c:v>
                </c:pt>
                <c:pt idx="133">
                  <c:v>2.7708300000000001</c:v>
                </c:pt>
                <c:pt idx="134">
                  <c:v>2.7916699999999977</c:v>
                </c:pt>
                <c:pt idx="135">
                  <c:v>2.8124999999999805</c:v>
                </c:pt>
                <c:pt idx="136">
                  <c:v>2.8333300000000001</c:v>
                </c:pt>
                <c:pt idx="137">
                  <c:v>2.8541699999999977</c:v>
                </c:pt>
                <c:pt idx="138">
                  <c:v>2.8749999999999987</c:v>
                </c:pt>
                <c:pt idx="139">
                  <c:v>2.8958299999999828</c:v>
                </c:pt>
                <c:pt idx="140">
                  <c:v>2.9166699999999741</c:v>
                </c:pt>
                <c:pt idx="141">
                  <c:v>2.9375</c:v>
                </c:pt>
                <c:pt idx="142">
                  <c:v>2.9583300000000001</c:v>
                </c:pt>
                <c:pt idx="143">
                  <c:v>2.9791699999999977</c:v>
                </c:pt>
                <c:pt idx="144">
                  <c:v>3</c:v>
                </c:pt>
                <c:pt idx="145">
                  <c:v>3.0208300000000001</c:v>
                </c:pt>
                <c:pt idx="146">
                  <c:v>3.0416699999999977</c:v>
                </c:pt>
                <c:pt idx="147">
                  <c:v>3.0625</c:v>
                </c:pt>
                <c:pt idx="148">
                  <c:v>3.0833300000000183</c:v>
                </c:pt>
                <c:pt idx="149">
                  <c:v>3.1041699999999999</c:v>
                </c:pt>
                <c:pt idx="150">
                  <c:v>3.125</c:v>
                </c:pt>
                <c:pt idx="151">
                  <c:v>3.1458300000000001</c:v>
                </c:pt>
                <c:pt idx="152">
                  <c:v>3.1666699999999977</c:v>
                </c:pt>
                <c:pt idx="153">
                  <c:v>3.187500000000016</c:v>
                </c:pt>
                <c:pt idx="154">
                  <c:v>3.2083300000000183</c:v>
                </c:pt>
                <c:pt idx="155">
                  <c:v>3.2291699999999999</c:v>
                </c:pt>
                <c:pt idx="156">
                  <c:v>3.25</c:v>
                </c:pt>
                <c:pt idx="157">
                  <c:v>3.2708300000000001</c:v>
                </c:pt>
                <c:pt idx="158">
                  <c:v>3.2916699999999977</c:v>
                </c:pt>
                <c:pt idx="159">
                  <c:v>3.3124999999999805</c:v>
                </c:pt>
                <c:pt idx="160">
                  <c:v>3.3333300000000001</c:v>
                </c:pt>
                <c:pt idx="161">
                  <c:v>3.3541699999999977</c:v>
                </c:pt>
                <c:pt idx="162">
                  <c:v>3.3749999999999987</c:v>
                </c:pt>
                <c:pt idx="163">
                  <c:v>3.3958299999999828</c:v>
                </c:pt>
                <c:pt idx="164">
                  <c:v>3.4166699999999741</c:v>
                </c:pt>
                <c:pt idx="165">
                  <c:v>3.4375</c:v>
                </c:pt>
                <c:pt idx="166">
                  <c:v>3.4583300000000001</c:v>
                </c:pt>
                <c:pt idx="167">
                  <c:v>3.4791699999999977</c:v>
                </c:pt>
                <c:pt idx="168">
                  <c:v>3.5</c:v>
                </c:pt>
                <c:pt idx="169">
                  <c:v>3.5208300000000001</c:v>
                </c:pt>
                <c:pt idx="170">
                  <c:v>3.5416699999999977</c:v>
                </c:pt>
                <c:pt idx="171">
                  <c:v>3.5625</c:v>
                </c:pt>
                <c:pt idx="172">
                  <c:v>3.5833300000000183</c:v>
                </c:pt>
                <c:pt idx="173">
                  <c:v>3.6041699999999999</c:v>
                </c:pt>
                <c:pt idx="174">
                  <c:v>3.625</c:v>
                </c:pt>
                <c:pt idx="175">
                  <c:v>3.6458300000000001</c:v>
                </c:pt>
                <c:pt idx="176">
                  <c:v>3.6666699999999977</c:v>
                </c:pt>
                <c:pt idx="177">
                  <c:v>3.687500000000016</c:v>
                </c:pt>
                <c:pt idx="178">
                  <c:v>3.7083300000000183</c:v>
                </c:pt>
                <c:pt idx="179">
                  <c:v>3.7291699999999999</c:v>
                </c:pt>
                <c:pt idx="180">
                  <c:v>3.75</c:v>
                </c:pt>
                <c:pt idx="181">
                  <c:v>3.7708300000000001</c:v>
                </c:pt>
                <c:pt idx="182">
                  <c:v>3.7916699999999977</c:v>
                </c:pt>
                <c:pt idx="183">
                  <c:v>3.8124999999999805</c:v>
                </c:pt>
                <c:pt idx="184">
                  <c:v>3.8333300000000001</c:v>
                </c:pt>
                <c:pt idx="185">
                  <c:v>3.8541699999999977</c:v>
                </c:pt>
                <c:pt idx="186">
                  <c:v>3.8749999999999987</c:v>
                </c:pt>
                <c:pt idx="187">
                  <c:v>3.8958299999999828</c:v>
                </c:pt>
                <c:pt idx="188">
                  <c:v>3.9166699999999741</c:v>
                </c:pt>
                <c:pt idx="189">
                  <c:v>3.9375</c:v>
                </c:pt>
                <c:pt idx="190">
                  <c:v>3.9583300000000001</c:v>
                </c:pt>
                <c:pt idx="191">
                  <c:v>3.9791699999999977</c:v>
                </c:pt>
                <c:pt idx="192">
                  <c:v>4</c:v>
                </c:pt>
                <c:pt idx="193">
                  <c:v>4.0208299999999975</c:v>
                </c:pt>
                <c:pt idx="194">
                  <c:v>4.0416700000000034</c:v>
                </c:pt>
                <c:pt idx="195">
                  <c:v>4.0624999999999956</c:v>
                </c:pt>
                <c:pt idx="196">
                  <c:v>4.0833300000000001</c:v>
                </c:pt>
                <c:pt idx="197">
                  <c:v>4.1041699999999945</c:v>
                </c:pt>
                <c:pt idx="198">
                  <c:v>4.1249999999999671</c:v>
                </c:pt>
                <c:pt idx="199">
                  <c:v>4.1458299999999975</c:v>
                </c:pt>
                <c:pt idx="200">
                  <c:v>4.1666699999999999</c:v>
                </c:pt>
                <c:pt idx="201">
                  <c:v>4.1874999999999956</c:v>
                </c:pt>
                <c:pt idx="202">
                  <c:v>4.2083300000000001</c:v>
                </c:pt>
                <c:pt idx="203">
                  <c:v>4.2291699999999999</c:v>
                </c:pt>
                <c:pt idx="204">
                  <c:v>4.25</c:v>
                </c:pt>
                <c:pt idx="205">
                  <c:v>4.2708300000000001</c:v>
                </c:pt>
                <c:pt idx="206">
                  <c:v>4.2916700000000034</c:v>
                </c:pt>
                <c:pt idx="207">
                  <c:v>4.3124999999999956</c:v>
                </c:pt>
                <c:pt idx="208">
                  <c:v>4.3333300000000001</c:v>
                </c:pt>
                <c:pt idx="209">
                  <c:v>4.3541699999999945</c:v>
                </c:pt>
                <c:pt idx="210">
                  <c:v>4.375</c:v>
                </c:pt>
                <c:pt idx="211">
                  <c:v>4.3958299999999975</c:v>
                </c:pt>
                <c:pt idx="212">
                  <c:v>4.4166700000000034</c:v>
                </c:pt>
                <c:pt idx="213">
                  <c:v>4.4375</c:v>
                </c:pt>
                <c:pt idx="214">
                  <c:v>4.4583300000000001</c:v>
                </c:pt>
                <c:pt idx="215">
                  <c:v>4.4791700000000034</c:v>
                </c:pt>
                <c:pt idx="216">
                  <c:v>4.5</c:v>
                </c:pt>
                <c:pt idx="217">
                  <c:v>4.5208299999999975</c:v>
                </c:pt>
                <c:pt idx="218">
                  <c:v>4.5416700000000034</c:v>
                </c:pt>
                <c:pt idx="219">
                  <c:v>4.5624999999999956</c:v>
                </c:pt>
                <c:pt idx="220">
                  <c:v>4.5833300000000001</c:v>
                </c:pt>
                <c:pt idx="221">
                  <c:v>4.6041699999999945</c:v>
                </c:pt>
                <c:pt idx="222">
                  <c:v>4.6249999999999671</c:v>
                </c:pt>
                <c:pt idx="223">
                  <c:v>4.6458299999999975</c:v>
                </c:pt>
                <c:pt idx="224">
                  <c:v>4.6666699999999999</c:v>
                </c:pt>
                <c:pt idx="225">
                  <c:v>4.6874999999999956</c:v>
                </c:pt>
                <c:pt idx="226">
                  <c:v>4.7083300000000001</c:v>
                </c:pt>
                <c:pt idx="227">
                  <c:v>4.7291699999999999</c:v>
                </c:pt>
                <c:pt idx="228">
                  <c:v>4.75</c:v>
                </c:pt>
                <c:pt idx="229">
                  <c:v>4.7708300000000001</c:v>
                </c:pt>
                <c:pt idx="230">
                  <c:v>4.7916700000000034</c:v>
                </c:pt>
                <c:pt idx="231">
                  <c:v>4.8124999999999956</c:v>
                </c:pt>
                <c:pt idx="232">
                  <c:v>4.8333300000000001</c:v>
                </c:pt>
                <c:pt idx="233">
                  <c:v>4.8541699999999945</c:v>
                </c:pt>
                <c:pt idx="234">
                  <c:v>4.875</c:v>
                </c:pt>
                <c:pt idx="235">
                  <c:v>4.8958299999999975</c:v>
                </c:pt>
                <c:pt idx="236">
                  <c:v>4.9166700000000034</c:v>
                </c:pt>
                <c:pt idx="237">
                  <c:v>4.9375</c:v>
                </c:pt>
                <c:pt idx="238">
                  <c:v>4.9583300000000001</c:v>
                </c:pt>
                <c:pt idx="239">
                  <c:v>4.9791700000000034</c:v>
                </c:pt>
                <c:pt idx="240">
                  <c:v>5</c:v>
                </c:pt>
              </c:numCache>
            </c:numRef>
          </c:xVal>
          <c:yVal>
            <c:numRef>
              <c:f>Sheet1!$G$2:$G$242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98.75</c:v>
                </c:pt>
                <c:pt idx="54">
                  <c:v>98.75</c:v>
                </c:pt>
                <c:pt idx="55">
                  <c:v>98.75</c:v>
                </c:pt>
                <c:pt idx="56">
                  <c:v>98.75</c:v>
                </c:pt>
                <c:pt idx="57">
                  <c:v>98.75</c:v>
                </c:pt>
                <c:pt idx="58">
                  <c:v>98.75</c:v>
                </c:pt>
                <c:pt idx="59">
                  <c:v>98.75</c:v>
                </c:pt>
                <c:pt idx="60">
                  <c:v>97.5</c:v>
                </c:pt>
                <c:pt idx="61">
                  <c:v>97.5</c:v>
                </c:pt>
                <c:pt idx="62">
                  <c:v>97.5</c:v>
                </c:pt>
                <c:pt idx="63">
                  <c:v>97.5</c:v>
                </c:pt>
                <c:pt idx="64">
                  <c:v>97.5</c:v>
                </c:pt>
                <c:pt idx="65">
                  <c:v>97.5</c:v>
                </c:pt>
                <c:pt idx="66">
                  <c:v>97.5</c:v>
                </c:pt>
                <c:pt idx="67">
                  <c:v>97.5</c:v>
                </c:pt>
                <c:pt idx="68">
                  <c:v>97.5</c:v>
                </c:pt>
                <c:pt idx="69">
                  <c:v>96.233999999999995</c:v>
                </c:pt>
                <c:pt idx="70">
                  <c:v>96.233999999999995</c:v>
                </c:pt>
                <c:pt idx="71">
                  <c:v>96.233999999999995</c:v>
                </c:pt>
                <c:pt idx="72">
                  <c:v>96.233999999999995</c:v>
                </c:pt>
                <c:pt idx="73">
                  <c:v>96.233999999999995</c:v>
                </c:pt>
                <c:pt idx="74">
                  <c:v>94.968000000000004</c:v>
                </c:pt>
                <c:pt idx="75">
                  <c:v>94.968000000000004</c:v>
                </c:pt>
                <c:pt idx="76">
                  <c:v>94.968000000000004</c:v>
                </c:pt>
                <c:pt idx="77">
                  <c:v>94.968000000000004</c:v>
                </c:pt>
                <c:pt idx="78">
                  <c:v>94.968000000000004</c:v>
                </c:pt>
                <c:pt idx="79">
                  <c:v>94.968000000000004</c:v>
                </c:pt>
                <c:pt idx="80">
                  <c:v>94.968000000000004</c:v>
                </c:pt>
                <c:pt idx="81">
                  <c:v>94.968000000000004</c:v>
                </c:pt>
                <c:pt idx="82">
                  <c:v>94.968000000000004</c:v>
                </c:pt>
                <c:pt idx="83">
                  <c:v>94.968000000000004</c:v>
                </c:pt>
                <c:pt idx="84">
                  <c:v>94.968000000000004</c:v>
                </c:pt>
                <c:pt idx="85">
                  <c:v>94.968000000000004</c:v>
                </c:pt>
                <c:pt idx="86">
                  <c:v>94.968000000000004</c:v>
                </c:pt>
                <c:pt idx="87">
                  <c:v>94.968000000000004</c:v>
                </c:pt>
                <c:pt idx="88">
                  <c:v>94.968000000000004</c:v>
                </c:pt>
                <c:pt idx="89">
                  <c:v>93.700999999999993</c:v>
                </c:pt>
                <c:pt idx="90">
                  <c:v>93.700999999999993</c:v>
                </c:pt>
                <c:pt idx="91">
                  <c:v>93.700999999999993</c:v>
                </c:pt>
                <c:pt idx="92">
                  <c:v>93.700999999999993</c:v>
                </c:pt>
                <c:pt idx="93">
                  <c:v>93.700999999999993</c:v>
                </c:pt>
                <c:pt idx="94">
                  <c:v>93.700999999999993</c:v>
                </c:pt>
                <c:pt idx="95">
                  <c:v>93.700999999999993</c:v>
                </c:pt>
                <c:pt idx="96">
                  <c:v>93.700999999999993</c:v>
                </c:pt>
                <c:pt idx="97">
                  <c:v>93.700999999999993</c:v>
                </c:pt>
                <c:pt idx="98">
                  <c:v>93.700999999999993</c:v>
                </c:pt>
                <c:pt idx="99">
                  <c:v>93.700999999999993</c:v>
                </c:pt>
                <c:pt idx="100">
                  <c:v>93.700999999999993</c:v>
                </c:pt>
                <c:pt idx="101">
                  <c:v>93.700999999999993</c:v>
                </c:pt>
                <c:pt idx="102">
                  <c:v>93.700999999999993</c:v>
                </c:pt>
                <c:pt idx="103">
                  <c:v>93.700999999999993</c:v>
                </c:pt>
                <c:pt idx="104">
                  <c:v>93.700999999999993</c:v>
                </c:pt>
                <c:pt idx="105">
                  <c:v>93.700999999999993</c:v>
                </c:pt>
                <c:pt idx="106">
                  <c:v>93.700999999999993</c:v>
                </c:pt>
                <c:pt idx="107">
                  <c:v>93.700999999999993</c:v>
                </c:pt>
                <c:pt idx="108">
                  <c:v>93.700999999999993</c:v>
                </c:pt>
                <c:pt idx="109">
                  <c:v>93.700999999999993</c:v>
                </c:pt>
                <c:pt idx="110">
                  <c:v>93.700999999999993</c:v>
                </c:pt>
                <c:pt idx="111">
                  <c:v>93.700999999999993</c:v>
                </c:pt>
                <c:pt idx="112">
                  <c:v>93.700999999999993</c:v>
                </c:pt>
                <c:pt idx="113">
                  <c:v>93.700999999999993</c:v>
                </c:pt>
                <c:pt idx="114">
                  <c:v>93.700999999999993</c:v>
                </c:pt>
                <c:pt idx="115">
                  <c:v>92.302999999999983</c:v>
                </c:pt>
                <c:pt idx="116">
                  <c:v>92.302999999999983</c:v>
                </c:pt>
                <c:pt idx="117">
                  <c:v>92.302999999999983</c:v>
                </c:pt>
                <c:pt idx="118">
                  <c:v>92.302999999999983</c:v>
                </c:pt>
                <c:pt idx="119">
                  <c:v>92.302999999999983</c:v>
                </c:pt>
                <c:pt idx="120">
                  <c:v>92.302999999999983</c:v>
                </c:pt>
                <c:pt idx="121">
                  <c:v>92.302999999999983</c:v>
                </c:pt>
                <c:pt idx="122">
                  <c:v>92.302999999999983</c:v>
                </c:pt>
                <c:pt idx="123">
                  <c:v>92.302999999999983</c:v>
                </c:pt>
                <c:pt idx="124">
                  <c:v>90.903999999999996</c:v>
                </c:pt>
                <c:pt idx="125">
                  <c:v>90.903999999999996</c:v>
                </c:pt>
                <c:pt idx="126">
                  <c:v>90.903999999999996</c:v>
                </c:pt>
                <c:pt idx="127">
                  <c:v>90.903999999999996</c:v>
                </c:pt>
                <c:pt idx="128">
                  <c:v>90.903999999999996</c:v>
                </c:pt>
                <c:pt idx="129">
                  <c:v>90.903999999999996</c:v>
                </c:pt>
                <c:pt idx="130">
                  <c:v>90.903999999999996</c:v>
                </c:pt>
                <c:pt idx="131">
                  <c:v>90.903999999999996</c:v>
                </c:pt>
                <c:pt idx="132">
                  <c:v>90.903999999999996</c:v>
                </c:pt>
                <c:pt idx="133">
                  <c:v>90.903999999999996</c:v>
                </c:pt>
                <c:pt idx="134">
                  <c:v>90.903999999999996</c:v>
                </c:pt>
                <c:pt idx="135">
                  <c:v>90.903999999999996</c:v>
                </c:pt>
                <c:pt idx="136">
                  <c:v>90.903999999999996</c:v>
                </c:pt>
                <c:pt idx="137">
                  <c:v>90.903999999999996</c:v>
                </c:pt>
                <c:pt idx="138">
                  <c:v>90.903999999999996</c:v>
                </c:pt>
                <c:pt idx="139">
                  <c:v>90.903999999999996</c:v>
                </c:pt>
                <c:pt idx="140">
                  <c:v>90.903999999999996</c:v>
                </c:pt>
                <c:pt idx="141">
                  <c:v>90.903999999999996</c:v>
                </c:pt>
                <c:pt idx="142">
                  <c:v>90.903999999999996</c:v>
                </c:pt>
                <c:pt idx="143">
                  <c:v>90.903999999999996</c:v>
                </c:pt>
                <c:pt idx="144">
                  <c:v>90.903999999999996</c:v>
                </c:pt>
                <c:pt idx="145">
                  <c:v>90.903999999999996</c:v>
                </c:pt>
                <c:pt idx="146">
                  <c:v>90.903999999999996</c:v>
                </c:pt>
                <c:pt idx="147">
                  <c:v>90.903999999999996</c:v>
                </c:pt>
                <c:pt idx="148">
                  <c:v>90.903999999999996</c:v>
                </c:pt>
                <c:pt idx="149">
                  <c:v>90.903999999999996</c:v>
                </c:pt>
                <c:pt idx="150">
                  <c:v>89.188999999999979</c:v>
                </c:pt>
                <c:pt idx="151">
                  <c:v>89.188999999999979</c:v>
                </c:pt>
                <c:pt idx="152">
                  <c:v>89.188999999999979</c:v>
                </c:pt>
                <c:pt idx="153">
                  <c:v>89.188999999999979</c:v>
                </c:pt>
                <c:pt idx="154">
                  <c:v>89.188999999999979</c:v>
                </c:pt>
                <c:pt idx="155">
                  <c:v>89.188999999999979</c:v>
                </c:pt>
                <c:pt idx="156">
                  <c:v>89.188999999999979</c:v>
                </c:pt>
                <c:pt idx="157">
                  <c:v>87.440000000000026</c:v>
                </c:pt>
                <c:pt idx="158">
                  <c:v>87.440000000000026</c:v>
                </c:pt>
                <c:pt idx="159">
                  <c:v>87.440000000000026</c:v>
                </c:pt>
                <c:pt idx="160">
                  <c:v>87.440000000000026</c:v>
                </c:pt>
                <c:pt idx="161">
                  <c:v>87.440000000000026</c:v>
                </c:pt>
                <c:pt idx="162">
                  <c:v>87.440000000000026</c:v>
                </c:pt>
                <c:pt idx="163">
                  <c:v>87.440000000000026</c:v>
                </c:pt>
                <c:pt idx="164">
                  <c:v>85.655999999999949</c:v>
                </c:pt>
                <c:pt idx="165">
                  <c:v>85.655999999999949</c:v>
                </c:pt>
                <c:pt idx="166">
                  <c:v>85.655999999999949</c:v>
                </c:pt>
                <c:pt idx="167">
                  <c:v>85.655999999999949</c:v>
                </c:pt>
                <c:pt idx="168">
                  <c:v>85.655999999999949</c:v>
                </c:pt>
                <c:pt idx="169">
                  <c:v>85.655999999999949</c:v>
                </c:pt>
                <c:pt idx="170">
                  <c:v>85.655999999999949</c:v>
                </c:pt>
                <c:pt idx="171">
                  <c:v>85.655999999999949</c:v>
                </c:pt>
                <c:pt idx="172">
                  <c:v>85.655999999999949</c:v>
                </c:pt>
                <c:pt idx="173">
                  <c:v>83.870999999999981</c:v>
                </c:pt>
                <c:pt idx="174">
                  <c:v>83.870999999999981</c:v>
                </c:pt>
                <c:pt idx="175">
                  <c:v>83.870999999999981</c:v>
                </c:pt>
                <c:pt idx="176">
                  <c:v>83.870999999999981</c:v>
                </c:pt>
                <c:pt idx="177">
                  <c:v>83.870999999999981</c:v>
                </c:pt>
                <c:pt idx="178">
                  <c:v>83.870999999999981</c:v>
                </c:pt>
                <c:pt idx="179">
                  <c:v>83.870999999999981</c:v>
                </c:pt>
                <c:pt idx="180">
                  <c:v>83.870999999999981</c:v>
                </c:pt>
                <c:pt idx="181">
                  <c:v>83.870999999999981</c:v>
                </c:pt>
                <c:pt idx="182">
                  <c:v>83.870999999999981</c:v>
                </c:pt>
                <c:pt idx="183">
                  <c:v>83.870999999999981</c:v>
                </c:pt>
                <c:pt idx="184">
                  <c:v>83.870999999999981</c:v>
                </c:pt>
                <c:pt idx="185">
                  <c:v>83.870999999999981</c:v>
                </c:pt>
                <c:pt idx="186">
                  <c:v>83.870999999999981</c:v>
                </c:pt>
                <c:pt idx="187">
                  <c:v>83.870999999999981</c:v>
                </c:pt>
                <c:pt idx="188">
                  <c:v>83.870999999999981</c:v>
                </c:pt>
                <c:pt idx="189">
                  <c:v>83.870999999999981</c:v>
                </c:pt>
                <c:pt idx="190">
                  <c:v>81.921000000000006</c:v>
                </c:pt>
                <c:pt idx="191">
                  <c:v>81.921000000000006</c:v>
                </c:pt>
                <c:pt idx="192">
                  <c:v>81.921000000000006</c:v>
                </c:pt>
                <c:pt idx="193">
                  <c:v>81.921000000000006</c:v>
                </c:pt>
                <c:pt idx="194">
                  <c:v>81.921000000000006</c:v>
                </c:pt>
                <c:pt idx="195">
                  <c:v>81.921000000000006</c:v>
                </c:pt>
                <c:pt idx="196">
                  <c:v>81.921000000000006</c:v>
                </c:pt>
                <c:pt idx="197">
                  <c:v>81.921000000000006</c:v>
                </c:pt>
                <c:pt idx="198">
                  <c:v>81.921000000000006</c:v>
                </c:pt>
                <c:pt idx="199">
                  <c:v>81.921000000000006</c:v>
                </c:pt>
                <c:pt idx="200">
                  <c:v>81.921000000000006</c:v>
                </c:pt>
                <c:pt idx="201">
                  <c:v>79.438000000000002</c:v>
                </c:pt>
                <c:pt idx="202">
                  <c:v>79.438000000000002</c:v>
                </c:pt>
                <c:pt idx="203">
                  <c:v>79.438000000000002</c:v>
                </c:pt>
                <c:pt idx="204">
                  <c:v>79.438000000000002</c:v>
                </c:pt>
                <c:pt idx="205">
                  <c:v>79.438000000000002</c:v>
                </c:pt>
                <c:pt idx="206">
                  <c:v>79.438000000000002</c:v>
                </c:pt>
                <c:pt idx="207">
                  <c:v>79.438000000000002</c:v>
                </c:pt>
                <c:pt idx="208">
                  <c:v>79.438000000000002</c:v>
                </c:pt>
                <c:pt idx="209">
                  <c:v>79.438000000000002</c:v>
                </c:pt>
                <c:pt idx="210">
                  <c:v>79.438000000000002</c:v>
                </c:pt>
                <c:pt idx="211">
                  <c:v>79.438000000000002</c:v>
                </c:pt>
                <c:pt idx="212">
                  <c:v>79.438000000000002</c:v>
                </c:pt>
                <c:pt idx="213">
                  <c:v>79.438000000000002</c:v>
                </c:pt>
                <c:pt idx="214">
                  <c:v>79.438000000000002</c:v>
                </c:pt>
                <c:pt idx="215">
                  <c:v>79.438000000000002</c:v>
                </c:pt>
                <c:pt idx="216">
                  <c:v>79.438000000000002</c:v>
                </c:pt>
                <c:pt idx="217">
                  <c:v>79.438000000000002</c:v>
                </c:pt>
                <c:pt idx="218">
                  <c:v>79.438000000000002</c:v>
                </c:pt>
                <c:pt idx="219">
                  <c:v>79.438000000000002</c:v>
                </c:pt>
                <c:pt idx="220">
                  <c:v>79.438000000000002</c:v>
                </c:pt>
                <c:pt idx="221">
                  <c:v>79.438000000000002</c:v>
                </c:pt>
                <c:pt idx="222">
                  <c:v>79.438000000000002</c:v>
                </c:pt>
                <c:pt idx="223">
                  <c:v>79.438000000000002</c:v>
                </c:pt>
                <c:pt idx="224">
                  <c:v>79.438000000000002</c:v>
                </c:pt>
                <c:pt idx="225">
                  <c:v>79.438000000000002</c:v>
                </c:pt>
                <c:pt idx="226">
                  <c:v>79.438000000000002</c:v>
                </c:pt>
                <c:pt idx="227">
                  <c:v>79.438000000000002</c:v>
                </c:pt>
                <c:pt idx="228">
                  <c:v>79.438000000000002</c:v>
                </c:pt>
                <c:pt idx="229">
                  <c:v>76.956000000000003</c:v>
                </c:pt>
                <c:pt idx="230">
                  <c:v>76.956000000000003</c:v>
                </c:pt>
                <c:pt idx="231">
                  <c:v>76.956000000000003</c:v>
                </c:pt>
                <c:pt idx="232">
                  <c:v>74.472999999999999</c:v>
                </c:pt>
                <c:pt idx="233">
                  <c:v>74.472999999999999</c:v>
                </c:pt>
                <c:pt idx="234">
                  <c:v>74.472999999999999</c:v>
                </c:pt>
                <c:pt idx="235">
                  <c:v>74.472999999999999</c:v>
                </c:pt>
                <c:pt idx="236">
                  <c:v>74.472999999999999</c:v>
                </c:pt>
                <c:pt idx="237">
                  <c:v>74.472999999999999</c:v>
                </c:pt>
                <c:pt idx="238">
                  <c:v>71.813999999999993</c:v>
                </c:pt>
                <c:pt idx="239">
                  <c:v>71.813999999999993</c:v>
                </c:pt>
                <c:pt idx="240">
                  <c:v>71.813999999999993</c:v>
                </c:pt>
              </c:numCache>
            </c:numRef>
          </c:yVal>
        </c:ser>
        <c:axId val="216497152"/>
        <c:axId val="216511616"/>
      </c:scatterChart>
      <c:valAx>
        <c:axId val="216497152"/>
        <c:scaling>
          <c:orientation val="minMax"/>
          <c:max val="5"/>
          <c:min val="0"/>
        </c:scaling>
        <c:axPos val="b"/>
        <c:title>
          <c:tx>
            <c:rich>
              <a:bodyPr/>
              <a:lstStyle/>
              <a:p>
                <a:pPr>
                  <a:defRPr sz="1700"/>
                </a:pPr>
                <a:r>
                  <a:rPr lang="en-US" sz="1700" dirty="0" smtClean="0"/>
                  <a:t>Years</a:t>
                </a:r>
                <a:endParaRPr lang="en-US" sz="1700" dirty="0"/>
              </a:p>
            </c:rich>
          </c:tx>
          <c:layout>
            <c:manualLayout>
              <c:xMode val="edge"/>
              <c:yMode val="edge"/>
              <c:x val="0.46072503658281655"/>
              <c:y val="0.92303921568627478"/>
            </c:manualLayout>
          </c:layout>
        </c:title>
        <c:numFmt formatCode="#,##0" sourceLinked="0"/>
        <c:tickLblPos val="nextTo"/>
        <c:txPr>
          <a:bodyPr rot="0"/>
          <a:lstStyle/>
          <a:p>
            <a:pPr>
              <a:defRPr sz="1500" b="1"/>
            </a:pPr>
            <a:endParaRPr lang="en-US"/>
          </a:p>
        </c:txPr>
        <c:crossAx val="216511616"/>
        <c:crosses val="autoZero"/>
        <c:crossBetween val="midCat"/>
        <c:majorUnit val="1"/>
      </c:valAx>
      <c:valAx>
        <c:axId val="21651161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6497152"/>
        <c:crosses val="autoZero"/>
        <c:crossBetween val="midCat"/>
        <c:majorUnit val="10"/>
      </c:valAx>
      <c:spPr>
        <a:solidFill>
          <a:schemeClr val="bg2"/>
        </a:solidFill>
        <a:ln>
          <a:solidFill>
            <a:schemeClr val="tx1"/>
          </a:solidFill>
        </a:ln>
      </c:spPr>
    </c:plotArea>
    <c:legend>
      <c:legendPos val="r"/>
      <c:layout>
        <c:manualLayout>
          <c:xMode val="edge"/>
          <c:yMode val="edge"/>
          <c:x val="0.10602501567835022"/>
          <c:y val="0.50272965879265097"/>
          <c:w val="0.56530973451328093"/>
          <c:h val="0.3425084364454443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No induction (N = 346)</c:v>
                </c:pt>
              </c:strCache>
            </c:strRef>
          </c:tx>
          <c:spPr>
            <a:ln w="41275">
              <a:solidFill>
                <a:srgbClr val="00FF00"/>
              </a:solidFill>
            </a:ln>
          </c:spPr>
          <c:marker>
            <c:symbol val="none"/>
          </c:marker>
          <c:xVal>
            <c:numRef>
              <c:f>Sheet1!$A$2:$A$290</c:f>
              <c:numCache>
                <c:formatCode>General</c:formatCode>
                <c:ptCount val="289"/>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0.31250000000000161</c:v>
                </c:pt>
                <c:pt idx="16">
                  <c:v>0.33330000000000287</c:v>
                </c:pt>
                <c:pt idx="17">
                  <c:v>0.35420000000000001</c:v>
                </c:pt>
                <c:pt idx="18">
                  <c:v>0.37500000000000161</c:v>
                </c:pt>
                <c:pt idx="19">
                  <c:v>0.39580000000000287</c:v>
                </c:pt>
                <c:pt idx="20">
                  <c:v>0.41670000000000001</c:v>
                </c:pt>
                <c:pt idx="21">
                  <c:v>0.43750000000000161</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0.62500000000000333</c:v>
                </c:pt>
                <c:pt idx="31">
                  <c:v>0.64580000000000415</c:v>
                </c:pt>
                <c:pt idx="32">
                  <c:v>0.66670000000000484</c:v>
                </c:pt>
                <c:pt idx="33">
                  <c:v>0.6875</c:v>
                </c:pt>
                <c:pt idx="34">
                  <c:v>0.70830000000000004</c:v>
                </c:pt>
                <c:pt idx="35">
                  <c:v>0.72920000000000063</c:v>
                </c:pt>
                <c:pt idx="36">
                  <c:v>0.75000000000000333</c:v>
                </c:pt>
                <c:pt idx="37">
                  <c:v>0.77080000000000415</c:v>
                </c:pt>
                <c:pt idx="38">
                  <c:v>0.79170000000000063</c:v>
                </c:pt>
                <c:pt idx="39">
                  <c:v>0.8125</c:v>
                </c:pt>
                <c:pt idx="40">
                  <c:v>0.83330000000000004</c:v>
                </c:pt>
                <c:pt idx="41">
                  <c:v>0.85420000000000063</c:v>
                </c:pt>
                <c:pt idx="42">
                  <c:v>0.87500000000000333</c:v>
                </c:pt>
                <c:pt idx="43">
                  <c:v>0.89580000000000004</c:v>
                </c:pt>
                <c:pt idx="44">
                  <c:v>0.91670000000000063</c:v>
                </c:pt>
                <c:pt idx="45">
                  <c:v>0.9375</c:v>
                </c:pt>
                <c:pt idx="46">
                  <c:v>0.95830000000000004</c:v>
                </c:pt>
                <c:pt idx="47">
                  <c:v>0.97920000000000063</c:v>
                </c:pt>
                <c:pt idx="48">
                  <c:v>1</c:v>
                </c:pt>
                <c:pt idx="49">
                  <c:v>1.0207999999999935</c:v>
                </c:pt>
                <c:pt idx="50">
                  <c:v>1.0416999999999919</c:v>
                </c:pt>
                <c:pt idx="51">
                  <c:v>1.0625</c:v>
                </c:pt>
                <c:pt idx="52">
                  <c:v>1.0832999999999935</c:v>
                </c:pt>
                <c:pt idx="53">
                  <c:v>1.1042000000000001</c:v>
                </c:pt>
                <c:pt idx="54">
                  <c:v>1.125</c:v>
                </c:pt>
                <c:pt idx="55">
                  <c:v>1.1457999999999935</c:v>
                </c:pt>
                <c:pt idx="56">
                  <c:v>1.1667000000000001</c:v>
                </c:pt>
                <c:pt idx="57">
                  <c:v>1.1875</c:v>
                </c:pt>
                <c:pt idx="58">
                  <c:v>1.2082999999999935</c:v>
                </c:pt>
                <c:pt idx="59">
                  <c:v>1.2291999999999919</c:v>
                </c:pt>
                <c:pt idx="60">
                  <c:v>1.25</c:v>
                </c:pt>
                <c:pt idx="61">
                  <c:v>1.2707999999999935</c:v>
                </c:pt>
                <c:pt idx="62">
                  <c:v>1.2916999999999919</c:v>
                </c:pt>
                <c:pt idx="63">
                  <c:v>1.3125</c:v>
                </c:pt>
                <c:pt idx="64">
                  <c:v>1.3332999999999935</c:v>
                </c:pt>
                <c:pt idx="65">
                  <c:v>1.3542000000000001</c:v>
                </c:pt>
                <c:pt idx="66">
                  <c:v>1.375</c:v>
                </c:pt>
                <c:pt idx="67">
                  <c:v>1.3957999999999935</c:v>
                </c:pt>
                <c:pt idx="68">
                  <c:v>1.4166999999999919</c:v>
                </c:pt>
                <c:pt idx="69">
                  <c:v>1.4374999999999889</c:v>
                </c:pt>
                <c:pt idx="70">
                  <c:v>1.4582999999999935</c:v>
                </c:pt>
                <c:pt idx="71">
                  <c:v>1.4791999999999919</c:v>
                </c:pt>
                <c:pt idx="72">
                  <c:v>1.5</c:v>
                </c:pt>
                <c:pt idx="73">
                  <c:v>1.5207999999999935</c:v>
                </c:pt>
                <c:pt idx="74">
                  <c:v>1.5416999999999919</c:v>
                </c:pt>
                <c:pt idx="75">
                  <c:v>1.5625</c:v>
                </c:pt>
                <c:pt idx="76">
                  <c:v>1.5832999999999935</c:v>
                </c:pt>
                <c:pt idx="77">
                  <c:v>1.6042000000000001</c:v>
                </c:pt>
                <c:pt idx="78">
                  <c:v>1.625</c:v>
                </c:pt>
                <c:pt idx="79">
                  <c:v>1.6457999999999935</c:v>
                </c:pt>
                <c:pt idx="80">
                  <c:v>1.6667000000000001</c:v>
                </c:pt>
                <c:pt idx="81">
                  <c:v>1.6875</c:v>
                </c:pt>
                <c:pt idx="82">
                  <c:v>1.7082999999999935</c:v>
                </c:pt>
                <c:pt idx="83">
                  <c:v>1.7291999999999919</c:v>
                </c:pt>
                <c:pt idx="84">
                  <c:v>1.75</c:v>
                </c:pt>
                <c:pt idx="85">
                  <c:v>1.7707999999999935</c:v>
                </c:pt>
                <c:pt idx="86">
                  <c:v>1.7916999999999919</c:v>
                </c:pt>
                <c:pt idx="87">
                  <c:v>1.8125</c:v>
                </c:pt>
                <c:pt idx="88">
                  <c:v>1.8332999999999935</c:v>
                </c:pt>
                <c:pt idx="89">
                  <c:v>1.8542000000000001</c:v>
                </c:pt>
                <c:pt idx="90">
                  <c:v>1.875</c:v>
                </c:pt>
                <c:pt idx="91">
                  <c:v>1.8957999999999935</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2.187500000000016</c:v>
                </c:pt>
                <c:pt idx="106">
                  <c:v>2.2082999999999999</c:v>
                </c:pt>
                <c:pt idx="107">
                  <c:v>2.2292000000000001</c:v>
                </c:pt>
                <c:pt idx="108">
                  <c:v>2.25</c:v>
                </c:pt>
                <c:pt idx="109">
                  <c:v>2.2707999999999999</c:v>
                </c:pt>
                <c:pt idx="110">
                  <c:v>2.2917000000000001</c:v>
                </c:pt>
                <c:pt idx="111">
                  <c:v>2.3124999999999805</c:v>
                </c:pt>
                <c:pt idx="112">
                  <c:v>2.3332999999999977</c:v>
                </c:pt>
                <c:pt idx="113">
                  <c:v>2.3541999999999987</c:v>
                </c:pt>
                <c:pt idx="114">
                  <c:v>2.3749999999999987</c:v>
                </c:pt>
                <c:pt idx="115">
                  <c:v>2.3957999999999977</c:v>
                </c:pt>
                <c:pt idx="116">
                  <c:v>2.4166999999999823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2.687500000000016</c:v>
                </c:pt>
                <c:pt idx="130">
                  <c:v>2.7082999999999999</c:v>
                </c:pt>
                <c:pt idx="131">
                  <c:v>2.7292000000000001</c:v>
                </c:pt>
                <c:pt idx="132">
                  <c:v>2.75</c:v>
                </c:pt>
                <c:pt idx="133">
                  <c:v>2.7707999999999999</c:v>
                </c:pt>
                <c:pt idx="134">
                  <c:v>2.7917000000000001</c:v>
                </c:pt>
                <c:pt idx="135">
                  <c:v>2.8124999999999805</c:v>
                </c:pt>
                <c:pt idx="136">
                  <c:v>2.8332999999999977</c:v>
                </c:pt>
                <c:pt idx="137">
                  <c:v>2.8541999999999987</c:v>
                </c:pt>
                <c:pt idx="138">
                  <c:v>2.8749999999999987</c:v>
                </c:pt>
                <c:pt idx="139">
                  <c:v>2.8957999999999977</c:v>
                </c:pt>
                <c:pt idx="140">
                  <c:v>2.9166999999999823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3.187500000000016</c:v>
                </c:pt>
                <c:pt idx="154">
                  <c:v>3.2082999999999999</c:v>
                </c:pt>
                <c:pt idx="155">
                  <c:v>3.2292000000000001</c:v>
                </c:pt>
                <c:pt idx="156">
                  <c:v>3.25</c:v>
                </c:pt>
                <c:pt idx="157">
                  <c:v>3.2707999999999999</c:v>
                </c:pt>
                <c:pt idx="158">
                  <c:v>3.2917000000000001</c:v>
                </c:pt>
                <c:pt idx="159">
                  <c:v>3.3124999999999805</c:v>
                </c:pt>
                <c:pt idx="160">
                  <c:v>3.3332999999999977</c:v>
                </c:pt>
                <c:pt idx="161">
                  <c:v>3.3541999999999987</c:v>
                </c:pt>
                <c:pt idx="162">
                  <c:v>3.3749999999999987</c:v>
                </c:pt>
                <c:pt idx="163">
                  <c:v>3.3957999999999977</c:v>
                </c:pt>
                <c:pt idx="164">
                  <c:v>3.4166999999999823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3.687500000000016</c:v>
                </c:pt>
                <c:pt idx="178">
                  <c:v>3.7082999999999999</c:v>
                </c:pt>
                <c:pt idx="179">
                  <c:v>3.7292000000000001</c:v>
                </c:pt>
                <c:pt idx="180">
                  <c:v>3.75</c:v>
                </c:pt>
                <c:pt idx="181">
                  <c:v>3.7707999999999999</c:v>
                </c:pt>
                <c:pt idx="182">
                  <c:v>3.7917000000000001</c:v>
                </c:pt>
                <c:pt idx="183">
                  <c:v>3.8124999999999805</c:v>
                </c:pt>
                <c:pt idx="184">
                  <c:v>3.8332999999999977</c:v>
                </c:pt>
                <c:pt idx="185">
                  <c:v>3.8541999999999987</c:v>
                </c:pt>
                <c:pt idx="186">
                  <c:v>3.8749999999999987</c:v>
                </c:pt>
                <c:pt idx="187">
                  <c:v>3.8957999999999977</c:v>
                </c:pt>
                <c:pt idx="188">
                  <c:v>3.9166999999999823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4.1249999999999671</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4.4792000000000414</c:v>
                </c:pt>
                <c:pt idx="216">
                  <c:v>4.5</c:v>
                </c:pt>
                <c:pt idx="217">
                  <c:v>4.5207999999999995</c:v>
                </c:pt>
                <c:pt idx="218">
                  <c:v>4.5417000000000014</c:v>
                </c:pt>
                <c:pt idx="219">
                  <c:v>4.5624999999999956</c:v>
                </c:pt>
                <c:pt idx="220">
                  <c:v>4.5833000000000004</c:v>
                </c:pt>
                <c:pt idx="221">
                  <c:v>4.6041999999999845</c:v>
                </c:pt>
                <c:pt idx="222">
                  <c:v>4.6249999999999671</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4.9792000000000414</c:v>
                </c:pt>
                <c:pt idx="240">
                  <c:v>5</c:v>
                </c:pt>
                <c:pt idx="241">
                  <c:v>5.0207999999999995</c:v>
                </c:pt>
                <c:pt idx="242">
                  <c:v>5.0417000000000014</c:v>
                </c:pt>
                <c:pt idx="243">
                  <c:v>5.0624999999999956</c:v>
                </c:pt>
                <c:pt idx="244">
                  <c:v>5.0833000000000004</c:v>
                </c:pt>
                <c:pt idx="245">
                  <c:v>5.1041999999999845</c:v>
                </c:pt>
                <c:pt idx="246">
                  <c:v>5.1249999999999671</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5.4792000000000414</c:v>
                </c:pt>
                <c:pt idx="264">
                  <c:v>5.5</c:v>
                </c:pt>
                <c:pt idx="265">
                  <c:v>5.5207999999999995</c:v>
                </c:pt>
                <c:pt idx="266">
                  <c:v>5.5417000000000014</c:v>
                </c:pt>
                <c:pt idx="267">
                  <c:v>5.5624999999999956</c:v>
                </c:pt>
                <c:pt idx="268">
                  <c:v>5.5833000000000004</c:v>
                </c:pt>
                <c:pt idx="269">
                  <c:v>5.6041999999999845</c:v>
                </c:pt>
                <c:pt idx="270">
                  <c:v>5.6249999999999671</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5.9792000000000414</c:v>
                </c:pt>
                <c:pt idx="288">
                  <c:v>6</c:v>
                </c:pt>
              </c:numCache>
            </c:numRef>
          </c:xVal>
          <c:yVal>
            <c:numRef>
              <c:f>Sheet1!$B$2:$B$290</c:f>
              <c:numCache>
                <c:formatCode>General</c:formatCode>
                <c:ptCount val="289"/>
                <c:pt idx="0">
                  <c:v>100</c:v>
                </c:pt>
                <c:pt idx="1">
                  <c:v>100</c:v>
                </c:pt>
                <c:pt idx="2">
                  <c:v>100</c:v>
                </c:pt>
                <c:pt idx="3">
                  <c:v>99.711000000000027</c:v>
                </c:pt>
                <c:pt idx="4">
                  <c:v>99.711000000000027</c:v>
                </c:pt>
                <c:pt idx="5">
                  <c:v>99.711000000000027</c:v>
                </c:pt>
                <c:pt idx="6">
                  <c:v>99.711000000000027</c:v>
                </c:pt>
                <c:pt idx="7">
                  <c:v>99.711000000000027</c:v>
                </c:pt>
                <c:pt idx="8">
                  <c:v>99.711000000000027</c:v>
                </c:pt>
                <c:pt idx="9">
                  <c:v>99.120999999999981</c:v>
                </c:pt>
                <c:pt idx="10">
                  <c:v>99.120999999999981</c:v>
                </c:pt>
                <c:pt idx="11">
                  <c:v>99.120999999999981</c:v>
                </c:pt>
                <c:pt idx="12">
                  <c:v>98.825999999999979</c:v>
                </c:pt>
                <c:pt idx="13">
                  <c:v>97.941000000000486</c:v>
                </c:pt>
                <c:pt idx="14">
                  <c:v>97.941000000000486</c:v>
                </c:pt>
                <c:pt idx="15">
                  <c:v>97.644999999999996</c:v>
                </c:pt>
                <c:pt idx="16">
                  <c:v>97.644999999999996</c:v>
                </c:pt>
                <c:pt idx="17">
                  <c:v>97.051000000000002</c:v>
                </c:pt>
                <c:pt idx="18">
                  <c:v>96.754999999999995</c:v>
                </c:pt>
                <c:pt idx="19">
                  <c:v>96.456999999999994</c:v>
                </c:pt>
                <c:pt idx="20">
                  <c:v>96.456999999999994</c:v>
                </c:pt>
                <c:pt idx="21">
                  <c:v>96.456999999999994</c:v>
                </c:pt>
                <c:pt idx="22">
                  <c:v>95.861999999999995</c:v>
                </c:pt>
                <c:pt idx="23">
                  <c:v>95.563999999999993</c:v>
                </c:pt>
                <c:pt idx="24">
                  <c:v>95.266000000000005</c:v>
                </c:pt>
                <c:pt idx="25">
                  <c:v>95.266000000000005</c:v>
                </c:pt>
                <c:pt idx="26">
                  <c:v>94.967000000000027</c:v>
                </c:pt>
                <c:pt idx="27">
                  <c:v>94.967000000000027</c:v>
                </c:pt>
                <c:pt idx="28">
                  <c:v>94.967000000000027</c:v>
                </c:pt>
                <c:pt idx="29">
                  <c:v>94.967000000000027</c:v>
                </c:pt>
                <c:pt idx="30">
                  <c:v>94.367999999999995</c:v>
                </c:pt>
                <c:pt idx="31">
                  <c:v>94.367999999999995</c:v>
                </c:pt>
                <c:pt idx="32">
                  <c:v>94.367999999999995</c:v>
                </c:pt>
                <c:pt idx="33">
                  <c:v>93.769000000000005</c:v>
                </c:pt>
                <c:pt idx="34">
                  <c:v>93.47</c:v>
                </c:pt>
                <c:pt idx="35">
                  <c:v>93.47</c:v>
                </c:pt>
                <c:pt idx="36">
                  <c:v>93.47</c:v>
                </c:pt>
                <c:pt idx="37">
                  <c:v>93.47</c:v>
                </c:pt>
                <c:pt idx="38">
                  <c:v>93.47</c:v>
                </c:pt>
                <c:pt idx="39">
                  <c:v>93.169999999999987</c:v>
                </c:pt>
                <c:pt idx="40">
                  <c:v>93.169999999999987</c:v>
                </c:pt>
                <c:pt idx="41">
                  <c:v>93.169999999999987</c:v>
                </c:pt>
                <c:pt idx="42">
                  <c:v>93.169999999999987</c:v>
                </c:pt>
                <c:pt idx="43">
                  <c:v>92.867000000000004</c:v>
                </c:pt>
                <c:pt idx="44">
                  <c:v>92.867000000000004</c:v>
                </c:pt>
                <c:pt idx="45">
                  <c:v>92.26</c:v>
                </c:pt>
                <c:pt idx="46">
                  <c:v>92.26</c:v>
                </c:pt>
                <c:pt idx="47">
                  <c:v>92.26</c:v>
                </c:pt>
                <c:pt idx="48">
                  <c:v>92.26</c:v>
                </c:pt>
                <c:pt idx="49">
                  <c:v>92.26</c:v>
                </c:pt>
                <c:pt idx="50">
                  <c:v>92.26</c:v>
                </c:pt>
                <c:pt idx="51">
                  <c:v>92.26</c:v>
                </c:pt>
                <c:pt idx="52">
                  <c:v>92.26</c:v>
                </c:pt>
                <c:pt idx="53">
                  <c:v>91.938999999999993</c:v>
                </c:pt>
                <c:pt idx="54">
                  <c:v>91.296000000000006</c:v>
                </c:pt>
                <c:pt idx="55">
                  <c:v>91.296000000000006</c:v>
                </c:pt>
                <c:pt idx="56">
                  <c:v>91.296000000000006</c:v>
                </c:pt>
                <c:pt idx="57">
                  <c:v>90.974999999999994</c:v>
                </c:pt>
                <c:pt idx="58">
                  <c:v>90.974999999999994</c:v>
                </c:pt>
                <c:pt idx="59">
                  <c:v>90.974999999999994</c:v>
                </c:pt>
                <c:pt idx="60">
                  <c:v>90.328999999999979</c:v>
                </c:pt>
                <c:pt idx="61">
                  <c:v>90.328999999999979</c:v>
                </c:pt>
                <c:pt idx="62">
                  <c:v>90.328999999999979</c:v>
                </c:pt>
                <c:pt idx="63">
                  <c:v>90.328999999999979</c:v>
                </c:pt>
                <c:pt idx="64">
                  <c:v>90.007000000000005</c:v>
                </c:pt>
                <c:pt idx="65">
                  <c:v>90.007000000000005</c:v>
                </c:pt>
                <c:pt idx="66">
                  <c:v>90.007000000000005</c:v>
                </c:pt>
                <c:pt idx="67">
                  <c:v>89.683999999999983</c:v>
                </c:pt>
                <c:pt idx="68">
                  <c:v>89.683999999999983</c:v>
                </c:pt>
                <c:pt idx="69">
                  <c:v>89.683999999999983</c:v>
                </c:pt>
                <c:pt idx="70">
                  <c:v>89.361999999999995</c:v>
                </c:pt>
                <c:pt idx="71">
                  <c:v>89.361999999999995</c:v>
                </c:pt>
                <c:pt idx="72">
                  <c:v>89.361999999999995</c:v>
                </c:pt>
                <c:pt idx="73">
                  <c:v>89.037999999999997</c:v>
                </c:pt>
                <c:pt idx="74">
                  <c:v>89.037999999999997</c:v>
                </c:pt>
                <c:pt idx="75">
                  <c:v>89.037999999999997</c:v>
                </c:pt>
                <c:pt idx="76">
                  <c:v>89.037999999999997</c:v>
                </c:pt>
                <c:pt idx="77">
                  <c:v>89.037999999999997</c:v>
                </c:pt>
                <c:pt idx="78">
                  <c:v>89.037999999999997</c:v>
                </c:pt>
                <c:pt idx="79">
                  <c:v>89.037999999999997</c:v>
                </c:pt>
                <c:pt idx="80">
                  <c:v>88.712000000000003</c:v>
                </c:pt>
                <c:pt idx="81">
                  <c:v>88.385999999999981</c:v>
                </c:pt>
                <c:pt idx="82">
                  <c:v>88.385999999999981</c:v>
                </c:pt>
                <c:pt idx="83">
                  <c:v>88.385999999999981</c:v>
                </c:pt>
                <c:pt idx="84">
                  <c:v>88.385999999999981</c:v>
                </c:pt>
                <c:pt idx="85">
                  <c:v>88.058999999999983</c:v>
                </c:pt>
                <c:pt idx="86">
                  <c:v>88.058999999999983</c:v>
                </c:pt>
                <c:pt idx="87">
                  <c:v>87.733000000000004</c:v>
                </c:pt>
                <c:pt idx="88">
                  <c:v>87.733000000000004</c:v>
                </c:pt>
                <c:pt idx="89">
                  <c:v>87.733000000000004</c:v>
                </c:pt>
                <c:pt idx="90">
                  <c:v>87.402000000000001</c:v>
                </c:pt>
                <c:pt idx="91">
                  <c:v>87.402000000000001</c:v>
                </c:pt>
                <c:pt idx="92">
                  <c:v>87.402000000000001</c:v>
                </c:pt>
                <c:pt idx="93">
                  <c:v>87.402000000000001</c:v>
                </c:pt>
                <c:pt idx="94">
                  <c:v>87.402000000000001</c:v>
                </c:pt>
                <c:pt idx="95">
                  <c:v>87.402000000000001</c:v>
                </c:pt>
                <c:pt idx="96">
                  <c:v>87.402000000000001</c:v>
                </c:pt>
                <c:pt idx="97">
                  <c:v>87.054000000000002</c:v>
                </c:pt>
                <c:pt idx="98">
                  <c:v>86.703999999999994</c:v>
                </c:pt>
                <c:pt idx="99">
                  <c:v>86.703999999999994</c:v>
                </c:pt>
                <c:pt idx="100">
                  <c:v>86.703999999999994</c:v>
                </c:pt>
                <c:pt idx="101">
                  <c:v>86.703999999999994</c:v>
                </c:pt>
                <c:pt idx="102">
                  <c:v>86.703999999999994</c:v>
                </c:pt>
                <c:pt idx="103">
                  <c:v>86.345000000000013</c:v>
                </c:pt>
                <c:pt idx="104">
                  <c:v>86.345000000000013</c:v>
                </c:pt>
                <c:pt idx="105">
                  <c:v>86.345000000000013</c:v>
                </c:pt>
                <c:pt idx="106">
                  <c:v>85.982000000000014</c:v>
                </c:pt>
                <c:pt idx="107">
                  <c:v>85.982000000000014</c:v>
                </c:pt>
                <c:pt idx="108">
                  <c:v>85.616</c:v>
                </c:pt>
                <c:pt idx="109">
                  <c:v>85.616</c:v>
                </c:pt>
                <c:pt idx="110">
                  <c:v>85.616</c:v>
                </c:pt>
                <c:pt idx="111">
                  <c:v>85.616</c:v>
                </c:pt>
                <c:pt idx="112">
                  <c:v>85.616</c:v>
                </c:pt>
                <c:pt idx="113">
                  <c:v>85.616</c:v>
                </c:pt>
                <c:pt idx="114">
                  <c:v>85.616</c:v>
                </c:pt>
                <c:pt idx="115">
                  <c:v>85.616</c:v>
                </c:pt>
                <c:pt idx="116">
                  <c:v>85.616</c:v>
                </c:pt>
                <c:pt idx="117">
                  <c:v>85.616</c:v>
                </c:pt>
                <c:pt idx="118">
                  <c:v>85.616</c:v>
                </c:pt>
                <c:pt idx="119">
                  <c:v>85.616</c:v>
                </c:pt>
                <c:pt idx="120">
                  <c:v>85.616</c:v>
                </c:pt>
                <c:pt idx="121">
                  <c:v>85.616</c:v>
                </c:pt>
                <c:pt idx="122">
                  <c:v>85.616</c:v>
                </c:pt>
                <c:pt idx="123">
                  <c:v>85.616</c:v>
                </c:pt>
                <c:pt idx="124">
                  <c:v>85.616</c:v>
                </c:pt>
                <c:pt idx="125">
                  <c:v>85.616</c:v>
                </c:pt>
                <c:pt idx="126">
                  <c:v>85.616</c:v>
                </c:pt>
                <c:pt idx="127">
                  <c:v>85.616</c:v>
                </c:pt>
                <c:pt idx="128">
                  <c:v>85.247000000000227</c:v>
                </c:pt>
                <c:pt idx="129">
                  <c:v>85.247000000000227</c:v>
                </c:pt>
                <c:pt idx="130">
                  <c:v>85.247000000000227</c:v>
                </c:pt>
                <c:pt idx="131">
                  <c:v>84.501999999999995</c:v>
                </c:pt>
                <c:pt idx="132">
                  <c:v>84.501999999999995</c:v>
                </c:pt>
                <c:pt idx="133">
                  <c:v>84.501999999999995</c:v>
                </c:pt>
                <c:pt idx="134">
                  <c:v>84.501999999999995</c:v>
                </c:pt>
                <c:pt idx="135">
                  <c:v>84.501999999999995</c:v>
                </c:pt>
                <c:pt idx="136">
                  <c:v>84.501999999999995</c:v>
                </c:pt>
                <c:pt idx="137">
                  <c:v>84.501999999999995</c:v>
                </c:pt>
                <c:pt idx="138">
                  <c:v>84.127999999999986</c:v>
                </c:pt>
                <c:pt idx="139">
                  <c:v>84.127999999999986</c:v>
                </c:pt>
                <c:pt idx="140">
                  <c:v>84.127999999999986</c:v>
                </c:pt>
                <c:pt idx="141">
                  <c:v>83.373999999999981</c:v>
                </c:pt>
                <c:pt idx="142">
                  <c:v>83.373999999999981</c:v>
                </c:pt>
                <c:pt idx="143">
                  <c:v>83.373999999999981</c:v>
                </c:pt>
                <c:pt idx="144">
                  <c:v>83.373999999999981</c:v>
                </c:pt>
                <c:pt idx="145">
                  <c:v>83.373999999999981</c:v>
                </c:pt>
                <c:pt idx="146">
                  <c:v>82.967000000000027</c:v>
                </c:pt>
                <c:pt idx="147">
                  <c:v>82.967000000000027</c:v>
                </c:pt>
                <c:pt idx="148">
                  <c:v>82.967000000000027</c:v>
                </c:pt>
                <c:pt idx="149">
                  <c:v>82.967000000000027</c:v>
                </c:pt>
                <c:pt idx="150">
                  <c:v>82.542000000000002</c:v>
                </c:pt>
                <c:pt idx="151">
                  <c:v>82.542000000000002</c:v>
                </c:pt>
                <c:pt idx="152">
                  <c:v>82.542000000000002</c:v>
                </c:pt>
                <c:pt idx="153">
                  <c:v>82.542000000000002</c:v>
                </c:pt>
                <c:pt idx="154">
                  <c:v>82.542000000000002</c:v>
                </c:pt>
                <c:pt idx="155">
                  <c:v>82.111999999999995</c:v>
                </c:pt>
                <c:pt idx="156">
                  <c:v>82.111999999999995</c:v>
                </c:pt>
                <c:pt idx="157">
                  <c:v>82.111999999999995</c:v>
                </c:pt>
                <c:pt idx="158">
                  <c:v>82.111999999999995</c:v>
                </c:pt>
                <c:pt idx="159">
                  <c:v>82.111999999999995</c:v>
                </c:pt>
                <c:pt idx="160">
                  <c:v>82.111999999999995</c:v>
                </c:pt>
                <c:pt idx="161">
                  <c:v>82.111999999999995</c:v>
                </c:pt>
                <c:pt idx="162">
                  <c:v>81.681999999999988</c:v>
                </c:pt>
                <c:pt idx="163">
                  <c:v>81.681999999999988</c:v>
                </c:pt>
                <c:pt idx="164">
                  <c:v>81.681999999999988</c:v>
                </c:pt>
                <c:pt idx="165">
                  <c:v>81.681999999999988</c:v>
                </c:pt>
                <c:pt idx="166">
                  <c:v>81.681999999999988</c:v>
                </c:pt>
                <c:pt idx="167">
                  <c:v>81.681999999999988</c:v>
                </c:pt>
                <c:pt idx="168">
                  <c:v>81.251999999999995</c:v>
                </c:pt>
                <c:pt idx="169">
                  <c:v>81.251999999999995</c:v>
                </c:pt>
                <c:pt idx="170">
                  <c:v>80.821999999999989</c:v>
                </c:pt>
                <c:pt idx="171">
                  <c:v>80.821999999999989</c:v>
                </c:pt>
                <c:pt idx="172">
                  <c:v>80.821999999999989</c:v>
                </c:pt>
                <c:pt idx="173">
                  <c:v>80.821999999999989</c:v>
                </c:pt>
                <c:pt idx="174">
                  <c:v>80.821999999999989</c:v>
                </c:pt>
                <c:pt idx="175">
                  <c:v>80.821999999999989</c:v>
                </c:pt>
                <c:pt idx="176">
                  <c:v>80.821999999999989</c:v>
                </c:pt>
                <c:pt idx="177">
                  <c:v>80.821999999999989</c:v>
                </c:pt>
                <c:pt idx="178">
                  <c:v>80.821999999999989</c:v>
                </c:pt>
                <c:pt idx="179">
                  <c:v>80.821999999999989</c:v>
                </c:pt>
                <c:pt idx="180">
                  <c:v>80.821999999999989</c:v>
                </c:pt>
                <c:pt idx="181">
                  <c:v>80.821999999999989</c:v>
                </c:pt>
                <c:pt idx="182">
                  <c:v>80.821999999999989</c:v>
                </c:pt>
                <c:pt idx="183">
                  <c:v>80.821999999999989</c:v>
                </c:pt>
                <c:pt idx="184">
                  <c:v>80.821999999999989</c:v>
                </c:pt>
                <c:pt idx="185">
                  <c:v>80.375999999999948</c:v>
                </c:pt>
                <c:pt idx="186">
                  <c:v>80.375999999999948</c:v>
                </c:pt>
                <c:pt idx="187">
                  <c:v>79.927000000000007</c:v>
                </c:pt>
                <c:pt idx="188">
                  <c:v>79.474999999999994</c:v>
                </c:pt>
                <c:pt idx="189">
                  <c:v>79.474999999999994</c:v>
                </c:pt>
                <c:pt idx="190">
                  <c:v>79.474999999999994</c:v>
                </c:pt>
                <c:pt idx="191">
                  <c:v>79.474999999999994</c:v>
                </c:pt>
                <c:pt idx="192">
                  <c:v>79.474999999999994</c:v>
                </c:pt>
                <c:pt idx="193">
                  <c:v>79.474999999999994</c:v>
                </c:pt>
                <c:pt idx="194">
                  <c:v>79.474999999999994</c:v>
                </c:pt>
                <c:pt idx="195">
                  <c:v>79.474999999999994</c:v>
                </c:pt>
                <c:pt idx="196">
                  <c:v>79.474999999999994</c:v>
                </c:pt>
                <c:pt idx="197">
                  <c:v>79.474999999999994</c:v>
                </c:pt>
                <c:pt idx="198">
                  <c:v>79.474999999999994</c:v>
                </c:pt>
                <c:pt idx="199">
                  <c:v>79.474999999999994</c:v>
                </c:pt>
                <c:pt idx="200">
                  <c:v>79.474999999999994</c:v>
                </c:pt>
                <c:pt idx="201">
                  <c:v>79.474999999999994</c:v>
                </c:pt>
                <c:pt idx="202">
                  <c:v>79.474999999999994</c:v>
                </c:pt>
                <c:pt idx="203">
                  <c:v>79.474999999999994</c:v>
                </c:pt>
                <c:pt idx="204">
                  <c:v>79.474999999999994</c:v>
                </c:pt>
                <c:pt idx="205">
                  <c:v>79.474999999999994</c:v>
                </c:pt>
                <c:pt idx="206">
                  <c:v>79.474999999999994</c:v>
                </c:pt>
                <c:pt idx="207">
                  <c:v>79.474999999999994</c:v>
                </c:pt>
                <c:pt idx="208">
                  <c:v>79.474999999999994</c:v>
                </c:pt>
                <c:pt idx="209">
                  <c:v>79.474999999999994</c:v>
                </c:pt>
                <c:pt idx="210">
                  <c:v>79.474999999999994</c:v>
                </c:pt>
                <c:pt idx="211">
                  <c:v>79.004999999999995</c:v>
                </c:pt>
                <c:pt idx="212">
                  <c:v>79.004999999999995</c:v>
                </c:pt>
                <c:pt idx="213">
                  <c:v>79.004999999999995</c:v>
                </c:pt>
                <c:pt idx="214">
                  <c:v>79.004999999999995</c:v>
                </c:pt>
                <c:pt idx="215">
                  <c:v>79.004999999999995</c:v>
                </c:pt>
                <c:pt idx="216">
                  <c:v>79.004999999999995</c:v>
                </c:pt>
                <c:pt idx="217">
                  <c:v>79.004999999999995</c:v>
                </c:pt>
                <c:pt idx="218">
                  <c:v>79.004999999999995</c:v>
                </c:pt>
                <c:pt idx="219">
                  <c:v>79.004999999999995</c:v>
                </c:pt>
                <c:pt idx="220">
                  <c:v>79.004999999999995</c:v>
                </c:pt>
                <c:pt idx="221">
                  <c:v>79.004999999999995</c:v>
                </c:pt>
                <c:pt idx="222">
                  <c:v>79.004999999999995</c:v>
                </c:pt>
                <c:pt idx="223">
                  <c:v>79.004999999999995</c:v>
                </c:pt>
                <c:pt idx="224">
                  <c:v>79.004999999999995</c:v>
                </c:pt>
                <c:pt idx="225">
                  <c:v>79.004999999999995</c:v>
                </c:pt>
                <c:pt idx="226">
                  <c:v>79.004999999999995</c:v>
                </c:pt>
                <c:pt idx="227">
                  <c:v>79.004999999999995</c:v>
                </c:pt>
                <c:pt idx="228">
                  <c:v>78.531999999999996</c:v>
                </c:pt>
                <c:pt idx="229">
                  <c:v>78.531999999999996</c:v>
                </c:pt>
                <c:pt idx="230">
                  <c:v>78.531999999999996</c:v>
                </c:pt>
                <c:pt idx="231">
                  <c:v>78.531999999999996</c:v>
                </c:pt>
                <c:pt idx="232">
                  <c:v>78.052999999999983</c:v>
                </c:pt>
                <c:pt idx="233">
                  <c:v>77.568000000000012</c:v>
                </c:pt>
                <c:pt idx="234">
                  <c:v>77.568000000000012</c:v>
                </c:pt>
                <c:pt idx="235">
                  <c:v>77.568000000000012</c:v>
                </c:pt>
                <c:pt idx="236">
                  <c:v>77.08</c:v>
                </c:pt>
                <c:pt idx="237">
                  <c:v>76.588999999999999</c:v>
                </c:pt>
                <c:pt idx="238">
                  <c:v>76.588999999999999</c:v>
                </c:pt>
                <c:pt idx="239">
                  <c:v>76.588999999999999</c:v>
                </c:pt>
                <c:pt idx="240">
                  <c:v>76.588999999999999</c:v>
                </c:pt>
                <c:pt idx="241">
                  <c:v>76.588999999999999</c:v>
                </c:pt>
                <c:pt idx="242">
                  <c:v>76.588999999999999</c:v>
                </c:pt>
                <c:pt idx="243">
                  <c:v>76.588999999999999</c:v>
                </c:pt>
                <c:pt idx="244">
                  <c:v>76.588999999999999</c:v>
                </c:pt>
                <c:pt idx="245">
                  <c:v>76.588999999999999</c:v>
                </c:pt>
                <c:pt idx="246">
                  <c:v>76.588999999999999</c:v>
                </c:pt>
                <c:pt idx="247">
                  <c:v>76.588999999999999</c:v>
                </c:pt>
                <c:pt idx="248">
                  <c:v>76.588999999999999</c:v>
                </c:pt>
                <c:pt idx="249">
                  <c:v>76.588999999999999</c:v>
                </c:pt>
                <c:pt idx="250">
                  <c:v>76.588999999999999</c:v>
                </c:pt>
                <c:pt idx="251">
                  <c:v>76.588999999999999</c:v>
                </c:pt>
                <c:pt idx="252">
                  <c:v>76.588999999999999</c:v>
                </c:pt>
                <c:pt idx="253">
                  <c:v>76.588999999999999</c:v>
                </c:pt>
                <c:pt idx="254">
                  <c:v>76.588999999999999</c:v>
                </c:pt>
                <c:pt idx="255">
                  <c:v>76.588999999999999</c:v>
                </c:pt>
                <c:pt idx="256">
                  <c:v>76.588999999999999</c:v>
                </c:pt>
                <c:pt idx="257">
                  <c:v>76.588999999999999</c:v>
                </c:pt>
                <c:pt idx="258">
                  <c:v>76.588999999999999</c:v>
                </c:pt>
                <c:pt idx="259">
                  <c:v>76.588999999999999</c:v>
                </c:pt>
                <c:pt idx="260">
                  <c:v>76.588999999999999</c:v>
                </c:pt>
                <c:pt idx="261">
                  <c:v>76.588999999999999</c:v>
                </c:pt>
                <c:pt idx="262">
                  <c:v>76.588999999999999</c:v>
                </c:pt>
                <c:pt idx="263">
                  <c:v>76.588999999999999</c:v>
                </c:pt>
                <c:pt idx="264">
                  <c:v>76.588999999999999</c:v>
                </c:pt>
                <c:pt idx="265">
                  <c:v>76.588999999999999</c:v>
                </c:pt>
                <c:pt idx="266">
                  <c:v>76.588999999999999</c:v>
                </c:pt>
                <c:pt idx="267">
                  <c:v>76.588999999999999</c:v>
                </c:pt>
                <c:pt idx="268">
                  <c:v>76.588999999999999</c:v>
                </c:pt>
                <c:pt idx="269">
                  <c:v>76.588999999999999</c:v>
                </c:pt>
                <c:pt idx="270">
                  <c:v>76.588999999999999</c:v>
                </c:pt>
                <c:pt idx="271">
                  <c:v>76.588999999999999</c:v>
                </c:pt>
                <c:pt idx="272">
                  <c:v>76.588999999999999</c:v>
                </c:pt>
                <c:pt idx="273">
                  <c:v>76.588999999999999</c:v>
                </c:pt>
                <c:pt idx="274">
                  <c:v>76.588999999999999</c:v>
                </c:pt>
                <c:pt idx="275">
                  <c:v>76.588999999999999</c:v>
                </c:pt>
                <c:pt idx="276">
                  <c:v>76.588999999999999</c:v>
                </c:pt>
                <c:pt idx="277">
                  <c:v>76.588999999999999</c:v>
                </c:pt>
                <c:pt idx="278">
                  <c:v>76.588999999999999</c:v>
                </c:pt>
                <c:pt idx="279">
                  <c:v>76.588999999999999</c:v>
                </c:pt>
                <c:pt idx="280">
                  <c:v>76.588999999999999</c:v>
                </c:pt>
                <c:pt idx="281">
                  <c:v>76.588999999999999</c:v>
                </c:pt>
                <c:pt idx="282">
                  <c:v>76.588999999999999</c:v>
                </c:pt>
                <c:pt idx="283">
                  <c:v>76.588999999999999</c:v>
                </c:pt>
                <c:pt idx="284">
                  <c:v>76.588999999999999</c:v>
                </c:pt>
                <c:pt idx="285">
                  <c:v>75.986000000000004</c:v>
                </c:pt>
                <c:pt idx="286">
                  <c:v>75.986000000000004</c:v>
                </c:pt>
                <c:pt idx="287">
                  <c:v>75.986000000000004</c:v>
                </c:pt>
                <c:pt idx="288">
                  <c:v>75.986000000000004</c:v>
                </c:pt>
              </c:numCache>
            </c:numRef>
          </c:yVal>
        </c:ser>
        <c:ser>
          <c:idx val="1"/>
          <c:order val="1"/>
          <c:tx>
            <c:strRef>
              <c:f>Sheet1!$C$1</c:f>
              <c:strCache>
                <c:ptCount val="1"/>
                <c:pt idx="0">
                  <c:v>Polyclonal induction (N = 430)</c:v>
                </c:pt>
              </c:strCache>
            </c:strRef>
          </c:tx>
          <c:spPr>
            <a:ln w="41275">
              <a:solidFill>
                <a:srgbClr val="FF0000"/>
              </a:solidFill>
              <a:prstDash val="solid"/>
            </a:ln>
          </c:spPr>
          <c:marker>
            <c:symbol val="none"/>
          </c:marker>
          <c:xVal>
            <c:numRef>
              <c:f>Sheet1!$A$2:$A$290</c:f>
              <c:numCache>
                <c:formatCode>General</c:formatCode>
                <c:ptCount val="289"/>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0.31250000000000161</c:v>
                </c:pt>
                <c:pt idx="16">
                  <c:v>0.33330000000000287</c:v>
                </c:pt>
                <c:pt idx="17">
                  <c:v>0.35420000000000001</c:v>
                </c:pt>
                <c:pt idx="18">
                  <c:v>0.37500000000000161</c:v>
                </c:pt>
                <c:pt idx="19">
                  <c:v>0.39580000000000287</c:v>
                </c:pt>
                <c:pt idx="20">
                  <c:v>0.41670000000000001</c:v>
                </c:pt>
                <c:pt idx="21">
                  <c:v>0.43750000000000161</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0.62500000000000333</c:v>
                </c:pt>
                <c:pt idx="31">
                  <c:v>0.64580000000000415</c:v>
                </c:pt>
                <c:pt idx="32">
                  <c:v>0.66670000000000484</c:v>
                </c:pt>
                <c:pt idx="33">
                  <c:v>0.6875</c:v>
                </c:pt>
                <c:pt idx="34">
                  <c:v>0.70830000000000004</c:v>
                </c:pt>
                <c:pt idx="35">
                  <c:v>0.72920000000000063</c:v>
                </c:pt>
                <c:pt idx="36">
                  <c:v>0.75000000000000333</c:v>
                </c:pt>
                <c:pt idx="37">
                  <c:v>0.77080000000000415</c:v>
                </c:pt>
                <c:pt idx="38">
                  <c:v>0.79170000000000063</c:v>
                </c:pt>
                <c:pt idx="39">
                  <c:v>0.8125</c:v>
                </c:pt>
                <c:pt idx="40">
                  <c:v>0.83330000000000004</c:v>
                </c:pt>
                <c:pt idx="41">
                  <c:v>0.85420000000000063</c:v>
                </c:pt>
                <c:pt idx="42">
                  <c:v>0.87500000000000333</c:v>
                </c:pt>
                <c:pt idx="43">
                  <c:v>0.89580000000000004</c:v>
                </c:pt>
                <c:pt idx="44">
                  <c:v>0.91670000000000063</c:v>
                </c:pt>
                <c:pt idx="45">
                  <c:v>0.9375</c:v>
                </c:pt>
                <c:pt idx="46">
                  <c:v>0.95830000000000004</c:v>
                </c:pt>
                <c:pt idx="47">
                  <c:v>0.97920000000000063</c:v>
                </c:pt>
                <c:pt idx="48">
                  <c:v>1</c:v>
                </c:pt>
                <c:pt idx="49">
                  <c:v>1.0207999999999935</c:v>
                </c:pt>
                <c:pt idx="50">
                  <c:v>1.0416999999999919</c:v>
                </c:pt>
                <c:pt idx="51">
                  <c:v>1.0625</c:v>
                </c:pt>
                <c:pt idx="52">
                  <c:v>1.0832999999999935</c:v>
                </c:pt>
                <c:pt idx="53">
                  <c:v>1.1042000000000001</c:v>
                </c:pt>
                <c:pt idx="54">
                  <c:v>1.125</c:v>
                </c:pt>
                <c:pt idx="55">
                  <c:v>1.1457999999999935</c:v>
                </c:pt>
                <c:pt idx="56">
                  <c:v>1.1667000000000001</c:v>
                </c:pt>
                <c:pt idx="57">
                  <c:v>1.1875</c:v>
                </c:pt>
                <c:pt idx="58">
                  <c:v>1.2082999999999935</c:v>
                </c:pt>
                <c:pt idx="59">
                  <c:v>1.2291999999999919</c:v>
                </c:pt>
                <c:pt idx="60">
                  <c:v>1.25</c:v>
                </c:pt>
                <c:pt idx="61">
                  <c:v>1.2707999999999935</c:v>
                </c:pt>
                <c:pt idx="62">
                  <c:v>1.2916999999999919</c:v>
                </c:pt>
                <c:pt idx="63">
                  <c:v>1.3125</c:v>
                </c:pt>
                <c:pt idx="64">
                  <c:v>1.3332999999999935</c:v>
                </c:pt>
                <c:pt idx="65">
                  <c:v>1.3542000000000001</c:v>
                </c:pt>
                <c:pt idx="66">
                  <c:v>1.375</c:v>
                </c:pt>
                <c:pt idx="67">
                  <c:v>1.3957999999999935</c:v>
                </c:pt>
                <c:pt idx="68">
                  <c:v>1.4166999999999919</c:v>
                </c:pt>
                <c:pt idx="69">
                  <c:v>1.4374999999999889</c:v>
                </c:pt>
                <c:pt idx="70">
                  <c:v>1.4582999999999935</c:v>
                </c:pt>
                <c:pt idx="71">
                  <c:v>1.4791999999999919</c:v>
                </c:pt>
                <c:pt idx="72">
                  <c:v>1.5</c:v>
                </c:pt>
                <c:pt idx="73">
                  <c:v>1.5207999999999935</c:v>
                </c:pt>
                <c:pt idx="74">
                  <c:v>1.5416999999999919</c:v>
                </c:pt>
                <c:pt idx="75">
                  <c:v>1.5625</c:v>
                </c:pt>
                <c:pt idx="76">
                  <c:v>1.5832999999999935</c:v>
                </c:pt>
                <c:pt idx="77">
                  <c:v>1.6042000000000001</c:v>
                </c:pt>
                <c:pt idx="78">
                  <c:v>1.625</c:v>
                </c:pt>
                <c:pt idx="79">
                  <c:v>1.6457999999999935</c:v>
                </c:pt>
                <c:pt idx="80">
                  <c:v>1.6667000000000001</c:v>
                </c:pt>
                <c:pt idx="81">
                  <c:v>1.6875</c:v>
                </c:pt>
                <c:pt idx="82">
                  <c:v>1.7082999999999935</c:v>
                </c:pt>
                <c:pt idx="83">
                  <c:v>1.7291999999999919</c:v>
                </c:pt>
                <c:pt idx="84">
                  <c:v>1.75</c:v>
                </c:pt>
                <c:pt idx="85">
                  <c:v>1.7707999999999935</c:v>
                </c:pt>
                <c:pt idx="86">
                  <c:v>1.7916999999999919</c:v>
                </c:pt>
                <c:pt idx="87">
                  <c:v>1.8125</c:v>
                </c:pt>
                <c:pt idx="88">
                  <c:v>1.8332999999999935</c:v>
                </c:pt>
                <c:pt idx="89">
                  <c:v>1.8542000000000001</c:v>
                </c:pt>
                <c:pt idx="90">
                  <c:v>1.875</c:v>
                </c:pt>
                <c:pt idx="91">
                  <c:v>1.8957999999999935</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2.187500000000016</c:v>
                </c:pt>
                <c:pt idx="106">
                  <c:v>2.2082999999999999</c:v>
                </c:pt>
                <c:pt idx="107">
                  <c:v>2.2292000000000001</c:v>
                </c:pt>
                <c:pt idx="108">
                  <c:v>2.25</c:v>
                </c:pt>
                <c:pt idx="109">
                  <c:v>2.2707999999999999</c:v>
                </c:pt>
                <c:pt idx="110">
                  <c:v>2.2917000000000001</c:v>
                </c:pt>
                <c:pt idx="111">
                  <c:v>2.3124999999999805</c:v>
                </c:pt>
                <c:pt idx="112">
                  <c:v>2.3332999999999977</c:v>
                </c:pt>
                <c:pt idx="113">
                  <c:v>2.3541999999999987</c:v>
                </c:pt>
                <c:pt idx="114">
                  <c:v>2.3749999999999987</c:v>
                </c:pt>
                <c:pt idx="115">
                  <c:v>2.3957999999999977</c:v>
                </c:pt>
                <c:pt idx="116">
                  <c:v>2.4166999999999823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2.687500000000016</c:v>
                </c:pt>
                <c:pt idx="130">
                  <c:v>2.7082999999999999</c:v>
                </c:pt>
                <c:pt idx="131">
                  <c:v>2.7292000000000001</c:v>
                </c:pt>
                <c:pt idx="132">
                  <c:v>2.75</c:v>
                </c:pt>
                <c:pt idx="133">
                  <c:v>2.7707999999999999</c:v>
                </c:pt>
                <c:pt idx="134">
                  <c:v>2.7917000000000001</c:v>
                </c:pt>
                <c:pt idx="135">
                  <c:v>2.8124999999999805</c:v>
                </c:pt>
                <c:pt idx="136">
                  <c:v>2.8332999999999977</c:v>
                </c:pt>
                <c:pt idx="137">
                  <c:v>2.8541999999999987</c:v>
                </c:pt>
                <c:pt idx="138">
                  <c:v>2.8749999999999987</c:v>
                </c:pt>
                <c:pt idx="139">
                  <c:v>2.8957999999999977</c:v>
                </c:pt>
                <c:pt idx="140">
                  <c:v>2.9166999999999823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3.187500000000016</c:v>
                </c:pt>
                <c:pt idx="154">
                  <c:v>3.2082999999999999</c:v>
                </c:pt>
                <c:pt idx="155">
                  <c:v>3.2292000000000001</c:v>
                </c:pt>
                <c:pt idx="156">
                  <c:v>3.25</c:v>
                </c:pt>
                <c:pt idx="157">
                  <c:v>3.2707999999999999</c:v>
                </c:pt>
                <c:pt idx="158">
                  <c:v>3.2917000000000001</c:v>
                </c:pt>
                <c:pt idx="159">
                  <c:v>3.3124999999999805</c:v>
                </c:pt>
                <c:pt idx="160">
                  <c:v>3.3332999999999977</c:v>
                </c:pt>
                <c:pt idx="161">
                  <c:v>3.3541999999999987</c:v>
                </c:pt>
                <c:pt idx="162">
                  <c:v>3.3749999999999987</c:v>
                </c:pt>
                <c:pt idx="163">
                  <c:v>3.3957999999999977</c:v>
                </c:pt>
                <c:pt idx="164">
                  <c:v>3.4166999999999823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3.687500000000016</c:v>
                </c:pt>
                <c:pt idx="178">
                  <c:v>3.7082999999999999</c:v>
                </c:pt>
                <c:pt idx="179">
                  <c:v>3.7292000000000001</c:v>
                </c:pt>
                <c:pt idx="180">
                  <c:v>3.75</c:v>
                </c:pt>
                <c:pt idx="181">
                  <c:v>3.7707999999999999</c:v>
                </c:pt>
                <c:pt idx="182">
                  <c:v>3.7917000000000001</c:v>
                </c:pt>
                <c:pt idx="183">
                  <c:v>3.8124999999999805</c:v>
                </c:pt>
                <c:pt idx="184">
                  <c:v>3.8332999999999977</c:v>
                </c:pt>
                <c:pt idx="185">
                  <c:v>3.8541999999999987</c:v>
                </c:pt>
                <c:pt idx="186">
                  <c:v>3.8749999999999987</c:v>
                </c:pt>
                <c:pt idx="187">
                  <c:v>3.8957999999999977</c:v>
                </c:pt>
                <c:pt idx="188">
                  <c:v>3.9166999999999823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4.1249999999999671</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4.4792000000000414</c:v>
                </c:pt>
                <c:pt idx="216">
                  <c:v>4.5</c:v>
                </c:pt>
                <c:pt idx="217">
                  <c:v>4.5207999999999995</c:v>
                </c:pt>
                <c:pt idx="218">
                  <c:v>4.5417000000000014</c:v>
                </c:pt>
                <c:pt idx="219">
                  <c:v>4.5624999999999956</c:v>
                </c:pt>
                <c:pt idx="220">
                  <c:v>4.5833000000000004</c:v>
                </c:pt>
                <c:pt idx="221">
                  <c:v>4.6041999999999845</c:v>
                </c:pt>
                <c:pt idx="222">
                  <c:v>4.6249999999999671</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4.9792000000000414</c:v>
                </c:pt>
                <c:pt idx="240">
                  <c:v>5</c:v>
                </c:pt>
                <c:pt idx="241">
                  <c:v>5.0207999999999995</c:v>
                </c:pt>
                <c:pt idx="242">
                  <c:v>5.0417000000000014</c:v>
                </c:pt>
                <c:pt idx="243">
                  <c:v>5.0624999999999956</c:v>
                </c:pt>
                <c:pt idx="244">
                  <c:v>5.0833000000000004</c:v>
                </c:pt>
                <c:pt idx="245">
                  <c:v>5.1041999999999845</c:v>
                </c:pt>
                <c:pt idx="246">
                  <c:v>5.1249999999999671</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5.4792000000000414</c:v>
                </c:pt>
                <c:pt idx="264">
                  <c:v>5.5</c:v>
                </c:pt>
                <c:pt idx="265">
                  <c:v>5.5207999999999995</c:v>
                </c:pt>
                <c:pt idx="266">
                  <c:v>5.5417000000000014</c:v>
                </c:pt>
                <c:pt idx="267">
                  <c:v>5.5624999999999956</c:v>
                </c:pt>
                <c:pt idx="268">
                  <c:v>5.5833000000000004</c:v>
                </c:pt>
                <c:pt idx="269">
                  <c:v>5.6041999999999845</c:v>
                </c:pt>
                <c:pt idx="270">
                  <c:v>5.6249999999999671</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5.9792000000000414</c:v>
                </c:pt>
                <c:pt idx="288">
                  <c:v>6</c:v>
                </c:pt>
              </c:numCache>
            </c:numRef>
          </c:xVal>
          <c:yVal>
            <c:numRef>
              <c:f>Sheet1!$C$2:$C$290</c:f>
              <c:numCache>
                <c:formatCode>General</c:formatCode>
                <c:ptCount val="289"/>
                <c:pt idx="0">
                  <c:v>100</c:v>
                </c:pt>
                <c:pt idx="1">
                  <c:v>100</c:v>
                </c:pt>
                <c:pt idx="2">
                  <c:v>100</c:v>
                </c:pt>
                <c:pt idx="3">
                  <c:v>100</c:v>
                </c:pt>
                <c:pt idx="4">
                  <c:v>100</c:v>
                </c:pt>
                <c:pt idx="5">
                  <c:v>99.522999999999982</c:v>
                </c:pt>
                <c:pt idx="6">
                  <c:v>99.522999999999982</c:v>
                </c:pt>
                <c:pt idx="7">
                  <c:v>99.522999999999982</c:v>
                </c:pt>
                <c:pt idx="8">
                  <c:v>99.522999999999982</c:v>
                </c:pt>
                <c:pt idx="9">
                  <c:v>99.040999999999997</c:v>
                </c:pt>
                <c:pt idx="10">
                  <c:v>99.040999999999997</c:v>
                </c:pt>
                <c:pt idx="11">
                  <c:v>99.040999999999997</c:v>
                </c:pt>
                <c:pt idx="12">
                  <c:v>98.313999999999993</c:v>
                </c:pt>
                <c:pt idx="13">
                  <c:v>98.313999999999993</c:v>
                </c:pt>
                <c:pt idx="14">
                  <c:v>98.313999999999993</c:v>
                </c:pt>
                <c:pt idx="15">
                  <c:v>98.313999999999993</c:v>
                </c:pt>
                <c:pt idx="16">
                  <c:v>98.070999999999998</c:v>
                </c:pt>
                <c:pt idx="17">
                  <c:v>97.828999999999979</c:v>
                </c:pt>
                <c:pt idx="18">
                  <c:v>97.585999999999999</c:v>
                </c:pt>
                <c:pt idx="19">
                  <c:v>97.585999999999999</c:v>
                </c:pt>
                <c:pt idx="20">
                  <c:v>97.343000000000004</c:v>
                </c:pt>
                <c:pt idx="21">
                  <c:v>97.1</c:v>
                </c:pt>
                <c:pt idx="22">
                  <c:v>97.1</c:v>
                </c:pt>
                <c:pt idx="23">
                  <c:v>97.1</c:v>
                </c:pt>
                <c:pt idx="24">
                  <c:v>97.1</c:v>
                </c:pt>
                <c:pt idx="25">
                  <c:v>97.1</c:v>
                </c:pt>
                <c:pt idx="26">
                  <c:v>97.1</c:v>
                </c:pt>
                <c:pt idx="27">
                  <c:v>96.85799999999999</c:v>
                </c:pt>
                <c:pt idx="28">
                  <c:v>96.85799999999999</c:v>
                </c:pt>
                <c:pt idx="29">
                  <c:v>96.614000000000004</c:v>
                </c:pt>
                <c:pt idx="30">
                  <c:v>96.370999999999981</c:v>
                </c:pt>
                <c:pt idx="31">
                  <c:v>96.127999999999986</c:v>
                </c:pt>
                <c:pt idx="32">
                  <c:v>96.127999999999986</c:v>
                </c:pt>
                <c:pt idx="33">
                  <c:v>95.397999999999996</c:v>
                </c:pt>
                <c:pt idx="34">
                  <c:v>95.153999999999982</c:v>
                </c:pt>
                <c:pt idx="35">
                  <c:v>94.911000000000442</c:v>
                </c:pt>
                <c:pt idx="36">
                  <c:v>94.911000000000442</c:v>
                </c:pt>
                <c:pt idx="37">
                  <c:v>94.911000000000442</c:v>
                </c:pt>
                <c:pt idx="38">
                  <c:v>94.911000000000442</c:v>
                </c:pt>
                <c:pt idx="39">
                  <c:v>94.911000000000442</c:v>
                </c:pt>
                <c:pt idx="40">
                  <c:v>94.667000000000002</c:v>
                </c:pt>
                <c:pt idx="41">
                  <c:v>94.667000000000002</c:v>
                </c:pt>
                <c:pt idx="42">
                  <c:v>94.421999999999997</c:v>
                </c:pt>
                <c:pt idx="43">
                  <c:v>94.175999999999988</c:v>
                </c:pt>
                <c:pt idx="44">
                  <c:v>93.929000000000002</c:v>
                </c:pt>
                <c:pt idx="45">
                  <c:v>93.929000000000002</c:v>
                </c:pt>
                <c:pt idx="46">
                  <c:v>93.678999999999988</c:v>
                </c:pt>
                <c:pt idx="47">
                  <c:v>93.678999999999988</c:v>
                </c:pt>
                <c:pt idx="48">
                  <c:v>93.678999999999988</c:v>
                </c:pt>
                <c:pt idx="49">
                  <c:v>93.418000000000006</c:v>
                </c:pt>
                <c:pt idx="50">
                  <c:v>93.152999999999949</c:v>
                </c:pt>
                <c:pt idx="51">
                  <c:v>92.882999999999981</c:v>
                </c:pt>
                <c:pt idx="52">
                  <c:v>92.882999999999981</c:v>
                </c:pt>
                <c:pt idx="53">
                  <c:v>92.882999999999981</c:v>
                </c:pt>
                <c:pt idx="54">
                  <c:v>92.882999999999981</c:v>
                </c:pt>
                <c:pt idx="55">
                  <c:v>92.882999999999981</c:v>
                </c:pt>
                <c:pt idx="56">
                  <c:v>92.882999999999981</c:v>
                </c:pt>
                <c:pt idx="57">
                  <c:v>92.882999999999981</c:v>
                </c:pt>
                <c:pt idx="58">
                  <c:v>92.332999999999998</c:v>
                </c:pt>
                <c:pt idx="59">
                  <c:v>91.784000000000006</c:v>
                </c:pt>
                <c:pt idx="60">
                  <c:v>91.784000000000006</c:v>
                </c:pt>
                <c:pt idx="61">
                  <c:v>91.507999999999996</c:v>
                </c:pt>
                <c:pt idx="62">
                  <c:v>91.507999999999996</c:v>
                </c:pt>
                <c:pt idx="63">
                  <c:v>91.233000000000004</c:v>
                </c:pt>
                <c:pt idx="64">
                  <c:v>91.233000000000004</c:v>
                </c:pt>
                <c:pt idx="65">
                  <c:v>91.233000000000004</c:v>
                </c:pt>
                <c:pt idx="66">
                  <c:v>91.233000000000004</c:v>
                </c:pt>
                <c:pt idx="67">
                  <c:v>91.233000000000004</c:v>
                </c:pt>
                <c:pt idx="68">
                  <c:v>91.233000000000004</c:v>
                </c:pt>
                <c:pt idx="69">
                  <c:v>91.233000000000004</c:v>
                </c:pt>
                <c:pt idx="70">
                  <c:v>91.233000000000004</c:v>
                </c:pt>
                <c:pt idx="71">
                  <c:v>91.233000000000004</c:v>
                </c:pt>
                <c:pt idx="72">
                  <c:v>91.233000000000004</c:v>
                </c:pt>
                <c:pt idx="73">
                  <c:v>90.953999999999994</c:v>
                </c:pt>
                <c:pt idx="74">
                  <c:v>90.396000000000001</c:v>
                </c:pt>
                <c:pt idx="75">
                  <c:v>90.396000000000001</c:v>
                </c:pt>
                <c:pt idx="76">
                  <c:v>90.117000000000004</c:v>
                </c:pt>
                <c:pt idx="77">
                  <c:v>89.837999999999994</c:v>
                </c:pt>
                <c:pt idx="78">
                  <c:v>89.557999999999993</c:v>
                </c:pt>
                <c:pt idx="79">
                  <c:v>89.557999999999993</c:v>
                </c:pt>
                <c:pt idx="80">
                  <c:v>89.557999999999993</c:v>
                </c:pt>
                <c:pt idx="81">
                  <c:v>89.557999999999993</c:v>
                </c:pt>
                <c:pt idx="82">
                  <c:v>89.557999999999993</c:v>
                </c:pt>
                <c:pt idx="83">
                  <c:v>89.557999999999993</c:v>
                </c:pt>
                <c:pt idx="84">
                  <c:v>89.557999999999993</c:v>
                </c:pt>
                <c:pt idx="85">
                  <c:v>89.557999999999993</c:v>
                </c:pt>
                <c:pt idx="86">
                  <c:v>89.557999999999993</c:v>
                </c:pt>
                <c:pt idx="87">
                  <c:v>89.557999999999993</c:v>
                </c:pt>
                <c:pt idx="88">
                  <c:v>89.557999999999993</c:v>
                </c:pt>
                <c:pt idx="89">
                  <c:v>89.557999999999993</c:v>
                </c:pt>
                <c:pt idx="90">
                  <c:v>89.557999999999993</c:v>
                </c:pt>
                <c:pt idx="91">
                  <c:v>89.271999999999991</c:v>
                </c:pt>
                <c:pt idx="92">
                  <c:v>89.271999999999991</c:v>
                </c:pt>
                <c:pt idx="93">
                  <c:v>89.271999999999991</c:v>
                </c:pt>
                <c:pt idx="94">
                  <c:v>89.271999999999991</c:v>
                </c:pt>
                <c:pt idx="95">
                  <c:v>89.271999999999991</c:v>
                </c:pt>
                <c:pt idx="96">
                  <c:v>88.972999999999999</c:v>
                </c:pt>
                <c:pt idx="97">
                  <c:v>88.972999999999999</c:v>
                </c:pt>
                <c:pt idx="98">
                  <c:v>88.972999999999999</c:v>
                </c:pt>
                <c:pt idx="99">
                  <c:v>88.972999999999999</c:v>
                </c:pt>
                <c:pt idx="100">
                  <c:v>88.972999999999999</c:v>
                </c:pt>
                <c:pt idx="101">
                  <c:v>88.972999999999999</c:v>
                </c:pt>
                <c:pt idx="102">
                  <c:v>88.651999999999987</c:v>
                </c:pt>
                <c:pt idx="103">
                  <c:v>88.651999999999987</c:v>
                </c:pt>
                <c:pt idx="104">
                  <c:v>88.651999999999987</c:v>
                </c:pt>
                <c:pt idx="105">
                  <c:v>88.325999999999979</c:v>
                </c:pt>
                <c:pt idx="106">
                  <c:v>88.325999999999979</c:v>
                </c:pt>
                <c:pt idx="107">
                  <c:v>88.325999999999979</c:v>
                </c:pt>
                <c:pt idx="108">
                  <c:v>88</c:v>
                </c:pt>
                <c:pt idx="109">
                  <c:v>88</c:v>
                </c:pt>
                <c:pt idx="110">
                  <c:v>88</c:v>
                </c:pt>
                <c:pt idx="111">
                  <c:v>88</c:v>
                </c:pt>
                <c:pt idx="112">
                  <c:v>88</c:v>
                </c:pt>
                <c:pt idx="113">
                  <c:v>88</c:v>
                </c:pt>
                <c:pt idx="114">
                  <c:v>87.671999999999983</c:v>
                </c:pt>
                <c:pt idx="115">
                  <c:v>87.671999999999983</c:v>
                </c:pt>
                <c:pt idx="116">
                  <c:v>87.671999999999983</c:v>
                </c:pt>
                <c:pt idx="117">
                  <c:v>87.671999999999983</c:v>
                </c:pt>
                <c:pt idx="118">
                  <c:v>87.342000000000013</c:v>
                </c:pt>
                <c:pt idx="119">
                  <c:v>87.012</c:v>
                </c:pt>
                <c:pt idx="120">
                  <c:v>87.012</c:v>
                </c:pt>
                <c:pt idx="121">
                  <c:v>87.012</c:v>
                </c:pt>
                <c:pt idx="122">
                  <c:v>87.012</c:v>
                </c:pt>
                <c:pt idx="123">
                  <c:v>87.012</c:v>
                </c:pt>
                <c:pt idx="124">
                  <c:v>87.012</c:v>
                </c:pt>
                <c:pt idx="125">
                  <c:v>87.012</c:v>
                </c:pt>
                <c:pt idx="126">
                  <c:v>86.679999999999978</c:v>
                </c:pt>
                <c:pt idx="127">
                  <c:v>86.679999999999978</c:v>
                </c:pt>
                <c:pt idx="128">
                  <c:v>86.679999999999978</c:v>
                </c:pt>
                <c:pt idx="129">
                  <c:v>86.679999999999978</c:v>
                </c:pt>
                <c:pt idx="130">
                  <c:v>86.679999999999978</c:v>
                </c:pt>
                <c:pt idx="131">
                  <c:v>86.346000000000004</c:v>
                </c:pt>
                <c:pt idx="132">
                  <c:v>86.007999999999996</c:v>
                </c:pt>
                <c:pt idx="133">
                  <c:v>86.007999999999996</c:v>
                </c:pt>
                <c:pt idx="134">
                  <c:v>86.007999999999996</c:v>
                </c:pt>
                <c:pt idx="135">
                  <c:v>85.667999999999992</c:v>
                </c:pt>
                <c:pt idx="136">
                  <c:v>85.667999999999992</c:v>
                </c:pt>
                <c:pt idx="137">
                  <c:v>85.667999999999992</c:v>
                </c:pt>
                <c:pt idx="138">
                  <c:v>85.667999999999992</c:v>
                </c:pt>
                <c:pt idx="139">
                  <c:v>85.667999999999992</c:v>
                </c:pt>
                <c:pt idx="140">
                  <c:v>85.667999999999992</c:v>
                </c:pt>
                <c:pt idx="141">
                  <c:v>85.667999999999992</c:v>
                </c:pt>
                <c:pt idx="142">
                  <c:v>85.667999999999992</c:v>
                </c:pt>
                <c:pt idx="143">
                  <c:v>85.667999999999992</c:v>
                </c:pt>
                <c:pt idx="144">
                  <c:v>85.667999999999992</c:v>
                </c:pt>
                <c:pt idx="145">
                  <c:v>85.301999999999992</c:v>
                </c:pt>
                <c:pt idx="146">
                  <c:v>84.927000000000007</c:v>
                </c:pt>
                <c:pt idx="147">
                  <c:v>84.927000000000007</c:v>
                </c:pt>
                <c:pt idx="148">
                  <c:v>84.927000000000007</c:v>
                </c:pt>
                <c:pt idx="149">
                  <c:v>84.927000000000007</c:v>
                </c:pt>
                <c:pt idx="150">
                  <c:v>84.539000000000001</c:v>
                </c:pt>
                <c:pt idx="151">
                  <c:v>84.539000000000001</c:v>
                </c:pt>
                <c:pt idx="152">
                  <c:v>84.539000000000001</c:v>
                </c:pt>
                <c:pt idx="153">
                  <c:v>84.539000000000001</c:v>
                </c:pt>
                <c:pt idx="154">
                  <c:v>84.539000000000001</c:v>
                </c:pt>
                <c:pt idx="155">
                  <c:v>84.539000000000001</c:v>
                </c:pt>
                <c:pt idx="156">
                  <c:v>84.150999999999982</c:v>
                </c:pt>
                <c:pt idx="157">
                  <c:v>84.150999999999982</c:v>
                </c:pt>
                <c:pt idx="158">
                  <c:v>84.150999999999982</c:v>
                </c:pt>
                <c:pt idx="159">
                  <c:v>84.150999999999982</c:v>
                </c:pt>
                <c:pt idx="160">
                  <c:v>84.150999999999982</c:v>
                </c:pt>
                <c:pt idx="161">
                  <c:v>84.150999999999982</c:v>
                </c:pt>
                <c:pt idx="162">
                  <c:v>84.150999999999982</c:v>
                </c:pt>
                <c:pt idx="163">
                  <c:v>84.150999999999982</c:v>
                </c:pt>
                <c:pt idx="164">
                  <c:v>84.150999999999982</c:v>
                </c:pt>
                <c:pt idx="165">
                  <c:v>84.150999999999982</c:v>
                </c:pt>
                <c:pt idx="166">
                  <c:v>83.760999999999996</c:v>
                </c:pt>
                <c:pt idx="167">
                  <c:v>83.760999999999996</c:v>
                </c:pt>
                <c:pt idx="168">
                  <c:v>83.760999999999996</c:v>
                </c:pt>
                <c:pt idx="169">
                  <c:v>83.760999999999996</c:v>
                </c:pt>
                <c:pt idx="170">
                  <c:v>83.367999999999995</c:v>
                </c:pt>
                <c:pt idx="171">
                  <c:v>83.367999999999995</c:v>
                </c:pt>
                <c:pt idx="172">
                  <c:v>83.367999999999995</c:v>
                </c:pt>
                <c:pt idx="173">
                  <c:v>82.972999999999999</c:v>
                </c:pt>
                <c:pt idx="174">
                  <c:v>82.972999999999999</c:v>
                </c:pt>
                <c:pt idx="175">
                  <c:v>82.972999999999999</c:v>
                </c:pt>
                <c:pt idx="176">
                  <c:v>82.972999999999999</c:v>
                </c:pt>
                <c:pt idx="177">
                  <c:v>82.575999999999979</c:v>
                </c:pt>
                <c:pt idx="178">
                  <c:v>82.575999999999979</c:v>
                </c:pt>
                <c:pt idx="179">
                  <c:v>82.575999999999979</c:v>
                </c:pt>
                <c:pt idx="180">
                  <c:v>82.575999999999979</c:v>
                </c:pt>
                <c:pt idx="181">
                  <c:v>82.575999999999979</c:v>
                </c:pt>
                <c:pt idx="182">
                  <c:v>82.164999999999992</c:v>
                </c:pt>
                <c:pt idx="183">
                  <c:v>82.164999999999992</c:v>
                </c:pt>
                <c:pt idx="184">
                  <c:v>82.164999999999992</c:v>
                </c:pt>
                <c:pt idx="185">
                  <c:v>82.164999999999992</c:v>
                </c:pt>
                <c:pt idx="186">
                  <c:v>81.745999999999995</c:v>
                </c:pt>
                <c:pt idx="187">
                  <c:v>81.745999999999995</c:v>
                </c:pt>
                <c:pt idx="188">
                  <c:v>81.745999999999995</c:v>
                </c:pt>
                <c:pt idx="189">
                  <c:v>81.745999999999995</c:v>
                </c:pt>
                <c:pt idx="190">
                  <c:v>81.745999999999995</c:v>
                </c:pt>
                <c:pt idx="191">
                  <c:v>81.745999999999995</c:v>
                </c:pt>
                <c:pt idx="192">
                  <c:v>81.745999999999995</c:v>
                </c:pt>
                <c:pt idx="193">
                  <c:v>81.745999999999995</c:v>
                </c:pt>
                <c:pt idx="194">
                  <c:v>81.745999999999995</c:v>
                </c:pt>
                <c:pt idx="195">
                  <c:v>81.745999999999995</c:v>
                </c:pt>
                <c:pt idx="196">
                  <c:v>81.745999999999995</c:v>
                </c:pt>
                <c:pt idx="197">
                  <c:v>81.259</c:v>
                </c:pt>
                <c:pt idx="198">
                  <c:v>81.259</c:v>
                </c:pt>
                <c:pt idx="199">
                  <c:v>81.259</c:v>
                </c:pt>
                <c:pt idx="200">
                  <c:v>81.259</c:v>
                </c:pt>
                <c:pt idx="201">
                  <c:v>81.259</c:v>
                </c:pt>
                <c:pt idx="202">
                  <c:v>81.259</c:v>
                </c:pt>
                <c:pt idx="203">
                  <c:v>81.259</c:v>
                </c:pt>
                <c:pt idx="204">
                  <c:v>81.259</c:v>
                </c:pt>
                <c:pt idx="205">
                  <c:v>81.259</c:v>
                </c:pt>
                <c:pt idx="206">
                  <c:v>81.259</c:v>
                </c:pt>
                <c:pt idx="207">
                  <c:v>81.259</c:v>
                </c:pt>
                <c:pt idx="208">
                  <c:v>81.259</c:v>
                </c:pt>
                <c:pt idx="209">
                  <c:v>81.259</c:v>
                </c:pt>
                <c:pt idx="210">
                  <c:v>81.259</c:v>
                </c:pt>
                <c:pt idx="211">
                  <c:v>81.259</c:v>
                </c:pt>
                <c:pt idx="212">
                  <c:v>81.259</c:v>
                </c:pt>
                <c:pt idx="213">
                  <c:v>81.259</c:v>
                </c:pt>
                <c:pt idx="214">
                  <c:v>81.259</c:v>
                </c:pt>
                <c:pt idx="215">
                  <c:v>81.259</c:v>
                </c:pt>
                <c:pt idx="216">
                  <c:v>81.259</c:v>
                </c:pt>
                <c:pt idx="217">
                  <c:v>81.259</c:v>
                </c:pt>
                <c:pt idx="218">
                  <c:v>81.259</c:v>
                </c:pt>
                <c:pt idx="219">
                  <c:v>81.259</c:v>
                </c:pt>
                <c:pt idx="220">
                  <c:v>81.259</c:v>
                </c:pt>
                <c:pt idx="221">
                  <c:v>81.259</c:v>
                </c:pt>
                <c:pt idx="222">
                  <c:v>81.259</c:v>
                </c:pt>
                <c:pt idx="223">
                  <c:v>81.259</c:v>
                </c:pt>
                <c:pt idx="224">
                  <c:v>81.259</c:v>
                </c:pt>
                <c:pt idx="225">
                  <c:v>81.259</c:v>
                </c:pt>
                <c:pt idx="226">
                  <c:v>81.259</c:v>
                </c:pt>
                <c:pt idx="227">
                  <c:v>81.259</c:v>
                </c:pt>
                <c:pt idx="228">
                  <c:v>81.259</c:v>
                </c:pt>
                <c:pt idx="229">
                  <c:v>81.259</c:v>
                </c:pt>
                <c:pt idx="230">
                  <c:v>81.259</c:v>
                </c:pt>
                <c:pt idx="231">
                  <c:v>81.259</c:v>
                </c:pt>
                <c:pt idx="232">
                  <c:v>81.259</c:v>
                </c:pt>
                <c:pt idx="233">
                  <c:v>81.259</c:v>
                </c:pt>
                <c:pt idx="234">
                  <c:v>81.259</c:v>
                </c:pt>
                <c:pt idx="235">
                  <c:v>81.259</c:v>
                </c:pt>
                <c:pt idx="236">
                  <c:v>81.259</c:v>
                </c:pt>
                <c:pt idx="237">
                  <c:v>81.259</c:v>
                </c:pt>
                <c:pt idx="238">
                  <c:v>81.259</c:v>
                </c:pt>
                <c:pt idx="239">
                  <c:v>81.259</c:v>
                </c:pt>
                <c:pt idx="240">
                  <c:v>81.259</c:v>
                </c:pt>
                <c:pt idx="241">
                  <c:v>81.259</c:v>
                </c:pt>
                <c:pt idx="242">
                  <c:v>81.259</c:v>
                </c:pt>
                <c:pt idx="243">
                  <c:v>81.259</c:v>
                </c:pt>
                <c:pt idx="244">
                  <c:v>81.259</c:v>
                </c:pt>
                <c:pt idx="245">
                  <c:v>81.259</c:v>
                </c:pt>
                <c:pt idx="246">
                  <c:v>81.259</c:v>
                </c:pt>
                <c:pt idx="247">
                  <c:v>81.259</c:v>
                </c:pt>
                <c:pt idx="248">
                  <c:v>81.259</c:v>
                </c:pt>
                <c:pt idx="249">
                  <c:v>81.259</c:v>
                </c:pt>
                <c:pt idx="250">
                  <c:v>81.259</c:v>
                </c:pt>
                <c:pt idx="251">
                  <c:v>81.259</c:v>
                </c:pt>
                <c:pt idx="252">
                  <c:v>81.259</c:v>
                </c:pt>
                <c:pt idx="253">
                  <c:v>81.259</c:v>
                </c:pt>
                <c:pt idx="254">
                  <c:v>81.259</c:v>
                </c:pt>
                <c:pt idx="255">
                  <c:v>81.259</c:v>
                </c:pt>
                <c:pt idx="256">
                  <c:v>81.259</c:v>
                </c:pt>
                <c:pt idx="257">
                  <c:v>81.259</c:v>
                </c:pt>
                <c:pt idx="258">
                  <c:v>81.259</c:v>
                </c:pt>
                <c:pt idx="259">
                  <c:v>81.259</c:v>
                </c:pt>
                <c:pt idx="260">
                  <c:v>81.259</c:v>
                </c:pt>
                <c:pt idx="261">
                  <c:v>81.259</c:v>
                </c:pt>
                <c:pt idx="262">
                  <c:v>81.259</c:v>
                </c:pt>
                <c:pt idx="263">
                  <c:v>81.259</c:v>
                </c:pt>
                <c:pt idx="264">
                  <c:v>81.259</c:v>
                </c:pt>
                <c:pt idx="265">
                  <c:v>81.259</c:v>
                </c:pt>
                <c:pt idx="266">
                  <c:v>81.259</c:v>
                </c:pt>
                <c:pt idx="267">
                  <c:v>81.259</c:v>
                </c:pt>
                <c:pt idx="268">
                  <c:v>81.259</c:v>
                </c:pt>
                <c:pt idx="269">
                  <c:v>81.259</c:v>
                </c:pt>
                <c:pt idx="270">
                  <c:v>81.259</c:v>
                </c:pt>
                <c:pt idx="271">
                  <c:v>81.259</c:v>
                </c:pt>
                <c:pt idx="272">
                  <c:v>81.259</c:v>
                </c:pt>
                <c:pt idx="273">
                  <c:v>81.259</c:v>
                </c:pt>
                <c:pt idx="274">
                  <c:v>81.259</c:v>
                </c:pt>
                <c:pt idx="275">
                  <c:v>81.259</c:v>
                </c:pt>
                <c:pt idx="276">
                  <c:v>81.259</c:v>
                </c:pt>
                <c:pt idx="277">
                  <c:v>81.259</c:v>
                </c:pt>
                <c:pt idx="278">
                  <c:v>81.259</c:v>
                </c:pt>
                <c:pt idx="279">
                  <c:v>81.259</c:v>
                </c:pt>
                <c:pt idx="280">
                  <c:v>81.259</c:v>
                </c:pt>
                <c:pt idx="281">
                  <c:v>81.259</c:v>
                </c:pt>
                <c:pt idx="282">
                  <c:v>81.259</c:v>
                </c:pt>
                <c:pt idx="283">
                  <c:v>81.259</c:v>
                </c:pt>
                <c:pt idx="284">
                  <c:v>81.259</c:v>
                </c:pt>
                <c:pt idx="285">
                  <c:v>81.259</c:v>
                </c:pt>
                <c:pt idx="286">
                  <c:v>81.259</c:v>
                </c:pt>
                <c:pt idx="287">
                  <c:v>81.259</c:v>
                </c:pt>
                <c:pt idx="288">
                  <c:v>81.259</c:v>
                </c:pt>
              </c:numCache>
            </c:numRef>
          </c:yVal>
        </c:ser>
        <c:ser>
          <c:idx val="2"/>
          <c:order val="2"/>
          <c:tx>
            <c:strRef>
              <c:f>Sheet1!$D$1</c:f>
              <c:strCache>
                <c:ptCount val="1"/>
                <c:pt idx="0">
                  <c:v>IL-2R antagonist (N = 81)</c:v>
                </c:pt>
              </c:strCache>
            </c:strRef>
          </c:tx>
          <c:spPr>
            <a:ln w="41275">
              <a:solidFill>
                <a:srgbClr val="FFFF00"/>
              </a:solidFill>
            </a:ln>
          </c:spPr>
          <c:marker>
            <c:symbol val="none"/>
          </c:marker>
          <c:xVal>
            <c:numRef>
              <c:f>Sheet1!$A$2:$A$290</c:f>
              <c:numCache>
                <c:formatCode>General</c:formatCode>
                <c:ptCount val="289"/>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0.31250000000000161</c:v>
                </c:pt>
                <c:pt idx="16">
                  <c:v>0.33330000000000287</c:v>
                </c:pt>
                <c:pt idx="17">
                  <c:v>0.35420000000000001</c:v>
                </c:pt>
                <c:pt idx="18">
                  <c:v>0.37500000000000161</c:v>
                </c:pt>
                <c:pt idx="19">
                  <c:v>0.39580000000000287</c:v>
                </c:pt>
                <c:pt idx="20">
                  <c:v>0.41670000000000001</c:v>
                </c:pt>
                <c:pt idx="21">
                  <c:v>0.43750000000000161</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0.62500000000000333</c:v>
                </c:pt>
                <c:pt idx="31">
                  <c:v>0.64580000000000415</c:v>
                </c:pt>
                <c:pt idx="32">
                  <c:v>0.66670000000000484</c:v>
                </c:pt>
                <c:pt idx="33">
                  <c:v>0.6875</c:v>
                </c:pt>
                <c:pt idx="34">
                  <c:v>0.70830000000000004</c:v>
                </c:pt>
                <c:pt idx="35">
                  <c:v>0.72920000000000063</c:v>
                </c:pt>
                <c:pt idx="36">
                  <c:v>0.75000000000000333</c:v>
                </c:pt>
                <c:pt idx="37">
                  <c:v>0.77080000000000415</c:v>
                </c:pt>
                <c:pt idx="38">
                  <c:v>0.79170000000000063</c:v>
                </c:pt>
                <c:pt idx="39">
                  <c:v>0.8125</c:v>
                </c:pt>
                <c:pt idx="40">
                  <c:v>0.83330000000000004</c:v>
                </c:pt>
                <c:pt idx="41">
                  <c:v>0.85420000000000063</c:v>
                </c:pt>
                <c:pt idx="42">
                  <c:v>0.87500000000000333</c:v>
                </c:pt>
                <c:pt idx="43">
                  <c:v>0.89580000000000004</c:v>
                </c:pt>
                <c:pt idx="44">
                  <c:v>0.91670000000000063</c:v>
                </c:pt>
                <c:pt idx="45">
                  <c:v>0.9375</c:v>
                </c:pt>
                <c:pt idx="46">
                  <c:v>0.95830000000000004</c:v>
                </c:pt>
                <c:pt idx="47">
                  <c:v>0.97920000000000063</c:v>
                </c:pt>
                <c:pt idx="48">
                  <c:v>1</c:v>
                </c:pt>
                <c:pt idx="49">
                  <c:v>1.0207999999999935</c:v>
                </c:pt>
                <c:pt idx="50">
                  <c:v>1.0416999999999919</c:v>
                </c:pt>
                <c:pt idx="51">
                  <c:v>1.0625</c:v>
                </c:pt>
                <c:pt idx="52">
                  <c:v>1.0832999999999935</c:v>
                </c:pt>
                <c:pt idx="53">
                  <c:v>1.1042000000000001</c:v>
                </c:pt>
                <c:pt idx="54">
                  <c:v>1.125</c:v>
                </c:pt>
                <c:pt idx="55">
                  <c:v>1.1457999999999935</c:v>
                </c:pt>
                <c:pt idx="56">
                  <c:v>1.1667000000000001</c:v>
                </c:pt>
                <c:pt idx="57">
                  <c:v>1.1875</c:v>
                </c:pt>
                <c:pt idx="58">
                  <c:v>1.2082999999999935</c:v>
                </c:pt>
                <c:pt idx="59">
                  <c:v>1.2291999999999919</c:v>
                </c:pt>
                <c:pt idx="60">
                  <c:v>1.25</c:v>
                </c:pt>
                <c:pt idx="61">
                  <c:v>1.2707999999999935</c:v>
                </c:pt>
                <c:pt idx="62">
                  <c:v>1.2916999999999919</c:v>
                </c:pt>
                <c:pt idx="63">
                  <c:v>1.3125</c:v>
                </c:pt>
                <c:pt idx="64">
                  <c:v>1.3332999999999935</c:v>
                </c:pt>
                <c:pt idx="65">
                  <c:v>1.3542000000000001</c:v>
                </c:pt>
                <c:pt idx="66">
                  <c:v>1.375</c:v>
                </c:pt>
                <c:pt idx="67">
                  <c:v>1.3957999999999935</c:v>
                </c:pt>
                <c:pt idx="68">
                  <c:v>1.4166999999999919</c:v>
                </c:pt>
                <c:pt idx="69">
                  <c:v>1.4374999999999889</c:v>
                </c:pt>
                <c:pt idx="70">
                  <c:v>1.4582999999999935</c:v>
                </c:pt>
                <c:pt idx="71">
                  <c:v>1.4791999999999919</c:v>
                </c:pt>
                <c:pt idx="72">
                  <c:v>1.5</c:v>
                </c:pt>
                <c:pt idx="73">
                  <c:v>1.5207999999999935</c:v>
                </c:pt>
                <c:pt idx="74">
                  <c:v>1.5416999999999919</c:v>
                </c:pt>
                <c:pt idx="75">
                  <c:v>1.5625</c:v>
                </c:pt>
                <c:pt idx="76">
                  <c:v>1.5832999999999935</c:v>
                </c:pt>
                <c:pt idx="77">
                  <c:v>1.6042000000000001</c:v>
                </c:pt>
                <c:pt idx="78">
                  <c:v>1.625</c:v>
                </c:pt>
                <c:pt idx="79">
                  <c:v>1.6457999999999935</c:v>
                </c:pt>
                <c:pt idx="80">
                  <c:v>1.6667000000000001</c:v>
                </c:pt>
                <c:pt idx="81">
                  <c:v>1.6875</c:v>
                </c:pt>
                <c:pt idx="82">
                  <c:v>1.7082999999999935</c:v>
                </c:pt>
                <c:pt idx="83">
                  <c:v>1.7291999999999919</c:v>
                </c:pt>
                <c:pt idx="84">
                  <c:v>1.75</c:v>
                </c:pt>
                <c:pt idx="85">
                  <c:v>1.7707999999999935</c:v>
                </c:pt>
                <c:pt idx="86">
                  <c:v>1.7916999999999919</c:v>
                </c:pt>
                <c:pt idx="87">
                  <c:v>1.8125</c:v>
                </c:pt>
                <c:pt idx="88">
                  <c:v>1.8332999999999935</c:v>
                </c:pt>
                <c:pt idx="89">
                  <c:v>1.8542000000000001</c:v>
                </c:pt>
                <c:pt idx="90">
                  <c:v>1.875</c:v>
                </c:pt>
                <c:pt idx="91">
                  <c:v>1.8957999999999935</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2.187500000000016</c:v>
                </c:pt>
                <c:pt idx="106">
                  <c:v>2.2082999999999999</c:v>
                </c:pt>
                <c:pt idx="107">
                  <c:v>2.2292000000000001</c:v>
                </c:pt>
                <c:pt idx="108">
                  <c:v>2.25</c:v>
                </c:pt>
                <c:pt idx="109">
                  <c:v>2.2707999999999999</c:v>
                </c:pt>
                <c:pt idx="110">
                  <c:v>2.2917000000000001</c:v>
                </c:pt>
                <c:pt idx="111">
                  <c:v>2.3124999999999805</c:v>
                </c:pt>
                <c:pt idx="112">
                  <c:v>2.3332999999999977</c:v>
                </c:pt>
                <c:pt idx="113">
                  <c:v>2.3541999999999987</c:v>
                </c:pt>
                <c:pt idx="114">
                  <c:v>2.3749999999999987</c:v>
                </c:pt>
                <c:pt idx="115">
                  <c:v>2.3957999999999977</c:v>
                </c:pt>
                <c:pt idx="116">
                  <c:v>2.4166999999999823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2.687500000000016</c:v>
                </c:pt>
                <c:pt idx="130">
                  <c:v>2.7082999999999999</c:v>
                </c:pt>
                <c:pt idx="131">
                  <c:v>2.7292000000000001</c:v>
                </c:pt>
                <c:pt idx="132">
                  <c:v>2.75</c:v>
                </c:pt>
                <c:pt idx="133">
                  <c:v>2.7707999999999999</c:v>
                </c:pt>
                <c:pt idx="134">
                  <c:v>2.7917000000000001</c:v>
                </c:pt>
                <c:pt idx="135">
                  <c:v>2.8124999999999805</c:v>
                </c:pt>
                <c:pt idx="136">
                  <c:v>2.8332999999999977</c:v>
                </c:pt>
                <c:pt idx="137">
                  <c:v>2.8541999999999987</c:v>
                </c:pt>
                <c:pt idx="138">
                  <c:v>2.8749999999999987</c:v>
                </c:pt>
                <c:pt idx="139">
                  <c:v>2.8957999999999977</c:v>
                </c:pt>
                <c:pt idx="140">
                  <c:v>2.9166999999999823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3.187500000000016</c:v>
                </c:pt>
                <c:pt idx="154">
                  <c:v>3.2082999999999999</c:v>
                </c:pt>
                <c:pt idx="155">
                  <c:v>3.2292000000000001</c:v>
                </c:pt>
                <c:pt idx="156">
                  <c:v>3.25</c:v>
                </c:pt>
                <c:pt idx="157">
                  <c:v>3.2707999999999999</c:v>
                </c:pt>
                <c:pt idx="158">
                  <c:v>3.2917000000000001</c:v>
                </c:pt>
                <c:pt idx="159">
                  <c:v>3.3124999999999805</c:v>
                </c:pt>
                <c:pt idx="160">
                  <c:v>3.3332999999999977</c:v>
                </c:pt>
                <c:pt idx="161">
                  <c:v>3.3541999999999987</c:v>
                </c:pt>
                <c:pt idx="162">
                  <c:v>3.3749999999999987</c:v>
                </c:pt>
                <c:pt idx="163">
                  <c:v>3.3957999999999977</c:v>
                </c:pt>
                <c:pt idx="164">
                  <c:v>3.4166999999999823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3.687500000000016</c:v>
                </c:pt>
                <c:pt idx="178">
                  <c:v>3.7082999999999999</c:v>
                </c:pt>
                <c:pt idx="179">
                  <c:v>3.7292000000000001</c:v>
                </c:pt>
                <c:pt idx="180">
                  <c:v>3.75</c:v>
                </c:pt>
                <c:pt idx="181">
                  <c:v>3.7707999999999999</c:v>
                </c:pt>
                <c:pt idx="182">
                  <c:v>3.7917000000000001</c:v>
                </c:pt>
                <c:pt idx="183">
                  <c:v>3.8124999999999805</c:v>
                </c:pt>
                <c:pt idx="184">
                  <c:v>3.8332999999999977</c:v>
                </c:pt>
                <c:pt idx="185">
                  <c:v>3.8541999999999987</c:v>
                </c:pt>
                <c:pt idx="186">
                  <c:v>3.8749999999999987</c:v>
                </c:pt>
                <c:pt idx="187">
                  <c:v>3.8957999999999977</c:v>
                </c:pt>
                <c:pt idx="188">
                  <c:v>3.9166999999999823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4.1249999999999671</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4.4792000000000414</c:v>
                </c:pt>
                <c:pt idx="216">
                  <c:v>4.5</c:v>
                </c:pt>
                <c:pt idx="217">
                  <c:v>4.5207999999999995</c:v>
                </c:pt>
                <c:pt idx="218">
                  <c:v>4.5417000000000014</c:v>
                </c:pt>
                <c:pt idx="219">
                  <c:v>4.5624999999999956</c:v>
                </c:pt>
                <c:pt idx="220">
                  <c:v>4.5833000000000004</c:v>
                </c:pt>
                <c:pt idx="221">
                  <c:v>4.6041999999999845</c:v>
                </c:pt>
                <c:pt idx="222">
                  <c:v>4.6249999999999671</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4.9792000000000414</c:v>
                </c:pt>
                <c:pt idx="240">
                  <c:v>5</c:v>
                </c:pt>
                <c:pt idx="241">
                  <c:v>5.0207999999999995</c:v>
                </c:pt>
                <c:pt idx="242">
                  <c:v>5.0417000000000014</c:v>
                </c:pt>
                <c:pt idx="243">
                  <c:v>5.0624999999999956</c:v>
                </c:pt>
                <c:pt idx="244">
                  <c:v>5.0833000000000004</c:v>
                </c:pt>
                <c:pt idx="245">
                  <c:v>5.1041999999999845</c:v>
                </c:pt>
                <c:pt idx="246">
                  <c:v>5.1249999999999671</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5.4792000000000414</c:v>
                </c:pt>
                <c:pt idx="264">
                  <c:v>5.5</c:v>
                </c:pt>
                <c:pt idx="265">
                  <c:v>5.5207999999999995</c:v>
                </c:pt>
                <c:pt idx="266">
                  <c:v>5.5417000000000014</c:v>
                </c:pt>
                <c:pt idx="267">
                  <c:v>5.5624999999999956</c:v>
                </c:pt>
                <c:pt idx="268">
                  <c:v>5.5833000000000004</c:v>
                </c:pt>
                <c:pt idx="269">
                  <c:v>5.6041999999999845</c:v>
                </c:pt>
                <c:pt idx="270">
                  <c:v>5.6249999999999671</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5.9792000000000414</c:v>
                </c:pt>
                <c:pt idx="288">
                  <c:v>6</c:v>
                </c:pt>
              </c:numCache>
            </c:numRef>
          </c:xVal>
          <c:yVal>
            <c:numRef>
              <c:f>Sheet1!$D$2:$D$290</c:f>
              <c:numCache>
                <c:formatCode>General</c:formatCode>
                <c:ptCount val="289"/>
                <c:pt idx="0">
                  <c:v>100</c:v>
                </c:pt>
                <c:pt idx="1">
                  <c:v>100</c:v>
                </c:pt>
                <c:pt idx="2">
                  <c:v>100</c:v>
                </c:pt>
                <c:pt idx="3">
                  <c:v>100</c:v>
                </c:pt>
                <c:pt idx="4">
                  <c:v>100</c:v>
                </c:pt>
                <c:pt idx="5">
                  <c:v>100</c:v>
                </c:pt>
                <c:pt idx="6">
                  <c:v>98.765000000000001</c:v>
                </c:pt>
                <c:pt idx="7">
                  <c:v>98.765000000000001</c:v>
                </c:pt>
                <c:pt idx="8">
                  <c:v>98.765000000000001</c:v>
                </c:pt>
                <c:pt idx="9">
                  <c:v>98.765000000000001</c:v>
                </c:pt>
                <c:pt idx="10">
                  <c:v>98.765000000000001</c:v>
                </c:pt>
                <c:pt idx="11">
                  <c:v>98.765000000000001</c:v>
                </c:pt>
                <c:pt idx="12">
                  <c:v>98.765000000000001</c:v>
                </c:pt>
                <c:pt idx="13">
                  <c:v>98.765000000000001</c:v>
                </c:pt>
                <c:pt idx="14">
                  <c:v>98.765000000000001</c:v>
                </c:pt>
                <c:pt idx="15">
                  <c:v>98.765000000000001</c:v>
                </c:pt>
                <c:pt idx="16">
                  <c:v>98.765000000000001</c:v>
                </c:pt>
                <c:pt idx="17">
                  <c:v>98.765000000000001</c:v>
                </c:pt>
                <c:pt idx="18">
                  <c:v>98.765000000000001</c:v>
                </c:pt>
                <c:pt idx="19">
                  <c:v>98.765000000000001</c:v>
                </c:pt>
                <c:pt idx="20">
                  <c:v>98.765000000000001</c:v>
                </c:pt>
                <c:pt idx="21">
                  <c:v>98.765000000000001</c:v>
                </c:pt>
                <c:pt idx="22">
                  <c:v>98.765000000000001</c:v>
                </c:pt>
                <c:pt idx="23">
                  <c:v>98.765000000000001</c:v>
                </c:pt>
                <c:pt idx="24">
                  <c:v>98.765000000000001</c:v>
                </c:pt>
                <c:pt idx="25">
                  <c:v>98.765000000000001</c:v>
                </c:pt>
                <c:pt idx="26">
                  <c:v>96.296000000000006</c:v>
                </c:pt>
                <c:pt idx="27">
                  <c:v>96.296000000000006</c:v>
                </c:pt>
                <c:pt idx="28">
                  <c:v>96.296000000000006</c:v>
                </c:pt>
                <c:pt idx="29">
                  <c:v>96.296000000000006</c:v>
                </c:pt>
                <c:pt idx="30">
                  <c:v>96.296000000000006</c:v>
                </c:pt>
                <c:pt idx="31">
                  <c:v>96.296000000000006</c:v>
                </c:pt>
                <c:pt idx="32">
                  <c:v>96.296000000000006</c:v>
                </c:pt>
                <c:pt idx="33">
                  <c:v>96.296000000000006</c:v>
                </c:pt>
                <c:pt idx="34">
                  <c:v>96.296000000000006</c:v>
                </c:pt>
                <c:pt idx="35">
                  <c:v>96.296000000000006</c:v>
                </c:pt>
                <c:pt idx="36">
                  <c:v>96.296000000000006</c:v>
                </c:pt>
                <c:pt idx="37">
                  <c:v>96.296000000000006</c:v>
                </c:pt>
                <c:pt idx="38">
                  <c:v>96.296000000000006</c:v>
                </c:pt>
                <c:pt idx="39">
                  <c:v>96.296000000000006</c:v>
                </c:pt>
                <c:pt idx="40">
                  <c:v>96.296000000000006</c:v>
                </c:pt>
                <c:pt idx="41">
                  <c:v>96.296000000000006</c:v>
                </c:pt>
                <c:pt idx="42">
                  <c:v>96.296000000000006</c:v>
                </c:pt>
                <c:pt idx="43">
                  <c:v>96.296000000000006</c:v>
                </c:pt>
                <c:pt idx="44">
                  <c:v>96.296000000000006</c:v>
                </c:pt>
                <c:pt idx="45">
                  <c:v>96.296000000000006</c:v>
                </c:pt>
                <c:pt idx="46">
                  <c:v>96.296000000000006</c:v>
                </c:pt>
                <c:pt idx="47">
                  <c:v>96.296000000000006</c:v>
                </c:pt>
                <c:pt idx="48">
                  <c:v>96.296000000000006</c:v>
                </c:pt>
                <c:pt idx="49">
                  <c:v>94.900999999999996</c:v>
                </c:pt>
                <c:pt idx="50">
                  <c:v>94.900999999999996</c:v>
                </c:pt>
                <c:pt idx="51">
                  <c:v>94.900999999999996</c:v>
                </c:pt>
                <c:pt idx="52">
                  <c:v>94.900999999999996</c:v>
                </c:pt>
                <c:pt idx="53">
                  <c:v>94.900999999999996</c:v>
                </c:pt>
                <c:pt idx="54">
                  <c:v>94.900999999999996</c:v>
                </c:pt>
                <c:pt idx="55">
                  <c:v>94.900999999999996</c:v>
                </c:pt>
                <c:pt idx="56">
                  <c:v>94.900999999999996</c:v>
                </c:pt>
                <c:pt idx="57">
                  <c:v>94.900999999999996</c:v>
                </c:pt>
                <c:pt idx="58">
                  <c:v>94.900999999999996</c:v>
                </c:pt>
                <c:pt idx="59">
                  <c:v>94.900999999999996</c:v>
                </c:pt>
                <c:pt idx="60">
                  <c:v>94.900999999999996</c:v>
                </c:pt>
                <c:pt idx="61">
                  <c:v>94.900999999999996</c:v>
                </c:pt>
                <c:pt idx="62">
                  <c:v>94.900999999999996</c:v>
                </c:pt>
                <c:pt idx="63">
                  <c:v>94.900999999999996</c:v>
                </c:pt>
                <c:pt idx="64">
                  <c:v>94.900999999999996</c:v>
                </c:pt>
                <c:pt idx="65">
                  <c:v>94.900999999999996</c:v>
                </c:pt>
                <c:pt idx="66">
                  <c:v>94.900999999999996</c:v>
                </c:pt>
                <c:pt idx="67">
                  <c:v>94.900999999999996</c:v>
                </c:pt>
                <c:pt idx="68">
                  <c:v>94.900999999999996</c:v>
                </c:pt>
                <c:pt idx="69">
                  <c:v>94.900999999999996</c:v>
                </c:pt>
                <c:pt idx="70">
                  <c:v>94.900999999999996</c:v>
                </c:pt>
                <c:pt idx="71">
                  <c:v>94.900999999999996</c:v>
                </c:pt>
                <c:pt idx="72">
                  <c:v>94.900999999999996</c:v>
                </c:pt>
                <c:pt idx="73">
                  <c:v>94.900999999999996</c:v>
                </c:pt>
                <c:pt idx="74">
                  <c:v>94.900999999999996</c:v>
                </c:pt>
                <c:pt idx="75">
                  <c:v>94.900999999999996</c:v>
                </c:pt>
                <c:pt idx="76">
                  <c:v>94.900999999999996</c:v>
                </c:pt>
                <c:pt idx="77">
                  <c:v>94.900999999999996</c:v>
                </c:pt>
                <c:pt idx="78">
                  <c:v>94.900999999999996</c:v>
                </c:pt>
                <c:pt idx="79">
                  <c:v>93.394000000000005</c:v>
                </c:pt>
                <c:pt idx="80">
                  <c:v>93.394000000000005</c:v>
                </c:pt>
                <c:pt idx="81">
                  <c:v>93.394000000000005</c:v>
                </c:pt>
                <c:pt idx="82">
                  <c:v>93.394000000000005</c:v>
                </c:pt>
                <c:pt idx="83">
                  <c:v>93.394000000000005</c:v>
                </c:pt>
                <c:pt idx="84">
                  <c:v>93.394000000000005</c:v>
                </c:pt>
                <c:pt idx="85">
                  <c:v>93.394000000000005</c:v>
                </c:pt>
                <c:pt idx="86">
                  <c:v>93.394000000000005</c:v>
                </c:pt>
                <c:pt idx="87">
                  <c:v>93.394000000000005</c:v>
                </c:pt>
                <c:pt idx="88">
                  <c:v>93.394000000000005</c:v>
                </c:pt>
                <c:pt idx="89">
                  <c:v>93.394000000000005</c:v>
                </c:pt>
                <c:pt idx="90">
                  <c:v>93.394000000000005</c:v>
                </c:pt>
                <c:pt idx="91">
                  <c:v>93.394000000000005</c:v>
                </c:pt>
                <c:pt idx="92">
                  <c:v>93.394000000000005</c:v>
                </c:pt>
                <c:pt idx="93">
                  <c:v>93.394000000000005</c:v>
                </c:pt>
                <c:pt idx="94">
                  <c:v>93.394000000000005</c:v>
                </c:pt>
                <c:pt idx="95">
                  <c:v>93.394000000000005</c:v>
                </c:pt>
                <c:pt idx="96">
                  <c:v>93.394000000000005</c:v>
                </c:pt>
                <c:pt idx="97">
                  <c:v>93.394000000000005</c:v>
                </c:pt>
                <c:pt idx="98">
                  <c:v>93.394000000000005</c:v>
                </c:pt>
                <c:pt idx="99">
                  <c:v>93.394000000000005</c:v>
                </c:pt>
                <c:pt idx="100">
                  <c:v>93.394000000000005</c:v>
                </c:pt>
                <c:pt idx="101">
                  <c:v>93.394000000000005</c:v>
                </c:pt>
                <c:pt idx="102">
                  <c:v>93.394000000000005</c:v>
                </c:pt>
                <c:pt idx="103">
                  <c:v>93.394000000000005</c:v>
                </c:pt>
                <c:pt idx="104">
                  <c:v>93.394000000000005</c:v>
                </c:pt>
                <c:pt idx="105">
                  <c:v>93.394000000000005</c:v>
                </c:pt>
                <c:pt idx="106">
                  <c:v>93.394000000000005</c:v>
                </c:pt>
                <c:pt idx="107">
                  <c:v>93.394000000000005</c:v>
                </c:pt>
                <c:pt idx="108">
                  <c:v>93.394000000000005</c:v>
                </c:pt>
                <c:pt idx="109">
                  <c:v>93.394000000000005</c:v>
                </c:pt>
                <c:pt idx="110">
                  <c:v>93.394000000000005</c:v>
                </c:pt>
                <c:pt idx="111">
                  <c:v>93.394000000000005</c:v>
                </c:pt>
                <c:pt idx="112">
                  <c:v>93.394000000000005</c:v>
                </c:pt>
                <c:pt idx="113">
                  <c:v>93.394000000000005</c:v>
                </c:pt>
                <c:pt idx="114">
                  <c:v>93.394000000000005</c:v>
                </c:pt>
                <c:pt idx="115">
                  <c:v>93.394000000000005</c:v>
                </c:pt>
                <c:pt idx="116">
                  <c:v>93.394000000000005</c:v>
                </c:pt>
                <c:pt idx="117">
                  <c:v>93.394000000000005</c:v>
                </c:pt>
                <c:pt idx="118">
                  <c:v>93.394000000000005</c:v>
                </c:pt>
                <c:pt idx="119">
                  <c:v>93.394000000000005</c:v>
                </c:pt>
                <c:pt idx="120">
                  <c:v>93.394000000000005</c:v>
                </c:pt>
                <c:pt idx="121">
                  <c:v>93.394000000000005</c:v>
                </c:pt>
                <c:pt idx="122">
                  <c:v>93.394000000000005</c:v>
                </c:pt>
                <c:pt idx="123">
                  <c:v>93.394000000000005</c:v>
                </c:pt>
                <c:pt idx="124">
                  <c:v>93.394000000000005</c:v>
                </c:pt>
                <c:pt idx="125">
                  <c:v>93.394000000000005</c:v>
                </c:pt>
                <c:pt idx="126">
                  <c:v>93.394000000000005</c:v>
                </c:pt>
                <c:pt idx="127">
                  <c:v>93.394000000000005</c:v>
                </c:pt>
                <c:pt idx="128">
                  <c:v>93.394000000000005</c:v>
                </c:pt>
                <c:pt idx="129">
                  <c:v>93.394000000000005</c:v>
                </c:pt>
                <c:pt idx="130">
                  <c:v>93.394000000000005</c:v>
                </c:pt>
                <c:pt idx="131">
                  <c:v>93.394000000000005</c:v>
                </c:pt>
                <c:pt idx="132">
                  <c:v>93.394000000000005</c:v>
                </c:pt>
                <c:pt idx="133">
                  <c:v>93.394000000000005</c:v>
                </c:pt>
                <c:pt idx="134">
                  <c:v>93.394000000000005</c:v>
                </c:pt>
                <c:pt idx="135">
                  <c:v>93.394000000000005</c:v>
                </c:pt>
                <c:pt idx="136">
                  <c:v>91.364000000000004</c:v>
                </c:pt>
                <c:pt idx="137">
                  <c:v>91.364000000000004</c:v>
                </c:pt>
                <c:pt idx="138">
                  <c:v>91.364000000000004</c:v>
                </c:pt>
                <c:pt idx="139">
                  <c:v>91.364000000000004</c:v>
                </c:pt>
                <c:pt idx="140">
                  <c:v>91.364000000000004</c:v>
                </c:pt>
                <c:pt idx="141">
                  <c:v>91.364000000000004</c:v>
                </c:pt>
                <c:pt idx="142">
                  <c:v>91.364000000000004</c:v>
                </c:pt>
                <c:pt idx="143">
                  <c:v>91.364000000000004</c:v>
                </c:pt>
                <c:pt idx="144">
                  <c:v>91.364000000000004</c:v>
                </c:pt>
                <c:pt idx="145">
                  <c:v>91.364000000000004</c:v>
                </c:pt>
                <c:pt idx="146">
                  <c:v>91.364000000000004</c:v>
                </c:pt>
                <c:pt idx="147">
                  <c:v>91.364000000000004</c:v>
                </c:pt>
                <c:pt idx="148">
                  <c:v>91.364000000000004</c:v>
                </c:pt>
                <c:pt idx="149">
                  <c:v>91.364000000000004</c:v>
                </c:pt>
                <c:pt idx="150">
                  <c:v>91.364000000000004</c:v>
                </c:pt>
                <c:pt idx="151">
                  <c:v>91.364000000000004</c:v>
                </c:pt>
                <c:pt idx="152">
                  <c:v>91.364000000000004</c:v>
                </c:pt>
                <c:pt idx="153">
                  <c:v>91.364000000000004</c:v>
                </c:pt>
                <c:pt idx="154">
                  <c:v>89.08</c:v>
                </c:pt>
                <c:pt idx="155">
                  <c:v>89.08</c:v>
                </c:pt>
                <c:pt idx="156">
                  <c:v>89.08</c:v>
                </c:pt>
                <c:pt idx="157">
                  <c:v>89.08</c:v>
                </c:pt>
                <c:pt idx="158">
                  <c:v>89.08</c:v>
                </c:pt>
                <c:pt idx="159">
                  <c:v>89.08</c:v>
                </c:pt>
                <c:pt idx="160">
                  <c:v>89.08</c:v>
                </c:pt>
                <c:pt idx="161">
                  <c:v>89.08</c:v>
                </c:pt>
                <c:pt idx="162">
                  <c:v>89.08</c:v>
                </c:pt>
                <c:pt idx="163">
                  <c:v>89.08</c:v>
                </c:pt>
                <c:pt idx="164">
                  <c:v>89.08</c:v>
                </c:pt>
                <c:pt idx="165">
                  <c:v>89.08</c:v>
                </c:pt>
                <c:pt idx="166">
                  <c:v>89.08</c:v>
                </c:pt>
                <c:pt idx="167">
                  <c:v>89.08</c:v>
                </c:pt>
                <c:pt idx="168">
                  <c:v>89.08</c:v>
                </c:pt>
                <c:pt idx="169">
                  <c:v>89.08</c:v>
                </c:pt>
                <c:pt idx="170">
                  <c:v>89.08</c:v>
                </c:pt>
                <c:pt idx="171">
                  <c:v>89.08</c:v>
                </c:pt>
                <c:pt idx="172">
                  <c:v>89.08</c:v>
                </c:pt>
                <c:pt idx="173">
                  <c:v>89.08</c:v>
                </c:pt>
                <c:pt idx="174">
                  <c:v>89.08</c:v>
                </c:pt>
                <c:pt idx="175">
                  <c:v>89.08</c:v>
                </c:pt>
                <c:pt idx="176">
                  <c:v>89.08</c:v>
                </c:pt>
                <c:pt idx="177">
                  <c:v>89.08</c:v>
                </c:pt>
                <c:pt idx="178">
                  <c:v>89.08</c:v>
                </c:pt>
                <c:pt idx="179">
                  <c:v>89.08</c:v>
                </c:pt>
                <c:pt idx="180">
                  <c:v>89.08</c:v>
                </c:pt>
                <c:pt idx="181">
                  <c:v>89.08</c:v>
                </c:pt>
                <c:pt idx="182">
                  <c:v>89.08</c:v>
                </c:pt>
                <c:pt idx="183">
                  <c:v>89.08</c:v>
                </c:pt>
                <c:pt idx="184">
                  <c:v>89.08</c:v>
                </c:pt>
                <c:pt idx="185">
                  <c:v>89.08</c:v>
                </c:pt>
                <c:pt idx="186">
                  <c:v>86.671999999999983</c:v>
                </c:pt>
                <c:pt idx="187">
                  <c:v>86.671999999999983</c:v>
                </c:pt>
                <c:pt idx="188">
                  <c:v>86.671999999999983</c:v>
                </c:pt>
                <c:pt idx="189">
                  <c:v>86.671999999999983</c:v>
                </c:pt>
                <c:pt idx="190">
                  <c:v>86.671999999999983</c:v>
                </c:pt>
                <c:pt idx="191">
                  <c:v>86.671999999999983</c:v>
                </c:pt>
                <c:pt idx="192">
                  <c:v>86.671999999999983</c:v>
                </c:pt>
                <c:pt idx="193">
                  <c:v>86.671999999999983</c:v>
                </c:pt>
                <c:pt idx="194">
                  <c:v>86.671999999999983</c:v>
                </c:pt>
                <c:pt idx="195">
                  <c:v>86.671999999999983</c:v>
                </c:pt>
                <c:pt idx="196">
                  <c:v>86.671999999999983</c:v>
                </c:pt>
                <c:pt idx="197">
                  <c:v>86.671999999999983</c:v>
                </c:pt>
                <c:pt idx="198">
                  <c:v>86.671999999999983</c:v>
                </c:pt>
                <c:pt idx="199">
                  <c:v>86.671999999999983</c:v>
                </c:pt>
                <c:pt idx="200">
                  <c:v>86.671999999999983</c:v>
                </c:pt>
                <c:pt idx="201">
                  <c:v>86.671999999999983</c:v>
                </c:pt>
                <c:pt idx="202">
                  <c:v>86.671999999999983</c:v>
                </c:pt>
                <c:pt idx="203">
                  <c:v>86.671999999999983</c:v>
                </c:pt>
                <c:pt idx="204">
                  <c:v>86.671999999999983</c:v>
                </c:pt>
                <c:pt idx="205">
                  <c:v>86.671999999999983</c:v>
                </c:pt>
                <c:pt idx="206">
                  <c:v>86.671999999999983</c:v>
                </c:pt>
                <c:pt idx="207">
                  <c:v>86.671999999999983</c:v>
                </c:pt>
                <c:pt idx="208">
                  <c:v>86.671999999999983</c:v>
                </c:pt>
                <c:pt idx="209">
                  <c:v>86.671999999999983</c:v>
                </c:pt>
                <c:pt idx="210">
                  <c:v>86.671999999999983</c:v>
                </c:pt>
                <c:pt idx="211">
                  <c:v>86.671999999999983</c:v>
                </c:pt>
                <c:pt idx="212">
                  <c:v>86.671999999999983</c:v>
                </c:pt>
                <c:pt idx="213">
                  <c:v>86.671999999999983</c:v>
                </c:pt>
                <c:pt idx="214">
                  <c:v>86.671999999999983</c:v>
                </c:pt>
                <c:pt idx="215">
                  <c:v>86.671999999999983</c:v>
                </c:pt>
                <c:pt idx="216">
                  <c:v>86.671999999999983</c:v>
                </c:pt>
                <c:pt idx="217">
                  <c:v>86.671999999999983</c:v>
                </c:pt>
                <c:pt idx="218">
                  <c:v>86.671999999999983</c:v>
                </c:pt>
                <c:pt idx="219">
                  <c:v>86.671999999999983</c:v>
                </c:pt>
                <c:pt idx="220">
                  <c:v>86.671999999999983</c:v>
                </c:pt>
                <c:pt idx="221">
                  <c:v>86.671999999999983</c:v>
                </c:pt>
                <c:pt idx="222">
                  <c:v>86.671999999999983</c:v>
                </c:pt>
                <c:pt idx="223">
                  <c:v>86.671999999999983</c:v>
                </c:pt>
                <c:pt idx="224">
                  <c:v>86.671999999999983</c:v>
                </c:pt>
                <c:pt idx="225">
                  <c:v>86.671999999999983</c:v>
                </c:pt>
                <c:pt idx="226">
                  <c:v>86.671999999999983</c:v>
                </c:pt>
                <c:pt idx="227">
                  <c:v>86.671999999999983</c:v>
                </c:pt>
                <c:pt idx="228">
                  <c:v>86.671999999999983</c:v>
                </c:pt>
                <c:pt idx="229">
                  <c:v>86.671999999999983</c:v>
                </c:pt>
                <c:pt idx="230">
                  <c:v>86.671999999999983</c:v>
                </c:pt>
                <c:pt idx="231">
                  <c:v>86.671999999999983</c:v>
                </c:pt>
                <c:pt idx="232">
                  <c:v>86.671999999999983</c:v>
                </c:pt>
                <c:pt idx="233">
                  <c:v>86.671999999999983</c:v>
                </c:pt>
                <c:pt idx="234">
                  <c:v>86.671999999999983</c:v>
                </c:pt>
                <c:pt idx="235">
                  <c:v>86.671999999999983</c:v>
                </c:pt>
                <c:pt idx="236">
                  <c:v>86.671999999999983</c:v>
                </c:pt>
                <c:pt idx="237">
                  <c:v>86.671999999999983</c:v>
                </c:pt>
                <c:pt idx="238">
                  <c:v>86.671999999999983</c:v>
                </c:pt>
                <c:pt idx="239">
                  <c:v>86.671999999999983</c:v>
                </c:pt>
                <c:pt idx="240">
                  <c:v>86.671999999999983</c:v>
                </c:pt>
                <c:pt idx="241">
                  <c:v>86.671999999999983</c:v>
                </c:pt>
                <c:pt idx="242">
                  <c:v>86.671999999999983</c:v>
                </c:pt>
                <c:pt idx="243">
                  <c:v>86.671999999999983</c:v>
                </c:pt>
                <c:pt idx="244">
                  <c:v>86.671999999999983</c:v>
                </c:pt>
                <c:pt idx="245">
                  <c:v>86.671999999999983</c:v>
                </c:pt>
                <c:pt idx="246">
                  <c:v>86.671999999999983</c:v>
                </c:pt>
                <c:pt idx="247">
                  <c:v>86.671999999999983</c:v>
                </c:pt>
                <c:pt idx="248">
                  <c:v>86.671999999999983</c:v>
                </c:pt>
                <c:pt idx="249">
                  <c:v>86.671999999999983</c:v>
                </c:pt>
                <c:pt idx="250">
                  <c:v>86.671999999999983</c:v>
                </c:pt>
                <c:pt idx="251">
                  <c:v>86.671999999999983</c:v>
                </c:pt>
                <c:pt idx="252">
                  <c:v>86.671999999999983</c:v>
                </c:pt>
                <c:pt idx="253">
                  <c:v>86.671999999999983</c:v>
                </c:pt>
                <c:pt idx="254">
                  <c:v>86.671999999999983</c:v>
                </c:pt>
                <c:pt idx="255">
                  <c:v>86.671999999999983</c:v>
                </c:pt>
                <c:pt idx="256">
                  <c:v>86.671999999999983</c:v>
                </c:pt>
                <c:pt idx="257">
                  <c:v>86.671999999999983</c:v>
                </c:pt>
                <c:pt idx="258">
                  <c:v>86.671999999999983</c:v>
                </c:pt>
                <c:pt idx="259">
                  <c:v>86.671999999999983</c:v>
                </c:pt>
                <c:pt idx="260">
                  <c:v>86.671999999999983</c:v>
                </c:pt>
                <c:pt idx="261">
                  <c:v>86.671999999999983</c:v>
                </c:pt>
                <c:pt idx="262">
                  <c:v>86.671999999999983</c:v>
                </c:pt>
                <c:pt idx="263">
                  <c:v>86.671999999999983</c:v>
                </c:pt>
                <c:pt idx="264">
                  <c:v>86.671999999999983</c:v>
                </c:pt>
                <c:pt idx="265">
                  <c:v>86.671999999999983</c:v>
                </c:pt>
                <c:pt idx="266">
                  <c:v>86.671999999999983</c:v>
                </c:pt>
                <c:pt idx="267">
                  <c:v>86.671999999999983</c:v>
                </c:pt>
                <c:pt idx="268">
                  <c:v>86.671999999999983</c:v>
                </c:pt>
                <c:pt idx="269">
                  <c:v>86.671999999999983</c:v>
                </c:pt>
                <c:pt idx="270">
                  <c:v>86.671999999999983</c:v>
                </c:pt>
                <c:pt idx="271">
                  <c:v>86.671999999999983</c:v>
                </c:pt>
                <c:pt idx="272">
                  <c:v>86.671999999999983</c:v>
                </c:pt>
                <c:pt idx="273">
                  <c:v>86.671999999999983</c:v>
                </c:pt>
                <c:pt idx="274">
                  <c:v>86.671999999999983</c:v>
                </c:pt>
                <c:pt idx="275">
                  <c:v>86.671999999999983</c:v>
                </c:pt>
                <c:pt idx="276">
                  <c:v>86.671999999999983</c:v>
                </c:pt>
                <c:pt idx="277">
                  <c:v>86.671999999999983</c:v>
                </c:pt>
                <c:pt idx="278">
                  <c:v>86.671999999999983</c:v>
                </c:pt>
                <c:pt idx="279">
                  <c:v>86.671999999999983</c:v>
                </c:pt>
                <c:pt idx="280">
                  <c:v>86.671999999999983</c:v>
                </c:pt>
                <c:pt idx="281">
                  <c:v>86.671999999999983</c:v>
                </c:pt>
                <c:pt idx="282">
                  <c:v>86.671999999999983</c:v>
                </c:pt>
                <c:pt idx="283">
                  <c:v>86.671999999999983</c:v>
                </c:pt>
                <c:pt idx="284">
                  <c:v>86.671999999999983</c:v>
                </c:pt>
                <c:pt idx="285">
                  <c:v>86.671999999999983</c:v>
                </c:pt>
                <c:pt idx="286">
                  <c:v>86.671999999999983</c:v>
                </c:pt>
                <c:pt idx="287">
                  <c:v>86.671999999999983</c:v>
                </c:pt>
                <c:pt idx="288">
                  <c:v>86.671999999999983</c:v>
                </c:pt>
              </c:numCache>
            </c:numRef>
          </c:yVal>
        </c:ser>
        <c:axId val="216251392"/>
        <c:axId val="216585344"/>
      </c:scatterChart>
      <c:valAx>
        <c:axId val="216251392"/>
        <c:scaling>
          <c:orientation val="minMax"/>
          <c:max val="6"/>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6585344"/>
        <c:crosses val="autoZero"/>
        <c:crossBetween val="midCat"/>
        <c:majorUnit val="1"/>
      </c:valAx>
      <c:valAx>
        <c:axId val="21658534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6251392"/>
        <c:crosses val="autoZero"/>
        <c:crossBetween val="midCat"/>
        <c:majorUnit val="10"/>
      </c:valAx>
      <c:spPr>
        <a:solidFill>
          <a:schemeClr val="bg2"/>
        </a:solidFill>
        <a:ln>
          <a:solidFill>
            <a:schemeClr val="tx1"/>
          </a:solidFill>
        </a:ln>
      </c:spPr>
    </c:plotArea>
    <c:legend>
      <c:legendPos val="r"/>
      <c:layout>
        <c:manualLayout>
          <c:xMode val="edge"/>
          <c:yMode val="edge"/>
          <c:x val="0.12372413072259886"/>
          <c:y val="0.58011070188807046"/>
          <c:w val="0.3617699115044275"/>
          <c:h val="0.25242401151469313"/>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stacked"/>
        <c:ser>
          <c:idx val="0"/>
          <c:order val="0"/>
          <c:tx>
            <c:strRef>
              <c:f>Sheet1!$B$1</c:f>
              <c:strCache>
                <c:ptCount val="1"/>
                <c:pt idx="0">
                  <c:v>Number</c:v>
                </c:pt>
              </c:strCache>
            </c:strRef>
          </c:tx>
          <c:spPr>
            <a:gradFill flip="none" rotWithShape="1">
              <a:gsLst>
                <a:gs pos="0">
                  <a:srgbClr val="208C03"/>
                </a:gs>
                <a:gs pos="50000">
                  <a:srgbClr val="20F703"/>
                </a:gs>
                <a:gs pos="100000">
                  <a:srgbClr val="208C03"/>
                </a:gs>
              </a:gsLst>
              <a:lin ang="10800000" scaled="1"/>
              <a:tileRect/>
            </a:gradFill>
          </c:spPr>
          <c:cat>
            <c:numRef>
              <c:f>Sheet1!$A$2:$A$19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Sheet1!$B$2:$B$19</c:f>
              <c:numCache>
                <c:formatCode>General</c:formatCode>
                <c:ptCount val="18"/>
                <c:pt idx="0">
                  <c:v>1257</c:v>
                </c:pt>
                <c:pt idx="1">
                  <c:v>437</c:v>
                </c:pt>
                <c:pt idx="2">
                  <c:v>273</c:v>
                </c:pt>
                <c:pt idx="3">
                  <c:v>207</c:v>
                </c:pt>
                <c:pt idx="4">
                  <c:v>164</c:v>
                </c:pt>
                <c:pt idx="5">
                  <c:v>139</c:v>
                </c:pt>
                <c:pt idx="6">
                  <c:v>132</c:v>
                </c:pt>
                <c:pt idx="7">
                  <c:v>155</c:v>
                </c:pt>
                <c:pt idx="8">
                  <c:v>164</c:v>
                </c:pt>
                <c:pt idx="9">
                  <c:v>153</c:v>
                </c:pt>
                <c:pt idx="10">
                  <c:v>181</c:v>
                </c:pt>
                <c:pt idx="11">
                  <c:v>206</c:v>
                </c:pt>
                <c:pt idx="12">
                  <c:v>255</c:v>
                </c:pt>
                <c:pt idx="13">
                  <c:v>295</c:v>
                </c:pt>
                <c:pt idx="14">
                  <c:v>355</c:v>
                </c:pt>
                <c:pt idx="15">
                  <c:v>331</c:v>
                </c:pt>
                <c:pt idx="16">
                  <c:v>363</c:v>
                </c:pt>
                <c:pt idx="17">
                  <c:v>285</c:v>
                </c:pt>
              </c:numCache>
            </c:numRef>
          </c:val>
        </c:ser>
        <c:gapWidth val="25"/>
        <c:overlap val="100"/>
        <c:axId val="160376704"/>
        <c:axId val="161091584"/>
      </c:barChart>
      <c:catAx>
        <c:axId val="160376704"/>
        <c:scaling>
          <c:orientation val="minMax"/>
        </c:scaling>
        <c:axPos val="b"/>
        <c:title>
          <c:tx>
            <c:rich>
              <a:bodyPr/>
              <a:lstStyle/>
              <a:p>
                <a:pPr>
                  <a:defRPr sz="1700"/>
                </a:pPr>
                <a:r>
                  <a:rPr lang="en-US" sz="1700" dirty="0" smtClean="0"/>
                  <a:t>Recipient Age (Years)</a:t>
                </a:r>
                <a:endParaRPr lang="en-US" sz="1700" dirty="0"/>
              </a:p>
            </c:rich>
          </c:tx>
          <c:layout/>
        </c:title>
        <c:numFmt formatCode="General" sourceLinked="1"/>
        <c:tickLblPos val="nextTo"/>
        <c:txPr>
          <a:bodyPr rot="0"/>
          <a:lstStyle/>
          <a:p>
            <a:pPr>
              <a:defRPr sz="1500" b="1"/>
            </a:pPr>
            <a:endParaRPr lang="en-US"/>
          </a:p>
        </c:txPr>
        <c:crossAx val="161091584"/>
        <c:crosses val="autoZero"/>
        <c:auto val="1"/>
        <c:lblAlgn val="ctr"/>
        <c:lblOffset val="100"/>
        <c:tickLblSkip val="1"/>
      </c:catAx>
      <c:valAx>
        <c:axId val="161091584"/>
        <c:scaling>
          <c:orientation val="minMax"/>
        </c:scaling>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title>
        <c:numFmt formatCode="#,##0" sourceLinked="0"/>
        <c:tickLblPos val="nextTo"/>
        <c:txPr>
          <a:bodyPr/>
          <a:lstStyle/>
          <a:p>
            <a:pPr>
              <a:defRPr sz="1500" b="1"/>
            </a:pPr>
            <a:endParaRPr lang="en-US"/>
          </a:p>
        </c:txPr>
        <c:crossAx val="160376704"/>
        <c:crosses val="autoZero"/>
        <c:crossBetween val="between"/>
      </c:valAx>
      <c:spPr>
        <a:solidFill>
          <a:schemeClr val="bg2"/>
        </a:solidFill>
        <a:ln>
          <a:solidFill>
            <a:schemeClr val="tx1"/>
          </a:solidFill>
        </a:ln>
      </c:spPr>
    </c:plotArea>
    <c:plotVisOnly val="1"/>
  </c:chart>
  <c:txPr>
    <a:bodyPr/>
    <a:lstStyle/>
    <a:p>
      <a:pPr>
        <a:defRPr sz="1800"/>
      </a:pPr>
      <a:endParaRPr lang="en-US"/>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No induction (N = 604)</c:v>
                </c:pt>
              </c:strCache>
            </c:strRef>
          </c:tx>
          <c:spPr>
            <a:ln w="41275">
              <a:solidFill>
                <a:srgbClr val="00FF00"/>
              </a:solidFill>
            </a:ln>
          </c:spPr>
          <c:marker>
            <c:symbol val="none"/>
          </c:marker>
          <c:xVal>
            <c:numRef>
              <c:f>Sheet1!$A$2:$A$338</c:f>
              <c:numCache>
                <c:formatCode>General</c:formatCode>
                <c:ptCount val="337"/>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0.31250000000000161</c:v>
                </c:pt>
                <c:pt idx="16">
                  <c:v>0.33330000000000287</c:v>
                </c:pt>
                <c:pt idx="17">
                  <c:v>0.35420000000000001</c:v>
                </c:pt>
                <c:pt idx="18">
                  <c:v>0.37500000000000161</c:v>
                </c:pt>
                <c:pt idx="19">
                  <c:v>0.39580000000000287</c:v>
                </c:pt>
                <c:pt idx="20">
                  <c:v>0.41670000000000001</c:v>
                </c:pt>
                <c:pt idx="21">
                  <c:v>0.43750000000000161</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0.62500000000000333</c:v>
                </c:pt>
                <c:pt idx="31">
                  <c:v>0.64580000000000415</c:v>
                </c:pt>
                <c:pt idx="32">
                  <c:v>0.66670000000000484</c:v>
                </c:pt>
                <c:pt idx="33">
                  <c:v>0.6875</c:v>
                </c:pt>
                <c:pt idx="34">
                  <c:v>0.70830000000000004</c:v>
                </c:pt>
                <c:pt idx="35">
                  <c:v>0.72920000000000063</c:v>
                </c:pt>
                <c:pt idx="36">
                  <c:v>0.75000000000000333</c:v>
                </c:pt>
                <c:pt idx="37">
                  <c:v>0.77080000000000415</c:v>
                </c:pt>
                <c:pt idx="38">
                  <c:v>0.79170000000000063</c:v>
                </c:pt>
                <c:pt idx="39">
                  <c:v>0.8125</c:v>
                </c:pt>
                <c:pt idx="40">
                  <c:v>0.83330000000000004</c:v>
                </c:pt>
                <c:pt idx="41">
                  <c:v>0.85420000000000063</c:v>
                </c:pt>
                <c:pt idx="42">
                  <c:v>0.87500000000000333</c:v>
                </c:pt>
                <c:pt idx="43">
                  <c:v>0.89580000000000004</c:v>
                </c:pt>
                <c:pt idx="44">
                  <c:v>0.91670000000000063</c:v>
                </c:pt>
                <c:pt idx="45">
                  <c:v>0.9375</c:v>
                </c:pt>
                <c:pt idx="46">
                  <c:v>0.95830000000000004</c:v>
                </c:pt>
                <c:pt idx="47">
                  <c:v>0.97920000000000063</c:v>
                </c:pt>
                <c:pt idx="48">
                  <c:v>1</c:v>
                </c:pt>
                <c:pt idx="49">
                  <c:v>1.0207999999999935</c:v>
                </c:pt>
                <c:pt idx="50">
                  <c:v>1.0416999999999919</c:v>
                </c:pt>
                <c:pt idx="51">
                  <c:v>1.0625</c:v>
                </c:pt>
                <c:pt idx="52">
                  <c:v>1.0832999999999935</c:v>
                </c:pt>
                <c:pt idx="53">
                  <c:v>1.1042000000000001</c:v>
                </c:pt>
                <c:pt idx="54">
                  <c:v>1.125</c:v>
                </c:pt>
                <c:pt idx="55">
                  <c:v>1.1457999999999935</c:v>
                </c:pt>
                <c:pt idx="56">
                  <c:v>1.1667000000000001</c:v>
                </c:pt>
                <c:pt idx="57">
                  <c:v>1.1875</c:v>
                </c:pt>
                <c:pt idx="58">
                  <c:v>1.2082999999999935</c:v>
                </c:pt>
                <c:pt idx="59">
                  <c:v>1.2291999999999919</c:v>
                </c:pt>
                <c:pt idx="60">
                  <c:v>1.25</c:v>
                </c:pt>
                <c:pt idx="61">
                  <c:v>1.2707999999999935</c:v>
                </c:pt>
                <c:pt idx="62">
                  <c:v>1.2916999999999919</c:v>
                </c:pt>
                <c:pt idx="63">
                  <c:v>1.3125</c:v>
                </c:pt>
                <c:pt idx="64">
                  <c:v>1.3332999999999935</c:v>
                </c:pt>
                <c:pt idx="65">
                  <c:v>1.3542000000000001</c:v>
                </c:pt>
                <c:pt idx="66">
                  <c:v>1.375</c:v>
                </c:pt>
                <c:pt idx="67">
                  <c:v>1.3957999999999935</c:v>
                </c:pt>
                <c:pt idx="68">
                  <c:v>1.4166999999999919</c:v>
                </c:pt>
                <c:pt idx="69">
                  <c:v>1.4374999999999889</c:v>
                </c:pt>
                <c:pt idx="70">
                  <c:v>1.4582999999999935</c:v>
                </c:pt>
                <c:pt idx="71">
                  <c:v>1.4791999999999919</c:v>
                </c:pt>
                <c:pt idx="72">
                  <c:v>1.5</c:v>
                </c:pt>
                <c:pt idx="73">
                  <c:v>1.5207999999999935</c:v>
                </c:pt>
                <c:pt idx="74">
                  <c:v>1.5416999999999919</c:v>
                </c:pt>
                <c:pt idx="75">
                  <c:v>1.5625</c:v>
                </c:pt>
                <c:pt idx="76">
                  <c:v>1.5832999999999935</c:v>
                </c:pt>
                <c:pt idx="77">
                  <c:v>1.6042000000000001</c:v>
                </c:pt>
                <c:pt idx="78">
                  <c:v>1.625</c:v>
                </c:pt>
                <c:pt idx="79">
                  <c:v>1.6457999999999935</c:v>
                </c:pt>
                <c:pt idx="80">
                  <c:v>1.6667000000000001</c:v>
                </c:pt>
                <c:pt idx="81">
                  <c:v>1.6875</c:v>
                </c:pt>
                <c:pt idx="82">
                  <c:v>1.7082999999999935</c:v>
                </c:pt>
                <c:pt idx="83">
                  <c:v>1.7291999999999919</c:v>
                </c:pt>
                <c:pt idx="84">
                  <c:v>1.75</c:v>
                </c:pt>
                <c:pt idx="85">
                  <c:v>1.7707999999999935</c:v>
                </c:pt>
                <c:pt idx="86">
                  <c:v>1.7916999999999919</c:v>
                </c:pt>
                <c:pt idx="87">
                  <c:v>1.8125</c:v>
                </c:pt>
                <c:pt idx="88">
                  <c:v>1.8332999999999935</c:v>
                </c:pt>
                <c:pt idx="89">
                  <c:v>1.8542000000000001</c:v>
                </c:pt>
                <c:pt idx="90">
                  <c:v>1.875</c:v>
                </c:pt>
                <c:pt idx="91">
                  <c:v>1.8957999999999935</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2.187500000000016</c:v>
                </c:pt>
                <c:pt idx="106">
                  <c:v>2.2082999999999999</c:v>
                </c:pt>
                <c:pt idx="107">
                  <c:v>2.2292000000000001</c:v>
                </c:pt>
                <c:pt idx="108">
                  <c:v>2.25</c:v>
                </c:pt>
                <c:pt idx="109">
                  <c:v>2.2707999999999999</c:v>
                </c:pt>
                <c:pt idx="110">
                  <c:v>2.2917000000000001</c:v>
                </c:pt>
                <c:pt idx="111">
                  <c:v>2.3124999999999805</c:v>
                </c:pt>
                <c:pt idx="112">
                  <c:v>2.3332999999999977</c:v>
                </c:pt>
                <c:pt idx="113">
                  <c:v>2.3541999999999987</c:v>
                </c:pt>
                <c:pt idx="114">
                  <c:v>2.3749999999999987</c:v>
                </c:pt>
                <c:pt idx="115">
                  <c:v>2.3957999999999977</c:v>
                </c:pt>
                <c:pt idx="116">
                  <c:v>2.4166999999999823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2.687500000000016</c:v>
                </c:pt>
                <c:pt idx="130">
                  <c:v>2.7082999999999999</c:v>
                </c:pt>
                <c:pt idx="131">
                  <c:v>2.7292000000000001</c:v>
                </c:pt>
                <c:pt idx="132">
                  <c:v>2.75</c:v>
                </c:pt>
                <c:pt idx="133">
                  <c:v>2.7707999999999999</c:v>
                </c:pt>
                <c:pt idx="134">
                  <c:v>2.7917000000000001</c:v>
                </c:pt>
                <c:pt idx="135">
                  <c:v>2.8124999999999805</c:v>
                </c:pt>
                <c:pt idx="136">
                  <c:v>2.8332999999999977</c:v>
                </c:pt>
                <c:pt idx="137">
                  <c:v>2.8541999999999987</c:v>
                </c:pt>
                <c:pt idx="138">
                  <c:v>2.8749999999999987</c:v>
                </c:pt>
                <c:pt idx="139">
                  <c:v>2.8957999999999977</c:v>
                </c:pt>
                <c:pt idx="140">
                  <c:v>2.9166999999999823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3.187500000000016</c:v>
                </c:pt>
                <c:pt idx="154">
                  <c:v>3.2082999999999999</c:v>
                </c:pt>
                <c:pt idx="155">
                  <c:v>3.2292000000000001</c:v>
                </c:pt>
                <c:pt idx="156">
                  <c:v>3.25</c:v>
                </c:pt>
                <c:pt idx="157">
                  <c:v>3.2707999999999999</c:v>
                </c:pt>
                <c:pt idx="158">
                  <c:v>3.2917000000000001</c:v>
                </c:pt>
                <c:pt idx="159">
                  <c:v>3.3124999999999805</c:v>
                </c:pt>
                <c:pt idx="160">
                  <c:v>3.3332999999999977</c:v>
                </c:pt>
                <c:pt idx="161">
                  <c:v>3.3541999999999987</c:v>
                </c:pt>
                <c:pt idx="162">
                  <c:v>3.3749999999999987</c:v>
                </c:pt>
                <c:pt idx="163">
                  <c:v>3.3957999999999977</c:v>
                </c:pt>
                <c:pt idx="164">
                  <c:v>3.4166999999999823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3.687500000000016</c:v>
                </c:pt>
                <c:pt idx="178">
                  <c:v>3.7082999999999999</c:v>
                </c:pt>
                <c:pt idx="179">
                  <c:v>3.7292000000000001</c:v>
                </c:pt>
                <c:pt idx="180">
                  <c:v>3.75</c:v>
                </c:pt>
                <c:pt idx="181">
                  <c:v>3.7707999999999999</c:v>
                </c:pt>
                <c:pt idx="182">
                  <c:v>3.7917000000000001</c:v>
                </c:pt>
                <c:pt idx="183">
                  <c:v>3.8124999999999805</c:v>
                </c:pt>
                <c:pt idx="184">
                  <c:v>3.8332999999999977</c:v>
                </c:pt>
                <c:pt idx="185">
                  <c:v>3.8541999999999987</c:v>
                </c:pt>
                <c:pt idx="186">
                  <c:v>3.8749999999999987</c:v>
                </c:pt>
                <c:pt idx="187">
                  <c:v>3.8957999999999977</c:v>
                </c:pt>
                <c:pt idx="188">
                  <c:v>3.9166999999999823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4.1249999999999671</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4.4792000000000414</c:v>
                </c:pt>
                <c:pt idx="216">
                  <c:v>4.5</c:v>
                </c:pt>
                <c:pt idx="217">
                  <c:v>4.5207999999999995</c:v>
                </c:pt>
                <c:pt idx="218">
                  <c:v>4.5417000000000014</c:v>
                </c:pt>
                <c:pt idx="219">
                  <c:v>4.5624999999999956</c:v>
                </c:pt>
                <c:pt idx="220">
                  <c:v>4.5833000000000004</c:v>
                </c:pt>
                <c:pt idx="221">
                  <c:v>4.6041999999999845</c:v>
                </c:pt>
                <c:pt idx="222">
                  <c:v>4.6249999999999671</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4.9792000000000414</c:v>
                </c:pt>
                <c:pt idx="240">
                  <c:v>5</c:v>
                </c:pt>
                <c:pt idx="241">
                  <c:v>5.0207999999999995</c:v>
                </c:pt>
                <c:pt idx="242">
                  <c:v>5.0417000000000014</c:v>
                </c:pt>
                <c:pt idx="243">
                  <c:v>5.0624999999999956</c:v>
                </c:pt>
                <c:pt idx="244">
                  <c:v>5.0833000000000004</c:v>
                </c:pt>
                <c:pt idx="245">
                  <c:v>5.1041999999999845</c:v>
                </c:pt>
                <c:pt idx="246">
                  <c:v>5.1249999999999671</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5.4792000000000414</c:v>
                </c:pt>
                <c:pt idx="264">
                  <c:v>5.5</c:v>
                </c:pt>
                <c:pt idx="265">
                  <c:v>5.5207999999999995</c:v>
                </c:pt>
                <c:pt idx="266">
                  <c:v>5.5417000000000014</c:v>
                </c:pt>
                <c:pt idx="267">
                  <c:v>5.5624999999999956</c:v>
                </c:pt>
                <c:pt idx="268">
                  <c:v>5.5833000000000004</c:v>
                </c:pt>
                <c:pt idx="269">
                  <c:v>5.6041999999999845</c:v>
                </c:pt>
                <c:pt idx="270">
                  <c:v>5.6249999999999671</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5.9792000000000414</c:v>
                </c:pt>
                <c:pt idx="288">
                  <c:v>6</c:v>
                </c:pt>
                <c:pt idx="289">
                  <c:v>6.0207999999999995</c:v>
                </c:pt>
                <c:pt idx="290">
                  <c:v>6.0417000000000014</c:v>
                </c:pt>
                <c:pt idx="291">
                  <c:v>6.0624999999999956</c:v>
                </c:pt>
                <c:pt idx="292">
                  <c:v>6.0833000000000004</c:v>
                </c:pt>
                <c:pt idx="293">
                  <c:v>6.1041999999999845</c:v>
                </c:pt>
                <c:pt idx="294">
                  <c:v>6.1249999999999671</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6.4792000000000414</c:v>
                </c:pt>
                <c:pt idx="312">
                  <c:v>6.5</c:v>
                </c:pt>
                <c:pt idx="313">
                  <c:v>6.5207999999999995</c:v>
                </c:pt>
                <c:pt idx="314">
                  <c:v>6.5417000000000014</c:v>
                </c:pt>
                <c:pt idx="315">
                  <c:v>6.5624999999999956</c:v>
                </c:pt>
                <c:pt idx="316">
                  <c:v>6.5833000000000004</c:v>
                </c:pt>
                <c:pt idx="317">
                  <c:v>6.6041999999999845</c:v>
                </c:pt>
                <c:pt idx="318">
                  <c:v>6.6249999999999671</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6.9792000000000414</c:v>
                </c:pt>
                <c:pt idx="336">
                  <c:v>7</c:v>
                </c:pt>
              </c:numCache>
            </c:numRef>
          </c:xVal>
          <c:yVal>
            <c:numRef>
              <c:f>Sheet1!$B$2:$B$338</c:f>
              <c:numCache>
                <c:formatCode>General</c:formatCode>
                <c:ptCount val="337"/>
                <c:pt idx="0">
                  <c:v>100</c:v>
                </c:pt>
                <c:pt idx="1">
                  <c:v>100</c:v>
                </c:pt>
                <c:pt idx="2">
                  <c:v>100</c:v>
                </c:pt>
                <c:pt idx="3">
                  <c:v>100</c:v>
                </c:pt>
                <c:pt idx="4">
                  <c:v>99.834000000000003</c:v>
                </c:pt>
                <c:pt idx="5">
                  <c:v>99.834000000000003</c:v>
                </c:pt>
                <c:pt idx="6">
                  <c:v>99.667999999999992</c:v>
                </c:pt>
                <c:pt idx="7">
                  <c:v>99.667999999999992</c:v>
                </c:pt>
                <c:pt idx="8">
                  <c:v>99.667999999999992</c:v>
                </c:pt>
                <c:pt idx="9">
                  <c:v>99.667999999999992</c:v>
                </c:pt>
                <c:pt idx="10">
                  <c:v>99.667999999999992</c:v>
                </c:pt>
                <c:pt idx="11">
                  <c:v>99.5</c:v>
                </c:pt>
                <c:pt idx="12">
                  <c:v>99.5</c:v>
                </c:pt>
                <c:pt idx="13">
                  <c:v>99.5</c:v>
                </c:pt>
                <c:pt idx="14">
                  <c:v>99.162999999999982</c:v>
                </c:pt>
                <c:pt idx="15">
                  <c:v>99.162999999999982</c:v>
                </c:pt>
                <c:pt idx="16">
                  <c:v>99.162999999999982</c:v>
                </c:pt>
                <c:pt idx="17">
                  <c:v>98.994000000000227</c:v>
                </c:pt>
                <c:pt idx="18">
                  <c:v>98.655999999999949</c:v>
                </c:pt>
                <c:pt idx="19">
                  <c:v>98.486999999999995</c:v>
                </c:pt>
                <c:pt idx="20">
                  <c:v>98.147999999999996</c:v>
                </c:pt>
                <c:pt idx="21">
                  <c:v>97.978999999999999</c:v>
                </c:pt>
                <c:pt idx="22">
                  <c:v>97.808999999999983</c:v>
                </c:pt>
                <c:pt idx="23">
                  <c:v>97.808999999999983</c:v>
                </c:pt>
                <c:pt idx="24">
                  <c:v>97.638999999999982</c:v>
                </c:pt>
                <c:pt idx="25">
                  <c:v>97.3</c:v>
                </c:pt>
                <c:pt idx="26">
                  <c:v>97.3</c:v>
                </c:pt>
                <c:pt idx="27">
                  <c:v>97.3</c:v>
                </c:pt>
                <c:pt idx="28">
                  <c:v>97.3</c:v>
                </c:pt>
                <c:pt idx="29">
                  <c:v>97.13</c:v>
                </c:pt>
                <c:pt idx="30">
                  <c:v>97.13</c:v>
                </c:pt>
                <c:pt idx="31">
                  <c:v>96.960000000000022</c:v>
                </c:pt>
                <c:pt idx="32">
                  <c:v>96.79</c:v>
                </c:pt>
                <c:pt idx="33">
                  <c:v>96.79</c:v>
                </c:pt>
                <c:pt idx="34">
                  <c:v>96.79</c:v>
                </c:pt>
                <c:pt idx="35">
                  <c:v>96.79</c:v>
                </c:pt>
                <c:pt idx="36">
                  <c:v>96.79</c:v>
                </c:pt>
                <c:pt idx="37">
                  <c:v>96.79</c:v>
                </c:pt>
                <c:pt idx="38">
                  <c:v>96.79</c:v>
                </c:pt>
                <c:pt idx="39">
                  <c:v>96.79</c:v>
                </c:pt>
                <c:pt idx="40">
                  <c:v>96.448000000000022</c:v>
                </c:pt>
                <c:pt idx="41">
                  <c:v>96.448000000000022</c:v>
                </c:pt>
                <c:pt idx="42">
                  <c:v>96.10499999999999</c:v>
                </c:pt>
                <c:pt idx="43">
                  <c:v>96.10499999999999</c:v>
                </c:pt>
                <c:pt idx="44">
                  <c:v>96.10499999999999</c:v>
                </c:pt>
                <c:pt idx="45">
                  <c:v>96.10499999999999</c:v>
                </c:pt>
                <c:pt idx="46">
                  <c:v>95.930999999999997</c:v>
                </c:pt>
                <c:pt idx="47">
                  <c:v>95.930999999999997</c:v>
                </c:pt>
                <c:pt idx="48">
                  <c:v>95.930999999999997</c:v>
                </c:pt>
                <c:pt idx="49">
                  <c:v>95.930999999999997</c:v>
                </c:pt>
                <c:pt idx="50">
                  <c:v>95.930999999999997</c:v>
                </c:pt>
                <c:pt idx="51">
                  <c:v>95.930999999999997</c:v>
                </c:pt>
                <c:pt idx="52">
                  <c:v>95.930999999999997</c:v>
                </c:pt>
                <c:pt idx="53">
                  <c:v>95.930999999999997</c:v>
                </c:pt>
                <c:pt idx="54">
                  <c:v>95.930999999999997</c:v>
                </c:pt>
                <c:pt idx="55">
                  <c:v>95.930999999999997</c:v>
                </c:pt>
                <c:pt idx="56">
                  <c:v>95.754000000000005</c:v>
                </c:pt>
                <c:pt idx="57">
                  <c:v>95.221000000000004</c:v>
                </c:pt>
                <c:pt idx="58">
                  <c:v>95.043000000000006</c:v>
                </c:pt>
                <c:pt idx="59">
                  <c:v>94.864999999999995</c:v>
                </c:pt>
                <c:pt idx="60">
                  <c:v>94.864999999999995</c:v>
                </c:pt>
                <c:pt idx="61">
                  <c:v>94.864999999999995</c:v>
                </c:pt>
                <c:pt idx="62">
                  <c:v>94.686999999999998</c:v>
                </c:pt>
                <c:pt idx="63">
                  <c:v>94.509</c:v>
                </c:pt>
                <c:pt idx="64">
                  <c:v>94.509</c:v>
                </c:pt>
                <c:pt idx="65">
                  <c:v>94.509</c:v>
                </c:pt>
                <c:pt idx="66">
                  <c:v>94.509</c:v>
                </c:pt>
                <c:pt idx="67">
                  <c:v>94.509</c:v>
                </c:pt>
                <c:pt idx="68">
                  <c:v>94.509</c:v>
                </c:pt>
                <c:pt idx="69">
                  <c:v>94.509</c:v>
                </c:pt>
                <c:pt idx="70">
                  <c:v>94.509</c:v>
                </c:pt>
                <c:pt idx="71">
                  <c:v>94.509</c:v>
                </c:pt>
                <c:pt idx="72">
                  <c:v>94.509</c:v>
                </c:pt>
                <c:pt idx="73">
                  <c:v>94.509</c:v>
                </c:pt>
                <c:pt idx="74">
                  <c:v>94.509</c:v>
                </c:pt>
                <c:pt idx="75">
                  <c:v>94.509</c:v>
                </c:pt>
                <c:pt idx="76">
                  <c:v>94.509</c:v>
                </c:pt>
                <c:pt idx="77">
                  <c:v>94.509</c:v>
                </c:pt>
                <c:pt idx="78">
                  <c:v>94.509</c:v>
                </c:pt>
                <c:pt idx="79">
                  <c:v>94.509</c:v>
                </c:pt>
                <c:pt idx="80">
                  <c:v>94.33</c:v>
                </c:pt>
                <c:pt idx="81">
                  <c:v>94.33</c:v>
                </c:pt>
                <c:pt idx="82">
                  <c:v>93.971000000000004</c:v>
                </c:pt>
                <c:pt idx="83">
                  <c:v>93.971000000000004</c:v>
                </c:pt>
                <c:pt idx="84">
                  <c:v>93.971000000000004</c:v>
                </c:pt>
                <c:pt idx="85">
                  <c:v>93.789000000000001</c:v>
                </c:pt>
                <c:pt idx="86">
                  <c:v>93.789000000000001</c:v>
                </c:pt>
                <c:pt idx="87">
                  <c:v>93.789000000000001</c:v>
                </c:pt>
                <c:pt idx="88">
                  <c:v>93.789000000000001</c:v>
                </c:pt>
                <c:pt idx="89">
                  <c:v>93.789000000000001</c:v>
                </c:pt>
                <c:pt idx="90">
                  <c:v>93.789000000000001</c:v>
                </c:pt>
                <c:pt idx="91">
                  <c:v>93.789000000000001</c:v>
                </c:pt>
                <c:pt idx="92">
                  <c:v>93.60499999999999</c:v>
                </c:pt>
                <c:pt idx="93">
                  <c:v>93.60499999999999</c:v>
                </c:pt>
                <c:pt idx="94">
                  <c:v>93.421000000000006</c:v>
                </c:pt>
                <c:pt idx="95">
                  <c:v>93.421000000000006</c:v>
                </c:pt>
                <c:pt idx="96">
                  <c:v>93.421000000000006</c:v>
                </c:pt>
                <c:pt idx="97">
                  <c:v>93.421000000000006</c:v>
                </c:pt>
                <c:pt idx="98">
                  <c:v>93.421000000000006</c:v>
                </c:pt>
                <c:pt idx="99">
                  <c:v>93.421000000000006</c:v>
                </c:pt>
                <c:pt idx="100">
                  <c:v>93.23</c:v>
                </c:pt>
                <c:pt idx="101">
                  <c:v>93.23</c:v>
                </c:pt>
                <c:pt idx="102">
                  <c:v>93.23</c:v>
                </c:pt>
                <c:pt idx="103">
                  <c:v>93.23</c:v>
                </c:pt>
                <c:pt idx="104">
                  <c:v>93.23</c:v>
                </c:pt>
                <c:pt idx="105">
                  <c:v>93.23</c:v>
                </c:pt>
                <c:pt idx="106">
                  <c:v>93.036000000000001</c:v>
                </c:pt>
                <c:pt idx="107">
                  <c:v>92.647999999999996</c:v>
                </c:pt>
                <c:pt idx="108">
                  <c:v>92.647999999999996</c:v>
                </c:pt>
                <c:pt idx="109">
                  <c:v>92.647999999999996</c:v>
                </c:pt>
                <c:pt idx="110">
                  <c:v>92.647999999999996</c:v>
                </c:pt>
                <c:pt idx="111">
                  <c:v>92.647999999999996</c:v>
                </c:pt>
                <c:pt idx="112">
                  <c:v>92.647999999999996</c:v>
                </c:pt>
                <c:pt idx="113">
                  <c:v>92.453999999999994</c:v>
                </c:pt>
                <c:pt idx="114">
                  <c:v>92.453999999999994</c:v>
                </c:pt>
                <c:pt idx="115">
                  <c:v>92.453999999999994</c:v>
                </c:pt>
                <c:pt idx="116">
                  <c:v>92.453999999999994</c:v>
                </c:pt>
                <c:pt idx="117">
                  <c:v>92.453999999999994</c:v>
                </c:pt>
                <c:pt idx="118">
                  <c:v>92.453999999999994</c:v>
                </c:pt>
                <c:pt idx="119">
                  <c:v>92.453999999999994</c:v>
                </c:pt>
                <c:pt idx="120">
                  <c:v>92.453999999999994</c:v>
                </c:pt>
                <c:pt idx="121">
                  <c:v>92.453999999999994</c:v>
                </c:pt>
                <c:pt idx="122">
                  <c:v>92.453999999999994</c:v>
                </c:pt>
                <c:pt idx="123">
                  <c:v>92.453999999999994</c:v>
                </c:pt>
                <c:pt idx="124">
                  <c:v>92.453999999999994</c:v>
                </c:pt>
                <c:pt idx="125">
                  <c:v>92.257999999999996</c:v>
                </c:pt>
                <c:pt idx="126">
                  <c:v>92.257999999999996</c:v>
                </c:pt>
                <c:pt idx="127">
                  <c:v>92.257999999999996</c:v>
                </c:pt>
                <c:pt idx="128">
                  <c:v>92.062000000000012</c:v>
                </c:pt>
                <c:pt idx="129">
                  <c:v>91.866</c:v>
                </c:pt>
                <c:pt idx="130">
                  <c:v>91.866</c:v>
                </c:pt>
                <c:pt idx="131">
                  <c:v>91.866</c:v>
                </c:pt>
                <c:pt idx="132">
                  <c:v>91.866</c:v>
                </c:pt>
                <c:pt idx="133">
                  <c:v>91.866</c:v>
                </c:pt>
                <c:pt idx="134">
                  <c:v>91.471000000000004</c:v>
                </c:pt>
                <c:pt idx="135">
                  <c:v>91.471000000000004</c:v>
                </c:pt>
                <c:pt idx="136">
                  <c:v>91.271999999999991</c:v>
                </c:pt>
                <c:pt idx="137">
                  <c:v>91.271999999999991</c:v>
                </c:pt>
                <c:pt idx="138">
                  <c:v>91.072999999999979</c:v>
                </c:pt>
                <c:pt idx="139">
                  <c:v>91.072999999999979</c:v>
                </c:pt>
                <c:pt idx="140">
                  <c:v>91.072999999999979</c:v>
                </c:pt>
                <c:pt idx="141">
                  <c:v>90.86999999999999</c:v>
                </c:pt>
                <c:pt idx="142">
                  <c:v>90.667000000000002</c:v>
                </c:pt>
                <c:pt idx="143">
                  <c:v>90.462000000000003</c:v>
                </c:pt>
                <c:pt idx="144">
                  <c:v>90.462000000000003</c:v>
                </c:pt>
                <c:pt idx="145">
                  <c:v>90.462000000000003</c:v>
                </c:pt>
                <c:pt idx="146">
                  <c:v>90.462000000000003</c:v>
                </c:pt>
                <c:pt idx="147">
                  <c:v>90.25</c:v>
                </c:pt>
                <c:pt idx="148">
                  <c:v>90.25</c:v>
                </c:pt>
                <c:pt idx="149">
                  <c:v>90.034000000000006</c:v>
                </c:pt>
                <c:pt idx="150">
                  <c:v>90.034000000000006</c:v>
                </c:pt>
                <c:pt idx="151">
                  <c:v>90.034000000000006</c:v>
                </c:pt>
                <c:pt idx="152">
                  <c:v>89.816999999999993</c:v>
                </c:pt>
                <c:pt idx="153">
                  <c:v>89.816999999999993</c:v>
                </c:pt>
                <c:pt idx="154">
                  <c:v>89.599000000000004</c:v>
                </c:pt>
                <c:pt idx="155">
                  <c:v>89.381999999999991</c:v>
                </c:pt>
                <c:pt idx="156">
                  <c:v>89.164000000000001</c:v>
                </c:pt>
                <c:pt idx="157">
                  <c:v>89.164000000000001</c:v>
                </c:pt>
                <c:pt idx="158">
                  <c:v>89.164000000000001</c:v>
                </c:pt>
                <c:pt idx="159">
                  <c:v>89.164000000000001</c:v>
                </c:pt>
                <c:pt idx="160">
                  <c:v>89.164000000000001</c:v>
                </c:pt>
                <c:pt idx="161">
                  <c:v>88.946000000000026</c:v>
                </c:pt>
                <c:pt idx="162">
                  <c:v>88.946000000000026</c:v>
                </c:pt>
                <c:pt idx="163">
                  <c:v>88.727000000000004</c:v>
                </c:pt>
                <c:pt idx="164">
                  <c:v>88.727000000000004</c:v>
                </c:pt>
                <c:pt idx="165">
                  <c:v>88.29</c:v>
                </c:pt>
                <c:pt idx="166">
                  <c:v>88.29</c:v>
                </c:pt>
                <c:pt idx="167">
                  <c:v>88.29</c:v>
                </c:pt>
                <c:pt idx="168">
                  <c:v>88.071999999999989</c:v>
                </c:pt>
                <c:pt idx="169">
                  <c:v>88.071999999999989</c:v>
                </c:pt>
                <c:pt idx="170">
                  <c:v>87.85199999999999</c:v>
                </c:pt>
                <c:pt idx="171">
                  <c:v>87.414000000000442</c:v>
                </c:pt>
                <c:pt idx="172">
                  <c:v>87.414000000000442</c:v>
                </c:pt>
                <c:pt idx="173">
                  <c:v>87.194999999999993</c:v>
                </c:pt>
                <c:pt idx="174">
                  <c:v>87.194999999999993</c:v>
                </c:pt>
                <c:pt idx="175">
                  <c:v>87.194999999999993</c:v>
                </c:pt>
                <c:pt idx="176">
                  <c:v>87.194999999999993</c:v>
                </c:pt>
                <c:pt idx="177">
                  <c:v>87.194999999999993</c:v>
                </c:pt>
                <c:pt idx="178">
                  <c:v>86.974999999999994</c:v>
                </c:pt>
                <c:pt idx="179">
                  <c:v>86.974999999999994</c:v>
                </c:pt>
                <c:pt idx="180">
                  <c:v>86.974999999999994</c:v>
                </c:pt>
                <c:pt idx="181">
                  <c:v>86.974999999999994</c:v>
                </c:pt>
                <c:pt idx="182">
                  <c:v>86.974999999999994</c:v>
                </c:pt>
                <c:pt idx="183">
                  <c:v>86.974999999999994</c:v>
                </c:pt>
                <c:pt idx="184">
                  <c:v>86.974999999999994</c:v>
                </c:pt>
                <c:pt idx="185">
                  <c:v>86.974999999999994</c:v>
                </c:pt>
                <c:pt idx="186">
                  <c:v>86.974999999999994</c:v>
                </c:pt>
                <c:pt idx="187">
                  <c:v>86.974999999999994</c:v>
                </c:pt>
                <c:pt idx="188">
                  <c:v>86.524000000000001</c:v>
                </c:pt>
                <c:pt idx="189">
                  <c:v>86.298000000000002</c:v>
                </c:pt>
                <c:pt idx="190">
                  <c:v>86.298000000000002</c:v>
                </c:pt>
                <c:pt idx="191">
                  <c:v>86.298000000000002</c:v>
                </c:pt>
                <c:pt idx="192">
                  <c:v>86.298000000000002</c:v>
                </c:pt>
                <c:pt idx="193">
                  <c:v>86.298000000000002</c:v>
                </c:pt>
                <c:pt idx="194">
                  <c:v>86.298000000000002</c:v>
                </c:pt>
                <c:pt idx="195">
                  <c:v>86.061000000000007</c:v>
                </c:pt>
                <c:pt idx="196">
                  <c:v>86.061000000000007</c:v>
                </c:pt>
                <c:pt idx="197">
                  <c:v>86.061000000000007</c:v>
                </c:pt>
                <c:pt idx="198">
                  <c:v>86.061000000000007</c:v>
                </c:pt>
                <c:pt idx="199">
                  <c:v>86.061000000000007</c:v>
                </c:pt>
                <c:pt idx="200">
                  <c:v>86.061000000000007</c:v>
                </c:pt>
                <c:pt idx="201">
                  <c:v>86.061000000000007</c:v>
                </c:pt>
                <c:pt idx="202">
                  <c:v>86.061000000000007</c:v>
                </c:pt>
                <c:pt idx="203">
                  <c:v>86.061000000000007</c:v>
                </c:pt>
                <c:pt idx="204">
                  <c:v>86.061000000000007</c:v>
                </c:pt>
                <c:pt idx="205">
                  <c:v>86.061000000000007</c:v>
                </c:pt>
                <c:pt idx="206">
                  <c:v>86.061000000000007</c:v>
                </c:pt>
                <c:pt idx="207">
                  <c:v>85.575999999999979</c:v>
                </c:pt>
                <c:pt idx="208">
                  <c:v>85.575999999999979</c:v>
                </c:pt>
                <c:pt idx="209">
                  <c:v>85.090999999999994</c:v>
                </c:pt>
                <c:pt idx="210">
                  <c:v>85.090999999999994</c:v>
                </c:pt>
                <c:pt idx="211">
                  <c:v>84.849000000000004</c:v>
                </c:pt>
                <c:pt idx="212">
                  <c:v>84.849000000000004</c:v>
                </c:pt>
                <c:pt idx="213">
                  <c:v>84.849000000000004</c:v>
                </c:pt>
                <c:pt idx="214">
                  <c:v>84.849000000000004</c:v>
                </c:pt>
                <c:pt idx="215">
                  <c:v>84.849000000000004</c:v>
                </c:pt>
                <c:pt idx="216">
                  <c:v>84.60599999999998</c:v>
                </c:pt>
                <c:pt idx="217">
                  <c:v>84.60599999999998</c:v>
                </c:pt>
                <c:pt idx="218">
                  <c:v>84.60599999999998</c:v>
                </c:pt>
                <c:pt idx="219">
                  <c:v>84.60599999999998</c:v>
                </c:pt>
                <c:pt idx="220">
                  <c:v>84.60599999999998</c:v>
                </c:pt>
                <c:pt idx="221">
                  <c:v>84.60599999999998</c:v>
                </c:pt>
                <c:pt idx="222">
                  <c:v>84.60599999999998</c:v>
                </c:pt>
                <c:pt idx="223">
                  <c:v>84.60599999999998</c:v>
                </c:pt>
                <c:pt idx="224">
                  <c:v>84.60599999999998</c:v>
                </c:pt>
                <c:pt idx="225">
                  <c:v>84.60599999999998</c:v>
                </c:pt>
                <c:pt idx="226">
                  <c:v>84.60599999999998</c:v>
                </c:pt>
                <c:pt idx="227">
                  <c:v>84.60599999999998</c:v>
                </c:pt>
                <c:pt idx="228">
                  <c:v>84.60599999999998</c:v>
                </c:pt>
                <c:pt idx="229">
                  <c:v>84.60599999999998</c:v>
                </c:pt>
                <c:pt idx="230">
                  <c:v>84.60599999999998</c:v>
                </c:pt>
                <c:pt idx="231">
                  <c:v>84.60599999999998</c:v>
                </c:pt>
                <c:pt idx="232">
                  <c:v>84.60599999999998</c:v>
                </c:pt>
                <c:pt idx="233">
                  <c:v>84.60599999999998</c:v>
                </c:pt>
                <c:pt idx="234">
                  <c:v>84.35499999999999</c:v>
                </c:pt>
                <c:pt idx="235">
                  <c:v>84.35499999999999</c:v>
                </c:pt>
                <c:pt idx="236">
                  <c:v>84.35499999999999</c:v>
                </c:pt>
                <c:pt idx="237">
                  <c:v>84.1</c:v>
                </c:pt>
                <c:pt idx="238">
                  <c:v>84.1</c:v>
                </c:pt>
                <c:pt idx="239">
                  <c:v>84.1</c:v>
                </c:pt>
                <c:pt idx="240">
                  <c:v>84.1</c:v>
                </c:pt>
                <c:pt idx="241">
                  <c:v>84.1</c:v>
                </c:pt>
                <c:pt idx="242">
                  <c:v>84.1</c:v>
                </c:pt>
                <c:pt idx="243">
                  <c:v>84.1</c:v>
                </c:pt>
                <c:pt idx="244">
                  <c:v>84.1</c:v>
                </c:pt>
                <c:pt idx="245">
                  <c:v>84.1</c:v>
                </c:pt>
                <c:pt idx="246">
                  <c:v>84.1</c:v>
                </c:pt>
                <c:pt idx="247">
                  <c:v>84.1</c:v>
                </c:pt>
                <c:pt idx="248">
                  <c:v>84.1</c:v>
                </c:pt>
                <c:pt idx="249">
                  <c:v>84.1</c:v>
                </c:pt>
                <c:pt idx="250">
                  <c:v>84.1</c:v>
                </c:pt>
                <c:pt idx="251">
                  <c:v>84.1</c:v>
                </c:pt>
                <c:pt idx="252">
                  <c:v>84.1</c:v>
                </c:pt>
                <c:pt idx="253">
                  <c:v>84.1</c:v>
                </c:pt>
                <c:pt idx="254">
                  <c:v>84.1</c:v>
                </c:pt>
                <c:pt idx="255">
                  <c:v>84.1</c:v>
                </c:pt>
                <c:pt idx="256">
                  <c:v>83.820999999999998</c:v>
                </c:pt>
                <c:pt idx="257">
                  <c:v>83.543000000000006</c:v>
                </c:pt>
                <c:pt idx="258">
                  <c:v>83.543000000000006</c:v>
                </c:pt>
                <c:pt idx="259">
                  <c:v>83.543000000000006</c:v>
                </c:pt>
                <c:pt idx="260">
                  <c:v>83.263999999999996</c:v>
                </c:pt>
                <c:pt idx="261">
                  <c:v>83.263999999999996</c:v>
                </c:pt>
                <c:pt idx="262">
                  <c:v>83.263999999999996</c:v>
                </c:pt>
                <c:pt idx="263">
                  <c:v>83.263999999999996</c:v>
                </c:pt>
                <c:pt idx="264">
                  <c:v>83.263999999999996</c:v>
                </c:pt>
                <c:pt idx="265">
                  <c:v>82.986000000000004</c:v>
                </c:pt>
                <c:pt idx="266">
                  <c:v>82.986000000000004</c:v>
                </c:pt>
                <c:pt idx="267">
                  <c:v>82.986000000000004</c:v>
                </c:pt>
                <c:pt idx="268">
                  <c:v>82.706999999999994</c:v>
                </c:pt>
                <c:pt idx="269">
                  <c:v>82.706999999999994</c:v>
                </c:pt>
                <c:pt idx="270">
                  <c:v>82.706999999999994</c:v>
                </c:pt>
                <c:pt idx="271">
                  <c:v>82.706999999999994</c:v>
                </c:pt>
                <c:pt idx="272">
                  <c:v>82.706999999999994</c:v>
                </c:pt>
                <c:pt idx="273">
                  <c:v>82.706999999999994</c:v>
                </c:pt>
                <c:pt idx="274">
                  <c:v>82.706999999999994</c:v>
                </c:pt>
                <c:pt idx="275">
                  <c:v>82.424999999999997</c:v>
                </c:pt>
                <c:pt idx="276">
                  <c:v>82.424999999999997</c:v>
                </c:pt>
                <c:pt idx="277">
                  <c:v>82.141000000000005</c:v>
                </c:pt>
                <c:pt idx="278">
                  <c:v>82.141000000000005</c:v>
                </c:pt>
                <c:pt idx="279">
                  <c:v>81.85299999999998</c:v>
                </c:pt>
                <c:pt idx="280">
                  <c:v>81.565000000000012</c:v>
                </c:pt>
                <c:pt idx="281">
                  <c:v>81.565000000000012</c:v>
                </c:pt>
                <c:pt idx="282">
                  <c:v>81.565000000000012</c:v>
                </c:pt>
                <c:pt idx="283">
                  <c:v>81.272999999999982</c:v>
                </c:pt>
                <c:pt idx="284">
                  <c:v>81.272999999999982</c:v>
                </c:pt>
                <c:pt idx="285">
                  <c:v>81.272999999999982</c:v>
                </c:pt>
                <c:pt idx="286">
                  <c:v>81.272999999999982</c:v>
                </c:pt>
                <c:pt idx="287">
                  <c:v>81.272999999999982</c:v>
                </c:pt>
                <c:pt idx="288">
                  <c:v>81.272999999999982</c:v>
                </c:pt>
                <c:pt idx="289">
                  <c:v>81.272999999999982</c:v>
                </c:pt>
                <c:pt idx="290">
                  <c:v>81.272999999999982</c:v>
                </c:pt>
                <c:pt idx="291">
                  <c:v>81.272999999999982</c:v>
                </c:pt>
                <c:pt idx="292">
                  <c:v>81.272999999999982</c:v>
                </c:pt>
                <c:pt idx="293">
                  <c:v>81.272999999999982</c:v>
                </c:pt>
                <c:pt idx="294">
                  <c:v>81.272999999999982</c:v>
                </c:pt>
                <c:pt idx="295">
                  <c:v>81.272999999999982</c:v>
                </c:pt>
                <c:pt idx="296">
                  <c:v>81.272999999999982</c:v>
                </c:pt>
                <c:pt idx="297">
                  <c:v>81.272999999999982</c:v>
                </c:pt>
                <c:pt idx="298">
                  <c:v>80.936000000000007</c:v>
                </c:pt>
                <c:pt idx="299">
                  <c:v>80.936000000000007</c:v>
                </c:pt>
                <c:pt idx="300">
                  <c:v>80.936000000000007</c:v>
                </c:pt>
                <c:pt idx="301">
                  <c:v>80.936000000000007</c:v>
                </c:pt>
                <c:pt idx="302">
                  <c:v>80.936000000000007</c:v>
                </c:pt>
                <c:pt idx="303">
                  <c:v>80.936000000000007</c:v>
                </c:pt>
                <c:pt idx="304">
                  <c:v>80.936000000000007</c:v>
                </c:pt>
                <c:pt idx="305">
                  <c:v>80.936000000000007</c:v>
                </c:pt>
                <c:pt idx="306">
                  <c:v>80.936000000000007</c:v>
                </c:pt>
                <c:pt idx="307">
                  <c:v>80.936000000000007</c:v>
                </c:pt>
                <c:pt idx="308">
                  <c:v>80.936000000000007</c:v>
                </c:pt>
                <c:pt idx="309">
                  <c:v>80.936000000000007</c:v>
                </c:pt>
                <c:pt idx="310">
                  <c:v>80.936000000000007</c:v>
                </c:pt>
                <c:pt idx="311">
                  <c:v>80.936000000000007</c:v>
                </c:pt>
                <c:pt idx="312">
                  <c:v>80.936000000000007</c:v>
                </c:pt>
                <c:pt idx="313">
                  <c:v>80.936000000000007</c:v>
                </c:pt>
                <c:pt idx="314">
                  <c:v>80.936000000000007</c:v>
                </c:pt>
                <c:pt idx="315">
                  <c:v>80.936000000000007</c:v>
                </c:pt>
                <c:pt idx="316">
                  <c:v>80.936000000000007</c:v>
                </c:pt>
                <c:pt idx="317">
                  <c:v>80.936000000000007</c:v>
                </c:pt>
                <c:pt idx="318">
                  <c:v>80.936000000000007</c:v>
                </c:pt>
                <c:pt idx="319">
                  <c:v>80.936000000000007</c:v>
                </c:pt>
                <c:pt idx="320">
                  <c:v>80.936000000000007</c:v>
                </c:pt>
                <c:pt idx="321">
                  <c:v>80.936000000000007</c:v>
                </c:pt>
                <c:pt idx="322">
                  <c:v>80.936000000000007</c:v>
                </c:pt>
                <c:pt idx="323">
                  <c:v>80.936000000000007</c:v>
                </c:pt>
                <c:pt idx="324">
                  <c:v>80.936000000000007</c:v>
                </c:pt>
                <c:pt idx="325">
                  <c:v>80.936000000000007</c:v>
                </c:pt>
                <c:pt idx="326">
                  <c:v>80.936000000000007</c:v>
                </c:pt>
                <c:pt idx="327">
                  <c:v>80.936000000000007</c:v>
                </c:pt>
                <c:pt idx="328">
                  <c:v>80.936000000000007</c:v>
                </c:pt>
                <c:pt idx="329">
                  <c:v>80.936000000000007</c:v>
                </c:pt>
                <c:pt idx="330">
                  <c:v>80.936000000000007</c:v>
                </c:pt>
                <c:pt idx="331">
                  <c:v>80.936000000000007</c:v>
                </c:pt>
                <c:pt idx="332">
                  <c:v>80.936000000000007</c:v>
                </c:pt>
                <c:pt idx="333">
                  <c:v>80.936000000000007</c:v>
                </c:pt>
                <c:pt idx="334">
                  <c:v>80.568000000000012</c:v>
                </c:pt>
                <c:pt idx="335">
                  <c:v>80.568000000000012</c:v>
                </c:pt>
                <c:pt idx="336">
                  <c:v>80.568000000000012</c:v>
                </c:pt>
              </c:numCache>
            </c:numRef>
          </c:yVal>
        </c:ser>
        <c:ser>
          <c:idx val="1"/>
          <c:order val="1"/>
          <c:tx>
            <c:strRef>
              <c:f>Sheet1!$C$1</c:f>
              <c:strCache>
                <c:ptCount val="1"/>
                <c:pt idx="0">
                  <c:v>Polyclonal induction (N = 433)</c:v>
                </c:pt>
              </c:strCache>
            </c:strRef>
          </c:tx>
          <c:spPr>
            <a:ln w="41275">
              <a:solidFill>
                <a:srgbClr val="FF0000"/>
              </a:solidFill>
              <a:prstDash val="solid"/>
            </a:ln>
          </c:spPr>
          <c:marker>
            <c:symbol val="none"/>
          </c:marker>
          <c:xVal>
            <c:numRef>
              <c:f>Sheet1!$A$2:$A$338</c:f>
              <c:numCache>
                <c:formatCode>General</c:formatCode>
                <c:ptCount val="337"/>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0.31250000000000161</c:v>
                </c:pt>
                <c:pt idx="16">
                  <c:v>0.33330000000000287</c:v>
                </c:pt>
                <c:pt idx="17">
                  <c:v>0.35420000000000001</c:v>
                </c:pt>
                <c:pt idx="18">
                  <c:v>0.37500000000000161</c:v>
                </c:pt>
                <c:pt idx="19">
                  <c:v>0.39580000000000287</c:v>
                </c:pt>
                <c:pt idx="20">
                  <c:v>0.41670000000000001</c:v>
                </c:pt>
                <c:pt idx="21">
                  <c:v>0.43750000000000161</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0.62500000000000333</c:v>
                </c:pt>
                <c:pt idx="31">
                  <c:v>0.64580000000000415</c:v>
                </c:pt>
                <c:pt idx="32">
                  <c:v>0.66670000000000484</c:v>
                </c:pt>
                <c:pt idx="33">
                  <c:v>0.6875</c:v>
                </c:pt>
                <c:pt idx="34">
                  <c:v>0.70830000000000004</c:v>
                </c:pt>
                <c:pt idx="35">
                  <c:v>0.72920000000000063</c:v>
                </c:pt>
                <c:pt idx="36">
                  <c:v>0.75000000000000333</c:v>
                </c:pt>
                <c:pt idx="37">
                  <c:v>0.77080000000000415</c:v>
                </c:pt>
                <c:pt idx="38">
                  <c:v>0.79170000000000063</c:v>
                </c:pt>
                <c:pt idx="39">
                  <c:v>0.8125</c:v>
                </c:pt>
                <c:pt idx="40">
                  <c:v>0.83330000000000004</c:v>
                </c:pt>
                <c:pt idx="41">
                  <c:v>0.85420000000000063</c:v>
                </c:pt>
                <c:pt idx="42">
                  <c:v>0.87500000000000333</c:v>
                </c:pt>
                <c:pt idx="43">
                  <c:v>0.89580000000000004</c:v>
                </c:pt>
                <c:pt idx="44">
                  <c:v>0.91670000000000063</c:v>
                </c:pt>
                <c:pt idx="45">
                  <c:v>0.9375</c:v>
                </c:pt>
                <c:pt idx="46">
                  <c:v>0.95830000000000004</c:v>
                </c:pt>
                <c:pt idx="47">
                  <c:v>0.97920000000000063</c:v>
                </c:pt>
                <c:pt idx="48">
                  <c:v>1</c:v>
                </c:pt>
                <c:pt idx="49">
                  <c:v>1.0207999999999935</c:v>
                </c:pt>
                <c:pt idx="50">
                  <c:v>1.0416999999999919</c:v>
                </c:pt>
                <c:pt idx="51">
                  <c:v>1.0625</c:v>
                </c:pt>
                <c:pt idx="52">
                  <c:v>1.0832999999999935</c:v>
                </c:pt>
                <c:pt idx="53">
                  <c:v>1.1042000000000001</c:v>
                </c:pt>
                <c:pt idx="54">
                  <c:v>1.125</c:v>
                </c:pt>
                <c:pt idx="55">
                  <c:v>1.1457999999999935</c:v>
                </c:pt>
                <c:pt idx="56">
                  <c:v>1.1667000000000001</c:v>
                </c:pt>
                <c:pt idx="57">
                  <c:v>1.1875</c:v>
                </c:pt>
                <c:pt idx="58">
                  <c:v>1.2082999999999935</c:v>
                </c:pt>
                <c:pt idx="59">
                  <c:v>1.2291999999999919</c:v>
                </c:pt>
                <c:pt idx="60">
                  <c:v>1.25</c:v>
                </c:pt>
                <c:pt idx="61">
                  <c:v>1.2707999999999935</c:v>
                </c:pt>
                <c:pt idx="62">
                  <c:v>1.2916999999999919</c:v>
                </c:pt>
                <c:pt idx="63">
                  <c:v>1.3125</c:v>
                </c:pt>
                <c:pt idx="64">
                  <c:v>1.3332999999999935</c:v>
                </c:pt>
                <c:pt idx="65">
                  <c:v>1.3542000000000001</c:v>
                </c:pt>
                <c:pt idx="66">
                  <c:v>1.375</c:v>
                </c:pt>
                <c:pt idx="67">
                  <c:v>1.3957999999999935</c:v>
                </c:pt>
                <c:pt idx="68">
                  <c:v>1.4166999999999919</c:v>
                </c:pt>
                <c:pt idx="69">
                  <c:v>1.4374999999999889</c:v>
                </c:pt>
                <c:pt idx="70">
                  <c:v>1.4582999999999935</c:v>
                </c:pt>
                <c:pt idx="71">
                  <c:v>1.4791999999999919</c:v>
                </c:pt>
                <c:pt idx="72">
                  <c:v>1.5</c:v>
                </c:pt>
                <c:pt idx="73">
                  <c:v>1.5207999999999935</c:v>
                </c:pt>
                <c:pt idx="74">
                  <c:v>1.5416999999999919</c:v>
                </c:pt>
                <c:pt idx="75">
                  <c:v>1.5625</c:v>
                </c:pt>
                <c:pt idx="76">
                  <c:v>1.5832999999999935</c:v>
                </c:pt>
                <c:pt idx="77">
                  <c:v>1.6042000000000001</c:v>
                </c:pt>
                <c:pt idx="78">
                  <c:v>1.625</c:v>
                </c:pt>
                <c:pt idx="79">
                  <c:v>1.6457999999999935</c:v>
                </c:pt>
                <c:pt idx="80">
                  <c:v>1.6667000000000001</c:v>
                </c:pt>
                <c:pt idx="81">
                  <c:v>1.6875</c:v>
                </c:pt>
                <c:pt idx="82">
                  <c:v>1.7082999999999935</c:v>
                </c:pt>
                <c:pt idx="83">
                  <c:v>1.7291999999999919</c:v>
                </c:pt>
                <c:pt idx="84">
                  <c:v>1.75</c:v>
                </c:pt>
                <c:pt idx="85">
                  <c:v>1.7707999999999935</c:v>
                </c:pt>
                <c:pt idx="86">
                  <c:v>1.7916999999999919</c:v>
                </c:pt>
                <c:pt idx="87">
                  <c:v>1.8125</c:v>
                </c:pt>
                <c:pt idx="88">
                  <c:v>1.8332999999999935</c:v>
                </c:pt>
                <c:pt idx="89">
                  <c:v>1.8542000000000001</c:v>
                </c:pt>
                <c:pt idx="90">
                  <c:v>1.875</c:v>
                </c:pt>
                <c:pt idx="91">
                  <c:v>1.8957999999999935</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2.187500000000016</c:v>
                </c:pt>
                <c:pt idx="106">
                  <c:v>2.2082999999999999</c:v>
                </c:pt>
                <c:pt idx="107">
                  <c:v>2.2292000000000001</c:v>
                </c:pt>
                <c:pt idx="108">
                  <c:v>2.25</c:v>
                </c:pt>
                <c:pt idx="109">
                  <c:v>2.2707999999999999</c:v>
                </c:pt>
                <c:pt idx="110">
                  <c:v>2.2917000000000001</c:v>
                </c:pt>
                <c:pt idx="111">
                  <c:v>2.3124999999999805</c:v>
                </c:pt>
                <c:pt idx="112">
                  <c:v>2.3332999999999977</c:v>
                </c:pt>
                <c:pt idx="113">
                  <c:v>2.3541999999999987</c:v>
                </c:pt>
                <c:pt idx="114">
                  <c:v>2.3749999999999987</c:v>
                </c:pt>
                <c:pt idx="115">
                  <c:v>2.3957999999999977</c:v>
                </c:pt>
                <c:pt idx="116">
                  <c:v>2.4166999999999823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2.687500000000016</c:v>
                </c:pt>
                <c:pt idx="130">
                  <c:v>2.7082999999999999</c:v>
                </c:pt>
                <c:pt idx="131">
                  <c:v>2.7292000000000001</c:v>
                </c:pt>
                <c:pt idx="132">
                  <c:v>2.75</c:v>
                </c:pt>
                <c:pt idx="133">
                  <c:v>2.7707999999999999</c:v>
                </c:pt>
                <c:pt idx="134">
                  <c:v>2.7917000000000001</c:v>
                </c:pt>
                <c:pt idx="135">
                  <c:v>2.8124999999999805</c:v>
                </c:pt>
                <c:pt idx="136">
                  <c:v>2.8332999999999977</c:v>
                </c:pt>
                <c:pt idx="137">
                  <c:v>2.8541999999999987</c:v>
                </c:pt>
                <c:pt idx="138">
                  <c:v>2.8749999999999987</c:v>
                </c:pt>
                <c:pt idx="139">
                  <c:v>2.8957999999999977</c:v>
                </c:pt>
                <c:pt idx="140">
                  <c:v>2.9166999999999823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3.187500000000016</c:v>
                </c:pt>
                <c:pt idx="154">
                  <c:v>3.2082999999999999</c:v>
                </c:pt>
                <c:pt idx="155">
                  <c:v>3.2292000000000001</c:v>
                </c:pt>
                <c:pt idx="156">
                  <c:v>3.25</c:v>
                </c:pt>
                <c:pt idx="157">
                  <c:v>3.2707999999999999</c:v>
                </c:pt>
                <c:pt idx="158">
                  <c:v>3.2917000000000001</c:v>
                </c:pt>
                <c:pt idx="159">
                  <c:v>3.3124999999999805</c:v>
                </c:pt>
                <c:pt idx="160">
                  <c:v>3.3332999999999977</c:v>
                </c:pt>
                <c:pt idx="161">
                  <c:v>3.3541999999999987</c:v>
                </c:pt>
                <c:pt idx="162">
                  <c:v>3.3749999999999987</c:v>
                </c:pt>
                <c:pt idx="163">
                  <c:v>3.3957999999999977</c:v>
                </c:pt>
                <c:pt idx="164">
                  <c:v>3.4166999999999823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3.687500000000016</c:v>
                </c:pt>
                <c:pt idx="178">
                  <c:v>3.7082999999999999</c:v>
                </c:pt>
                <c:pt idx="179">
                  <c:v>3.7292000000000001</c:v>
                </c:pt>
                <c:pt idx="180">
                  <c:v>3.75</c:v>
                </c:pt>
                <c:pt idx="181">
                  <c:v>3.7707999999999999</c:v>
                </c:pt>
                <c:pt idx="182">
                  <c:v>3.7917000000000001</c:v>
                </c:pt>
                <c:pt idx="183">
                  <c:v>3.8124999999999805</c:v>
                </c:pt>
                <c:pt idx="184">
                  <c:v>3.8332999999999977</c:v>
                </c:pt>
                <c:pt idx="185">
                  <c:v>3.8541999999999987</c:v>
                </c:pt>
                <c:pt idx="186">
                  <c:v>3.8749999999999987</c:v>
                </c:pt>
                <c:pt idx="187">
                  <c:v>3.8957999999999977</c:v>
                </c:pt>
                <c:pt idx="188">
                  <c:v>3.9166999999999823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4.1249999999999671</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4.4792000000000414</c:v>
                </c:pt>
                <c:pt idx="216">
                  <c:v>4.5</c:v>
                </c:pt>
                <c:pt idx="217">
                  <c:v>4.5207999999999995</c:v>
                </c:pt>
                <c:pt idx="218">
                  <c:v>4.5417000000000014</c:v>
                </c:pt>
                <c:pt idx="219">
                  <c:v>4.5624999999999956</c:v>
                </c:pt>
                <c:pt idx="220">
                  <c:v>4.5833000000000004</c:v>
                </c:pt>
                <c:pt idx="221">
                  <c:v>4.6041999999999845</c:v>
                </c:pt>
                <c:pt idx="222">
                  <c:v>4.6249999999999671</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4.9792000000000414</c:v>
                </c:pt>
                <c:pt idx="240">
                  <c:v>5</c:v>
                </c:pt>
                <c:pt idx="241">
                  <c:v>5.0207999999999995</c:v>
                </c:pt>
                <c:pt idx="242">
                  <c:v>5.0417000000000014</c:v>
                </c:pt>
                <c:pt idx="243">
                  <c:v>5.0624999999999956</c:v>
                </c:pt>
                <c:pt idx="244">
                  <c:v>5.0833000000000004</c:v>
                </c:pt>
                <c:pt idx="245">
                  <c:v>5.1041999999999845</c:v>
                </c:pt>
                <c:pt idx="246">
                  <c:v>5.1249999999999671</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5.4792000000000414</c:v>
                </c:pt>
                <c:pt idx="264">
                  <c:v>5.5</c:v>
                </c:pt>
                <c:pt idx="265">
                  <c:v>5.5207999999999995</c:v>
                </c:pt>
                <c:pt idx="266">
                  <c:v>5.5417000000000014</c:v>
                </c:pt>
                <c:pt idx="267">
                  <c:v>5.5624999999999956</c:v>
                </c:pt>
                <c:pt idx="268">
                  <c:v>5.5833000000000004</c:v>
                </c:pt>
                <c:pt idx="269">
                  <c:v>5.6041999999999845</c:v>
                </c:pt>
                <c:pt idx="270">
                  <c:v>5.6249999999999671</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5.9792000000000414</c:v>
                </c:pt>
                <c:pt idx="288">
                  <c:v>6</c:v>
                </c:pt>
                <c:pt idx="289">
                  <c:v>6.0207999999999995</c:v>
                </c:pt>
                <c:pt idx="290">
                  <c:v>6.0417000000000014</c:v>
                </c:pt>
                <c:pt idx="291">
                  <c:v>6.0624999999999956</c:v>
                </c:pt>
                <c:pt idx="292">
                  <c:v>6.0833000000000004</c:v>
                </c:pt>
                <c:pt idx="293">
                  <c:v>6.1041999999999845</c:v>
                </c:pt>
                <c:pt idx="294">
                  <c:v>6.1249999999999671</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6.4792000000000414</c:v>
                </c:pt>
                <c:pt idx="312">
                  <c:v>6.5</c:v>
                </c:pt>
                <c:pt idx="313">
                  <c:v>6.5207999999999995</c:v>
                </c:pt>
                <c:pt idx="314">
                  <c:v>6.5417000000000014</c:v>
                </c:pt>
                <c:pt idx="315">
                  <c:v>6.5624999999999956</c:v>
                </c:pt>
                <c:pt idx="316">
                  <c:v>6.5833000000000004</c:v>
                </c:pt>
                <c:pt idx="317">
                  <c:v>6.6041999999999845</c:v>
                </c:pt>
                <c:pt idx="318">
                  <c:v>6.6249999999999671</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6.9792000000000414</c:v>
                </c:pt>
                <c:pt idx="336">
                  <c:v>7</c:v>
                </c:pt>
              </c:numCache>
            </c:numRef>
          </c:xVal>
          <c:yVal>
            <c:numRef>
              <c:f>Sheet1!$C$2:$C$338</c:f>
              <c:numCache>
                <c:formatCode>General</c:formatCode>
                <c:ptCount val="337"/>
                <c:pt idx="0">
                  <c:v>100</c:v>
                </c:pt>
                <c:pt idx="1">
                  <c:v>100</c:v>
                </c:pt>
                <c:pt idx="2">
                  <c:v>100</c:v>
                </c:pt>
                <c:pt idx="3">
                  <c:v>100</c:v>
                </c:pt>
                <c:pt idx="4">
                  <c:v>99.531000000000006</c:v>
                </c:pt>
                <c:pt idx="5">
                  <c:v>99.531000000000006</c:v>
                </c:pt>
                <c:pt idx="6">
                  <c:v>99.531000000000006</c:v>
                </c:pt>
                <c:pt idx="7">
                  <c:v>99.295000000000002</c:v>
                </c:pt>
                <c:pt idx="8">
                  <c:v>99.295000000000002</c:v>
                </c:pt>
                <c:pt idx="9">
                  <c:v>99.057000000000002</c:v>
                </c:pt>
                <c:pt idx="10">
                  <c:v>99.057000000000002</c:v>
                </c:pt>
                <c:pt idx="11">
                  <c:v>98.818000000000012</c:v>
                </c:pt>
                <c:pt idx="12">
                  <c:v>98.818000000000012</c:v>
                </c:pt>
                <c:pt idx="13">
                  <c:v>98.818000000000012</c:v>
                </c:pt>
                <c:pt idx="14">
                  <c:v>98.818000000000012</c:v>
                </c:pt>
                <c:pt idx="15">
                  <c:v>98.818000000000012</c:v>
                </c:pt>
                <c:pt idx="16">
                  <c:v>98.818000000000012</c:v>
                </c:pt>
                <c:pt idx="17">
                  <c:v>98.818000000000012</c:v>
                </c:pt>
                <c:pt idx="18">
                  <c:v>98.578999999999979</c:v>
                </c:pt>
                <c:pt idx="19">
                  <c:v>98.578999999999979</c:v>
                </c:pt>
                <c:pt idx="20">
                  <c:v>98.099000000000004</c:v>
                </c:pt>
                <c:pt idx="21">
                  <c:v>98.099000000000004</c:v>
                </c:pt>
                <c:pt idx="22">
                  <c:v>98.099000000000004</c:v>
                </c:pt>
                <c:pt idx="23">
                  <c:v>98.099000000000004</c:v>
                </c:pt>
                <c:pt idx="24">
                  <c:v>97.619</c:v>
                </c:pt>
                <c:pt idx="25">
                  <c:v>97.619</c:v>
                </c:pt>
                <c:pt idx="26">
                  <c:v>97.619</c:v>
                </c:pt>
                <c:pt idx="27">
                  <c:v>97.619</c:v>
                </c:pt>
                <c:pt idx="28">
                  <c:v>97.619</c:v>
                </c:pt>
                <c:pt idx="29">
                  <c:v>97.619</c:v>
                </c:pt>
                <c:pt idx="30">
                  <c:v>97.619</c:v>
                </c:pt>
                <c:pt idx="31">
                  <c:v>97.619</c:v>
                </c:pt>
                <c:pt idx="32">
                  <c:v>97.619</c:v>
                </c:pt>
                <c:pt idx="33">
                  <c:v>97.619</c:v>
                </c:pt>
                <c:pt idx="34">
                  <c:v>97.375999999999948</c:v>
                </c:pt>
                <c:pt idx="35">
                  <c:v>97.375999999999948</c:v>
                </c:pt>
                <c:pt idx="36">
                  <c:v>97.375999999999948</c:v>
                </c:pt>
                <c:pt idx="37">
                  <c:v>97.132999999999981</c:v>
                </c:pt>
                <c:pt idx="38">
                  <c:v>96.647999999999996</c:v>
                </c:pt>
                <c:pt idx="39">
                  <c:v>96.647999999999996</c:v>
                </c:pt>
                <c:pt idx="40">
                  <c:v>96.647999999999996</c:v>
                </c:pt>
                <c:pt idx="41">
                  <c:v>96.647999999999996</c:v>
                </c:pt>
                <c:pt idx="42">
                  <c:v>96.403999999999996</c:v>
                </c:pt>
                <c:pt idx="43">
                  <c:v>96.403999999999996</c:v>
                </c:pt>
                <c:pt idx="44">
                  <c:v>96.403999999999996</c:v>
                </c:pt>
                <c:pt idx="45">
                  <c:v>96.403999999999996</c:v>
                </c:pt>
                <c:pt idx="46">
                  <c:v>96.403999999999996</c:v>
                </c:pt>
                <c:pt idx="47">
                  <c:v>96.403999999999996</c:v>
                </c:pt>
                <c:pt idx="48">
                  <c:v>96.403999999999996</c:v>
                </c:pt>
                <c:pt idx="49">
                  <c:v>96.147999999999996</c:v>
                </c:pt>
                <c:pt idx="50">
                  <c:v>96.147999999999996</c:v>
                </c:pt>
                <c:pt idx="51">
                  <c:v>96.147999999999996</c:v>
                </c:pt>
                <c:pt idx="52">
                  <c:v>96.147999999999996</c:v>
                </c:pt>
                <c:pt idx="53">
                  <c:v>95.878999999999948</c:v>
                </c:pt>
                <c:pt idx="54">
                  <c:v>95.878999999999948</c:v>
                </c:pt>
                <c:pt idx="55">
                  <c:v>95.878999999999948</c:v>
                </c:pt>
                <c:pt idx="56">
                  <c:v>95.878999999999948</c:v>
                </c:pt>
                <c:pt idx="57">
                  <c:v>95.878999999999948</c:v>
                </c:pt>
                <c:pt idx="58">
                  <c:v>95.60799999999999</c:v>
                </c:pt>
                <c:pt idx="59">
                  <c:v>95.335999999999999</c:v>
                </c:pt>
                <c:pt idx="60">
                  <c:v>95.065000000000012</c:v>
                </c:pt>
                <c:pt idx="61">
                  <c:v>95.065000000000012</c:v>
                </c:pt>
                <c:pt idx="62">
                  <c:v>95.065000000000012</c:v>
                </c:pt>
                <c:pt idx="63">
                  <c:v>95.065000000000012</c:v>
                </c:pt>
                <c:pt idx="64">
                  <c:v>95.065000000000012</c:v>
                </c:pt>
                <c:pt idx="65">
                  <c:v>94.790999999999997</c:v>
                </c:pt>
                <c:pt idx="66">
                  <c:v>94.790999999999997</c:v>
                </c:pt>
                <c:pt idx="67">
                  <c:v>94.518000000000001</c:v>
                </c:pt>
                <c:pt idx="68">
                  <c:v>94.518000000000001</c:v>
                </c:pt>
                <c:pt idx="69">
                  <c:v>94.518000000000001</c:v>
                </c:pt>
                <c:pt idx="70">
                  <c:v>94.242999999999995</c:v>
                </c:pt>
                <c:pt idx="71">
                  <c:v>94.242999999999995</c:v>
                </c:pt>
                <c:pt idx="72">
                  <c:v>94.242999999999995</c:v>
                </c:pt>
                <c:pt idx="73">
                  <c:v>94.242999999999995</c:v>
                </c:pt>
                <c:pt idx="74">
                  <c:v>94.242999999999995</c:v>
                </c:pt>
                <c:pt idx="75">
                  <c:v>94.242999999999995</c:v>
                </c:pt>
                <c:pt idx="76">
                  <c:v>94.242999999999995</c:v>
                </c:pt>
                <c:pt idx="77">
                  <c:v>93.965999999999994</c:v>
                </c:pt>
                <c:pt idx="78">
                  <c:v>93.687999999999988</c:v>
                </c:pt>
                <c:pt idx="79">
                  <c:v>93.687999999999988</c:v>
                </c:pt>
                <c:pt idx="80">
                  <c:v>93.410000000000025</c:v>
                </c:pt>
                <c:pt idx="81">
                  <c:v>93.410000000000025</c:v>
                </c:pt>
                <c:pt idx="82">
                  <c:v>93.410000000000025</c:v>
                </c:pt>
                <c:pt idx="83">
                  <c:v>93.410000000000025</c:v>
                </c:pt>
                <c:pt idx="84">
                  <c:v>93.410000000000025</c:v>
                </c:pt>
                <c:pt idx="85">
                  <c:v>93.127999999999986</c:v>
                </c:pt>
                <c:pt idx="86">
                  <c:v>93.127999999999986</c:v>
                </c:pt>
                <c:pt idx="87">
                  <c:v>93.127999999999986</c:v>
                </c:pt>
                <c:pt idx="88">
                  <c:v>93.127999999999986</c:v>
                </c:pt>
                <c:pt idx="89">
                  <c:v>93.127999999999986</c:v>
                </c:pt>
                <c:pt idx="90">
                  <c:v>93.127999999999986</c:v>
                </c:pt>
                <c:pt idx="91">
                  <c:v>93.127999999999986</c:v>
                </c:pt>
                <c:pt idx="92">
                  <c:v>93.127999999999986</c:v>
                </c:pt>
                <c:pt idx="93">
                  <c:v>93.127999999999986</c:v>
                </c:pt>
                <c:pt idx="94">
                  <c:v>93.127999999999986</c:v>
                </c:pt>
                <c:pt idx="95">
                  <c:v>93.127999999999986</c:v>
                </c:pt>
                <c:pt idx="96">
                  <c:v>93.127999999999986</c:v>
                </c:pt>
                <c:pt idx="97">
                  <c:v>93.127999999999986</c:v>
                </c:pt>
                <c:pt idx="98">
                  <c:v>93.127999999999986</c:v>
                </c:pt>
                <c:pt idx="99">
                  <c:v>93.127999999999986</c:v>
                </c:pt>
                <c:pt idx="100">
                  <c:v>93.127999999999986</c:v>
                </c:pt>
                <c:pt idx="101">
                  <c:v>93.127999999999986</c:v>
                </c:pt>
                <c:pt idx="102">
                  <c:v>92.462999999999994</c:v>
                </c:pt>
                <c:pt idx="103">
                  <c:v>92.462999999999994</c:v>
                </c:pt>
                <c:pt idx="104">
                  <c:v>92.462999999999994</c:v>
                </c:pt>
                <c:pt idx="105">
                  <c:v>92.462999999999994</c:v>
                </c:pt>
                <c:pt idx="106">
                  <c:v>92.462999999999994</c:v>
                </c:pt>
                <c:pt idx="107">
                  <c:v>92.462999999999994</c:v>
                </c:pt>
                <c:pt idx="108">
                  <c:v>92.462999999999994</c:v>
                </c:pt>
                <c:pt idx="109">
                  <c:v>92.462999999999994</c:v>
                </c:pt>
                <c:pt idx="110">
                  <c:v>92.462999999999994</c:v>
                </c:pt>
                <c:pt idx="111">
                  <c:v>92.462999999999994</c:v>
                </c:pt>
                <c:pt idx="112">
                  <c:v>92.462999999999994</c:v>
                </c:pt>
                <c:pt idx="113">
                  <c:v>92.462999999999994</c:v>
                </c:pt>
                <c:pt idx="114">
                  <c:v>92.462999999999994</c:v>
                </c:pt>
                <c:pt idx="115">
                  <c:v>92.462999999999994</c:v>
                </c:pt>
                <c:pt idx="116">
                  <c:v>92.462999999999994</c:v>
                </c:pt>
                <c:pt idx="117">
                  <c:v>92.462999999999994</c:v>
                </c:pt>
                <c:pt idx="118">
                  <c:v>92.462999999999994</c:v>
                </c:pt>
                <c:pt idx="119">
                  <c:v>92.462999999999994</c:v>
                </c:pt>
                <c:pt idx="120">
                  <c:v>92.462999999999994</c:v>
                </c:pt>
                <c:pt idx="121">
                  <c:v>92.462999999999994</c:v>
                </c:pt>
                <c:pt idx="122">
                  <c:v>92.462999999999994</c:v>
                </c:pt>
                <c:pt idx="123">
                  <c:v>92.462999999999994</c:v>
                </c:pt>
                <c:pt idx="124">
                  <c:v>92.462999999999994</c:v>
                </c:pt>
                <c:pt idx="125">
                  <c:v>92.119</c:v>
                </c:pt>
                <c:pt idx="126">
                  <c:v>92.119</c:v>
                </c:pt>
                <c:pt idx="127">
                  <c:v>92.119</c:v>
                </c:pt>
                <c:pt idx="128">
                  <c:v>92.119</c:v>
                </c:pt>
                <c:pt idx="129">
                  <c:v>92.119</c:v>
                </c:pt>
                <c:pt idx="130">
                  <c:v>91.77</c:v>
                </c:pt>
                <c:pt idx="131">
                  <c:v>91.77</c:v>
                </c:pt>
                <c:pt idx="132">
                  <c:v>91.418999999999997</c:v>
                </c:pt>
                <c:pt idx="133">
                  <c:v>91.418999999999997</c:v>
                </c:pt>
                <c:pt idx="134">
                  <c:v>91.418999999999997</c:v>
                </c:pt>
                <c:pt idx="135">
                  <c:v>91.418999999999997</c:v>
                </c:pt>
                <c:pt idx="136">
                  <c:v>91.418999999999997</c:v>
                </c:pt>
                <c:pt idx="137">
                  <c:v>91.418999999999997</c:v>
                </c:pt>
                <c:pt idx="138">
                  <c:v>91.418999999999997</c:v>
                </c:pt>
                <c:pt idx="139">
                  <c:v>91.418999999999997</c:v>
                </c:pt>
                <c:pt idx="140">
                  <c:v>91.418999999999997</c:v>
                </c:pt>
                <c:pt idx="141">
                  <c:v>91.418999999999997</c:v>
                </c:pt>
                <c:pt idx="142">
                  <c:v>91.418999999999997</c:v>
                </c:pt>
                <c:pt idx="143">
                  <c:v>91.418999999999997</c:v>
                </c:pt>
                <c:pt idx="144">
                  <c:v>91.418999999999997</c:v>
                </c:pt>
                <c:pt idx="145">
                  <c:v>91.418999999999997</c:v>
                </c:pt>
                <c:pt idx="146">
                  <c:v>91.418999999999997</c:v>
                </c:pt>
                <c:pt idx="147">
                  <c:v>91.418999999999997</c:v>
                </c:pt>
                <c:pt idx="148">
                  <c:v>91.418999999999997</c:v>
                </c:pt>
                <c:pt idx="149">
                  <c:v>91.418999999999997</c:v>
                </c:pt>
                <c:pt idx="150">
                  <c:v>91.418999999999997</c:v>
                </c:pt>
                <c:pt idx="151">
                  <c:v>91.418999999999997</c:v>
                </c:pt>
                <c:pt idx="152">
                  <c:v>91.418999999999997</c:v>
                </c:pt>
                <c:pt idx="153">
                  <c:v>91.418999999999997</c:v>
                </c:pt>
                <c:pt idx="154">
                  <c:v>91.418999999999997</c:v>
                </c:pt>
                <c:pt idx="155">
                  <c:v>91.418999999999997</c:v>
                </c:pt>
                <c:pt idx="156">
                  <c:v>91.418999999999997</c:v>
                </c:pt>
                <c:pt idx="157">
                  <c:v>90.990000000000023</c:v>
                </c:pt>
                <c:pt idx="158">
                  <c:v>90.990000000000023</c:v>
                </c:pt>
                <c:pt idx="159">
                  <c:v>90.990000000000023</c:v>
                </c:pt>
                <c:pt idx="160">
                  <c:v>90.990000000000023</c:v>
                </c:pt>
                <c:pt idx="161">
                  <c:v>90.990000000000023</c:v>
                </c:pt>
                <c:pt idx="162">
                  <c:v>90.56</c:v>
                </c:pt>
                <c:pt idx="163">
                  <c:v>90.56</c:v>
                </c:pt>
                <c:pt idx="164">
                  <c:v>90.56</c:v>
                </c:pt>
                <c:pt idx="165">
                  <c:v>90.56</c:v>
                </c:pt>
                <c:pt idx="166">
                  <c:v>90.56</c:v>
                </c:pt>
                <c:pt idx="167">
                  <c:v>90.56</c:v>
                </c:pt>
                <c:pt idx="168">
                  <c:v>90.56</c:v>
                </c:pt>
                <c:pt idx="169">
                  <c:v>90.56</c:v>
                </c:pt>
                <c:pt idx="170">
                  <c:v>90.56</c:v>
                </c:pt>
                <c:pt idx="171">
                  <c:v>90.56</c:v>
                </c:pt>
                <c:pt idx="172">
                  <c:v>90.56</c:v>
                </c:pt>
                <c:pt idx="173">
                  <c:v>90.56</c:v>
                </c:pt>
                <c:pt idx="174">
                  <c:v>90.56</c:v>
                </c:pt>
                <c:pt idx="175">
                  <c:v>90.56</c:v>
                </c:pt>
                <c:pt idx="176">
                  <c:v>90.56</c:v>
                </c:pt>
                <c:pt idx="177">
                  <c:v>90.56</c:v>
                </c:pt>
                <c:pt idx="178">
                  <c:v>90.56</c:v>
                </c:pt>
                <c:pt idx="179">
                  <c:v>90.56</c:v>
                </c:pt>
                <c:pt idx="180">
                  <c:v>90.56</c:v>
                </c:pt>
                <c:pt idx="181">
                  <c:v>90.56</c:v>
                </c:pt>
                <c:pt idx="182">
                  <c:v>90.56</c:v>
                </c:pt>
                <c:pt idx="183">
                  <c:v>90.56</c:v>
                </c:pt>
                <c:pt idx="184">
                  <c:v>90.56</c:v>
                </c:pt>
                <c:pt idx="185">
                  <c:v>90.56</c:v>
                </c:pt>
                <c:pt idx="186">
                  <c:v>90.56</c:v>
                </c:pt>
                <c:pt idx="187">
                  <c:v>90.56</c:v>
                </c:pt>
                <c:pt idx="188">
                  <c:v>90.096000000000004</c:v>
                </c:pt>
                <c:pt idx="189">
                  <c:v>90.096000000000004</c:v>
                </c:pt>
                <c:pt idx="190">
                  <c:v>89.628999999999948</c:v>
                </c:pt>
                <c:pt idx="191">
                  <c:v>88.691000000000003</c:v>
                </c:pt>
                <c:pt idx="192">
                  <c:v>88.691000000000003</c:v>
                </c:pt>
                <c:pt idx="193">
                  <c:v>88.691000000000003</c:v>
                </c:pt>
                <c:pt idx="194">
                  <c:v>88.691000000000003</c:v>
                </c:pt>
                <c:pt idx="195">
                  <c:v>88.691000000000003</c:v>
                </c:pt>
                <c:pt idx="196">
                  <c:v>88.691000000000003</c:v>
                </c:pt>
                <c:pt idx="197">
                  <c:v>88.691000000000003</c:v>
                </c:pt>
                <c:pt idx="198">
                  <c:v>88.691000000000003</c:v>
                </c:pt>
                <c:pt idx="199">
                  <c:v>88.691000000000003</c:v>
                </c:pt>
                <c:pt idx="200">
                  <c:v>88.691000000000003</c:v>
                </c:pt>
                <c:pt idx="201">
                  <c:v>88.691000000000003</c:v>
                </c:pt>
                <c:pt idx="202">
                  <c:v>88.168999999999983</c:v>
                </c:pt>
                <c:pt idx="203">
                  <c:v>88.168999999999983</c:v>
                </c:pt>
                <c:pt idx="204">
                  <c:v>88.168999999999983</c:v>
                </c:pt>
                <c:pt idx="205">
                  <c:v>88.168999999999983</c:v>
                </c:pt>
                <c:pt idx="206">
                  <c:v>88.168999999999983</c:v>
                </c:pt>
                <c:pt idx="207">
                  <c:v>88.168999999999983</c:v>
                </c:pt>
                <c:pt idx="208">
                  <c:v>88.168999999999983</c:v>
                </c:pt>
                <c:pt idx="209">
                  <c:v>88.168999999999983</c:v>
                </c:pt>
                <c:pt idx="210">
                  <c:v>88.168999999999983</c:v>
                </c:pt>
                <c:pt idx="211">
                  <c:v>88.168999999999983</c:v>
                </c:pt>
                <c:pt idx="212">
                  <c:v>88.168999999999983</c:v>
                </c:pt>
                <c:pt idx="213">
                  <c:v>88.168999999999983</c:v>
                </c:pt>
                <c:pt idx="214">
                  <c:v>88.168999999999983</c:v>
                </c:pt>
                <c:pt idx="215">
                  <c:v>88.168999999999983</c:v>
                </c:pt>
                <c:pt idx="216">
                  <c:v>88.168999999999983</c:v>
                </c:pt>
                <c:pt idx="217">
                  <c:v>88.168999999999983</c:v>
                </c:pt>
                <c:pt idx="218">
                  <c:v>88.168999999999983</c:v>
                </c:pt>
                <c:pt idx="219">
                  <c:v>88.168999999999983</c:v>
                </c:pt>
                <c:pt idx="220">
                  <c:v>88.168999999999983</c:v>
                </c:pt>
                <c:pt idx="221">
                  <c:v>88.168999999999983</c:v>
                </c:pt>
                <c:pt idx="222">
                  <c:v>88.168999999999983</c:v>
                </c:pt>
                <c:pt idx="223">
                  <c:v>88.168999999999983</c:v>
                </c:pt>
                <c:pt idx="224">
                  <c:v>88.168999999999983</c:v>
                </c:pt>
                <c:pt idx="225">
                  <c:v>88.168999999999983</c:v>
                </c:pt>
                <c:pt idx="226">
                  <c:v>88.168999999999983</c:v>
                </c:pt>
                <c:pt idx="227">
                  <c:v>87.093999999999994</c:v>
                </c:pt>
                <c:pt idx="228">
                  <c:v>87.093999999999994</c:v>
                </c:pt>
                <c:pt idx="229">
                  <c:v>86.546000000000006</c:v>
                </c:pt>
                <c:pt idx="230">
                  <c:v>86.546000000000006</c:v>
                </c:pt>
                <c:pt idx="231">
                  <c:v>86.546000000000006</c:v>
                </c:pt>
                <c:pt idx="232">
                  <c:v>86.546000000000006</c:v>
                </c:pt>
                <c:pt idx="233">
                  <c:v>86.546000000000006</c:v>
                </c:pt>
                <c:pt idx="234">
                  <c:v>86.546000000000006</c:v>
                </c:pt>
                <c:pt idx="235">
                  <c:v>86.546000000000006</c:v>
                </c:pt>
                <c:pt idx="236">
                  <c:v>86.546000000000006</c:v>
                </c:pt>
                <c:pt idx="237">
                  <c:v>86.546000000000006</c:v>
                </c:pt>
                <c:pt idx="238">
                  <c:v>86.546000000000006</c:v>
                </c:pt>
                <c:pt idx="239">
                  <c:v>86.546000000000006</c:v>
                </c:pt>
                <c:pt idx="240">
                  <c:v>86.546000000000006</c:v>
                </c:pt>
                <c:pt idx="241">
                  <c:v>86.546000000000006</c:v>
                </c:pt>
                <c:pt idx="242">
                  <c:v>86.546000000000006</c:v>
                </c:pt>
                <c:pt idx="243">
                  <c:v>86.546000000000006</c:v>
                </c:pt>
                <c:pt idx="244">
                  <c:v>85.905000000000001</c:v>
                </c:pt>
                <c:pt idx="245">
                  <c:v>85.905000000000001</c:v>
                </c:pt>
                <c:pt idx="246">
                  <c:v>85.905000000000001</c:v>
                </c:pt>
                <c:pt idx="247">
                  <c:v>85.905000000000001</c:v>
                </c:pt>
                <c:pt idx="248">
                  <c:v>85.905000000000001</c:v>
                </c:pt>
                <c:pt idx="249">
                  <c:v>85.905000000000001</c:v>
                </c:pt>
                <c:pt idx="250">
                  <c:v>85.905000000000001</c:v>
                </c:pt>
                <c:pt idx="251">
                  <c:v>85.254000000000005</c:v>
                </c:pt>
                <c:pt idx="252">
                  <c:v>85.254000000000005</c:v>
                </c:pt>
                <c:pt idx="253">
                  <c:v>85.254000000000005</c:v>
                </c:pt>
                <c:pt idx="254">
                  <c:v>85.254000000000005</c:v>
                </c:pt>
                <c:pt idx="255">
                  <c:v>85.254000000000005</c:v>
                </c:pt>
                <c:pt idx="256">
                  <c:v>85.254000000000005</c:v>
                </c:pt>
                <c:pt idx="257">
                  <c:v>85.254000000000005</c:v>
                </c:pt>
                <c:pt idx="258">
                  <c:v>85.254000000000005</c:v>
                </c:pt>
                <c:pt idx="259">
                  <c:v>85.254000000000005</c:v>
                </c:pt>
                <c:pt idx="260">
                  <c:v>85.254000000000005</c:v>
                </c:pt>
                <c:pt idx="261">
                  <c:v>85.254000000000005</c:v>
                </c:pt>
                <c:pt idx="262">
                  <c:v>85.254000000000005</c:v>
                </c:pt>
                <c:pt idx="263">
                  <c:v>85.254000000000005</c:v>
                </c:pt>
                <c:pt idx="264">
                  <c:v>85.254000000000005</c:v>
                </c:pt>
                <c:pt idx="265">
                  <c:v>85.254000000000005</c:v>
                </c:pt>
                <c:pt idx="266">
                  <c:v>85.254000000000005</c:v>
                </c:pt>
                <c:pt idx="267">
                  <c:v>85.254000000000005</c:v>
                </c:pt>
                <c:pt idx="268">
                  <c:v>85.254000000000005</c:v>
                </c:pt>
                <c:pt idx="269">
                  <c:v>85.254000000000005</c:v>
                </c:pt>
                <c:pt idx="270">
                  <c:v>85.254000000000005</c:v>
                </c:pt>
                <c:pt idx="271">
                  <c:v>85.254000000000005</c:v>
                </c:pt>
                <c:pt idx="272">
                  <c:v>85.254000000000005</c:v>
                </c:pt>
                <c:pt idx="273">
                  <c:v>85.254000000000005</c:v>
                </c:pt>
                <c:pt idx="274">
                  <c:v>85.254000000000005</c:v>
                </c:pt>
                <c:pt idx="275">
                  <c:v>85.254000000000005</c:v>
                </c:pt>
                <c:pt idx="276">
                  <c:v>85.254000000000005</c:v>
                </c:pt>
                <c:pt idx="277">
                  <c:v>85.254000000000005</c:v>
                </c:pt>
                <c:pt idx="278">
                  <c:v>85.254000000000005</c:v>
                </c:pt>
                <c:pt idx="279">
                  <c:v>85.254000000000005</c:v>
                </c:pt>
                <c:pt idx="280">
                  <c:v>85.254000000000005</c:v>
                </c:pt>
                <c:pt idx="281">
                  <c:v>85.254000000000005</c:v>
                </c:pt>
                <c:pt idx="282">
                  <c:v>85.254000000000005</c:v>
                </c:pt>
                <c:pt idx="283">
                  <c:v>85.254000000000005</c:v>
                </c:pt>
                <c:pt idx="284">
                  <c:v>85.254000000000005</c:v>
                </c:pt>
                <c:pt idx="285">
                  <c:v>85.254000000000005</c:v>
                </c:pt>
                <c:pt idx="286">
                  <c:v>85.254000000000005</c:v>
                </c:pt>
                <c:pt idx="287">
                  <c:v>85.254000000000005</c:v>
                </c:pt>
                <c:pt idx="288">
                  <c:v>85.254000000000005</c:v>
                </c:pt>
                <c:pt idx="289">
                  <c:v>85.254000000000005</c:v>
                </c:pt>
                <c:pt idx="290">
                  <c:v>85.254000000000005</c:v>
                </c:pt>
                <c:pt idx="291">
                  <c:v>85.254000000000005</c:v>
                </c:pt>
                <c:pt idx="292">
                  <c:v>85.254000000000005</c:v>
                </c:pt>
                <c:pt idx="293">
                  <c:v>85.254000000000005</c:v>
                </c:pt>
                <c:pt idx="294">
                  <c:v>85.254000000000005</c:v>
                </c:pt>
                <c:pt idx="295">
                  <c:v>85.254000000000005</c:v>
                </c:pt>
                <c:pt idx="296">
                  <c:v>85.254000000000005</c:v>
                </c:pt>
                <c:pt idx="297">
                  <c:v>85.254000000000005</c:v>
                </c:pt>
                <c:pt idx="298">
                  <c:v>85.254000000000005</c:v>
                </c:pt>
                <c:pt idx="299">
                  <c:v>85.254000000000005</c:v>
                </c:pt>
                <c:pt idx="300">
                  <c:v>85.254000000000005</c:v>
                </c:pt>
                <c:pt idx="301">
                  <c:v>85.254000000000005</c:v>
                </c:pt>
                <c:pt idx="302">
                  <c:v>85.254000000000005</c:v>
                </c:pt>
                <c:pt idx="303">
                  <c:v>85.254000000000005</c:v>
                </c:pt>
                <c:pt idx="304">
                  <c:v>85.254000000000005</c:v>
                </c:pt>
                <c:pt idx="305">
                  <c:v>85.254000000000005</c:v>
                </c:pt>
                <c:pt idx="306">
                  <c:v>85.254000000000005</c:v>
                </c:pt>
                <c:pt idx="307">
                  <c:v>85.254000000000005</c:v>
                </c:pt>
                <c:pt idx="308">
                  <c:v>85.254000000000005</c:v>
                </c:pt>
                <c:pt idx="309">
                  <c:v>85.254000000000005</c:v>
                </c:pt>
                <c:pt idx="310">
                  <c:v>85.254000000000005</c:v>
                </c:pt>
                <c:pt idx="311">
                  <c:v>85.254000000000005</c:v>
                </c:pt>
                <c:pt idx="312">
                  <c:v>85.254000000000005</c:v>
                </c:pt>
                <c:pt idx="313">
                  <c:v>85.254000000000005</c:v>
                </c:pt>
                <c:pt idx="314">
                  <c:v>85.254000000000005</c:v>
                </c:pt>
                <c:pt idx="315">
                  <c:v>85.254000000000005</c:v>
                </c:pt>
                <c:pt idx="316">
                  <c:v>85.254000000000005</c:v>
                </c:pt>
                <c:pt idx="317">
                  <c:v>85.254000000000005</c:v>
                </c:pt>
                <c:pt idx="318">
                  <c:v>85.254000000000005</c:v>
                </c:pt>
                <c:pt idx="319">
                  <c:v>85.254000000000005</c:v>
                </c:pt>
                <c:pt idx="320">
                  <c:v>85.254000000000005</c:v>
                </c:pt>
                <c:pt idx="321">
                  <c:v>85.254000000000005</c:v>
                </c:pt>
                <c:pt idx="322">
                  <c:v>85.254000000000005</c:v>
                </c:pt>
                <c:pt idx="323">
                  <c:v>85.254000000000005</c:v>
                </c:pt>
                <c:pt idx="324">
                  <c:v>85.254000000000005</c:v>
                </c:pt>
                <c:pt idx="325">
                  <c:v>85.254000000000005</c:v>
                </c:pt>
                <c:pt idx="326">
                  <c:v>85.254000000000005</c:v>
                </c:pt>
                <c:pt idx="327">
                  <c:v>85.254000000000005</c:v>
                </c:pt>
                <c:pt idx="328">
                  <c:v>85.254000000000005</c:v>
                </c:pt>
                <c:pt idx="329">
                  <c:v>85.254000000000005</c:v>
                </c:pt>
                <c:pt idx="330">
                  <c:v>85.254000000000005</c:v>
                </c:pt>
                <c:pt idx="331">
                  <c:v>85.254000000000005</c:v>
                </c:pt>
                <c:pt idx="332">
                  <c:v>85.254000000000005</c:v>
                </c:pt>
                <c:pt idx="333">
                  <c:v>85.254000000000005</c:v>
                </c:pt>
                <c:pt idx="334">
                  <c:v>85.254000000000005</c:v>
                </c:pt>
                <c:pt idx="335">
                  <c:v>85.254000000000005</c:v>
                </c:pt>
                <c:pt idx="336">
                  <c:v>85.254000000000005</c:v>
                </c:pt>
              </c:numCache>
            </c:numRef>
          </c:yVal>
        </c:ser>
        <c:ser>
          <c:idx val="2"/>
          <c:order val="2"/>
          <c:tx>
            <c:strRef>
              <c:f>Sheet1!$D$1</c:f>
              <c:strCache>
                <c:ptCount val="1"/>
                <c:pt idx="0">
                  <c:v>IL-2R antagonist (N = 206)</c:v>
                </c:pt>
              </c:strCache>
            </c:strRef>
          </c:tx>
          <c:spPr>
            <a:ln w="41275">
              <a:solidFill>
                <a:srgbClr val="FFFF00"/>
              </a:solidFill>
            </a:ln>
          </c:spPr>
          <c:marker>
            <c:symbol val="none"/>
          </c:marker>
          <c:xVal>
            <c:numRef>
              <c:f>Sheet1!$A$2:$A$338</c:f>
              <c:numCache>
                <c:formatCode>General</c:formatCode>
                <c:ptCount val="337"/>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0.31250000000000161</c:v>
                </c:pt>
                <c:pt idx="16">
                  <c:v>0.33330000000000287</c:v>
                </c:pt>
                <c:pt idx="17">
                  <c:v>0.35420000000000001</c:v>
                </c:pt>
                <c:pt idx="18">
                  <c:v>0.37500000000000161</c:v>
                </c:pt>
                <c:pt idx="19">
                  <c:v>0.39580000000000287</c:v>
                </c:pt>
                <c:pt idx="20">
                  <c:v>0.41670000000000001</c:v>
                </c:pt>
                <c:pt idx="21">
                  <c:v>0.43750000000000161</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0.62500000000000333</c:v>
                </c:pt>
                <c:pt idx="31">
                  <c:v>0.64580000000000415</c:v>
                </c:pt>
                <c:pt idx="32">
                  <c:v>0.66670000000000484</c:v>
                </c:pt>
                <c:pt idx="33">
                  <c:v>0.6875</c:v>
                </c:pt>
                <c:pt idx="34">
                  <c:v>0.70830000000000004</c:v>
                </c:pt>
                <c:pt idx="35">
                  <c:v>0.72920000000000063</c:v>
                </c:pt>
                <c:pt idx="36">
                  <c:v>0.75000000000000333</c:v>
                </c:pt>
                <c:pt idx="37">
                  <c:v>0.77080000000000415</c:v>
                </c:pt>
                <c:pt idx="38">
                  <c:v>0.79170000000000063</c:v>
                </c:pt>
                <c:pt idx="39">
                  <c:v>0.8125</c:v>
                </c:pt>
                <c:pt idx="40">
                  <c:v>0.83330000000000004</c:v>
                </c:pt>
                <c:pt idx="41">
                  <c:v>0.85420000000000063</c:v>
                </c:pt>
                <c:pt idx="42">
                  <c:v>0.87500000000000333</c:v>
                </c:pt>
                <c:pt idx="43">
                  <c:v>0.89580000000000004</c:v>
                </c:pt>
                <c:pt idx="44">
                  <c:v>0.91670000000000063</c:v>
                </c:pt>
                <c:pt idx="45">
                  <c:v>0.9375</c:v>
                </c:pt>
                <c:pt idx="46">
                  <c:v>0.95830000000000004</c:v>
                </c:pt>
                <c:pt idx="47">
                  <c:v>0.97920000000000063</c:v>
                </c:pt>
                <c:pt idx="48">
                  <c:v>1</c:v>
                </c:pt>
                <c:pt idx="49">
                  <c:v>1.0207999999999935</c:v>
                </c:pt>
                <c:pt idx="50">
                  <c:v>1.0416999999999919</c:v>
                </c:pt>
                <c:pt idx="51">
                  <c:v>1.0625</c:v>
                </c:pt>
                <c:pt idx="52">
                  <c:v>1.0832999999999935</c:v>
                </c:pt>
                <c:pt idx="53">
                  <c:v>1.1042000000000001</c:v>
                </c:pt>
                <c:pt idx="54">
                  <c:v>1.125</c:v>
                </c:pt>
                <c:pt idx="55">
                  <c:v>1.1457999999999935</c:v>
                </c:pt>
                <c:pt idx="56">
                  <c:v>1.1667000000000001</c:v>
                </c:pt>
                <c:pt idx="57">
                  <c:v>1.1875</c:v>
                </c:pt>
                <c:pt idx="58">
                  <c:v>1.2082999999999935</c:v>
                </c:pt>
                <c:pt idx="59">
                  <c:v>1.2291999999999919</c:v>
                </c:pt>
                <c:pt idx="60">
                  <c:v>1.25</c:v>
                </c:pt>
                <c:pt idx="61">
                  <c:v>1.2707999999999935</c:v>
                </c:pt>
                <c:pt idx="62">
                  <c:v>1.2916999999999919</c:v>
                </c:pt>
                <c:pt idx="63">
                  <c:v>1.3125</c:v>
                </c:pt>
                <c:pt idx="64">
                  <c:v>1.3332999999999935</c:v>
                </c:pt>
                <c:pt idx="65">
                  <c:v>1.3542000000000001</c:v>
                </c:pt>
                <c:pt idx="66">
                  <c:v>1.375</c:v>
                </c:pt>
                <c:pt idx="67">
                  <c:v>1.3957999999999935</c:v>
                </c:pt>
                <c:pt idx="68">
                  <c:v>1.4166999999999919</c:v>
                </c:pt>
                <c:pt idx="69">
                  <c:v>1.4374999999999889</c:v>
                </c:pt>
                <c:pt idx="70">
                  <c:v>1.4582999999999935</c:v>
                </c:pt>
                <c:pt idx="71">
                  <c:v>1.4791999999999919</c:v>
                </c:pt>
                <c:pt idx="72">
                  <c:v>1.5</c:v>
                </c:pt>
                <c:pt idx="73">
                  <c:v>1.5207999999999935</c:v>
                </c:pt>
                <c:pt idx="74">
                  <c:v>1.5416999999999919</c:v>
                </c:pt>
                <c:pt idx="75">
                  <c:v>1.5625</c:v>
                </c:pt>
                <c:pt idx="76">
                  <c:v>1.5832999999999935</c:v>
                </c:pt>
                <c:pt idx="77">
                  <c:v>1.6042000000000001</c:v>
                </c:pt>
                <c:pt idx="78">
                  <c:v>1.625</c:v>
                </c:pt>
                <c:pt idx="79">
                  <c:v>1.6457999999999935</c:v>
                </c:pt>
                <c:pt idx="80">
                  <c:v>1.6667000000000001</c:v>
                </c:pt>
                <c:pt idx="81">
                  <c:v>1.6875</c:v>
                </c:pt>
                <c:pt idx="82">
                  <c:v>1.7082999999999935</c:v>
                </c:pt>
                <c:pt idx="83">
                  <c:v>1.7291999999999919</c:v>
                </c:pt>
                <c:pt idx="84">
                  <c:v>1.75</c:v>
                </c:pt>
                <c:pt idx="85">
                  <c:v>1.7707999999999935</c:v>
                </c:pt>
                <c:pt idx="86">
                  <c:v>1.7916999999999919</c:v>
                </c:pt>
                <c:pt idx="87">
                  <c:v>1.8125</c:v>
                </c:pt>
                <c:pt idx="88">
                  <c:v>1.8332999999999935</c:v>
                </c:pt>
                <c:pt idx="89">
                  <c:v>1.8542000000000001</c:v>
                </c:pt>
                <c:pt idx="90">
                  <c:v>1.875</c:v>
                </c:pt>
                <c:pt idx="91">
                  <c:v>1.8957999999999935</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2.187500000000016</c:v>
                </c:pt>
                <c:pt idx="106">
                  <c:v>2.2082999999999999</c:v>
                </c:pt>
                <c:pt idx="107">
                  <c:v>2.2292000000000001</c:v>
                </c:pt>
                <c:pt idx="108">
                  <c:v>2.25</c:v>
                </c:pt>
                <c:pt idx="109">
                  <c:v>2.2707999999999999</c:v>
                </c:pt>
                <c:pt idx="110">
                  <c:v>2.2917000000000001</c:v>
                </c:pt>
                <c:pt idx="111">
                  <c:v>2.3124999999999805</c:v>
                </c:pt>
                <c:pt idx="112">
                  <c:v>2.3332999999999977</c:v>
                </c:pt>
                <c:pt idx="113">
                  <c:v>2.3541999999999987</c:v>
                </c:pt>
                <c:pt idx="114">
                  <c:v>2.3749999999999987</c:v>
                </c:pt>
                <c:pt idx="115">
                  <c:v>2.3957999999999977</c:v>
                </c:pt>
                <c:pt idx="116">
                  <c:v>2.4166999999999823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2.687500000000016</c:v>
                </c:pt>
                <c:pt idx="130">
                  <c:v>2.7082999999999999</c:v>
                </c:pt>
                <c:pt idx="131">
                  <c:v>2.7292000000000001</c:v>
                </c:pt>
                <c:pt idx="132">
                  <c:v>2.75</c:v>
                </c:pt>
                <c:pt idx="133">
                  <c:v>2.7707999999999999</c:v>
                </c:pt>
                <c:pt idx="134">
                  <c:v>2.7917000000000001</c:v>
                </c:pt>
                <c:pt idx="135">
                  <c:v>2.8124999999999805</c:v>
                </c:pt>
                <c:pt idx="136">
                  <c:v>2.8332999999999977</c:v>
                </c:pt>
                <c:pt idx="137">
                  <c:v>2.8541999999999987</c:v>
                </c:pt>
                <c:pt idx="138">
                  <c:v>2.8749999999999987</c:v>
                </c:pt>
                <c:pt idx="139">
                  <c:v>2.8957999999999977</c:v>
                </c:pt>
                <c:pt idx="140">
                  <c:v>2.9166999999999823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3.187500000000016</c:v>
                </c:pt>
                <c:pt idx="154">
                  <c:v>3.2082999999999999</c:v>
                </c:pt>
                <c:pt idx="155">
                  <c:v>3.2292000000000001</c:v>
                </c:pt>
                <c:pt idx="156">
                  <c:v>3.25</c:v>
                </c:pt>
                <c:pt idx="157">
                  <c:v>3.2707999999999999</c:v>
                </c:pt>
                <c:pt idx="158">
                  <c:v>3.2917000000000001</c:v>
                </c:pt>
                <c:pt idx="159">
                  <c:v>3.3124999999999805</c:v>
                </c:pt>
                <c:pt idx="160">
                  <c:v>3.3332999999999977</c:v>
                </c:pt>
                <c:pt idx="161">
                  <c:v>3.3541999999999987</c:v>
                </c:pt>
                <c:pt idx="162">
                  <c:v>3.3749999999999987</c:v>
                </c:pt>
                <c:pt idx="163">
                  <c:v>3.3957999999999977</c:v>
                </c:pt>
                <c:pt idx="164">
                  <c:v>3.4166999999999823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3.687500000000016</c:v>
                </c:pt>
                <c:pt idx="178">
                  <c:v>3.7082999999999999</c:v>
                </c:pt>
                <c:pt idx="179">
                  <c:v>3.7292000000000001</c:v>
                </c:pt>
                <c:pt idx="180">
                  <c:v>3.75</c:v>
                </c:pt>
                <c:pt idx="181">
                  <c:v>3.7707999999999999</c:v>
                </c:pt>
                <c:pt idx="182">
                  <c:v>3.7917000000000001</c:v>
                </c:pt>
                <c:pt idx="183">
                  <c:v>3.8124999999999805</c:v>
                </c:pt>
                <c:pt idx="184">
                  <c:v>3.8332999999999977</c:v>
                </c:pt>
                <c:pt idx="185">
                  <c:v>3.8541999999999987</c:v>
                </c:pt>
                <c:pt idx="186">
                  <c:v>3.8749999999999987</c:v>
                </c:pt>
                <c:pt idx="187">
                  <c:v>3.8957999999999977</c:v>
                </c:pt>
                <c:pt idx="188">
                  <c:v>3.9166999999999823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4.1249999999999671</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4.4792000000000414</c:v>
                </c:pt>
                <c:pt idx="216">
                  <c:v>4.5</c:v>
                </c:pt>
                <c:pt idx="217">
                  <c:v>4.5207999999999995</c:v>
                </c:pt>
                <c:pt idx="218">
                  <c:v>4.5417000000000014</c:v>
                </c:pt>
                <c:pt idx="219">
                  <c:v>4.5624999999999956</c:v>
                </c:pt>
                <c:pt idx="220">
                  <c:v>4.5833000000000004</c:v>
                </c:pt>
                <c:pt idx="221">
                  <c:v>4.6041999999999845</c:v>
                </c:pt>
                <c:pt idx="222">
                  <c:v>4.6249999999999671</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4.9792000000000414</c:v>
                </c:pt>
                <c:pt idx="240">
                  <c:v>5</c:v>
                </c:pt>
                <c:pt idx="241">
                  <c:v>5.0207999999999995</c:v>
                </c:pt>
                <c:pt idx="242">
                  <c:v>5.0417000000000014</c:v>
                </c:pt>
                <c:pt idx="243">
                  <c:v>5.0624999999999956</c:v>
                </c:pt>
                <c:pt idx="244">
                  <c:v>5.0833000000000004</c:v>
                </c:pt>
                <c:pt idx="245">
                  <c:v>5.1041999999999845</c:v>
                </c:pt>
                <c:pt idx="246">
                  <c:v>5.1249999999999671</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5.4792000000000414</c:v>
                </c:pt>
                <c:pt idx="264">
                  <c:v>5.5</c:v>
                </c:pt>
                <c:pt idx="265">
                  <c:v>5.5207999999999995</c:v>
                </c:pt>
                <c:pt idx="266">
                  <c:v>5.5417000000000014</c:v>
                </c:pt>
                <c:pt idx="267">
                  <c:v>5.5624999999999956</c:v>
                </c:pt>
                <c:pt idx="268">
                  <c:v>5.5833000000000004</c:v>
                </c:pt>
                <c:pt idx="269">
                  <c:v>5.6041999999999845</c:v>
                </c:pt>
                <c:pt idx="270">
                  <c:v>5.6249999999999671</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5.9792000000000414</c:v>
                </c:pt>
                <c:pt idx="288">
                  <c:v>6</c:v>
                </c:pt>
                <c:pt idx="289">
                  <c:v>6.0207999999999995</c:v>
                </c:pt>
                <c:pt idx="290">
                  <c:v>6.0417000000000014</c:v>
                </c:pt>
                <c:pt idx="291">
                  <c:v>6.0624999999999956</c:v>
                </c:pt>
                <c:pt idx="292">
                  <c:v>6.0833000000000004</c:v>
                </c:pt>
                <c:pt idx="293">
                  <c:v>6.1041999999999845</c:v>
                </c:pt>
                <c:pt idx="294">
                  <c:v>6.1249999999999671</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6.3541999999999845</c:v>
                </c:pt>
                <c:pt idx="306">
                  <c:v>6.375</c:v>
                </c:pt>
                <c:pt idx="307">
                  <c:v>6.3957999999999995</c:v>
                </c:pt>
                <c:pt idx="308">
                  <c:v>6.4167000000000014</c:v>
                </c:pt>
                <c:pt idx="309">
                  <c:v>6.4375</c:v>
                </c:pt>
                <c:pt idx="310">
                  <c:v>6.4583000000000004</c:v>
                </c:pt>
                <c:pt idx="311">
                  <c:v>6.4792000000000414</c:v>
                </c:pt>
                <c:pt idx="312">
                  <c:v>6.5</c:v>
                </c:pt>
                <c:pt idx="313">
                  <c:v>6.5207999999999995</c:v>
                </c:pt>
                <c:pt idx="314">
                  <c:v>6.5417000000000014</c:v>
                </c:pt>
                <c:pt idx="315">
                  <c:v>6.5624999999999956</c:v>
                </c:pt>
                <c:pt idx="316">
                  <c:v>6.5833000000000004</c:v>
                </c:pt>
                <c:pt idx="317">
                  <c:v>6.6041999999999845</c:v>
                </c:pt>
                <c:pt idx="318">
                  <c:v>6.6249999999999671</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6.8541999999999845</c:v>
                </c:pt>
                <c:pt idx="330">
                  <c:v>6.875</c:v>
                </c:pt>
                <c:pt idx="331">
                  <c:v>6.8957999999999995</c:v>
                </c:pt>
                <c:pt idx="332">
                  <c:v>6.9167000000000014</c:v>
                </c:pt>
                <c:pt idx="333">
                  <c:v>6.9375</c:v>
                </c:pt>
                <c:pt idx="334">
                  <c:v>6.9583000000000004</c:v>
                </c:pt>
                <c:pt idx="335">
                  <c:v>6.9792000000000414</c:v>
                </c:pt>
                <c:pt idx="336">
                  <c:v>7</c:v>
                </c:pt>
              </c:numCache>
            </c:numRef>
          </c:xVal>
          <c:yVal>
            <c:numRef>
              <c:f>Sheet1!$D$2:$D$338</c:f>
              <c:numCache>
                <c:formatCode>General</c:formatCode>
                <c:ptCount val="337"/>
                <c:pt idx="0">
                  <c:v>100</c:v>
                </c:pt>
                <c:pt idx="1">
                  <c:v>100</c:v>
                </c:pt>
                <c:pt idx="2">
                  <c:v>100</c:v>
                </c:pt>
                <c:pt idx="3">
                  <c:v>100</c:v>
                </c:pt>
                <c:pt idx="4">
                  <c:v>100</c:v>
                </c:pt>
                <c:pt idx="5">
                  <c:v>100</c:v>
                </c:pt>
                <c:pt idx="6">
                  <c:v>100</c:v>
                </c:pt>
                <c:pt idx="7">
                  <c:v>100</c:v>
                </c:pt>
                <c:pt idx="8">
                  <c:v>100</c:v>
                </c:pt>
                <c:pt idx="9">
                  <c:v>99.512</c:v>
                </c:pt>
                <c:pt idx="10">
                  <c:v>99.512</c:v>
                </c:pt>
                <c:pt idx="11">
                  <c:v>99.512</c:v>
                </c:pt>
                <c:pt idx="12">
                  <c:v>99.512</c:v>
                </c:pt>
                <c:pt idx="13">
                  <c:v>99.512</c:v>
                </c:pt>
                <c:pt idx="14">
                  <c:v>99.512</c:v>
                </c:pt>
                <c:pt idx="15">
                  <c:v>99.512</c:v>
                </c:pt>
                <c:pt idx="16">
                  <c:v>99.512</c:v>
                </c:pt>
                <c:pt idx="17">
                  <c:v>99.512</c:v>
                </c:pt>
                <c:pt idx="18">
                  <c:v>99.512</c:v>
                </c:pt>
                <c:pt idx="19">
                  <c:v>99.512</c:v>
                </c:pt>
                <c:pt idx="20">
                  <c:v>99.512</c:v>
                </c:pt>
                <c:pt idx="21">
                  <c:v>99.512</c:v>
                </c:pt>
                <c:pt idx="22">
                  <c:v>99.512</c:v>
                </c:pt>
                <c:pt idx="23">
                  <c:v>99.512</c:v>
                </c:pt>
                <c:pt idx="24">
                  <c:v>99.512</c:v>
                </c:pt>
                <c:pt idx="25">
                  <c:v>99.512</c:v>
                </c:pt>
                <c:pt idx="26">
                  <c:v>99.512</c:v>
                </c:pt>
                <c:pt idx="27">
                  <c:v>99.512</c:v>
                </c:pt>
                <c:pt idx="28">
                  <c:v>99.512</c:v>
                </c:pt>
                <c:pt idx="29">
                  <c:v>99.512</c:v>
                </c:pt>
                <c:pt idx="30">
                  <c:v>99.512</c:v>
                </c:pt>
                <c:pt idx="31">
                  <c:v>99.512</c:v>
                </c:pt>
                <c:pt idx="32">
                  <c:v>99.512</c:v>
                </c:pt>
                <c:pt idx="33">
                  <c:v>99.512</c:v>
                </c:pt>
                <c:pt idx="34">
                  <c:v>99.512</c:v>
                </c:pt>
                <c:pt idx="35">
                  <c:v>99.512</c:v>
                </c:pt>
                <c:pt idx="36">
                  <c:v>99.02</c:v>
                </c:pt>
                <c:pt idx="37">
                  <c:v>99.02</c:v>
                </c:pt>
                <c:pt idx="38">
                  <c:v>99.02</c:v>
                </c:pt>
                <c:pt idx="39">
                  <c:v>99.02</c:v>
                </c:pt>
                <c:pt idx="40">
                  <c:v>99.02</c:v>
                </c:pt>
                <c:pt idx="41">
                  <c:v>99.02</c:v>
                </c:pt>
                <c:pt idx="42">
                  <c:v>99.02</c:v>
                </c:pt>
                <c:pt idx="43">
                  <c:v>99.02</c:v>
                </c:pt>
                <c:pt idx="44">
                  <c:v>99.02</c:v>
                </c:pt>
                <c:pt idx="45">
                  <c:v>99.02</c:v>
                </c:pt>
                <c:pt idx="46">
                  <c:v>99.02</c:v>
                </c:pt>
                <c:pt idx="47">
                  <c:v>99.02</c:v>
                </c:pt>
                <c:pt idx="48">
                  <c:v>99.02</c:v>
                </c:pt>
                <c:pt idx="49">
                  <c:v>99.02</c:v>
                </c:pt>
                <c:pt idx="50">
                  <c:v>99.02</c:v>
                </c:pt>
                <c:pt idx="51">
                  <c:v>99.02</c:v>
                </c:pt>
                <c:pt idx="52">
                  <c:v>99.02</c:v>
                </c:pt>
                <c:pt idx="53">
                  <c:v>99.02</c:v>
                </c:pt>
                <c:pt idx="54">
                  <c:v>98.483999999999995</c:v>
                </c:pt>
                <c:pt idx="55">
                  <c:v>98.483999999999995</c:v>
                </c:pt>
                <c:pt idx="56">
                  <c:v>98.483999999999995</c:v>
                </c:pt>
                <c:pt idx="57">
                  <c:v>98.483999999999995</c:v>
                </c:pt>
                <c:pt idx="58">
                  <c:v>98.483999999999995</c:v>
                </c:pt>
                <c:pt idx="59">
                  <c:v>97.949000000000026</c:v>
                </c:pt>
                <c:pt idx="60">
                  <c:v>97.949000000000026</c:v>
                </c:pt>
                <c:pt idx="61">
                  <c:v>97.949000000000026</c:v>
                </c:pt>
                <c:pt idx="62">
                  <c:v>97.949000000000026</c:v>
                </c:pt>
                <c:pt idx="63">
                  <c:v>97.949000000000026</c:v>
                </c:pt>
                <c:pt idx="64">
                  <c:v>97.949000000000026</c:v>
                </c:pt>
                <c:pt idx="65">
                  <c:v>97.949000000000026</c:v>
                </c:pt>
                <c:pt idx="66">
                  <c:v>97.949000000000026</c:v>
                </c:pt>
                <c:pt idx="67">
                  <c:v>97.411000000000442</c:v>
                </c:pt>
                <c:pt idx="68">
                  <c:v>97.411000000000442</c:v>
                </c:pt>
                <c:pt idx="69">
                  <c:v>96.872999999999948</c:v>
                </c:pt>
                <c:pt idx="70">
                  <c:v>96.872999999999948</c:v>
                </c:pt>
                <c:pt idx="71">
                  <c:v>96.872999999999948</c:v>
                </c:pt>
                <c:pt idx="72">
                  <c:v>96.872999999999948</c:v>
                </c:pt>
                <c:pt idx="73">
                  <c:v>96.872999999999948</c:v>
                </c:pt>
                <c:pt idx="74">
                  <c:v>96.331000000000003</c:v>
                </c:pt>
                <c:pt idx="75">
                  <c:v>96.331000000000003</c:v>
                </c:pt>
                <c:pt idx="76">
                  <c:v>96.331000000000003</c:v>
                </c:pt>
                <c:pt idx="77">
                  <c:v>96.331000000000003</c:v>
                </c:pt>
                <c:pt idx="78">
                  <c:v>96.331000000000003</c:v>
                </c:pt>
                <c:pt idx="79">
                  <c:v>96.331000000000003</c:v>
                </c:pt>
                <c:pt idx="80">
                  <c:v>96.331000000000003</c:v>
                </c:pt>
                <c:pt idx="81">
                  <c:v>96.331000000000003</c:v>
                </c:pt>
                <c:pt idx="82">
                  <c:v>96.331000000000003</c:v>
                </c:pt>
                <c:pt idx="83">
                  <c:v>95.79</c:v>
                </c:pt>
                <c:pt idx="84">
                  <c:v>95.79</c:v>
                </c:pt>
                <c:pt idx="85">
                  <c:v>95.79</c:v>
                </c:pt>
                <c:pt idx="86">
                  <c:v>95.79</c:v>
                </c:pt>
                <c:pt idx="87">
                  <c:v>95.79</c:v>
                </c:pt>
                <c:pt idx="88">
                  <c:v>95.79</c:v>
                </c:pt>
                <c:pt idx="89">
                  <c:v>95.79</c:v>
                </c:pt>
                <c:pt idx="90">
                  <c:v>95.79</c:v>
                </c:pt>
                <c:pt idx="91">
                  <c:v>94.688999999999979</c:v>
                </c:pt>
                <c:pt idx="92">
                  <c:v>94.688999999999979</c:v>
                </c:pt>
                <c:pt idx="93">
                  <c:v>94.688999999999979</c:v>
                </c:pt>
                <c:pt idx="94">
                  <c:v>94.131999999999991</c:v>
                </c:pt>
                <c:pt idx="95">
                  <c:v>94.131999999999991</c:v>
                </c:pt>
                <c:pt idx="96">
                  <c:v>94.131999999999991</c:v>
                </c:pt>
                <c:pt idx="97">
                  <c:v>94.131999999999991</c:v>
                </c:pt>
                <c:pt idx="98">
                  <c:v>94.131999999999991</c:v>
                </c:pt>
                <c:pt idx="99">
                  <c:v>94.131999999999991</c:v>
                </c:pt>
                <c:pt idx="100">
                  <c:v>94.131999999999991</c:v>
                </c:pt>
                <c:pt idx="101">
                  <c:v>94.131999999999991</c:v>
                </c:pt>
                <c:pt idx="102">
                  <c:v>94.131999999999991</c:v>
                </c:pt>
                <c:pt idx="103">
                  <c:v>94.131999999999991</c:v>
                </c:pt>
                <c:pt idx="104">
                  <c:v>94.131999999999991</c:v>
                </c:pt>
                <c:pt idx="105">
                  <c:v>94.131999999999991</c:v>
                </c:pt>
                <c:pt idx="106">
                  <c:v>94.131999999999991</c:v>
                </c:pt>
                <c:pt idx="107">
                  <c:v>93.516999999999996</c:v>
                </c:pt>
                <c:pt idx="108">
                  <c:v>93.516999999999996</c:v>
                </c:pt>
                <c:pt idx="109">
                  <c:v>93.516999999999996</c:v>
                </c:pt>
                <c:pt idx="110">
                  <c:v>93.516999999999996</c:v>
                </c:pt>
                <c:pt idx="111">
                  <c:v>93.516999999999996</c:v>
                </c:pt>
                <c:pt idx="112">
                  <c:v>93.516999999999996</c:v>
                </c:pt>
                <c:pt idx="113">
                  <c:v>93.516999999999996</c:v>
                </c:pt>
                <c:pt idx="114">
                  <c:v>92.902000000000001</c:v>
                </c:pt>
                <c:pt idx="115">
                  <c:v>92.902000000000001</c:v>
                </c:pt>
                <c:pt idx="116">
                  <c:v>92.902000000000001</c:v>
                </c:pt>
                <c:pt idx="117">
                  <c:v>92.902000000000001</c:v>
                </c:pt>
                <c:pt idx="118">
                  <c:v>92.902000000000001</c:v>
                </c:pt>
                <c:pt idx="119">
                  <c:v>92.902000000000001</c:v>
                </c:pt>
                <c:pt idx="120">
                  <c:v>92.902000000000001</c:v>
                </c:pt>
                <c:pt idx="121">
                  <c:v>92.902000000000001</c:v>
                </c:pt>
                <c:pt idx="122">
                  <c:v>92.902000000000001</c:v>
                </c:pt>
                <c:pt idx="123">
                  <c:v>92.902000000000001</c:v>
                </c:pt>
                <c:pt idx="124">
                  <c:v>92.902000000000001</c:v>
                </c:pt>
                <c:pt idx="125">
                  <c:v>92.902000000000001</c:v>
                </c:pt>
                <c:pt idx="126">
                  <c:v>92.902000000000001</c:v>
                </c:pt>
                <c:pt idx="127">
                  <c:v>92.902000000000001</c:v>
                </c:pt>
                <c:pt idx="128">
                  <c:v>92.902000000000001</c:v>
                </c:pt>
                <c:pt idx="129">
                  <c:v>92.902000000000001</c:v>
                </c:pt>
                <c:pt idx="130">
                  <c:v>92.902000000000001</c:v>
                </c:pt>
                <c:pt idx="131">
                  <c:v>92.902000000000001</c:v>
                </c:pt>
                <c:pt idx="132">
                  <c:v>92.902000000000001</c:v>
                </c:pt>
                <c:pt idx="133">
                  <c:v>92.902000000000001</c:v>
                </c:pt>
                <c:pt idx="134">
                  <c:v>92.902000000000001</c:v>
                </c:pt>
                <c:pt idx="135">
                  <c:v>92.902000000000001</c:v>
                </c:pt>
                <c:pt idx="136">
                  <c:v>92.902000000000001</c:v>
                </c:pt>
                <c:pt idx="137">
                  <c:v>92.902000000000001</c:v>
                </c:pt>
                <c:pt idx="138">
                  <c:v>92.902000000000001</c:v>
                </c:pt>
                <c:pt idx="139">
                  <c:v>92.902000000000001</c:v>
                </c:pt>
                <c:pt idx="140">
                  <c:v>92.902000000000001</c:v>
                </c:pt>
                <c:pt idx="141">
                  <c:v>92.902000000000001</c:v>
                </c:pt>
                <c:pt idx="142">
                  <c:v>92.902000000000001</c:v>
                </c:pt>
                <c:pt idx="143">
                  <c:v>92.902000000000001</c:v>
                </c:pt>
                <c:pt idx="144">
                  <c:v>92.902000000000001</c:v>
                </c:pt>
                <c:pt idx="145">
                  <c:v>92.902000000000001</c:v>
                </c:pt>
                <c:pt idx="146">
                  <c:v>92.902000000000001</c:v>
                </c:pt>
                <c:pt idx="147">
                  <c:v>92.902000000000001</c:v>
                </c:pt>
                <c:pt idx="148">
                  <c:v>92.902000000000001</c:v>
                </c:pt>
                <c:pt idx="149">
                  <c:v>92.902000000000001</c:v>
                </c:pt>
                <c:pt idx="150">
                  <c:v>92.902000000000001</c:v>
                </c:pt>
                <c:pt idx="151">
                  <c:v>92.902000000000001</c:v>
                </c:pt>
                <c:pt idx="152">
                  <c:v>92.902000000000001</c:v>
                </c:pt>
                <c:pt idx="153">
                  <c:v>92.902000000000001</c:v>
                </c:pt>
                <c:pt idx="154">
                  <c:v>92.902000000000001</c:v>
                </c:pt>
                <c:pt idx="155">
                  <c:v>92.902000000000001</c:v>
                </c:pt>
                <c:pt idx="156">
                  <c:v>92.902000000000001</c:v>
                </c:pt>
                <c:pt idx="157">
                  <c:v>92.902000000000001</c:v>
                </c:pt>
                <c:pt idx="158">
                  <c:v>92.902000000000001</c:v>
                </c:pt>
                <c:pt idx="159">
                  <c:v>92.902000000000001</c:v>
                </c:pt>
                <c:pt idx="160">
                  <c:v>92.093999999999994</c:v>
                </c:pt>
                <c:pt idx="161">
                  <c:v>92.093999999999994</c:v>
                </c:pt>
                <c:pt idx="162">
                  <c:v>92.093999999999994</c:v>
                </c:pt>
                <c:pt idx="163">
                  <c:v>92.093999999999994</c:v>
                </c:pt>
                <c:pt idx="164">
                  <c:v>91.286000000000001</c:v>
                </c:pt>
                <c:pt idx="165">
                  <c:v>91.286000000000001</c:v>
                </c:pt>
                <c:pt idx="166">
                  <c:v>91.286000000000001</c:v>
                </c:pt>
                <c:pt idx="167">
                  <c:v>91.286000000000001</c:v>
                </c:pt>
                <c:pt idx="168">
                  <c:v>91.286000000000001</c:v>
                </c:pt>
                <c:pt idx="169">
                  <c:v>90.477999999999994</c:v>
                </c:pt>
                <c:pt idx="170">
                  <c:v>90.477999999999994</c:v>
                </c:pt>
                <c:pt idx="171">
                  <c:v>90.477999999999994</c:v>
                </c:pt>
                <c:pt idx="172">
                  <c:v>90.477999999999994</c:v>
                </c:pt>
                <c:pt idx="173">
                  <c:v>89.669999999999987</c:v>
                </c:pt>
                <c:pt idx="174">
                  <c:v>89.669999999999987</c:v>
                </c:pt>
                <c:pt idx="175">
                  <c:v>89.669999999999987</c:v>
                </c:pt>
                <c:pt idx="176">
                  <c:v>89.669999999999987</c:v>
                </c:pt>
                <c:pt idx="177">
                  <c:v>89.669999999999987</c:v>
                </c:pt>
                <c:pt idx="178">
                  <c:v>89.669999999999987</c:v>
                </c:pt>
                <c:pt idx="179">
                  <c:v>89.669999999999987</c:v>
                </c:pt>
                <c:pt idx="180">
                  <c:v>89.669999999999987</c:v>
                </c:pt>
                <c:pt idx="181">
                  <c:v>89.669999999999987</c:v>
                </c:pt>
                <c:pt idx="182">
                  <c:v>89.669999999999987</c:v>
                </c:pt>
                <c:pt idx="183">
                  <c:v>89.669999999999987</c:v>
                </c:pt>
                <c:pt idx="184">
                  <c:v>89.669999999999987</c:v>
                </c:pt>
                <c:pt idx="185">
                  <c:v>89.669999999999987</c:v>
                </c:pt>
                <c:pt idx="186">
                  <c:v>89.669999999999987</c:v>
                </c:pt>
                <c:pt idx="187">
                  <c:v>89.669999999999987</c:v>
                </c:pt>
                <c:pt idx="188">
                  <c:v>89.669999999999987</c:v>
                </c:pt>
                <c:pt idx="189">
                  <c:v>89.669999999999987</c:v>
                </c:pt>
                <c:pt idx="190">
                  <c:v>89.669999999999987</c:v>
                </c:pt>
                <c:pt idx="191">
                  <c:v>89.669999999999987</c:v>
                </c:pt>
                <c:pt idx="192">
                  <c:v>89.669999999999987</c:v>
                </c:pt>
                <c:pt idx="193">
                  <c:v>89.669999999999987</c:v>
                </c:pt>
                <c:pt idx="194">
                  <c:v>89.669999999999987</c:v>
                </c:pt>
                <c:pt idx="195">
                  <c:v>89.669999999999987</c:v>
                </c:pt>
                <c:pt idx="196">
                  <c:v>89.669999999999987</c:v>
                </c:pt>
                <c:pt idx="197">
                  <c:v>89.669999999999987</c:v>
                </c:pt>
                <c:pt idx="198">
                  <c:v>89.669999999999987</c:v>
                </c:pt>
                <c:pt idx="199">
                  <c:v>89.669999999999987</c:v>
                </c:pt>
                <c:pt idx="200">
                  <c:v>89.669999999999987</c:v>
                </c:pt>
                <c:pt idx="201">
                  <c:v>89.669999999999987</c:v>
                </c:pt>
                <c:pt idx="202">
                  <c:v>89.669999999999987</c:v>
                </c:pt>
                <c:pt idx="203">
                  <c:v>89.669999999999987</c:v>
                </c:pt>
                <c:pt idx="204">
                  <c:v>89.669999999999987</c:v>
                </c:pt>
                <c:pt idx="205">
                  <c:v>89.669999999999987</c:v>
                </c:pt>
                <c:pt idx="206">
                  <c:v>88.64</c:v>
                </c:pt>
                <c:pt idx="207">
                  <c:v>88.64</c:v>
                </c:pt>
                <c:pt idx="208">
                  <c:v>88.64</c:v>
                </c:pt>
                <c:pt idx="209">
                  <c:v>88.64</c:v>
                </c:pt>
                <c:pt idx="210">
                  <c:v>88.64</c:v>
                </c:pt>
                <c:pt idx="211">
                  <c:v>88.64</c:v>
                </c:pt>
                <c:pt idx="212">
                  <c:v>87.596999999999994</c:v>
                </c:pt>
                <c:pt idx="213">
                  <c:v>87.596999999999994</c:v>
                </c:pt>
                <c:pt idx="214">
                  <c:v>87.596999999999994</c:v>
                </c:pt>
                <c:pt idx="215">
                  <c:v>87.596999999999994</c:v>
                </c:pt>
                <c:pt idx="216">
                  <c:v>87.596999999999994</c:v>
                </c:pt>
                <c:pt idx="217">
                  <c:v>87.596999999999994</c:v>
                </c:pt>
                <c:pt idx="218">
                  <c:v>87.596999999999994</c:v>
                </c:pt>
                <c:pt idx="219">
                  <c:v>87.596999999999994</c:v>
                </c:pt>
                <c:pt idx="220">
                  <c:v>87.596999999999994</c:v>
                </c:pt>
                <c:pt idx="221">
                  <c:v>87.596999999999994</c:v>
                </c:pt>
                <c:pt idx="222">
                  <c:v>87.596999999999994</c:v>
                </c:pt>
                <c:pt idx="223">
                  <c:v>87.596999999999994</c:v>
                </c:pt>
                <c:pt idx="224">
                  <c:v>87.596999999999994</c:v>
                </c:pt>
                <c:pt idx="225">
                  <c:v>87.596999999999994</c:v>
                </c:pt>
                <c:pt idx="226">
                  <c:v>87.596999999999994</c:v>
                </c:pt>
                <c:pt idx="227">
                  <c:v>87.596999999999994</c:v>
                </c:pt>
                <c:pt idx="228">
                  <c:v>87.596999999999994</c:v>
                </c:pt>
                <c:pt idx="229">
                  <c:v>87.596999999999994</c:v>
                </c:pt>
                <c:pt idx="230">
                  <c:v>87.596999999999994</c:v>
                </c:pt>
                <c:pt idx="231">
                  <c:v>87.596999999999994</c:v>
                </c:pt>
                <c:pt idx="232">
                  <c:v>86.501999999999995</c:v>
                </c:pt>
                <c:pt idx="233">
                  <c:v>86.501999999999995</c:v>
                </c:pt>
                <c:pt idx="234">
                  <c:v>86.501999999999995</c:v>
                </c:pt>
                <c:pt idx="235">
                  <c:v>86.501999999999995</c:v>
                </c:pt>
                <c:pt idx="236">
                  <c:v>86.501999999999995</c:v>
                </c:pt>
                <c:pt idx="237">
                  <c:v>86.501999999999995</c:v>
                </c:pt>
                <c:pt idx="238">
                  <c:v>86.501999999999995</c:v>
                </c:pt>
                <c:pt idx="239">
                  <c:v>86.501999999999995</c:v>
                </c:pt>
                <c:pt idx="240">
                  <c:v>85.266000000000005</c:v>
                </c:pt>
                <c:pt idx="241">
                  <c:v>83.994000000000227</c:v>
                </c:pt>
                <c:pt idx="242">
                  <c:v>83.994000000000227</c:v>
                </c:pt>
                <c:pt idx="243">
                  <c:v>83.994000000000227</c:v>
                </c:pt>
                <c:pt idx="244">
                  <c:v>83.994000000000227</c:v>
                </c:pt>
                <c:pt idx="245">
                  <c:v>83.994000000000227</c:v>
                </c:pt>
                <c:pt idx="246">
                  <c:v>83.994000000000227</c:v>
                </c:pt>
                <c:pt idx="247">
                  <c:v>83.994000000000227</c:v>
                </c:pt>
                <c:pt idx="248">
                  <c:v>83.994000000000227</c:v>
                </c:pt>
                <c:pt idx="249">
                  <c:v>83.994000000000227</c:v>
                </c:pt>
                <c:pt idx="250">
                  <c:v>83.994000000000227</c:v>
                </c:pt>
                <c:pt idx="251">
                  <c:v>83.994000000000227</c:v>
                </c:pt>
                <c:pt idx="252">
                  <c:v>83.994000000000227</c:v>
                </c:pt>
                <c:pt idx="253">
                  <c:v>83.994000000000227</c:v>
                </c:pt>
                <c:pt idx="254">
                  <c:v>83.994000000000227</c:v>
                </c:pt>
                <c:pt idx="255">
                  <c:v>83.994000000000227</c:v>
                </c:pt>
                <c:pt idx="256">
                  <c:v>83.994000000000227</c:v>
                </c:pt>
                <c:pt idx="257">
                  <c:v>83.994000000000227</c:v>
                </c:pt>
                <c:pt idx="258">
                  <c:v>83.994000000000227</c:v>
                </c:pt>
                <c:pt idx="259">
                  <c:v>83.994000000000227</c:v>
                </c:pt>
                <c:pt idx="260">
                  <c:v>83.994000000000227</c:v>
                </c:pt>
                <c:pt idx="261">
                  <c:v>83.994000000000227</c:v>
                </c:pt>
                <c:pt idx="262">
                  <c:v>83.994000000000227</c:v>
                </c:pt>
                <c:pt idx="263">
                  <c:v>83.994000000000227</c:v>
                </c:pt>
                <c:pt idx="264">
                  <c:v>83.994000000000227</c:v>
                </c:pt>
                <c:pt idx="265">
                  <c:v>83.994000000000227</c:v>
                </c:pt>
                <c:pt idx="266">
                  <c:v>83.994000000000227</c:v>
                </c:pt>
                <c:pt idx="267">
                  <c:v>83.994000000000227</c:v>
                </c:pt>
                <c:pt idx="268">
                  <c:v>83.994000000000227</c:v>
                </c:pt>
                <c:pt idx="269">
                  <c:v>82.57</c:v>
                </c:pt>
                <c:pt idx="270">
                  <c:v>82.57</c:v>
                </c:pt>
                <c:pt idx="271">
                  <c:v>82.57</c:v>
                </c:pt>
                <c:pt idx="272">
                  <c:v>82.57</c:v>
                </c:pt>
                <c:pt idx="273">
                  <c:v>82.57</c:v>
                </c:pt>
                <c:pt idx="274">
                  <c:v>82.57</c:v>
                </c:pt>
                <c:pt idx="275">
                  <c:v>82.57</c:v>
                </c:pt>
                <c:pt idx="276">
                  <c:v>82.57</c:v>
                </c:pt>
                <c:pt idx="277">
                  <c:v>82.57</c:v>
                </c:pt>
                <c:pt idx="278">
                  <c:v>82.57</c:v>
                </c:pt>
                <c:pt idx="279">
                  <c:v>82.57</c:v>
                </c:pt>
                <c:pt idx="280">
                  <c:v>82.57</c:v>
                </c:pt>
                <c:pt idx="281">
                  <c:v>82.57</c:v>
                </c:pt>
                <c:pt idx="282">
                  <c:v>82.57</c:v>
                </c:pt>
                <c:pt idx="283">
                  <c:v>82.57</c:v>
                </c:pt>
                <c:pt idx="284">
                  <c:v>82.57</c:v>
                </c:pt>
                <c:pt idx="285">
                  <c:v>82.57</c:v>
                </c:pt>
                <c:pt idx="286">
                  <c:v>82.57</c:v>
                </c:pt>
                <c:pt idx="287">
                  <c:v>82.57</c:v>
                </c:pt>
                <c:pt idx="288">
                  <c:v>82.57</c:v>
                </c:pt>
                <c:pt idx="289">
                  <c:v>82.57</c:v>
                </c:pt>
                <c:pt idx="290">
                  <c:v>82.57</c:v>
                </c:pt>
                <c:pt idx="291">
                  <c:v>82.57</c:v>
                </c:pt>
                <c:pt idx="292">
                  <c:v>82.57</c:v>
                </c:pt>
                <c:pt idx="293">
                  <c:v>82.57</c:v>
                </c:pt>
                <c:pt idx="294">
                  <c:v>82.57</c:v>
                </c:pt>
                <c:pt idx="295">
                  <c:v>82.57</c:v>
                </c:pt>
                <c:pt idx="296">
                  <c:v>82.57</c:v>
                </c:pt>
                <c:pt idx="297">
                  <c:v>82.57</c:v>
                </c:pt>
                <c:pt idx="298">
                  <c:v>82.57</c:v>
                </c:pt>
                <c:pt idx="299">
                  <c:v>82.57</c:v>
                </c:pt>
                <c:pt idx="300">
                  <c:v>82.57</c:v>
                </c:pt>
                <c:pt idx="301">
                  <c:v>82.57</c:v>
                </c:pt>
                <c:pt idx="302">
                  <c:v>82.57</c:v>
                </c:pt>
                <c:pt idx="303">
                  <c:v>82.57</c:v>
                </c:pt>
                <c:pt idx="304">
                  <c:v>82.57</c:v>
                </c:pt>
                <c:pt idx="305">
                  <c:v>82.57</c:v>
                </c:pt>
                <c:pt idx="306">
                  <c:v>82.57</c:v>
                </c:pt>
                <c:pt idx="307">
                  <c:v>82.57</c:v>
                </c:pt>
                <c:pt idx="308">
                  <c:v>82.57</c:v>
                </c:pt>
                <c:pt idx="309">
                  <c:v>82.57</c:v>
                </c:pt>
                <c:pt idx="310">
                  <c:v>82.57</c:v>
                </c:pt>
                <c:pt idx="311">
                  <c:v>82.57</c:v>
                </c:pt>
                <c:pt idx="312">
                  <c:v>82.57</c:v>
                </c:pt>
                <c:pt idx="313">
                  <c:v>82.57</c:v>
                </c:pt>
                <c:pt idx="314">
                  <c:v>82.57</c:v>
                </c:pt>
                <c:pt idx="315">
                  <c:v>82.57</c:v>
                </c:pt>
                <c:pt idx="316">
                  <c:v>82.57</c:v>
                </c:pt>
                <c:pt idx="317">
                  <c:v>82.57</c:v>
                </c:pt>
                <c:pt idx="318">
                  <c:v>82.57</c:v>
                </c:pt>
                <c:pt idx="319">
                  <c:v>82.57</c:v>
                </c:pt>
                <c:pt idx="320">
                  <c:v>82.57</c:v>
                </c:pt>
                <c:pt idx="321">
                  <c:v>82.57</c:v>
                </c:pt>
                <c:pt idx="322">
                  <c:v>82.57</c:v>
                </c:pt>
                <c:pt idx="323">
                  <c:v>82.57</c:v>
                </c:pt>
                <c:pt idx="324">
                  <c:v>82.57</c:v>
                </c:pt>
                <c:pt idx="325">
                  <c:v>82.57</c:v>
                </c:pt>
                <c:pt idx="326">
                  <c:v>82.57</c:v>
                </c:pt>
                <c:pt idx="327">
                  <c:v>82.57</c:v>
                </c:pt>
                <c:pt idx="328">
                  <c:v>82.57</c:v>
                </c:pt>
                <c:pt idx="329">
                  <c:v>82.57</c:v>
                </c:pt>
                <c:pt idx="330">
                  <c:v>82.57</c:v>
                </c:pt>
                <c:pt idx="331">
                  <c:v>82.57</c:v>
                </c:pt>
                <c:pt idx="332">
                  <c:v>82.57</c:v>
                </c:pt>
                <c:pt idx="333">
                  <c:v>82.57</c:v>
                </c:pt>
                <c:pt idx="334">
                  <c:v>82.57</c:v>
                </c:pt>
                <c:pt idx="335">
                  <c:v>82.57</c:v>
                </c:pt>
                <c:pt idx="336">
                  <c:v>82.57</c:v>
                </c:pt>
              </c:numCache>
            </c:numRef>
          </c:yVal>
        </c:ser>
        <c:axId val="216714624"/>
        <c:axId val="216823296"/>
      </c:scatterChart>
      <c:valAx>
        <c:axId val="216714624"/>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6823296"/>
        <c:crosses val="autoZero"/>
        <c:crossBetween val="midCat"/>
        <c:majorUnit val="1"/>
      </c:valAx>
      <c:valAx>
        <c:axId val="21682329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6714624"/>
        <c:crosses val="autoZero"/>
        <c:crossBetween val="midCat"/>
        <c:majorUnit val="10"/>
      </c:valAx>
      <c:spPr>
        <a:solidFill>
          <a:schemeClr val="bg2"/>
        </a:solidFill>
        <a:ln>
          <a:solidFill>
            <a:schemeClr val="tx1"/>
          </a:solidFill>
        </a:ln>
      </c:spPr>
    </c:plotArea>
    <c:legend>
      <c:legendPos val="r"/>
      <c:layout>
        <c:manualLayout>
          <c:xMode val="edge"/>
          <c:yMode val="edge"/>
          <c:x val="0.12372413072259891"/>
          <c:y val="0.58011070188807046"/>
          <c:w val="0.36176991150442761"/>
          <c:h val="0.2524240115146933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No induction (N =577)</c:v>
                </c:pt>
              </c:strCache>
            </c:strRef>
          </c:tx>
          <c:spPr>
            <a:ln w="41275">
              <a:solidFill>
                <a:srgbClr val="00FF00"/>
              </a:solidFill>
            </a:ln>
          </c:spPr>
          <c:marker>
            <c:symbol val="none"/>
          </c:marker>
          <c:xVal>
            <c:numRef>
              <c:f>Sheet1!$A$2:$A$290</c:f>
              <c:numCache>
                <c:formatCode>General</c:formatCode>
                <c:ptCount val="289"/>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0.31250000000000161</c:v>
                </c:pt>
                <c:pt idx="16">
                  <c:v>0.33330000000000287</c:v>
                </c:pt>
                <c:pt idx="17">
                  <c:v>0.35420000000000001</c:v>
                </c:pt>
                <c:pt idx="18">
                  <c:v>0.37500000000000161</c:v>
                </c:pt>
                <c:pt idx="19">
                  <c:v>0.39580000000000287</c:v>
                </c:pt>
                <c:pt idx="20">
                  <c:v>0.41670000000000001</c:v>
                </c:pt>
                <c:pt idx="21">
                  <c:v>0.43750000000000161</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0.62500000000000333</c:v>
                </c:pt>
                <c:pt idx="31">
                  <c:v>0.64580000000000415</c:v>
                </c:pt>
                <c:pt idx="32">
                  <c:v>0.66670000000000484</c:v>
                </c:pt>
                <c:pt idx="33">
                  <c:v>0.6875</c:v>
                </c:pt>
                <c:pt idx="34">
                  <c:v>0.70830000000000004</c:v>
                </c:pt>
                <c:pt idx="35">
                  <c:v>0.72920000000000063</c:v>
                </c:pt>
                <c:pt idx="36">
                  <c:v>0.75000000000000333</c:v>
                </c:pt>
                <c:pt idx="37">
                  <c:v>0.77080000000000415</c:v>
                </c:pt>
                <c:pt idx="38">
                  <c:v>0.79170000000000063</c:v>
                </c:pt>
                <c:pt idx="39">
                  <c:v>0.8125</c:v>
                </c:pt>
                <c:pt idx="40">
                  <c:v>0.83330000000000004</c:v>
                </c:pt>
                <c:pt idx="41">
                  <c:v>0.85420000000000063</c:v>
                </c:pt>
                <c:pt idx="42">
                  <c:v>0.87500000000000333</c:v>
                </c:pt>
                <c:pt idx="43">
                  <c:v>0.89580000000000004</c:v>
                </c:pt>
                <c:pt idx="44">
                  <c:v>0.91670000000000063</c:v>
                </c:pt>
                <c:pt idx="45">
                  <c:v>0.9375</c:v>
                </c:pt>
                <c:pt idx="46">
                  <c:v>0.95830000000000004</c:v>
                </c:pt>
                <c:pt idx="47">
                  <c:v>0.97920000000000063</c:v>
                </c:pt>
                <c:pt idx="48">
                  <c:v>1</c:v>
                </c:pt>
                <c:pt idx="49">
                  <c:v>1.0207999999999935</c:v>
                </c:pt>
                <c:pt idx="50">
                  <c:v>1.0416999999999919</c:v>
                </c:pt>
                <c:pt idx="51">
                  <c:v>1.0625</c:v>
                </c:pt>
                <c:pt idx="52">
                  <c:v>1.0832999999999935</c:v>
                </c:pt>
                <c:pt idx="53">
                  <c:v>1.1042000000000001</c:v>
                </c:pt>
                <c:pt idx="54">
                  <c:v>1.125</c:v>
                </c:pt>
                <c:pt idx="55">
                  <c:v>1.1457999999999935</c:v>
                </c:pt>
                <c:pt idx="56">
                  <c:v>1.1667000000000001</c:v>
                </c:pt>
                <c:pt idx="57">
                  <c:v>1.1875</c:v>
                </c:pt>
                <c:pt idx="58">
                  <c:v>1.2082999999999935</c:v>
                </c:pt>
                <c:pt idx="59">
                  <c:v>1.2291999999999919</c:v>
                </c:pt>
                <c:pt idx="60">
                  <c:v>1.25</c:v>
                </c:pt>
                <c:pt idx="61">
                  <c:v>1.2707999999999935</c:v>
                </c:pt>
                <c:pt idx="62">
                  <c:v>1.2916999999999919</c:v>
                </c:pt>
                <c:pt idx="63">
                  <c:v>1.3125</c:v>
                </c:pt>
                <c:pt idx="64">
                  <c:v>1.3332999999999935</c:v>
                </c:pt>
                <c:pt idx="65">
                  <c:v>1.3542000000000001</c:v>
                </c:pt>
                <c:pt idx="66">
                  <c:v>1.375</c:v>
                </c:pt>
                <c:pt idx="67">
                  <c:v>1.3957999999999935</c:v>
                </c:pt>
                <c:pt idx="68">
                  <c:v>1.4166999999999919</c:v>
                </c:pt>
                <c:pt idx="69">
                  <c:v>1.4374999999999889</c:v>
                </c:pt>
                <c:pt idx="70">
                  <c:v>1.4582999999999935</c:v>
                </c:pt>
                <c:pt idx="71">
                  <c:v>1.4791999999999919</c:v>
                </c:pt>
                <c:pt idx="72">
                  <c:v>1.5</c:v>
                </c:pt>
                <c:pt idx="73">
                  <c:v>1.5207999999999935</c:v>
                </c:pt>
                <c:pt idx="74">
                  <c:v>1.5416999999999919</c:v>
                </c:pt>
                <c:pt idx="75">
                  <c:v>1.5625</c:v>
                </c:pt>
                <c:pt idx="76">
                  <c:v>1.5832999999999935</c:v>
                </c:pt>
                <c:pt idx="77">
                  <c:v>1.6042000000000001</c:v>
                </c:pt>
                <c:pt idx="78">
                  <c:v>1.625</c:v>
                </c:pt>
                <c:pt idx="79">
                  <c:v>1.6457999999999935</c:v>
                </c:pt>
                <c:pt idx="80">
                  <c:v>1.6667000000000001</c:v>
                </c:pt>
                <c:pt idx="81">
                  <c:v>1.6875</c:v>
                </c:pt>
                <c:pt idx="82">
                  <c:v>1.7082999999999935</c:v>
                </c:pt>
                <c:pt idx="83">
                  <c:v>1.7291999999999919</c:v>
                </c:pt>
                <c:pt idx="84">
                  <c:v>1.75</c:v>
                </c:pt>
                <c:pt idx="85">
                  <c:v>1.7707999999999935</c:v>
                </c:pt>
                <c:pt idx="86">
                  <c:v>1.7916999999999919</c:v>
                </c:pt>
                <c:pt idx="87">
                  <c:v>1.8125</c:v>
                </c:pt>
                <c:pt idx="88">
                  <c:v>1.8332999999999935</c:v>
                </c:pt>
                <c:pt idx="89">
                  <c:v>1.8542000000000001</c:v>
                </c:pt>
                <c:pt idx="90">
                  <c:v>1.875</c:v>
                </c:pt>
                <c:pt idx="91">
                  <c:v>1.8957999999999935</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2.187500000000016</c:v>
                </c:pt>
                <c:pt idx="106">
                  <c:v>2.2082999999999999</c:v>
                </c:pt>
                <c:pt idx="107">
                  <c:v>2.2292000000000001</c:v>
                </c:pt>
                <c:pt idx="108">
                  <c:v>2.25</c:v>
                </c:pt>
                <c:pt idx="109">
                  <c:v>2.2707999999999999</c:v>
                </c:pt>
                <c:pt idx="110">
                  <c:v>2.2917000000000001</c:v>
                </c:pt>
                <c:pt idx="111">
                  <c:v>2.3124999999999805</c:v>
                </c:pt>
                <c:pt idx="112">
                  <c:v>2.3332999999999977</c:v>
                </c:pt>
                <c:pt idx="113">
                  <c:v>2.3541999999999987</c:v>
                </c:pt>
                <c:pt idx="114">
                  <c:v>2.3749999999999987</c:v>
                </c:pt>
                <c:pt idx="115">
                  <c:v>2.3957999999999977</c:v>
                </c:pt>
                <c:pt idx="116">
                  <c:v>2.4166999999999823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2.687500000000016</c:v>
                </c:pt>
                <c:pt idx="130">
                  <c:v>2.7082999999999999</c:v>
                </c:pt>
                <c:pt idx="131">
                  <c:v>2.7292000000000001</c:v>
                </c:pt>
                <c:pt idx="132">
                  <c:v>2.75</c:v>
                </c:pt>
                <c:pt idx="133">
                  <c:v>2.7707999999999999</c:v>
                </c:pt>
                <c:pt idx="134">
                  <c:v>2.7917000000000001</c:v>
                </c:pt>
                <c:pt idx="135">
                  <c:v>2.8124999999999805</c:v>
                </c:pt>
                <c:pt idx="136">
                  <c:v>2.8332999999999977</c:v>
                </c:pt>
                <c:pt idx="137">
                  <c:v>2.8541999999999987</c:v>
                </c:pt>
                <c:pt idx="138">
                  <c:v>2.8749999999999987</c:v>
                </c:pt>
                <c:pt idx="139">
                  <c:v>2.8957999999999977</c:v>
                </c:pt>
                <c:pt idx="140">
                  <c:v>2.9166999999999823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3.187500000000016</c:v>
                </c:pt>
                <c:pt idx="154">
                  <c:v>3.2082999999999999</c:v>
                </c:pt>
                <c:pt idx="155">
                  <c:v>3.2292000000000001</c:v>
                </c:pt>
                <c:pt idx="156">
                  <c:v>3.25</c:v>
                </c:pt>
                <c:pt idx="157">
                  <c:v>3.2707999999999999</c:v>
                </c:pt>
                <c:pt idx="158">
                  <c:v>3.2917000000000001</c:v>
                </c:pt>
                <c:pt idx="159">
                  <c:v>3.3124999999999805</c:v>
                </c:pt>
                <c:pt idx="160">
                  <c:v>3.3332999999999977</c:v>
                </c:pt>
                <c:pt idx="161">
                  <c:v>3.3541999999999987</c:v>
                </c:pt>
                <c:pt idx="162">
                  <c:v>3.3749999999999987</c:v>
                </c:pt>
                <c:pt idx="163">
                  <c:v>3.3957999999999977</c:v>
                </c:pt>
                <c:pt idx="164">
                  <c:v>3.4166999999999823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3.687500000000016</c:v>
                </c:pt>
                <c:pt idx="178">
                  <c:v>3.7082999999999999</c:v>
                </c:pt>
                <c:pt idx="179">
                  <c:v>3.7292000000000001</c:v>
                </c:pt>
                <c:pt idx="180">
                  <c:v>3.75</c:v>
                </c:pt>
                <c:pt idx="181">
                  <c:v>3.7707999999999999</c:v>
                </c:pt>
                <c:pt idx="182">
                  <c:v>3.7917000000000001</c:v>
                </c:pt>
                <c:pt idx="183">
                  <c:v>3.8124999999999805</c:v>
                </c:pt>
                <c:pt idx="184">
                  <c:v>3.8332999999999977</c:v>
                </c:pt>
                <c:pt idx="185">
                  <c:v>3.8541999999999987</c:v>
                </c:pt>
                <c:pt idx="186">
                  <c:v>3.8749999999999987</c:v>
                </c:pt>
                <c:pt idx="187">
                  <c:v>3.8957999999999977</c:v>
                </c:pt>
                <c:pt idx="188">
                  <c:v>3.9166999999999823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4.1249999999999671</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4.4792000000000414</c:v>
                </c:pt>
                <c:pt idx="216">
                  <c:v>4.5</c:v>
                </c:pt>
                <c:pt idx="217">
                  <c:v>4.5207999999999995</c:v>
                </c:pt>
                <c:pt idx="218">
                  <c:v>4.5417000000000014</c:v>
                </c:pt>
                <c:pt idx="219">
                  <c:v>4.5624999999999956</c:v>
                </c:pt>
                <c:pt idx="220">
                  <c:v>4.5833000000000004</c:v>
                </c:pt>
                <c:pt idx="221">
                  <c:v>4.6041999999999845</c:v>
                </c:pt>
                <c:pt idx="222">
                  <c:v>4.6249999999999671</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4.9792000000000414</c:v>
                </c:pt>
                <c:pt idx="240">
                  <c:v>5</c:v>
                </c:pt>
                <c:pt idx="241">
                  <c:v>5.0207999999999995</c:v>
                </c:pt>
                <c:pt idx="242">
                  <c:v>5.0417000000000014</c:v>
                </c:pt>
                <c:pt idx="243">
                  <c:v>5.0624999999999956</c:v>
                </c:pt>
                <c:pt idx="244">
                  <c:v>5.0833000000000004</c:v>
                </c:pt>
                <c:pt idx="245">
                  <c:v>5.1041999999999845</c:v>
                </c:pt>
                <c:pt idx="246">
                  <c:v>5.1249999999999671</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5.4792000000000414</c:v>
                </c:pt>
                <c:pt idx="264">
                  <c:v>5.5</c:v>
                </c:pt>
                <c:pt idx="265">
                  <c:v>5.5207999999999995</c:v>
                </c:pt>
                <c:pt idx="266">
                  <c:v>5.5417000000000014</c:v>
                </c:pt>
                <c:pt idx="267">
                  <c:v>5.5624999999999956</c:v>
                </c:pt>
                <c:pt idx="268">
                  <c:v>5.5833000000000004</c:v>
                </c:pt>
                <c:pt idx="269">
                  <c:v>5.6041999999999845</c:v>
                </c:pt>
                <c:pt idx="270">
                  <c:v>5.6249999999999671</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5.9792000000000414</c:v>
                </c:pt>
                <c:pt idx="288">
                  <c:v>6</c:v>
                </c:pt>
              </c:numCache>
            </c:numRef>
          </c:xVal>
          <c:yVal>
            <c:numRef>
              <c:f>Sheet1!$B$2:$B$290</c:f>
              <c:numCache>
                <c:formatCode>General</c:formatCode>
                <c:ptCount val="289"/>
                <c:pt idx="0">
                  <c:v>100</c:v>
                </c:pt>
                <c:pt idx="1">
                  <c:v>100</c:v>
                </c:pt>
                <c:pt idx="2">
                  <c:v>100</c:v>
                </c:pt>
                <c:pt idx="3">
                  <c:v>100</c:v>
                </c:pt>
                <c:pt idx="4">
                  <c:v>100</c:v>
                </c:pt>
                <c:pt idx="5">
                  <c:v>100</c:v>
                </c:pt>
                <c:pt idx="6">
                  <c:v>99.825999999999979</c:v>
                </c:pt>
                <c:pt idx="7">
                  <c:v>99.651999999999987</c:v>
                </c:pt>
                <c:pt idx="8">
                  <c:v>99.651999999999987</c:v>
                </c:pt>
                <c:pt idx="9">
                  <c:v>99.651999999999987</c:v>
                </c:pt>
                <c:pt idx="10">
                  <c:v>99.477999999999994</c:v>
                </c:pt>
                <c:pt idx="11">
                  <c:v>99.477999999999994</c:v>
                </c:pt>
                <c:pt idx="12">
                  <c:v>99.302999999999983</c:v>
                </c:pt>
                <c:pt idx="13">
                  <c:v>99.127999999999986</c:v>
                </c:pt>
                <c:pt idx="14">
                  <c:v>99.127999999999986</c:v>
                </c:pt>
                <c:pt idx="15">
                  <c:v>99.127999999999986</c:v>
                </c:pt>
                <c:pt idx="16">
                  <c:v>99.127999999999986</c:v>
                </c:pt>
                <c:pt idx="17">
                  <c:v>99.127999999999986</c:v>
                </c:pt>
                <c:pt idx="18">
                  <c:v>99.127999999999986</c:v>
                </c:pt>
                <c:pt idx="19">
                  <c:v>98.952000000000012</c:v>
                </c:pt>
                <c:pt idx="20">
                  <c:v>98.775999999999982</c:v>
                </c:pt>
                <c:pt idx="21">
                  <c:v>98.775999999999982</c:v>
                </c:pt>
                <c:pt idx="22">
                  <c:v>98.775999999999982</c:v>
                </c:pt>
                <c:pt idx="23">
                  <c:v>98.775999999999982</c:v>
                </c:pt>
                <c:pt idx="24">
                  <c:v>98.775999999999982</c:v>
                </c:pt>
                <c:pt idx="25">
                  <c:v>98.775999999999982</c:v>
                </c:pt>
                <c:pt idx="26">
                  <c:v>98.599000000000004</c:v>
                </c:pt>
                <c:pt idx="27">
                  <c:v>98.599000000000004</c:v>
                </c:pt>
                <c:pt idx="28">
                  <c:v>98.245999999999995</c:v>
                </c:pt>
                <c:pt idx="29">
                  <c:v>98.245999999999995</c:v>
                </c:pt>
                <c:pt idx="30">
                  <c:v>98.245999999999995</c:v>
                </c:pt>
                <c:pt idx="31">
                  <c:v>98.069000000000003</c:v>
                </c:pt>
                <c:pt idx="32">
                  <c:v>97.715000000000003</c:v>
                </c:pt>
                <c:pt idx="33">
                  <c:v>97.537999999999997</c:v>
                </c:pt>
                <c:pt idx="34">
                  <c:v>97.537999999999997</c:v>
                </c:pt>
                <c:pt idx="35">
                  <c:v>97.183999999999983</c:v>
                </c:pt>
                <c:pt idx="36">
                  <c:v>97.183999999999983</c:v>
                </c:pt>
                <c:pt idx="37">
                  <c:v>97.007000000000005</c:v>
                </c:pt>
                <c:pt idx="38">
                  <c:v>97.007000000000005</c:v>
                </c:pt>
                <c:pt idx="39">
                  <c:v>96.650999999999982</c:v>
                </c:pt>
                <c:pt idx="40">
                  <c:v>96.650999999999982</c:v>
                </c:pt>
                <c:pt idx="41">
                  <c:v>96.472999999999999</c:v>
                </c:pt>
                <c:pt idx="42">
                  <c:v>96.472999999999999</c:v>
                </c:pt>
                <c:pt idx="43">
                  <c:v>96.293999999999997</c:v>
                </c:pt>
                <c:pt idx="44">
                  <c:v>96.116</c:v>
                </c:pt>
                <c:pt idx="45">
                  <c:v>95.937000000000026</c:v>
                </c:pt>
                <c:pt idx="46">
                  <c:v>95.754999999999995</c:v>
                </c:pt>
                <c:pt idx="47">
                  <c:v>95.573999999999998</c:v>
                </c:pt>
                <c:pt idx="48">
                  <c:v>95.573999999999998</c:v>
                </c:pt>
                <c:pt idx="49">
                  <c:v>95.573999999999998</c:v>
                </c:pt>
                <c:pt idx="50">
                  <c:v>95.388999999999982</c:v>
                </c:pt>
                <c:pt idx="51">
                  <c:v>95.388999999999982</c:v>
                </c:pt>
                <c:pt idx="52">
                  <c:v>95.388999999999982</c:v>
                </c:pt>
                <c:pt idx="53">
                  <c:v>95.388999999999982</c:v>
                </c:pt>
                <c:pt idx="54">
                  <c:v>95.388999999999982</c:v>
                </c:pt>
                <c:pt idx="55">
                  <c:v>95.200999999999993</c:v>
                </c:pt>
                <c:pt idx="56">
                  <c:v>95.200999999999993</c:v>
                </c:pt>
                <c:pt idx="57">
                  <c:v>95.200999999999993</c:v>
                </c:pt>
                <c:pt idx="58">
                  <c:v>95.200999999999993</c:v>
                </c:pt>
                <c:pt idx="59">
                  <c:v>95.200999999999993</c:v>
                </c:pt>
                <c:pt idx="60">
                  <c:v>95.200999999999993</c:v>
                </c:pt>
                <c:pt idx="61">
                  <c:v>95.200999999999993</c:v>
                </c:pt>
                <c:pt idx="62">
                  <c:v>95.012</c:v>
                </c:pt>
                <c:pt idx="63">
                  <c:v>94.822999999999979</c:v>
                </c:pt>
                <c:pt idx="64">
                  <c:v>94.634999999999991</c:v>
                </c:pt>
                <c:pt idx="65">
                  <c:v>94.634999999999991</c:v>
                </c:pt>
                <c:pt idx="66">
                  <c:v>94.634999999999991</c:v>
                </c:pt>
                <c:pt idx="67">
                  <c:v>94.257000000000005</c:v>
                </c:pt>
                <c:pt idx="68">
                  <c:v>93.878999999999948</c:v>
                </c:pt>
                <c:pt idx="69">
                  <c:v>93.69</c:v>
                </c:pt>
                <c:pt idx="70">
                  <c:v>93.501000000000005</c:v>
                </c:pt>
                <c:pt idx="71">
                  <c:v>93.501000000000005</c:v>
                </c:pt>
                <c:pt idx="72">
                  <c:v>93.312000000000012</c:v>
                </c:pt>
                <c:pt idx="73">
                  <c:v>93.122999999999948</c:v>
                </c:pt>
                <c:pt idx="74">
                  <c:v>93.122999999999948</c:v>
                </c:pt>
                <c:pt idx="75">
                  <c:v>93.122999999999948</c:v>
                </c:pt>
                <c:pt idx="76">
                  <c:v>92.933000000000007</c:v>
                </c:pt>
                <c:pt idx="77">
                  <c:v>92.933000000000007</c:v>
                </c:pt>
                <c:pt idx="78">
                  <c:v>92.933000000000007</c:v>
                </c:pt>
                <c:pt idx="79">
                  <c:v>92.742999999999995</c:v>
                </c:pt>
                <c:pt idx="80">
                  <c:v>92.363</c:v>
                </c:pt>
                <c:pt idx="81">
                  <c:v>92.172999999999988</c:v>
                </c:pt>
                <c:pt idx="82">
                  <c:v>92.172999999999988</c:v>
                </c:pt>
                <c:pt idx="83">
                  <c:v>92.172999999999988</c:v>
                </c:pt>
                <c:pt idx="84">
                  <c:v>92.172999999999988</c:v>
                </c:pt>
                <c:pt idx="85">
                  <c:v>92.172999999999988</c:v>
                </c:pt>
                <c:pt idx="86">
                  <c:v>91.792000000000002</c:v>
                </c:pt>
                <c:pt idx="87">
                  <c:v>91.411000000000442</c:v>
                </c:pt>
                <c:pt idx="88">
                  <c:v>91.411000000000442</c:v>
                </c:pt>
                <c:pt idx="89">
                  <c:v>91.411000000000442</c:v>
                </c:pt>
                <c:pt idx="90">
                  <c:v>91.027999999999992</c:v>
                </c:pt>
                <c:pt idx="91">
                  <c:v>91.027999999999992</c:v>
                </c:pt>
                <c:pt idx="92">
                  <c:v>91.027999999999992</c:v>
                </c:pt>
                <c:pt idx="93">
                  <c:v>91.027999999999992</c:v>
                </c:pt>
                <c:pt idx="94">
                  <c:v>90.832999999999998</c:v>
                </c:pt>
                <c:pt idx="95">
                  <c:v>90.637</c:v>
                </c:pt>
                <c:pt idx="96">
                  <c:v>90.637</c:v>
                </c:pt>
                <c:pt idx="97">
                  <c:v>90.637</c:v>
                </c:pt>
                <c:pt idx="98">
                  <c:v>90.637</c:v>
                </c:pt>
                <c:pt idx="99">
                  <c:v>90.637</c:v>
                </c:pt>
                <c:pt idx="100">
                  <c:v>90.637</c:v>
                </c:pt>
                <c:pt idx="101">
                  <c:v>90.232000000000014</c:v>
                </c:pt>
                <c:pt idx="102">
                  <c:v>90.232000000000014</c:v>
                </c:pt>
                <c:pt idx="103">
                  <c:v>90.232000000000014</c:v>
                </c:pt>
                <c:pt idx="104">
                  <c:v>90.232000000000014</c:v>
                </c:pt>
                <c:pt idx="105">
                  <c:v>90.232000000000014</c:v>
                </c:pt>
                <c:pt idx="106">
                  <c:v>90.027999999999992</c:v>
                </c:pt>
                <c:pt idx="107">
                  <c:v>90.027999999999992</c:v>
                </c:pt>
                <c:pt idx="108">
                  <c:v>89.822999999999979</c:v>
                </c:pt>
                <c:pt idx="109">
                  <c:v>89.822999999999979</c:v>
                </c:pt>
                <c:pt idx="110">
                  <c:v>89.412999999999997</c:v>
                </c:pt>
                <c:pt idx="111">
                  <c:v>89.412999999999997</c:v>
                </c:pt>
                <c:pt idx="112">
                  <c:v>89.003</c:v>
                </c:pt>
                <c:pt idx="113">
                  <c:v>88.387999999999991</c:v>
                </c:pt>
                <c:pt idx="114">
                  <c:v>87.977999999999994</c:v>
                </c:pt>
                <c:pt idx="115">
                  <c:v>87.771999999999991</c:v>
                </c:pt>
                <c:pt idx="116">
                  <c:v>87.566999999999993</c:v>
                </c:pt>
                <c:pt idx="117">
                  <c:v>87.566999999999993</c:v>
                </c:pt>
                <c:pt idx="118">
                  <c:v>87.566999999999993</c:v>
                </c:pt>
                <c:pt idx="119">
                  <c:v>87.566999999999993</c:v>
                </c:pt>
                <c:pt idx="120">
                  <c:v>87.566999999999993</c:v>
                </c:pt>
                <c:pt idx="121">
                  <c:v>87.566999999999993</c:v>
                </c:pt>
                <c:pt idx="122">
                  <c:v>87.566999999999993</c:v>
                </c:pt>
                <c:pt idx="123">
                  <c:v>87.566999999999993</c:v>
                </c:pt>
                <c:pt idx="124">
                  <c:v>87.566999999999993</c:v>
                </c:pt>
                <c:pt idx="125">
                  <c:v>87.566999999999993</c:v>
                </c:pt>
                <c:pt idx="126">
                  <c:v>87.566999999999993</c:v>
                </c:pt>
                <c:pt idx="127">
                  <c:v>87.566999999999993</c:v>
                </c:pt>
                <c:pt idx="128">
                  <c:v>87.566999999999993</c:v>
                </c:pt>
                <c:pt idx="129">
                  <c:v>87.566999999999993</c:v>
                </c:pt>
                <c:pt idx="130">
                  <c:v>87.566999999999993</c:v>
                </c:pt>
                <c:pt idx="131">
                  <c:v>87.566999999999993</c:v>
                </c:pt>
                <c:pt idx="132">
                  <c:v>87.566999999999993</c:v>
                </c:pt>
                <c:pt idx="133">
                  <c:v>87.566999999999993</c:v>
                </c:pt>
                <c:pt idx="134">
                  <c:v>86.944000000000486</c:v>
                </c:pt>
                <c:pt idx="135">
                  <c:v>86.527000000000001</c:v>
                </c:pt>
                <c:pt idx="136">
                  <c:v>86.316999999999993</c:v>
                </c:pt>
                <c:pt idx="137">
                  <c:v>86.10599999999998</c:v>
                </c:pt>
                <c:pt idx="138">
                  <c:v>85.683999999999983</c:v>
                </c:pt>
                <c:pt idx="139">
                  <c:v>85.683999999999983</c:v>
                </c:pt>
                <c:pt idx="140">
                  <c:v>85.683999999999983</c:v>
                </c:pt>
                <c:pt idx="141">
                  <c:v>85.254999999999995</c:v>
                </c:pt>
                <c:pt idx="142">
                  <c:v>85.254999999999995</c:v>
                </c:pt>
                <c:pt idx="143">
                  <c:v>85.254999999999995</c:v>
                </c:pt>
                <c:pt idx="144">
                  <c:v>85.254999999999995</c:v>
                </c:pt>
                <c:pt idx="145">
                  <c:v>85.254999999999995</c:v>
                </c:pt>
                <c:pt idx="146">
                  <c:v>85.031999999999996</c:v>
                </c:pt>
                <c:pt idx="147">
                  <c:v>85.031999999999996</c:v>
                </c:pt>
                <c:pt idx="148">
                  <c:v>85.031999999999996</c:v>
                </c:pt>
                <c:pt idx="149">
                  <c:v>84.805999999999983</c:v>
                </c:pt>
                <c:pt idx="150">
                  <c:v>84.805999999999983</c:v>
                </c:pt>
                <c:pt idx="151">
                  <c:v>84.805999999999983</c:v>
                </c:pt>
                <c:pt idx="152">
                  <c:v>84.805999999999983</c:v>
                </c:pt>
                <c:pt idx="153">
                  <c:v>84.576999999999998</c:v>
                </c:pt>
                <c:pt idx="154">
                  <c:v>84.576999999999998</c:v>
                </c:pt>
                <c:pt idx="155">
                  <c:v>84.116</c:v>
                </c:pt>
                <c:pt idx="156">
                  <c:v>84.116</c:v>
                </c:pt>
                <c:pt idx="157">
                  <c:v>83.653999999999982</c:v>
                </c:pt>
                <c:pt idx="158">
                  <c:v>83.423000000000002</c:v>
                </c:pt>
                <c:pt idx="159">
                  <c:v>83.423000000000002</c:v>
                </c:pt>
                <c:pt idx="160">
                  <c:v>83.423000000000002</c:v>
                </c:pt>
                <c:pt idx="161">
                  <c:v>83.423000000000002</c:v>
                </c:pt>
                <c:pt idx="162">
                  <c:v>83.423000000000002</c:v>
                </c:pt>
                <c:pt idx="163">
                  <c:v>83.423000000000002</c:v>
                </c:pt>
                <c:pt idx="164">
                  <c:v>83.191000000000003</c:v>
                </c:pt>
                <c:pt idx="165">
                  <c:v>83.191000000000003</c:v>
                </c:pt>
                <c:pt idx="166">
                  <c:v>83.191000000000003</c:v>
                </c:pt>
                <c:pt idx="167">
                  <c:v>83.191000000000003</c:v>
                </c:pt>
                <c:pt idx="168">
                  <c:v>83.191000000000003</c:v>
                </c:pt>
                <c:pt idx="169">
                  <c:v>83.191000000000003</c:v>
                </c:pt>
                <c:pt idx="170">
                  <c:v>83.191000000000003</c:v>
                </c:pt>
                <c:pt idx="171">
                  <c:v>82.958000000000013</c:v>
                </c:pt>
                <c:pt idx="172">
                  <c:v>82.958000000000013</c:v>
                </c:pt>
                <c:pt idx="173">
                  <c:v>82.724000000000004</c:v>
                </c:pt>
                <c:pt idx="174">
                  <c:v>82.724000000000004</c:v>
                </c:pt>
                <c:pt idx="175">
                  <c:v>82.724000000000004</c:v>
                </c:pt>
                <c:pt idx="176">
                  <c:v>82.724000000000004</c:v>
                </c:pt>
                <c:pt idx="177">
                  <c:v>82.490000000000023</c:v>
                </c:pt>
                <c:pt idx="178">
                  <c:v>82.490000000000023</c:v>
                </c:pt>
                <c:pt idx="179">
                  <c:v>82.490000000000023</c:v>
                </c:pt>
                <c:pt idx="180">
                  <c:v>82.490000000000023</c:v>
                </c:pt>
                <c:pt idx="181">
                  <c:v>82.254999999999995</c:v>
                </c:pt>
                <c:pt idx="182">
                  <c:v>82.254999999999995</c:v>
                </c:pt>
                <c:pt idx="183">
                  <c:v>82.254999999999995</c:v>
                </c:pt>
                <c:pt idx="184">
                  <c:v>82.254999999999995</c:v>
                </c:pt>
                <c:pt idx="185">
                  <c:v>82.254999999999995</c:v>
                </c:pt>
                <c:pt idx="186">
                  <c:v>82.254999999999995</c:v>
                </c:pt>
                <c:pt idx="187">
                  <c:v>82.254999999999995</c:v>
                </c:pt>
                <c:pt idx="188">
                  <c:v>82.013000000000005</c:v>
                </c:pt>
                <c:pt idx="189">
                  <c:v>82.013000000000005</c:v>
                </c:pt>
                <c:pt idx="190">
                  <c:v>82.013000000000005</c:v>
                </c:pt>
                <c:pt idx="191">
                  <c:v>82.013000000000005</c:v>
                </c:pt>
                <c:pt idx="192">
                  <c:v>82.013000000000005</c:v>
                </c:pt>
                <c:pt idx="193">
                  <c:v>82.013000000000005</c:v>
                </c:pt>
                <c:pt idx="194">
                  <c:v>82.013000000000005</c:v>
                </c:pt>
                <c:pt idx="195">
                  <c:v>82.013000000000005</c:v>
                </c:pt>
                <c:pt idx="196">
                  <c:v>82.013000000000005</c:v>
                </c:pt>
                <c:pt idx="197">
                  <c:v>82.013000000000005</c:v>
                </c:pt>
                <c:pt idx="198">
                  <c:v>81.757000000000005</c:v>
                </c:pt>
                <c:pt idx="199">
                  <c:v>81.757000000000005</c:v>
                </c:pt>
                <c:pt idx="200">
                  <c:v>81.498000000000005</c:v>
                </c:pt>
                <c:pt idx="201">
                  <c:v>81.498000000000005</c:v>
                </c:pt>
                <c:pt idx="202">
                  <c:v>81.498000000000005</c:v>
                </c:pt>
                <c:pt idx="203">
                  <c:v>81.236999999999995</c:v>
                </c:pt>
                <c:pt idx="204">
                  <c:v>81.236999999999995</c:v>
                </c:pt>
                <c:pt idx="205">
                  <c:v>80.977000000000004</c:v>
                </c:pt>
                <c:pt idx="206">
                  <c:v>80.977000000000004</c:v>
                </c:pt>
                <c:pt idx="207">
                  <c:v>80.977000000000004</c:v>
                </c:pt>
                <c:pt idx="208">
                  <c:v>80.977000000000004</c:v>
                </c:pt>
                <c:pt idx="209">
                  <c:v>80.977000000000004</c:v>
                </c:pt>
                <c:pt idx="210">
                  <c:v>80.977000000000004</c:v>
                </c:pt>
                <c:pt idx="211">
                  <c:v>80.977000000000004</c:v>
                </c:pt>
                <c:pt idx="212">
                  <c:v>80.977000000000004</c:v>
                </c:pt>
                <c:pt idx="213">
                  <c:v>80.977000000000004</c:v>
                </c:pt>
                <c:pt idx="214">
                  <c:v>80.977000000000004</c:v>
                </c:pt>
                <c:pt idx="215">
                  <c:v>80.977000000000004</c:v>
                </c:pt>
                <c:pt idx="216">
                  <c:v>80.977000000000004</c:v>
                </c:pt>
                <c:pt idx="217">
                  <c:v>80.977000000000004</c:v>
                </c:pt>
                <c:pt idx="218">
                  <c:v>80.453000000000003</c:v>
                </c:pt>
                <c:pt idx="219">
                  <c:v>80.453000000000003</c:v>
                </c:pt>
                <c:pt idx="220">
                  <c:v>80.453000000000003</c:v>
                </c:pt>
                <c:pt idx="221">
                  <c:v>80.453000000000003</c:v>
                </c:pt>
                <c:pt idx="222">
                  <c:v>80.19</c:v>
                </c:pt>
                <c:pt idx="223">
                  <c:v>80.19</c:v>
                </c:pt>
                <c:pt idx="224">
                  <c:v>80.19</c:v>
                </c:pt>
                <c:pt idx="225">
                  <c:v>80.19</c:v>
                </c:pt>
                <c:pt idx="226">
                  <c:v>80.19</c:v>
                </c:pt>
                <c:pt idx="227">
                  <c:v>80.19</c:v>
                </c:pt>
                <c:pt idx="228">
                  <c:v>80.19</c:v>
                </c:pt>
                <c:pt idx="229">
                  <c:v>80.19</c:v>
                </c:pt>
                <c:pt idx="230">
                  <c:v>79.651999999999987</c:v>
                </c:pt>
                <c:pt idx="231">
                  <c:v>79.381</c:v>
                </c:pt>
                <c:pt idx="232">
                  <c:v>79.381</c:v>
                </c:pt>
                <c:pt idx="233">
                  <c:v>79.10599999999998</c:v>
                </c:pt>
                <c:pt idx="234">
                  <c:v>79.10599999999998</c:v>
                </c:pt>
                <c:pt idx="235">
                  <c:v>79.10599999999998</c:v>
                </c:pt>
                <c:pt idx="236">
                  <c:v>78.83</c:v>
                </c:pt>
                <c:pt idx="237">
                  <c:v>78.551000000000002</c:v>
                </c:pt>
                <c:pt idx="238">
                  <c:v>78.551000000000002</c:v>
                </c:pt>
                <c:pt idx="239">
                  <c:v>78.551000000000002</c:v>
                </c:pt>
                <c:pt idx="240">
                  <c:v>78.551000000000002</c:v>
                </c:pt>
                <c:pt idx="241">
                  <c:v>77.965999999999994</c:v>
                </c:pt>
                <c:pt idx="242">
                  <c:v>77.965999999999994</c:v>
                </c:pt>
                <c:pt idx="243">
                  <c:v>77.965999999999994</c:v>
                </c:pt>
                <c:pt idx="244">
                  <c:v>77.965999999999994</c:v>
                </c:pt>
                <c:pt idx="245">
                  <c:v>77.965999999999994</c:v>
                </c:pt>
                <c:pt idx="246">
                  <c:v>77.965999999999994</c:v>
                </c:pt>
                <c:pt idx="247">
                  <c:v>77.661000000000001</c:v>
                </c:pt>
                <c:pt idx="248">
                  <c:v>77.661000000000001</c:v>
                </c:pt>
                <c:pt idx="249">
                  <c:v>77.05</c:v>
                </c:pt>
                <c:pt idx="250">
                  <c:v>76.438000000000002</c:v>
                </c:pt>
                <c:pt idx="251">
                  <c:v>76.438000000000002</c:v>
                </c:pt>
                <c:pt idx="252">
                  <c:v>76.438000000000002</c:v>
                </c:pt>
                <c:pt idx="253">
                  <c:v>76.438000000000002</c:v>
                </c:pt>
                <c:pt idx="254">
                  <c:v>76.438000000000002</c:v>
                </c:pt>
                <c:pt idx="255">
                  <c:v>76.438000000000002</c:v>
                </c:pt>
                <c:pt idx="256">
                  <c:v>75.823999999999998</c:v>
                </c:pt>
                <c:pt idx="257">
                  <c:v>75.823999999999998</c:v>
                </c:pt>
                <c:pt idx="258">
                  <c:v>75.823999999999998</c:v>
                </c:pt>
                <c:pt idx="259">
                  <c:v>75.823999999999998</c:v>
                </c:pt>
                <c:pt idx="260">
                  <c:v>75.823999999999998</c:v>
                </c:pt>
                <c:pt idx="261">
                  <c:v>75.823999999999998</c:v>
                </c:pt>
                <c:pt idx="262">
                  <c:v>75.516999999999996</c:v>
                </c:pt>
                <c:pt idx="263">
                  <c:v>75.516999999999996</c:v>
                </c:pt>
                <c:pt idx="264">
                  <c:v>75.516999999999996</c:v>
                </c:pt>
                <c:pt idx="265">
                  <c:v>75.516999999999996</c:v>
                </c:pt>
                <c:pt idx="266">
                  <c:v>75.209000000000003</c:v>
                </c:pt>
                <c:pt idx="267">
                  <c:v>75.209000000000003</c:v>
                </c:pt>
                <c:pt idx="268">
                  <c:v>74.897999999999996</c:v>
                </c:pt>
                <c:pt idx="269">
                  <c:v>74.585999999999999</c:v>
                </c:pt>
                <c:pt idx="270">
                  <c:v>74.585999999999999</c:v>
                </c:pt>
                <c:pt idx="271">
                  <c:v>74.585999999999999</c:v>
                </c:pt>
                <c:pt idx="272">
                  <c:v>74.27</c:v>
                </c:pt>
                <c:pt idx="273">
                  <c:v>74.27</c:v>
                </c:pt>
                <c:pt idx="274">
                  <c:v>74.27</c:v>
                </c:pt>
                <c:pt idx="275">
                  <c:v>74.27</c:v>
                </c:pt>
                <c:pt idx="276">
                  <c:v>74.27</c:v>
                </c:pt>
                <c:pt idx="277">
                  <c:v>74.27</c:v>
                </c:pt>
                <c:pt idx="278">
                  <c:v>74.27</c:v>
                </c:pt>
                <c:pt idx="279">
                  <c:v>74.27</c:v>
                </c:pt>
                <c:pt idx="280">
                  <c:v>74.27</c:v>
                </c:pt>
                <c:pt idx="281">
                  <c:v>73.940000000000026</c:v>
                </c:pt>
                <c:pt idx="282">
                  <c:v>73.940000000000026</c:v>
                </c:pt>
                <c:pt idx="283">
                  <c:v>73.603999999999999</c:v>
                </c:pt>
                <c:pt idx="284">
                  <c:v>73.603999999999999</c:v>
                </c:pt>
                <c:pt idx="285">
                  <c:v>73.603999999999999</c:v>
                </c:pt>
                <c:pt idx="286">
                  <c:v>73.603999999999999</c:v>
                </c:pt>
                <c:pt idx="287">
                  <c:v>72.905000000000001</c:v>
                </c:pt>
                <c:pt idx="288">
                  <c:v>72.905000000000001</c:v>
                </c:pt>
              </c:numCache>
            </c:numRef>
          </c:yVal>
        </c:ser>
        <c:ser>
          <c:idx val="1"/>
          <c:order val="1"/>
          <c:tx>
            <c:strRef>
              <c:f>Sheet1!$C$1</c:f>
              <c:strCache>
                <c:ptCount val="1"/>
                <c:pt idx="0">
                  <c:v>Polyclonal induction (N = 374)</c:v>
                </c:pt>
              </c:strCache>
            </c:strRef>
          </c:tx>
          <c:spPr>
            <a:ln w="41275">
              <a:solidFill>
                <a:srgbClr val="FF0000"/>
              </a:solidFill>
              <a:prstDash val="solid"/>
            </a:ln>
          </c:spPr>
          <c:marker>
            <c:symbol val="none"/>
          </c:marker>
          <c:xVal>
            <c:numRef>
              <c:f>Sheet1!$A$2:$A$290</c:f>
              <c:numCache>
                <c:formatCode>General</c:formatCode>
                <c:ptCount val="289"/>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0.31250000000000161</c:v>
                </c:pt>
                <c:pt idx="16">
                  <c:v>0.33330000000000287</c:v>
                </c:pt>
                <c:pt idx="17">
                  <c:v>0.35420000000000001</c:v>
                </c:pt>
                <c:pt idx="18">
                  <c:v>0.37500000000000161</c:v>
                </c:pt>
                <c:pt idx="19">
                  <c:v>0.39580000000000287</c:v>
                </c:pt>
                <c:pt idx="20">
                  <c:v>0.41670000000000001</c:v>
                </c:pt>
                <c:pt idx="21">
                  <c:v>0.43750000000000161</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0.62500000000000333</c:v>
                </c:pt>
                <c:pt idx="31">
                  <c:v>0.64580000000000415</c:v>
                </c:pt>
                <c:pt idx="32">
                  <c:v>0.66670000000000484</c:v>
                </c:pt>
                <c:pt idx="33">
                  <c:v>0.6875</c:v>
                </c:pt>
                <c:pt idx="34">
                  <c:v>0.70830000000000004</c:v>
                </c:pt>
                <c:pt idx="35">
                  <c:v>0.72920000000000063</c:v>
                </c:pt>
                <c:pt idx="36">
                  <c:v>0.75000000000000333</c:v>
                </c:pt>
                <c:pt idx="37">
                  <c:v>0.77080000000000415</c:v>
                </c:pt>
                <c:pt idx="38">
                  <c:v>0.79170000000000063</c:v>
                </c:pt>
                <c:pt idx="39">
                  <c:v>0.8125</c:v>
                </c:pt>
                <c:pt idx="40">
                  <c:v>0.83330000000000004</c:v>
                </c:pt>
                <c:pt idx="41">
                  <c:v>0.85420000000000063</c:v>
                </c:pt>
                <c:pt idx="42">
                  <c:v>0.87500000000000333</c:v>
                </c:pt>
                <c:pt idx="43">
                  <c:v>0.89580000000000004</c:v>
                </c:pt>
                <c:pt idx="44">
                  <c:v>0.91670000000000063</c:v>
                </c:pt>
                <c:pt idx="45">
                  <c:v>0.9375</c:v>
                </c:pt>
                <c:pt idx="46">
                  <c:v>0.95830000000000004</c:v>
                </c:pt>
                <c:pt idx="47">
                  <c:v>0.97920000000000063</c:v>
                </c:pt>
                <c:pt idx="48">
                  <c:v>1</c:v>
                </c:pt>
                <c:pt idx="49">
                  <c:v>1.0207999999999935</c:v>
                </c:pt>
                <c:pt idx="50">
                  <c:v>1.0416999999999919</c:v>
                </c:pt>
                <c:pt idx="51">
                  <c:v>1.0625</c:v>
                </c:pt>
                <c:pt idx="52">
                  <c:v>1.0832999999999935</c:v>
                </c:pt>
                <c:pt idx="53">
                  <c:v>1.1042000000000001</c:v>
                </c:pt>
                <c:pt idx="54">
                  <c:v>1.125</c:v>
                </c:pt>
                <c:pt idx="55">
                  <c:v>1.1457999999999935</c:v>
                </c:pt>
                <c:pt idx="56">
                  <c:v>1.1667000000000001</c:v>
                </c:pt>
                <c:pt idx="57">
                  <c:v>1.1875</c:v>
                </c:pt>
                <c:pt idx="58">
                  <c:v>1.2082999999999935</c:v>
                </c:pt>
                <c:pt idx="59">
                  <c:v>1.2291999999999919</c:v>
                </c:pt>
                <c:pt idx="60">
                  <c:v>1.25</c:v>
                </c:pt>
                <c:pt idx="61">
                  <c:v>1.2707999999999935</c:v>
                </c:pt>
                <c:pt idx="62">
                  <c:v>1.2916999999999919</c:v>
                </c:pt>
                <c:pt idx="63">
                  <c:v>1.3125</c:v>
                </c:pt>
                <c:pt idx="64">
                  <c:v>1.3332999999999935</c:v>
                </c:pt>
                <c:pt idx="65">
                  <c:v>1.3542000000000001</c:v>
                </c:pt>
                <c:pt idx="66">
                  <c:v>1.375</c:v>
                </c:pt>
                <c:pt idx="67">
                  <c:v>1.3957999999999935</c:v>
                </c:pt>
                <c:pt idx="68">
                  <c:v>1.4166999999999919</c:v>
                </c:pt>
                <c:pt idx="69">
                  <c:v>1.4374999999999889</c:v>
                </c:pt>
                <c:pt idx="70">
                  <c:v>1.4582999999999935</c:v>
                </c:pt>
                <c:pt idx="71">
                  <c:v>1.4791999999999919</c:v>
                </c:pt>
                <c:pt idx="72">
                  <c:v>1.5</c:v>
                </c:pt>
                <c:pt idx="73">
                  <c:v>1.5207999999999935</c:v>
                </c:pt>
                <c:pt idx="74">
                  <c:v>1.5416999999999919</c:v>
                </c:pt>
                <c:pt idx="75">
                  <c:v>1.5625</c:v>
                </c:pt>
                <c:pt idx="76">
                  <c:v>1.5832999999999935</c:v>
                </c:pt>
                <c:pt idx="77">
                  <c:v>1.6042000000000001</c:v>
                </c:pt>
                <c:pt idx="78">
                  <c:v>1.625</c:v>
                </c:pt>
                <c:pt idx="79">
                  <c:v>1.6457999999999935</c:v>
                </c:pt>
                <c:pt idx="80">
                  <c:v>1.6667000000000001</c:v>
                </c:pt>
                <c:pt idx="81">
                  <c:v>1.6875</c:v>
                </c:pt>
                <c:pt idx="82">
                  <c:v>1.7082999999999935</c:v>
                </c:pt>
                <c:pt idx="83">
                  <c:v>1.7291999999999919</c:v>
                </c:pt>
                <c:pt idx="84">
                  <c:v>1.75</c:v>
                </c:pt>
                <c:pt idx="85">
                  <c:v>1.7707999999999935</c:v>
                </c:pt>
                <c:pt idx="86">
                  <c:v>1.7916999999999919</c:v>
                </c:pt>
                <c:pt idx="87">
                  <c:v>1.8125</c:v>
                </c:pt>
                <c:pt idx="88">
                  <c:v>1.8332999999999935</c:v>
                </c:pt>
                <c:pt idx="89">
                  <c:v>1.8542000000000001</c:v>
                </c:pt>
                <c:pt idx="90">
                  <c:v>1.875</c:v>
                </c:pt>
                <c:pt idx="91">
                  <c:v>1.8957999999999935</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2.187500000000016</c:v>
                </c:pt>
                <c:pt idx="106">
                  <c:v>2.2082999999999999</c:v>
                </c:pt>
                <c:pt idx="107">
                  <c:v>2.2292000000000001</c:v>
                </c:pt>
                <c:pt idx="108">
                  <c:v>2.25</c:v>
                </c:pt>
                <c:pt idx="109">
                  <c:v>2.2707999999999999</c:v>
                </c:pt>
                <c:pt idx="110">
                  <c:v>2.2917000000000001</c:v>
                </c:pt>
                <c:pt idx="111">
                  <c:v>2.3124999999999805</c:v>
                </c:pt>
                <c:pt idx="112">
                  <c:v>2.3332999999999977</c:v>
                </c:pt>
                <c:pt idx="113">
                  <c:v>2.3541999999999987</c:v>
                </c:pt>
                <c:pt idx="114">
                  <c:v>2.3749999999999987</c:v>
                </c:pt>
                <c:pt idx="115">
                  <c:v>2.3957999999999977</c:v>
                </c:pt>
                <c:pt idx="116">
                  <c:v>2.4166999999999823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2.687500000000016</c:v>
                </c:pt>
                <c:pt idx="130">
                  <c:v>2.7082999999999999</c:v>
                </c:pt>
                <c:pt idx="131">
                  <c:v>2.7292000000000001</c:v>
                </c:pt>
                <c:pt idx="132">
                  <c:v>2.75</c:v>
                </c:pt>
                <c:pt idx="133">
                  <c:v>2.7707999999999999</c:v>
                </c:pt>
                <c:pt idx="134">
                  <c:v>2.7917000000000001</c:v>
                </c:pt>
                <c:pt idx="135">
                  <c:v>2.8124999999999805</c:v>
                </c:pt>
                <c:pt idx="136">
                  <c:v>2.8332999999999977</c:v>
                </c:pt>
                <c:pt idx="137">
                  <c:v>2.8541999999999987</c:v>
                </c:pt>
                <c:pt idx="138">
                  <c:v>2.8749999999999987</c:v>
                </c:pt>
                <c:pt idx="139">
                  <c:v>2.8957999999999977</c:v>
                </c:pt>
                <c:pt idx="140">
                  <c:v>2.9166999999999823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3.187500000000016</c:v>
                </c:pt>
                <c:pt idx="154">
                  <c:v>3.2082999999999999</c:v>
                </c:pt>
                <c:pt idx="155">
                  <c:v>3.2292000000000001</c:v>
                </c:pt>
                <c:pt idx="156">
                  <c:v>3.25</c:v>
                </c:pt>
                <c:pt idx="157">
                  <c:v>3.2707999999999999</c:v>
                </c:pt>
                <c:pt idx="158">
                  <c:v>3.2917000000000001</c:v>
                </c:pt>
                <c:pt idx="159">
                  <c:v>3.3124999999999805</c:v>
                </c:pt>
                <c:pt idx="160">
                  <c:v>3.3332999999999977</c:v>
                </c:pt>
                <c:pt idx="161">
                  <c:v>3.3541999999999987</c:v>
                </c:pt>
                <c:pt idx="162">
                  <c:v>3.3749999999999987</c:v>
                </c:pt>
                <c:pt idx="163">
                  <c:v>3.3957999999999977</c:v>
                </c:pt>
                <c:pt idx="164">
                  <c:v>3.4166999999999823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3.687500000000016</c:v>
                </c:pt>
                <c:pt idx="178">
                  <c:v>3.7082999999999999</c:v>
                </c:pt>
                <c:pt idx="179">
                  <c:v>3.7292000000000001</c:v>
                </c:pt>
                <c:pt idx="180">
                  <c:v>3.75</c:v>
                </c:pt>
                <c:pt idx="181">
                  <c:v>3.7707999999999999</c:v>
                </c:pt>
                <c:pt idx="182">
                  <c:v>3.7917000000000001</c:v>
                </c:pt>
                <c:pt idx="183">
                  <c:v>3.8124999999999805</c:v>
                </c:pt>
                <c:pt idx="184">
                  <c:v>3.8332999999999977</c:v>
                </c:pt>
                <c:pt idx="185">
                  <c:v>3.8541999999999987</c:v>
                </c:pt>
                <c:pt idx="186">
                  <c:v>3.8749999999999987</c:v>
                </c:pt>
                <c:pt idx="187">
                  <c:v>3.8957999999999977</c:v>
                </c:pt>
                <c:pt idx="188">
                  <c:v>3.9166999999999823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4.1249999999999671</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4.4792000000000414</c:v>
                </c:pt>
                <c:pt idx="216">
                  <c:v>4.5</c:v>
                </c:pt>
                <c:pt idx="217">
                  <c:v>4.5207999999999995</c:v>
                </c:pt>
                <c:pt idx="218">
                  <c:v>4.5417000000000014</c:v>
                </c:pt>
                <c:pt idx="219">
                  <c:v>4.5624999999999956</c:v>
                </c:pt>
                <c:pt idx="220">
                  <c:v>4.5833000000000004</c:v>
                </c:pt>
                <c:pt idx="221">
                  <c:v>4.6041999999999845</c:v>
                </c:pt>
                <c:pt idx="222">
                  <c:v>4.6249999999999671</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4.9792000000000414</c:v>
                </c:pt>
                <c:pt idx="240">
                  <c:v>5</c:v>
                </c:pt>
                <c:pt idx="241">
                  <c:v>5.0207999999999995</c:v>
                </c:pt>
                <c:pt idx="242">
                  <c:v>5.0417000000000014</c:v>
                </c:pt>
                <c:pt idx="243">
                  <c:v>5.0624999999999956</c:v>
                </c:pt>
                <c:pt idx="244">
                  <c:v>5.0833000000000004</c:v>
                </c:pt>
                <c:pt idx="245">
                  <c:v>5.1041999999999845</c:v>
                </c:pt>
                <c:pt idx="246">
                  <c:v>5.1249999999999671</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5.4792000000000414</c:v>
                </c:pt>
                <c:pt idx="264">
                  <c:v>5.5</c:v>
                </c:pt>
                <c:pt idx="265">
                  <c:v>5.5207999999999995</c:v>
                </c:pt>
                <c:pt idx="266">
                  <c:v>5.5417000000000014</c:v>
                </c:pt>
                <c:pt idx="267">
                  <c:v>5.5624999999999956</c:v>
                </c:pt>
                <c:pt idx="268">
                  <c:v>5.5833000000000004</c:v>
                </c:pt>
                <c:pt idx="269">
                  <c:v>5.6041999999999845</c:v>
                </c:pt>
                <c:pt idx="270">
                  <c:v>5.6249999999999671</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5.9792000000000414</c:v>
                </c:pt>
                <c:pt idx="288">
                  <c:v>6</c:v>
                </c:pt>
              </c:numCache>
            </c:numRef>
          </c:xVal>
          <c:yVal>
            <c:numRef>
              <c:f>Sheet1!$C$2:$C$290</c:f>
              <c:numCache>
                <c:formatCode>General</c:formatCode>
                <c:ptCount val="289"/>
                <c:pt idx="0">
                  <c:v>100</c:v>
                </c:pt>
                <c:pt idx="1">
                  <c:v>100</c:v>
                </c:pt>
                <c:pt idx="2">
                  <c:v>100</c:v>
                </c:pt>
                <c:pt idx="3">
                  <c:v>100</c:v>
                </c:pt>
                <c:pt idx="4">
                  <c:v>100</c:v>
                </c:pt>
                <c:pt idx="5">
                  <c:v>99.73</c:v>
                </c:pt>
                <c:pt idx="6">
                  <c:v>99.73</c:v>
                </c:pt>
                <c:pt idx="7">
                  <c:v>99.73</c:v>
                </c:pt>
                <c:pt idx="8">
                  <c:v>99.73</c:v>
                </c:pt>
                <c:pt idx="9">
                  <c:v>99.73</c:v>
                </c:pt>
                <c:pt idx="10">
                  <c:v>99.73</c:v>
                </c:pt>
                <c:pt idx="11">
                  <c:v>99.73</c:v>
                </c:pt>
                <c:pt idx="12">
                  <c:v>99.73</c:v>
                </c:pt>
                <c:pt idx="13">
                  <c:v>99.73</c:v>
                </c:pt>
                <c:pt idx="14">
                  <c:v>99.73</c:v>
                </c:pt>
                <c:pt idx="15">
                  <c:v>99.185999999999979</c:v>
                </c:pt>
                <c:pt idx="16">
                  <c:v>99.185999999999979</c:v>
                </c:pt>
                <c:pt idx="17">
                  <c:v>98.914000000000442</c:v>
                </c:pt>
                <c:pt idx="18">
                  <c:v>98.641000000000005</c:v>
                </c:pt>
                <c:pt idx="19">
                  <c:v>98.641000000000005</c:v>
                </c:pt>
                <c:pt idx="20">
                  <c:v>98.641000000000005</c:v>
                </c:pt>
                <c:pt idx="21">
                  <c:v>98.641000000000005</c:v>
                </c:pt>
                <c:pt idx="22">
                  <c:v>98.096000000000004</c:v>
                </c:pt>
                <c:pt idx="23">
                  <c:v>97.822999999999979</c:v>
                </c:pt>
                <c:pt idx="24">
                  <c:v>97.822999999999979</c:v>
                </c:pt>
                <c:pt idx="25">
                  <c:v>97.822999999999979</c:v>
                </c:pt>
                <c:pt idx="26">
                  <c:v>97.822999999999979</c:v>
                </c:pt>
                <c:pt idx="27">
                  <c:v>97.822999999999979</c:v>
                </c:pt>
                <c:pt idx="28">
                  <c:v>97.822999999999979</c:v>
                </c:pt>
                <c:pt idx="29">
                  <c:v>97.822999999999979</c:v>
                </c:pt>
                <c:pt idx="30">
                  <c:v>97.822999999999979</c:v>
                </c:pt>
                <c:pt idx="31">
                  <c:v>97.822999999999979</c:v>
                </c:pt>
                <c:pt idx="32">
                  <c:v>97.546999999999997</c:v>
                </c:pt>
                <c:pt idx="33">
                  <c:v>97.546999999999997</c:v>
                </c:pt>
                <c:pt idx="34">
                  <c:v>97.271999999999991</c:v>
                </c:pt>
                <c:pt idx="35">
                  <c:v>96.995999999999995</c:v>
                </c:pt>
                <c:pt idx="36">
                  <c:v>96.995999999999995</c:v>
                </c:pt>
                <c:pt idx="37">
                  <c:v>96.995999999999995</c:v>
                </c:pt>
                <c:pt idx="38">
                  <c:v>96.995999999999995</c:v>
                </c:pt>
                <c:pt idx="39">
                  <c:v>96.995999999999995</c:v>
                </c:pt>
                <c:pt idx="40">
                  <c:v>96.995999999999995</c:v>
                </c:pt>
                <c:pt idx="41">
                  <c:v>96.714000000000027</c:v>
                </c:pt>
                <c:pt idx="42">
                  <c:v>96.432000000000002</c:v>
                </c:pt>
                <c:pt idx="43">
                  <c:v>96.149999999999991</c:v>
                </c:pt>
                <c:pt idx="44">
                  <c:v>95.867999999999995</c:v>
                </c:pt>
                <c:pt idx="45">
                  <c:v>95.867999999999995</c:v>
                </c:pt>
                <c:pt idx="46">
                  <c:v>95.867999999999995</c:v>
                </c:pt>
                <c:pt idx="47">
                  <c:v>95.867999999999995</c:v>
                </c:pt>
                <c:pt idx="48">
                  <c:v>95.571999999999989</c:v>
                </c:pt>
                <c:pt idx="49">
                  <c:v>95.571999999999989</c:v>
                </c:pt>
                <c:pt idx="50">
                  <c:v>95.571999999999989</c:v>
                </c:pt>
                <c:pt idx="51">
                  <c:v>95.571999999999989</c:v>
                </c:pt>
                <c:pt idx="52">
                  <c:v>95.571999999999989</c:v>
                </c:pt>
                <c:pt idx="53">
                  <c:v>95.571999999999989</c:v>
                </c:pt>
                <c:pt idx="54">
                  <c:v>95.257999999999996</c:v>
                </c:pt>
                <c:pt idx="55">
                  <c:v>95.257999999999996</c:v>
                </c:pt>
                <c:pt idx="56">
                  <c:v>95.257999999999996</c:v>
                </c:pt>
                <c:pt idx="57">
                  <c:v>95.257999999999996</c:v>
                </c:pt>
                <c:pt idx="58">
                  <c:v>95.257999999999996</c:v>
                </c:pt>
                <c:pt idx="59">
                  <c:v>94.944000000000486</c:v>
                </c:pt>
                <c:pt idx="60">
                  <c:v>94.944000000000486</c:v>
                </c:pt>
                <c:pt idx="61">
                  <c:v>94.944000000000486</c:v>
                </c:pt>
                <c:pt idx="62">
                  <c:v>94.944000000000486</c:v>
                </c:pt>
                <c:pt idx="63">
                  <c:v>94.944000000000486</c:v>
                </c:pt>
                <c:pt idx="64">
                  <c:v>94.944000000000486</c:v>
                </c:pt>
                <c:pt idx="65">
                  <c:v>94.944000000000486</c:v>
                </c:pt>
                <c:pt idx="66">
                  <c:v>94.944000000000486</c:v>
                </c:pt>
                <c:pt idx="67">
                  <c:v>94.944000000000486</c:v>
                </c:pt>
                <c:pt idx="68">
                  <c:v>94.944000000000486</c:v>
                </c:pt>
                <c:pt idx="69">
                  <c:v>94.944000000000486</c:v>
                </c:pt>
                <c:pt idx="70">
                  <c:v>94.628999999999948</c:v>
                </c:pt>
                <c:pt idx="71">
                  <c:v>94.628999999999948</c:v>
                </c:pt>
                <c:pt idx="72">
                  <c:v>94.628999999999948</c:v>
                </c:pt>
                <c:pt idx="73">
                  <c:v>93.681999999999988</c:v>
                </c:pt>
                <c:pt idx="74">
                  <c:v>93.366</c:v>
                </c:pt>
                <c:pt idx="75">
                  <c:v>93.048000000000002</c:v>
                </c:pt>
                <c:pt idx="76">
                  <c:v>93.048000000000002</c:v>
                </c:pt>
                <c:pt idx="77">
                  <c:v>93.048000000000002</c:v>
                </c:pt>
                <c:pt idx="78">
                  <c:v>93.048000000000002</c:v>
                </c:pt>
                <c:pt idx="79">
                  <c:v>93.048000000000002</c:v>
                </c:pt>
                <c:pt idx="80">
                  <c:v>93.048000000000002</c:v>
                </c:pt>
                <c:pt idx="81">
                  <c:v>93.048000000000002</c:v>
                </c:pt>
                <c:pt idx="82">
                  <c:v>92.724999999999994</c:v>
                </c:pt>
                <c:pt idx="83">
                  <c:v>92.724999999999994</c:v>
                </c:pt>
                <c:pt idx="84">
                  <c:v>92.724999999999994</c:v>
                </c:pt>
                <c:pt idx="85">
                  <c:v>92.724999999999994</c:v>
                </c:pt>
                <c:pt idx="86">
                  <c:v>92.399000000000001</c:v>
                </c:pt>
                <c:pt idx="87">
                  <c:v>92.399000000000001</c:v>
                </c:pt>
                <c:pt idx="88">
                  <c:v>91.741000000000227</c:v>
                </c:pt>
                <c:pt idx="89">
                  <c:v>91.741000000000227</c:v>
                </c:pt>
                <c:pt idx="90">
                  <c:v>91.741000000000227</c:v>
                </c:pt>
                <c:pt idx="91">
                  <c:v>91.081000000000003</c:v>
                </c:pt>
                <c:pt idx="92">
                  <c:v>91.081000000000003</c:v>
                </c:pt>
                <c:pt idx="93">
                  <c:v>91.081000000000003</c:v>
                </c:pt>
                <c:pt idx="94">
                  <c:v>91.081000000000003</c:v>
                </c:pt>
                <c:pt idx="95">
                  <c:v>91.081000000000003</c:v>
                </c:pt>
                <c:pt idx="96">
                  <c:v>91.081000000000003</c:v>
                </c:pt>
                <c:pt idx="97">
                  <c:v>91.081000000000003</c:v>
                </c:pt>
                <c:pt idx="98">
                  <c:v>91.081000000000003</c:v>
                </c:pt>
                <c:pt idx="99">
                  <c:v>91.081000000000003</c:v>
                </c:pt>
                <c:pt idx="100">
                  <c:v>91.081000000000003</c:v>
                </c:pt>
                <c:pt idx="101">
                  <c:v>90.700999999999993</c:v>
                </c:pt>
                <c:pt idx="102">
                  <c:v>90.321999999999989</c:v>
                </c:pt>
                <c:pt idx="103">
                  <c:v>90.321999999999989</c:v>
                </c:pt>
                <c:pt idx="104">
                  <c:v>90.321999999999989</c:v>
                </c:pt>
                <c:pt idx="105">
                  <c:v>90.321999999999989</c:v>
                </c:pt>
                <c:pt idx="106">
                  <c:v>90.321999999999989</c:v>
                </c:pt>
                <c:pt idx="107">
                  <c:v>90.321999999999989</c:v>
                </c:pt>
                <c:pt idx="108">
                  <c:v>90.321999999999989</c:v>
                </c:pt>
                <c:pt idx="109">
                  <c:v>90.321999999999989</c:v>
                </c:pt>
                <c:pt idx="110">
                  <c:v>90.321999999999989</c:v>
                </c:pt>
                <c:pt idx="111">
                  <c:v>89.938000000000002</c:v>
                </c:pt>
                <c:pt idx="112">
                  <c:v>89.938000000000002</c:v>
                </c:pt>
                <c:pt idx="113">
                  <c:v>89.938000000000002</c:v>
                </c:pt>
                <c:pt idx="114">
                  <c:v>89.551999999999992</c:v>
                </c:pt>
                <c:pt idx="115">
                  <c:v>89.551999999999992</c:v>
                </c:pt>
                <c:pt idx="116">
                  <c:v>89.165999999999983</c:v>
                </c:pt>
                <c:pt idx="117">
                  <c:v>88.777999999999992</c:v>
                </c:pt>
                <c:pt idx="118">
                  <c:v>88.777999999999992</c:v>
                </c:pt>
                <c:pt idx="119">
                  <c:v>88.777999999999992</c:v>
                </c:pt>
                <c:pt idx="120">
                  <c:v>88.777999999999992</c:v>
                </c:pt>
                <c:pt idx="121">
                  <c:v>88.777999999999992</c:v>
                </c:pt>
                <c:pt idx="122">
                  <c:v>88.777999999999992</c:v>
                </c:pt>
                <c:pt idx="123">
                  <c:v>88.777999999999992</c:v>
                </c:pt>
                <c:pt idx="124">
                  <c:v>88.777999999999992</c:v>
                </c:pt>
                <c:pt idx="125">
                  <c:v>88.777999999999992</c:v>
                </c:pt>
                <c:pt idx="126">
                  <c:v>88.777999999999992</c:v>
                </c:pt>
                <c:pt idx="127">
                  <c:v>88.777999999999992</c:v>
                </c:pt>
                <c:pt idx="128">
                  <c:v>88.777999999999992</c:v>
                </c:pt>
                <c:pt idx="129">
                  <c:v>88.777999999999992</c:v>
                </c:pt>
                <c:pt idx="130">
                  <c:v>88.777999999999992</c:v>
                </c:pt>
                <c:pt idx="131">
                  <c:v>88.377999999999986</c:v>
                </c:pt>
                <c:pt idx="132">
                  <c:v>88.377999999999986</c:v>
                </c:pt>
                <c:pt idx="133">
                  <c:v>88.377999999999986</c:v>
                </c:pt>
                <c:pt idx="134">
                  <c:v>88.377999999999986</c:v>
                </c:pt>
                <c:pt idx="135">
                  <c:v>88.377999999999986</c:v>
                </c:pt>
                <c:pt idx="136">
                  <c:v>88.377999999999986</c:v>
                </c:pt>
                <c:pt idx="137">
                  <c:v>88.377999999999986</c:v>
                </c:pt>
                <c:pt idx="138">
                  <c:v>88.377999999999986</c:v>
                </c:pt>
                <c:pt idx="139">
                  <c:v>88.377999999999986</c:v>
                </c:pt>
                <c:pt idx="140">
                  <c:v>88.377999999999986</c:v>
                </c:pt>
                <c:pt idx="141">
                  <c:v>88.377999999999986</c:v>
                </c:pt>
                <c:pt idx="142">
                  <c:v>87.955000000000013</c:v>
                </c:pt>
                <c:pt idx="143">
                  <c:v>87.955000000000013</c:v>
                </c:pt>
                <c:pt idx="144">
                  <c:v>87.955000000000013</c:v>
                </c:pt>
                <c:pt idx="145">
                  <c:v>87.955000000000013</c:v>
                </c:pt>
                <c:pt idx="146">
                  <c:v>87.955000000000013</c:v>
                </c:pt>
                <c:pt idx="147">
                  <c:v>87.955000000000013</c:v>
                </c:pt>
                <c:pt idx="148">
                  <c:v>87.955000000000013</c:v>
                </c:pt>
                <c:pt idx="149">
                  <c:v>87.955000000000013</c:v>
                </c:pt>
                <c:pt idx="150">
                  <c:v>87.955000000000013</c:v>
                </c:pt>
                <c:pt idx="151">
                  <c:v>87.955000000000013</c:v>
                </c:pt>
                <c:pt idx="152">
                  <c:v>87.955000000000013</c:v>
                </c:pt>
                <c:pt idx="153">
                  <c:v>87.955000000000013</c:v>
                </c:pt>
                <c:pt idx="154">
                  <c:v>87.955000000000013</c:v>
                </c:pt>
                <c:pt idx="155">
                  <c:v>87.955000000000013</c:v>
                </c:pt>
                <c:pt idx="156">
                  <c:v>87.955000000000013</c:v>
                </c:pt>
                <c:pt idx="157">
                  <c:v>87.955000000000013</c:v>
                </c:pt>
                <c:pt idx="158">
                  <c:v>87.468999999999994</c:v>
                </c:pt>
                <c:pt idx="159">
                  <c:v>87.468999999999994</c:v>
                </c:pt>
                <c:pt idx="160">
                  <c:v>87.468999999999994</c:v>
                </c:pt>
                <c:pt idx="161">
                  <c:v>87.468999999999994</c:v>
                </c:pt>
                <c:pt idx="162">
                  <c:v>87.468999999999994</c:v>
                </c:pt>
                <c:pt idx="163">
                  <c:v>86.980999999999995</c:v>
                </c:pt>
                <c:pt idx="164">
                  <c:v>86.980999999999995</c:v>
                </c:pt>
                <c:pt idx="165">
                  <c:v>86.980999999999995</c:v>
                </c:pt>
                <c:pt idx="166">
                  <c:v>86.980999999999995</c:v>
                </c:pt>
                <c:pt idx="167">
                  <c:v>86.980999999999995</c:v>
                </c:pt>
                <c:pt idx="168">
                  <c:v>86.980999999999995</c:v>
                </c:pt>
                <c:pt idx="169">
                  <c:v>86.980999999999995</c:v>
                </c:pt>
                <c:pt idx="170">
                  <c:v>86.486000000000004</c:v>
                </c:pt>
                <c:pt idx="171">
                  <c:v>86.486000000000004</c:v>
                </c:pt>
                <c:pt idx="172">
                  <c:v>86.486000000000004</c:v>
                </c:pt>
                <c:pt idx="173">
                  <c:v>86.486000000000004</c:v>
                </c:pt>
                <c:pt idx="174">
                  <c:v>86.486000000000004</c:v>
                </c:pt>
                <c:pt idx="175">
                  <c:v>86.486000000000004</c:v>
                </c:pt>
                <c:pt idx="176">
                  <c:v>85.989000000000004</c:v>
                </c:pt>
                <c:pt idx="177">
                  <c:v>85.989000000000004</c:v>
                </c:pt>
                <c:pt idx="178">
                  <c:v>85.989000000000004</c:v>
                </c:pt>
                <c:pt idx="179">
                  <c:v>85.989000000000004</c:v>
                </c:pt>
                <c:pt idx="180">
                  <c:v>85.989000000000004</c:v>
                </c:pt>
                <c:pt idx="181">
                  <c:v>85.989000000000004</c:v>
                </c:pt>
                <c:pt idx="182">
                  <c:v>85.989000000000004</c:v>
                </c:pt>
                <c:pt idx="183">
                  <c:v>85.471000000000004</c:v>
                </c:pt>
                <c:pt idx="184">
                  <c:v>84.95</c:v>
                </c:pt>
                <c:pt idx="185">
                  <c:v>84.95</c:v>
                </c:pt>
                <c:pt idx="186">
                  <c:v>84.415999999999997</c:v>
                </c:pt>
                <c:pt idx="187">
                  <c:v>84.415999999999997</c:v>
                </c:pt>
                <c:pt idx="188">
                  <c:v>84.415999999999997</c:v>
                </c:pt>
                <c:pt idx="189">
                  <c:v>84.415999999999997</c:v>
                </c:pt>
                <c:pt idx="190">
                  <c:v>84.415999999999997</c:v>
                </c:pt>
                <c:pt idx="191">
                  <c:v>84.415999999999997</c:v>
                </c:pt>
                <c:pt idx="192">
                  <c:v>84.415999999999997</c:v>
                </c:pt>
                <c:pt idx="193">
                  <c:v>84.415999999999997</c:v>
                </c:pt>
                <c:pt idx="194">
                  <c:v>84.415999999999997</c:v>
                </c:pt>
                <c:pt idx="195">
                  <c:v>84.415999999999997</c:v>
                </c:pt>
                <c:pt idx="196">
                  <c:v>84.415999999999997</c:v>
                </c:pt>
                <c:pt idx="197">
                  <c:v>84.415999999999997</c:v>
                </c:pt>
                <c:pt idx="198">
                  <c:v>84.415999999999997</c:v>
                </c:pt>
                <c:pt idx="199">
                  <c:v>83.751000000000005</c:v>
                </c:pt>
                <c:pt idx="200">
                  <c:v>83.751000000000005</c:v>
                </c:pt>
                <c:pt idx="201">
                  <c:v>83.751000000000005</c:v>
                </c:pt>
                <c:pt idx="202">
                  <c:v>83.751000000000005</c:v>
                </c:pt>
                <c:pt idx="203">
                  <c:v>83.751000000000005</c:v>
                </c:pt>
                <c:pt idx="204">
                  <c:v>83.751000000000005</c:v>
                </c:pt>
                <c:pt idx="205">
                  <c:v>82.4</c:v>
                </c:pt>
                <c:pt idx="206">
                  <c:v>82.4</c:v>
                </c:pt>
                <c:pt idx="207">
                  <c:v>82.4</c:v>
                </c:pt>
                <c:pt idx="208">
                  <c:v>82.4</c:v>
                </c:pt>
                <c:pt idx="209">
                  <c:v>82.4</c:v>
                </c:pt>
                <c:pt idx="210">
                  <c:v>82.4</c:v>
                </c:pt>
                <c:pt idx="211">
                  <c:v>81.714000000000027</c:v>
                </c:pt>
                <c:pt idx="212">
                  <c:v>81.714000000000027</c:v>
                </c:pt>
                <c:pt idx="213">
                  <c:v>81.714000000000027</c:v>
                </c:pt>
                <c:pt idx="214">
                  <c:v>81.714000000000027</c:v>
                </c:pt>
                <c:pt idx="215">
                  <c:v>81.714000000000027</c:v>
                </c:pt>
                <c:pt idx="216">
                  <c:v>81.714000000000027</c:v>
                </c:pt>
                <c:pt idx="217">
                  <c:v>81.714000000000027</c:v>
                </c:pt>
                <c:pt idx="218">
                  <c:v>81.714000000000027</c:v>
                </c:pt>
                <c:pt idx="219">
                  <c:v>81.714000000000027</c:v>
                </c:pt>
                <c:pt idx="220">
                  <c:v>81.714000000000027</c:v>
                </c:pt>
                <c:pt idx="221">
                  <c:v>81.714000000000027</c:v>
                </c:pt>
                <c:pt idx="222">
                  <c:v>81.714000000000027</c:v>
                </c:pt>
                <c:pt idx="223">
                  <c:v>81.714000000000027</c:v>
                </c:pt>
                <c:pt idx="224">
                  <c:v>81.714000000000027</c:v>
                </c:pt>
                <c:pt idx="225">
                  <c:v>81.714000000000027</c:v>
                </c:pt>
                <c:pt idx="226">
                  <c:v>81.714000000000027</c:v>
                </c:pt>
                <c:pt idx="227">
                  <c:v>81.714000000000027</c:v>
                </c:pt>
                <c:pt idx="228">
                  <c:v>80.997000000000227</c:v>
                </c:pt>
                <c:pt idx="229">
                  <c:v>80.997000000000227</c:v>
                </c:pt>
                <c:pt idx="230">
                  <c:v>80.997000000000227</c:v>
                </c:pt>
                <c:pt idx="231">
                  <c:v>80.997000000000227</c:v>
                </c:pt>
                <c:pt idx="232">
                  <c:v>80.997000000000227</c:v>
                </c:pt>
                <c:pt idx="233">
                  <c:v>80.260999999999996</c:v>
                </c:pt>
                <c:pt idx="234">
                  <c:v>80.260999999999996</c:v>
                </c:pt>
                <c:pt idx="235">
                  <c:v>80.260999999999996</c:v>
                </c:pt>
                <c:pt idx="236">
                  <c:v>80.260999999999996</c:v>
                </c:pt>
                <c:pt idx="237">
                  <c:v>80.260999999999996</c:v>
                </c:pt>
                <c:pt idx="238">
                  <c:v>80.260999999999996</c:v>
                </c:pt>
                <c:pt idx="239">
                  <c:v>80.260999999999996</c:v>
                </c:pt>
                <c:pt idx="240">
                  <c:v>80.260999999999996</c:v>
                </c:pt>
                <c:pt idx="241">
                  <c:v>80.260999999999996</c:v>
                </c:pt>
                <c:pt idx="242">
                  <c:v>80.260999999999996</c:v>
                </c:pt>
                <c:pt idx="243">
                  <c:v>80.260999999999996</c:v>
                </c:pt>
                <c:pt idx="244">
                  <c:v>80.260999999999996</c:v>
                </c:pt>
                <c:pt idx="245">
                  <c:v>80.260999999999996</c:v>
                </c:pt>
                <c:pt idx="246">
                  <c:v>80.260999999999996</c:v>
                </c:pt>
                <c:pt idx="247">
                  <c:v>80.260999999999996</c:v>
                </c:pt>
                <c:pt idx="248">
                  <c:v>79.326999999999998</c:v>
                </c:pt>
                <c:pt idx="249">
                  <c:v>79.326999999999998</c:v>
                </c:pt>
                <c:pt idx="250">
                  <c:v>79.326999999999998</c:v>
                </c:pt>
                <c:pt idx="251">
                  <c:v>78.371999999999986</c:v>
                </c:pt>
                <c:pt idx="252">
                  <c:v>77.415999999999997</c:v>
                </c:pt>
                <c:pt idx="253">
                  <c:v>77.415999999999997</c:v>
                </c:pt>
                <c:pt idx="254">
                  <c:v>77.415999999999997</c:v>
                </c:pt>
                <c:pt idx="255">
                  <c:v>77.415999999999997</c:v>
                </c:pt>
                <c:pt idx="256">
                  <c:v>77.415999999999997</c:v>
                </c:pt>
                <c:pt idx="257">
                  <c:v>77.415999999999997</c:v>
                </c:pt>
                <c:pt idx="258">
                  <c:v>77.415999999999997</c:v>
                </c:pt>
                <c:pt idx="259">
                  <c:v>77.415999999999997</c:v>
                </c:pt>
                <c:pt idx="260">
                  <c:v>77.415999999999997</c:v>
                </c:pt>
                <c:pt idx="261">
                  <c:v>77.415999999999997</c:v>
                </c:pt>
                <c:pt idx="262">
                  <c:v>77.415999999999997</c:v>
                </c:pt>
                <c:pt idx="263">
                  <c:v>77.415999999999997</c:v>
                </c:pt>
                <c:pt idx="264">
                  <c:v>77.415999999999997</c:v>
                </c:pt>
                <c:pt idx="265">
                  <c:v>77.415999999999997</c:v>
                </c:pt>
                <c:pt idx="266">
                  <c:v>77.415999999999997</c:v>
                </c:pt>
                <c:pt idx="267">
                  <c:v>77.415999999999997</c:v>
                </c:pt>
                <c:pt idx="268">
                  <c:v>77.415999999999997</c:v>
                </c:pt>
                <c:pt idx="269">
                  <c:v>77.415999999999997</c:v>
                </c:pt>
                <c:pt idx="270">
                  <c:v>77.415999999999997</c:v>
                </c:pt>
                <c:pt idx="271">
                  <c:v>77.415999999999997</c:v>
                </c:pt>
                <c:pt idx="272">
                  <c:v>76.436000000000007</c:v>
                </c:pt>
                <c:pt idx="273">
                  <c:v>76.436000000000007</c:v>
                </c:pt>
                <c:pt idx="274">
                  <c:v>76.436000000000007</c:v>
                </c:pt>
                <c:pt idx="275">
                  <c:v>76.436000000000007</c:v>
                </c:pt>
                <c:pt idx="276">
                  <c:v>76.436000000000007</c:v>
                </c:pt>
                <c:pt idx="277">
                  <c:v>76.436000000000007</c:v>
                </c:pt>
                <c:pt idx="278">
                  <c:v>76.436000000000007</c:v>
                </c:pt>
                <c:pt idx="279">
                  <c:v>75.417000000000442</c:v>
                </c:pt>
                <c:pt idx="280">
                  <c:v>75.417000000000442</c:v>
                </c:pt>
                <c:pt idx="281">
                  <c:v>75.417000000000442</c:v>
                </c:pt>
                <c:pt idx="282">
                  <c:v>75.417000000000442</c:v>
                </c:pt>
                <c:pt idx="283">
                  <c:v>75.417000000000442</c:v>
                </c:pt>
                <c:pt idx="284">
                  <c:v>75.417000000000442</c:v>
                </c:pt>
                <c:pt idx="285">
                  <c:v>75.417000000000442</c:v>
                </c:pt>
                <c:pt idx="286">
                  <c:v>75.417000000000442</c:v>
                </c:pt>
                <c:pt idx="287">
                  <c:v>75.417000000000442</c:v>
                </c:pt>
                <c:pt idx="288">
                  <c:v>75.417000000000442</c:v>
                </c:pt>
              </c:numCache>
            </c:numRef>
          </c:yVal>
        </c:ser>
        <c:ser>
          <c:idx val="2"/>
          <c:order val="2"/>
          <c:tx>
            <c:strRef>
              <c:f>Sheet1!$D$1</c:f>
              <c:strCache>
                <c:ptCount val="1"/>
                <c:pt idx="0">
                  <c:v>IL-2R antagonist (N = 237)</c:v>
                </c:pt>
              </c:strCache>
            </c:strRef>
          </c:tx>
          <c:spPr>
            <a:ln w="41275">
              <a:solidFill>
                <a:srgbClr val="FFFF00"/>
              </a:solidFill>
            </a:ln>
          </c:spPr>
          <c:marker>
            <c:symbol val="none"/>
          </c:marker>
          <c:xVal>
            <c:numRef>
              <c:f>Sheet1!$A$2:$A$290</c:f>
              <c:numCache>
                <c:formatCode>General</c:formatCode>
                <c:ptCount val="289"/>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0.31250000000000161</c:v>
                </c:pt>
                <c:pt idx="16">
                  <c:v>0.33330000000000287</c:v>
                </c:pt>
                <c:pt idx="17">
                  <c:v>0.35420000000000001</c:v>
                </c:pt>
                <c:pt idx="18">
                  <c:v>0.37500000000000161</c:v>
                </c:pt>
                <c:pt idx="19">
                  <c:v>0.39580000000000287</c:v>
                </c:pt>
                <c:pt idx="20">
                  <c:v>0.41670000000000001</c:v>
                </c:pt>
                <c:pt idx="21">
                  <c:v>0.43750000000000161</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0.62500000000000333</c:v>
                </c:pt>
                <c:pt idx="31">
                  <c:v>0.64580000000000415</c:v>
                </c:pt>
                <c:pt idx="32">
                  <c:v>0.66670000000000484</c:v>
                </c:pt>
                <c:pt idx="33">
                  <c:v>0.6875</c:v>
                </c:pt>
                <c:pt idx="34">
                  <c:v>0.70830000000000004</c:v>
                </c:pt>
                <c:pt idx="35">
                  <c:v>0.72920000000000063</c:v>
                </c:pt>
                <c:pt idx="36">
                  <c:v>0.75000000000000333</c:v>
                </c:pt>
                <c:pt idx="37">
                  <c:v>0.77080000000000415</c:v>
                </c:pt>
                <c:pt idx="38">
                  <c:v>0.79170000000000063</c:v>
                </c:pt>
                <c:pt idx="39">
                  <c:v>0.8125</c:v>
                </c:pt>
                <c:pt idx="40">
                  <c:v>0.83330000000000004</c:v>
                </c:pt>
                <c:pt idx="41">
                  <c:v>0.85420000000000063</c:v>
                </c:pt>
                <c:pt idx="42">
                  <c:v>0.87500000000000333</c:v>
                </c:pt>
                <c:pt idx="43">
                  <c:v>0.89580000000000004</c:v>
                </c:pt>
                <c:pt idx="44">
                  <c:v>0.91670000000000063</c:v>
                </c:pt>
                <c:pt idx="45">
                  <c:v>0.9375</c:v>
                </c:pt>
                <c:pt idx="46">
                  <c:v>0.95830000000000004</c:v>
                </c:pt>
                <c:pt idx="47">
                  <c:v>0.97920000000000063</c:v>
                </c:pt>
                <c:pt idx="48">
                  <c:v>1</c:v>
                </c:pt>
                <c:pt idx="49">
                  <c:v>1.0207999999999935</c:v>
                </c:pt>
                <c:pt idx="50">
                  <c:v>1.0416999999999919</c:v>
                </c:pt>
                <c:pt idx="51">
                  <c:v>1.0625</c:v>
                </c:pt>
                <c:pt idx="52">
                  <c:v>1.0832999999999935</c:v>
                </c:pt>
                <c:pt idx="53">
                  <c:v>1.1042000000000001</c:v>
                </c:pt>
                <c:pt idx="54">
                  <c:v>1.125</c:v>
                </c:pt>
                <c:pt idx="55">
                  <c:v>1.1457999999999935</c:v>
                </c:pt>
                <c:pt idx="56">
                  <c:v>1.1667000000000001</c:v>
                </c:pt>
                <c:pt idx="57">
                  <c:v>1.1875</c:v>
                </c:pt>
                <c:pt idx="58">
                  <c:v>1.2082999999999935</c:v>
                </c:pt>
                <c:pt idx="59">
                  <c:v>1.2291999999999919</c:v>
                </c:pt>
                <c:pt idx="60">
                  <c:v>1.25</c:v>
                </c:pt>
                <c:pt idx="61">
                  <c:v>1.2707999999999935</c:v>
                </c:pt>
                <c:pt idx="62">
                  <c:v>1.2916999999999919</c:v>
                </c:pt>
                <c:pt idx="63">
                  <c:v>1.3125</c:v>
                </c:pt>
                <c:pt idx="64">
                  <c:v>1.3332999999999935</c:v>
                </c:pt>
                <c:pt idx="65">
                  <c:v>1.3542000000000001</c:v>
                </c:pt>
                <c:pt idx="66">
                  <c:v>1.375</c:v>
                </c:pt>
                <c:pt idx="67">
                  <c:v>1.3957999999999935</c:v>
                </c:pt>
                <c:pt idx="68">
                  <c:v>1.4166999999999919</c:v>
                </c:pt>
                <c:pt idx="69">
                  <c:v>1.4374999999999889</c:v>
                </c:pt>
                <c:pt idx="70">
                  <c:v>1.4582999999999935</c:v>
                </c:pt>
                <c:pt idx="71">
                  <c:v>1.4791999999999919</c:v>
                </c:pt>
                <c:pt idx="72">
                  <c:v>1.5</c:v>
                </c:pt>
                <c:pt idx="73">
                  <c:v>1.5207999999999935</c:v>
                </c:pt>
                <c:pt idx="74">
                  <c:v>1.5416999999999919</c:v>
                </c:pt>
                <c:pt idx="75">
                  <c:v>1.5625</c:v>
                </c:pt>
                <c:pt idx="76">
                  <c:v>1.5832999999999935</c:v>
                </c:pt>
                <c:pt idx="77">
                  <c:v>1.6042000000000001</c:v>
                </c:pt>
                <c:pt idx="78">
                  <c:v>1.625</c:v>
                </c:pt>
                <c:pt idx="79">
                  <c:v>1.6457999999999935</c:v>
                </c:pt>
                <c:pt idx="80">
                  <c:v>1.6667000000000001</c:v>
                </c:pt>
                <c:pt idx="81">
                  <c:v>1.6875</c:v>
                </c:pt>
                <c:pt idx="82">
                  <c:v>1.7082999999999935</c:v>
                </c:pt>
                <c:pt idx="83">
                  <c:v>1.7291999999999919</c:v>
                </c:pt>
                <c:pt idx="84">
                  <c:v>1.75</c:v>
                </c:pt>
                <c:pt idx="85">
                  <c:v>1.7707999999999935</c:v>
                </c:pt>
                <c:pt idx="86">
                  <c:v>1.7916999999999919</c:v>
                </c:pt>
                <c:pt idx="87">
                  <c:v>1.8125</c:v>
                </c:pt>
                <c:pt idx="88">
                  <c:v>1.8332999999999935</c:v>
                </c:pt>
                <c:pt idx="89">
                  <c:v>1.8542000000000001</c:v>
                </c:pt>
                <c:pt idx="90">
                  <c:v>1.875</c:v>
                </c:pt>
                <c:pt idx="91">
                  <c:v>1.8957999999999935</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2.187500000000016</c:v>
                </c:pt>
                <c:pt idx="106">
                  <c:v>2.2082999999999999</c:v>
                </c:pt>
                <c:pt idx="107">
                  <c:v>2.2292000000000001</c:v>
                </c:pt>
                <c:pt idx="108">
                  <c:v>2.25</c:v>
                </c:pt>
                <c:pt idx="109">
                  <c:v>2.2707999999999999</c:v>
                </c:pt>
                <c:pt idx="110">
                  <c:v>2.2917000000000001</c:v>
                </c:pt>
                <c:pt idx="111">
                  <c:v>2.3124999999999805</c:v>
                </c:pt>
                <c:pt idx="112">
                  <c:v>2.3332999999999977</c:v>
                </c:pt>
                <c:pt idx="113">
                  <c:v>2.3541999999999987</c:v>
                </c:pt>
                <c:pt idx="114">
                  <c:v>2.3749999999999987</c:v>
                </c:pt>
                <c:pt idx="115">
                  <c:v>2.3957999999999977</c:v>
                </c:pt>
                <c:pt idx="116">
                  <c:v>2.4166999999999823</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2.687500000000016</c:v>
                </c:pt>
                <c:pt idx="130">
                  <c:v>2.7082999999999999</c:v>
                </c:pt>
                <c:pt idx="131">
                  <c:v>2.7292000000000001</c:v>
                </c:pt>
                <c:pt idx="132">
                  <c:v>2.75</c:v>
                </c:pt>
                <c:pt idx="133">
                  <c:v>2.7707999999999999</c:v>
                </c:pt>
                <c:pt idx="134">
                  <c:v>2.7917000000000001</c:v>
                </c:pt>
                <c:pt idx="135">
                  <c:v>2.8124999999999805</c:v>
                </c:pt>
                <c:pt idx="136">
                  <c:v>2.8332999999999977</c:v>
                </c:pt>
                <c:pt idx="137">
                  <c:v>2.8541999999999987</c:v>
                </c:pt>
                <c:pt idx="138">
                  <c:v>2.8749999999999987</c:v>
                </c:pt>
                <c:pt idx="139">
                  <c:v>2.8957999999999977</c:v>
                </c:pt>
                <c:pt idx="140">
                  <c:v>2.9166999999999823</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3.187500000000016</c:v>
                </c:pt>
                <c:pt idx="154">
                  <c:v>3.2082999999999999</c:v>
                </c:pt>
                <c:pt idx="155">
                  <c:v>3.2292000000000001</c:v>
                </c:pt>
                <c:pt idx="156">
                  <c:v>3.25</c:v>
                </c:pt>
                <c:pt idx="157">
                  <c:v>3.2707999999999999</c:v>
                </c:pt>
                <c:pt idx="158">
                  <c:v>3.2917000000000001</c:v>
                </c:pt>
                <c:pt idx="159">
                  <c:v>3.3124999999999805</c:v>
                </c:pt>
                <c:pt idx="160">
                  <c:v>3.3332999999999977</c:v>
                </c:pt>
                <c:pt idx="161">
                  <c:v>3.3541999999999987</c:v>
                </c:pt>
                <c:pt idx="162">
                  <c:v>3.3749999999999987</c:v>
                </c:pt>
                <c:pt idx="163">
                  <c:v>3.3957999999999977</c:v>
                </c:pt>
                <c:pt idx="164">
                  <c:v>3.4166999999999823</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3.687500000000016</c:v>
                </c:pt>
                <c:pt idx="178">
                  <c:v>3.7082999999999999</c:v>
                </c:pt>
                <c:pt idx="179">
                  <c:v>3.7292000000000001</c:v>
                </c:pt>
                <c:pt idx="180">
                  <c:v>3.75</c:v>
                </c:pt>
                <c:pt idx="181">
                  <c:v>3.7707999999999999</c:v>
                </c:pt>
                <c:pt idx="182">
                  <c:v>3.7917000000000001</c:v>
                </c:pt>
                <c:pt idx="183">
                  <c:v>3.8124999999999805</c:v>
                </c:pt>
                <c:pt idx="184">
                  <c:v>3.8332999999999977</c:v>
                </c:pt>
                <c:pt idx="185">
                  <c:v>3.8541999999999987</c:v>
                </c:pt>
                <c:pt idx="186">
                  <c:v>3.8749999999999987</c:v>
                </c:pt>
                <c:pt idx="187">
                  <c:v>3.8957999999999977</c:v>
                </c:pt>
                <c:pt idx="188">
                  <c:v>3.9166999999999823</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4.1041999999999845</c:v>
                </c:pt>
                <c:pt idx="198">
                  <c:v>4.1249999999999671</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4.3541999999999845</c:v>
                </c:pt>
                <c:pt idx="210">
                  <c:v>4.375</c:v>
                </c:pt>
                <c:pt idx="211">
                  <c:v>4.3957999999999995</c:v>
                </c:pt>
                <c:pt idx="212">
                  <c:v>4.4167000000000014</c:v>
                </c:pt>
                <c:pt idx="213">
                  <c:v>4.4375</c:v>
                </c:pt>
                <c:pt idx="214">
                  <c:v>4.4583000000000004</c:v>
                </c:pt>
                <c:pt idx="215">
                  <c:v>4.4792000000000414</c:v>
                </c:pt>
                <c:pt idx="216">
                  <c:v>4.5</c:v>
                </c:pt>
                <c:pt idx="217">
                  <c:v>4.5207999999999995</c:v>
                </c:pt>
                <c:pt idx="218">
                  <c:v>4.5417000000000014</c:v>
                </c:pt>
                <c:pt idx="219">
                  <c:v>4.5624999999999956</c:v>
                </c:pt>
                <c:pt idx="220">
                  <c:v>4.5833000000000004</c:v>
                </c:pt>
                <c:pt idx="221">
                  <c:v>4.6041999999999845</c:v>
                </c:pt>
                <c:pt idx="222">
                  <c:v>4.6249999999999671</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4.8541999999999845</c:v>
                </c:pt>
                <c:pt idx="234">
                  <c:v>4.875</c:v>
                </c:pt>
                <c:pt idx="235">
                  <c:v>4.8957999999999995</c:v>
                </c:pt>
                <c:pt idx="236">
                  <c:v>4.9167000000000014</c:v>
                </c:pt>
                <c:pt idx="237">
                  <c:v>4.9375</c:v>
                </c:pt>
                <c:pt idx="238">
                  <c:v>4.9583000000000004</c:v>
                </c:pt>
                <c:pt idx="239">
                  <c:v>4.9792000000000414</c:v>
                </c:pt>
                <c:pt idx="240">
                  <c:v>5</c:v>
                </c:pt>
                <c:pt idx="241">
                  <c:v>5.0207999999999995</c:v>
                </c:pt>
                <c:pt idx="242">
                  <c:v>5.0417000000000014</c:v>
                </c:pt>
                <c:pt idx="243">
                  <c:v>5.0624999999999956</c:v>
                </c:pt>
                <c:pt idx="244">
                  <c:v>5.0833000000000004</c:v>
                </c:pt>
                <c:pt idx="245">
                  <c:v>5.1041999999999845</c:v>
                </c:pt>
                <c:pt idx="246">
                  <c:v>5.1249999999999671</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5.3541999999999845</c:v>
                </c:pt>
                <c:pt idx="258">
                  <c:v>5.375</c:v>
                </c:pt>
                <c:pt idx="259">
                  <c:v>5.3957999999999995</c:v>
                </c:pt>
                <c:pt idx="260">
                  <c:v>5.4167000000000014</c:v>
                </c:pt>
                <c:pt idx="261">
                  <c:v>5.4375</c:v>
                </c:pt>
                <c:pt idx="262">
                  <c:v>5.4583000000000004</c:v>
                </c:pt>
                <c:pt idx="263">
                  <c:v>5.4792000000000414</c:v>
                </c:pt>
                <c:pt idx="264">
                  <c:v>5.5</c:v>
                </c:pt>
                <c:pt idx="265">
                  <c:v>5.5207999999999995</c:v>
                </c:pt>
                <c:pt idx="266">
                  <c:v>5.5417000000000014</c:v>
                </c:pt>
                <c:pt idx="267">
                  <c:v>5.5624999999999956</c:v>
                </c:pt>
                <c:pt idx="268">
                  <c:v>5.5833000000000004</c:v>
                </c:pt>
                <c:pt idx="269">
                  <c:v>5.6041999999999845</c:v>
                </c:pt>
                <c:pt idx="270">
                  <c:v>5.6249999999999671</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5.8541999999999845</c:v>
                </c:pt>
                <c:pt idx="282">
                  <c:v>5.875</c:v>
                </c:pt>
                <c:pt idx="283">
                  <c:v>5.8957999999999995</c:v>
                </c:pt>
                <c:pt idx="284">
                  <c:v>5.9167000000000014</c:v>
                </c:pt>
                <c:pt idx="285">
                  <c:v>5.9375</c:v>
                </c:pt>
                <c:pt idx="286">
                  <c:v>5.9583000000000004</c:v>
                </c:pt>
                <c:pt idx="287">
                  <c:v>5.9792000000000414</c:v>
                </c:pt>
                <c:pt idx="288">
                  <c:v>6</c:v>
                </c:pt>
              </c:numCache>
            </c:numRef>
          </c:xVal>
          <c:yVal>
            <c:numRef>
              <c:f>Sheet1!$D$2:$D$290</c:f>
              <c:numCache>
                <c:formatCode>General</c:formatCode>
                <c:ptCount val="289"/>
                <c:pt idx="0">
                  <c:v>100</c:v>
                </c:pt>
                <c:pt idx="1">
                  <c:v>100</c:v>
                </c:pt>
                <c:pt idx="2">
                  <c:v>100</c:v>
                </c:pt>
                <c:pt idx="3">
                  <c:v>100</c:v>
                </c:pt>
                <c:pt idx="4">
                  <c:v>100</c:v>
                </c:pt>
                <c:pt idx="5">
                  <c:v>100</c:v>
                </c:pt>
                <c:pt idx="6">
                  <c:v>100</c:v>
                </c:pt>
                <c:pt idx="7">
                  <c:v>100</c:v>
                </c:pt>
                <c:pt idx="8">
                  <c:v>99.572999999999979</c:v>
                </c:pt>
                <c:pt idx="9">
                  <c:v>99.572999999999979</c:v>
                </c:pt>
                <c:pt idx="10">
                  <c:v>99.572999999999979</c:v>
                </c:pt>
                <c:pt idx="11">
                  <c:v>99.572999999999979</c:v>
                </c:pt>
                <c:pt idx="12">
                  <c:v>99.572999999999979</c:v>
                </c:pt>
                <c:pt idx="13">
                  <c:v>99.144999999999996</c:v>
                </c:pt>
                <c:pt idx="14">
                  <c:v>98.715999999999994</c:v>
                </c:pt>
                <c:pt idx="15">
                  <c:v>98.715999999999994</c:v>
                </c:pt>
                <c:pt idx="16">
                  <c:v>98.715999999999994</c:v>
                </c:pt>
                <c:pt idx="17">
                  <c:v>98.715999999999994</c:v>
                </c:pt>
                <c:pt idx="18">
                  <c:v>98.287000000000006</c:v>
                </c:pt>
                <c:pt idx="19">
                  <c:v>97.85799999999999</c:v>
                </c:pt>
                <c:pt idx="20">
                  <c:v>97.85799999999999</c:v>
                </c:pt>
                <c:pt idx="21">
                  <c:v>97.85799999999999</c:v>
                </c:pt>
                <c:pt idx="22">
                  <c:v>97.85799999999999</c:v>
                </c:pt>
                <c:pt idx="23">
                  <c:v>97.85799999999999</c:v>
                </c:pt>
                <c:pt idx="24">
                  <c:v>97.427999999999997</c:v>
                </c:pt>
                <c:pt idx="25">
                  <c:v>96.998999999999995</c:v>
                </c:pt>
                <c:pt idx="26">
                  <c:v>96.998999999999995</c:v>
                </c:pt>
                <c:pt idx="27">
                  <c:v>96.998999999999995</c:v>
                </c:pt>
                <c:pt idx="28">
                  <c:v>96.998999999999995</c:v>
                </c:pt>
                <c:pt idx="29">
                  <c:v>96.57</c:v>
                </c:pt>
                <c:pt idx="30">
                  <c:v>96.57</c:v>
                </c:pt>
                <c:pt idx="31">
                  <c:v>96.57</c:v>
                </c:pt>
                <c:pt idx="32">
                  <c:v>96.141000000000005</c:v>
                </c:pt>
                <c:pt idx="33">
                  <c:v>96.141000000000005</c:v>
                </c:pt>
                <c:pt idx="34">
                  <c:v>95.712000000000003</c:v>
                </c:pt>
                <c:pt idx="35">
                  <c:v>95.281000000000006</c:v>
                </c:pt>
                <c:pt idx="36">
                  <c:v>94.849000000000004</c:v>
                </c:pt>
                <c:pt idx="37">
                  <c:v>94.418000000000006</c:v>
                </c:pt>
                <c:pt idx="38">
                  <c:v>93.986999999999995</c:v>
                </c:pt>
                <c:pt idx="39">
                  <c:v>93.986999999999995</c:v>
                </c:pt>
                <c:pt idx="40">
                  <c:v>93.986999999999995</c:v>
                </c:pt>
                <c:pt idx="41">
                  <c:v>93.986999999999995</c:v>
                </c:pt>
                <c:pt idx="42">
                  <c:v>93.986999999999995</c:v>
                </c:pt>
                <c:pt idx="43">
                  <c:v>93.986999999999995</c:v>
                </c:pt>
                <c:pt idx="44">
                  <c:v>93.986999999999995</c:v>
                </c:pt>
                <c:pt idx="45">
                  <c:v>93.986999999999995</c:v>
                </c:pt>
                <c:pt idx="46">
                  <c:v>93.542000000000002</c:v>
                </c:pt>
                <c:pt idx="47">
                  <c:v>93.542000000000002</c:v>
                </c:pt>
                <c:pt idx="48">
                  <c:v>93.542000000000002</c:v>
                </c:pt>
                <c:pt idx="49">
                  <c:v>93.081000000000003</c:v>
                </c:pt>
                <c:pt idx="50">
                  <c:v>93.081000000000003</c:v>
                </c:pt>
                <c:pt idx="51">
                  <c:v>93.081000000000003</c:v>
                </c:pt>
                <c:pt idx="52">
                  <c:v>93.081000000000003</c:v>
                </c:pt>
                <c:pt idx="53">
                  <c:v>92.603999999999999</c:v>
                </c:pt>
                <c:pt idx="54">
                  <c:v>92.125999999999948</c:v>
                </c:pt>
                <c:pt idx="55">
                  <c:v>92.125999999999948</c:v>
                </c:pt>
                <c:pt idx="56">
                  <c:v>92.125999999999948</c:v>
                </c:pt>
                <c:pt idx="57">
                  <c:v>92.125999999999948</c:v>
                </c:pt>
                <c:pt idx="58">
                  <c:v>92.125999999999948</c:v>
                </c:pt>
                <c:pt idx="59">
                  <c:v>92.125999999999948</c:v>
                </c:pt>
                <c:pt idx="60">
                  <c:v>91.649000000000001</c:v>
                </c:pt>
                <c:pt idx="61">
                  <c:v>91.649000000000001</c:v>
                </c:pt>
                <c:pt idx="62">
                  <c:v>91.649000000000001</c:v>
                </c:pt>
                <c:pt idx="63">
                  <c:v>91.171999999999983</c:v>
                </c:pt>
                <c:pt idx="64">
                  <c:v>91.171999999999983</c:v>
                </c:pt>
                <c:pt idx="65">
                  <c:v>91.171999999999983</c:v>
                </c:pt>
                <c:pt idx="66">
                  <c:v>91.171999999999983</c:v>
                </c:pt>
                <c:pt idx="67">
                  <c:v>91.171999999999983</c:v>
                </c:pt>
                <c:pt idx="68">
                  <c:v>91.171999999999983</c:v>
                </c:pt>
                <c:pt idx="69">
                  <c:v>91.171999999999983</c:v>
                </c:pt>
                <c:pt idx="70">
                  <c:v>90.694000000000003</c:v>
                </c:pt>
                <c:pt idx="71">
                  <c:v>90.214000000000027</c:v>
                </c:pt>
                <c:pt idx="72">
                  <c:v>90.214000000000027</c:v>
                </c:pt>
                <c:pt idx="73">
                  <c:v>90.214000000000027</c:v>
                </c:pt>
                <c:pt idx="74">
                  <c:v>89.733999999999995</c:v>
                </c:pt>
                <c:pt idx="75">
                  <c:v>89.733999999999995</c:v>
                </c:pt>
                <c:pt idx="76">
                  <c:v>89.733999999999995</c:v>
                </c:pt>
                <c:pt idx="77">
                  <c:v>89.733999999999995</c:v>
                </c:pt>
                <c:pt idx="78">
                  <c:v>89.733999999999995</c:v>
                </c:pt>
                <c:pt idx="79">
                  <c:v>89.733999999999995</c:v>
                </c:pt>
                <c:pt idx="80">
                  <c:v>89.733999999999995</c:v>
                </c:pt>
                <c:pt idx="81">
                  <c:v>89.254999999999995</c:v>
                </c:pt>
                <c:pt idx="82">
                  <c:v>89.254999999999995</c:v>
                </c:pt>
                <c:pt idx="83">
                  <c:v>89.254999999999995</c:v>
                </c:pt>
                <c:pt idx="84">
                  <c:v>89.254999999999995</c:v>
                </c:pt>
                <c:pt idx="85">
                  <c:v>89.254999999999995</c:v>
                </c:pt>
                <c:pt idx="86">
                  <c:v>89.254999999999995</c:v>
                </c:pt>
                <c:pt idx="87">
                  <c:v>88.771999999999991</c:v>
                </c:pt>
                <c:pt idx="88">
                  <c:v>88.771999999999991</c:v>
                </c:pt>
                <c:pt idx="89">
                  <c:v>87.807000000000002</c:v>
                </c:pt>
                <c:pt idx="90">
                  <c:v>87.807000000000002</c:v>
                </c:pt>
                <c:pt idx="91">
                  <c:v>87.807000000000002</c:v>
                </c:pt>
                <c:pt idx="92">
                  <c:v>87.807000000000002</c:v>
                </c:pt>
                <c:pt idx="93">
                  <c:v>87.807000000000002</c:v>
                </c:pt>
                <c:pt idx="94">
                  <c:v>87.807000000000002</c:v>
                </c:pt>
                <c:pt idx="95">
                  <c:v>87.807000000000002</c:v>
                </c:pt>
                <c:pt idx="96">
                  <c:v>87.807000000000002</c:v>
                </c:pt>
                <c:pt idx="97">
                  <c:v>87.807000000000002</c:v>
                </c:pt>
                <c:pt idx="98">
                  <c:v>87.807000000000002</c:v>
                </c:pt>
                <c:pt idx="99">
                  <c:v>87.807000000000002</c:v>
                </c:pt>
                <c:pt idx="100">
                  <c:v>87.807000000000002</c:v>
                </c:pt>
                <c:pt idx="101">
                  <c:v>87.807000000000002</c:v>
                </c:pt>
                <c:pt idx="102">
                  <c:v>87.244000000000227</c:v>
                </c:pt>
                <c:pt idx="103">
                  <c:v>86.681999999999988</c:v>
                </c:pt>
                <c:pt idx="104">
                  <c:v>86.681999999999988</c:v>
                </c:pt>
                <c:pt idx="105">
                  <c:v>86.681999999999988</c:v>
                </c:pt>
                <c:pt idx="106">
                  <c:v>86.681999999999988</c:v>
                </c:pt>
                <c:pt idx="107">
                  <c:v>86.119</c:v>
                </c:pt>
                <c:pt idx="108">
                  <c:v>86.119</c:v>
                </c:pt>
                <c:pt idx="109">
                  <c:v>86.119</c:v>
                </c:pt>
                <c:pt idx="110">
                  <c:v>86.119</c:v>
                </c:pt>
                <c:pt idx="111">
                  <c:v>86.119</c:v>
                </c:pt>
                <c:pt idx="112">
                  <c:v>86.119</c:v>
                </c:pt>
                <c:pt idx="113">
                  <c:v>86.119</c:v>
                </c:pt>
                <c:pt idx="114">
                  <c:v>85.555999999999983</c:v>
                </c:pt>
                <c:pt idx="115">
                  <c:v>84.992999999999995</c:v>
                </c:pt>
                <c:pt idx="116">
                  <c:v>84.992999999999995</c:v>
                </c:pt>
                <c:pt idx="117">
                  <c:v>84.992999999999995</c:v>
                </c:pt>
                <c:pt idx="118">
                  <c:v>84.43</c:v>
                </c:pt>
                <c:pt idx="119">
                  <c:v>84.43</c:v>
                </c:pt>
                <c:pt idx="120">
                  <c:v>84.43</c:v>
                </c:pt>
                <c:pt idx="121">
                  <c:v>83.86</c:v>
                </c:pt>
                <c:pt idx="122">
                  <c:v>83.86</c:v>
                </c:pt>
                <c:pt idx="123">
                  <c:v>83.86</c:v>
                </c:pt>
                <c:pt idx="124">
                  <c:v>83.284999999999997</c:v>
                </c:pt>
                <c:pt idx="125">
                  <c:v>83.284999999999997</c:v>
                </c:pt>
                <c:pt idx="126">
                  <c:v>83.284999999999997</c:v>
                </c:pt>
                <c:pt idx="127">
                  <c:v>83.284999999999997</c:v>
                </c:pt>
                <c:pt idx="128">
                  <c:v>83.284999999999997</c:v>
                </c:pt>
                <c:pt idx="129">
                  <c:v>83.284999999999997</c:v>
                </c:pt>
                <c:pt idx="130">
                  <c:v>83.284999999999997</c:v>
                </c:pt>
                <c:pt idx="131">
                  <c:v>83.284999999999997</c:v>
                </c:pt>
                <c:pt idx="132">
                  <c:v>83.284999999999997</c:v>
                </c:pt>
                <c:pt idx="133">
                  <c:v>83.284999999999997</c:v>
                </c:pt>
                <c:pt idx="134">
                  <c:v>83.284999999999997</c:v>
                </c:pt>
                <c:pt idx="135">
                  <c:v>83.284999999999997</c:v>
                </c:pt>
                <c:pt idx="136">
                  <c:v>83.284999999999997</c:v>
                </c:pt>
                <c:pt idx="137">
                  <c:v>82.703000000000003</c:v>
                </c:pt>
                <c:pt idx="138">
                  <c:v>82.703000000000003</c:v>
                </c:pt>
                <c:pt idx="139">
                  <c:v>82.703000000000003</c:v>
                </c:pt>
                <c:pt idx="140">
                  <c:v>82.703000000000003</c:v>
                </c:pt>
                <c:pt idx="141">
                  <c:v>82.703000000000003</c:v>
                </c:pt>
                <c:pt idx="142">
                  <c:v>82.703000000000003</c:v>
                </c:pt>
                <c:pt idx="143">
                  <c:v>82.703000000000003</c:v>
                </c:pt>
                <c:pt idx="144">
                  <c:v>82.703000000000003</c:v>
                </c:pt>
                <c:pt idx="145">
                  <c:v>82.703000000000003</c:v>
                </c:pt>
                <c:pt idx="146">
                  <c:v>82.703000000000003</c:v>
                </c:pt>
                <c:pt idx="147">
                  <c:v>82.703000000000003</c:v>
                </c:pt>
                <c:pt idx="148">
                  <c:v>82.703000000000003</c:v>
                </c:pt>
                <c:pt idx="149">
                  <c:v>82.703000000000003</c:v>
                </c:pt>
                <c:pt idx="150">
                  <c:v>82.046000000000006</c:v>
                </c:pt>
                <c:pt idx="151">
                  <c:v>82.046000000000006</c:v>
                </c:pt>
                <c:pt idx="152">
                  <c:v>82.046000000000006</c:v>
                </c:pt>
                <c:pt idx="153">
                  <c:v>82.046000000000006</c:v>
                </c:pt>
                <c:pt idx="154">
                  <c:v>82.046000000000006</c:v>
                </c:pt>
                <c:pt idx="155">
                  <c:v>81.378999999999948</c:v>
                </c:pt>
                <c:pt idx="156">
                  <c:v>81.378999999999948</c:v>
                </c:pt>
                <c:pt idx="157">
                  <c:v>80.712000000000003</c:v>
                </c:pt>
                <c:pt idx="158">
                  <c:v>80.712000000000003</c:v>
                </c:pt>
                <c:pt idx="159">
                  <c:v>80.712000000000003</c:v>
                </c:pt>
                <c:pt idx="160">
                  <c:v>80.712000000000003</c:v>
                </c:pt>
                <c:pt idx="161">
                  <c:v>80.712000000000003</c:v>
                </c:pt>
                <c:pt idx="162">
                  <c:v>80.712000000000003</c:v>
                </c:pt>
                <c:pt idx="163">
                  <c:v>80.712000000000003</c:v>
                </c:pt>
                <c:pt idx="164">
                  <c:v>80.712000000000003</c:v>
                </c:pt>
                <c:pt idx="165">
                  <c:v>80.712000000000003</c:v>
                </c:pt>
                <c:pt idx="166">
                  <c:v>80.712000000000003</c:v>
                </c:pt>
                <c:pt idx="167">
                  <c:v>80.712000000000003</c:v>
                </c:pt>
                <c:pt idx="168">
                  <c:v>80.712000000000003</c:v>
                </c:pt>
                <c:pt idx="169">
                  <c:v>80.712000000000003</c:v>
                </c:pt>
                <c:pt idx="170">
                  <c:v>80.712000000000003</c:v>
                </c:pt>
                <c:pt idx="171">
                  <c:v>80.712000000000003</c:v>
                </c:pt>
                <c:pt idx="172">
                  <c:v>80.712000000000003</c:v>
                </c:pt>
                <c:pt idx="173">
                  <c:v>80.712000000000003</c:v>
                </c:pt>
                <c:pt idx="174">
                  <c:v>80.712000000000003</c:v>
                </c:pt>
                <c:pt idx="175">
                  <c:v>80.712000000000003</c:v>
                </c:pt>
                <c:pt idx="176">
                  <c:v>80.712000000000003</c:v>
                </c:pt>
                <c:pt idx="177">
                  <c:v>80.712000000000003</c:v>
                </c:pt>
                <c:pt idx="178">
                  <c:v>80.027999999999992</c:v>
                </c:pt>
                <c:pt idx="179">
                  <c:v>80.027999999999992</c:v>
                </c:pt>
                <c:pt idx="180">
                  <c:v>80.027999999999992</c:v>
                </c:pt>
                <c:pt idx="181">
                  <c:v>80.027999999999992</c:v>
                </c:pt>
                <c:pt idx="182">
                  <c:v>80.027999999999992</c:v>
                </c:pt>
                <c:pt idx="183">
                  <c:v>80.027999999999992</c:v>
                </c:pt>
                <c:pt idx="184">
                  <c:v>80.027999999999992</c:v>
                </c:pt>
                <c:pt idx="185">
                  <c:v>80.027999999999992</c:v>
                </c:pt>
                <c:pt idx="186">
                  <c:v>80.027999999999992</c:v>
                </c:pt>
                <c:pt idx="187">
                  <c:v>80.027999999999992</c:v>
                </c:pt>
                <c:pt idx="188">
                  <c:v>80.027999999999992</c:v>
                </c:pt>
                <c:pt idx="189">
                  <c:v>80.027999999999992</c:v>
                </c:pt>
                <c:pt idx="190">
                  <c:v>78.572999999999979</c:v>
                </c:pt>
                <c:pt idx="191">
                  <c:v>78.572999999999979</c:v>
                </c:pt>
                <c:pt idx="192">
                  <c:v>78.572999999999979</c:v>
                </c:pt>
                <c:pt idx="193">
                  <c:v>78.572999999999979</c:v>
                </c:pt>
                <c:pt idx="194">
                  <c:v>78.572999999999979</c:v>
                </c:pt>
                <c:pt idx="195">
                  <c:v>78.572999999999979</c:v>
                </c:pt>
                <c:pt idx="196">
                  <c:v>78.572999999999979</c:v>
                </c:pt>
                <c:pt idx="197">
                  <c:v>78.572999999999979</c:v>
                </c:pt>
                <c:pt idx="198">
                  <c:v>78.572999999999979</c:v>
                </c:pt>
                <c:pt idx="199">
                  <c:v>77.727999999999994</c:v>
                </c:pt>
                <c:pt idx="200">
                  <c:v>77.727999999999994</c:v>
                </c:pt>
                <c:pt idx="201">
                  <c:v>76.882999999999981</c:v>
                </c:pt>
                <c:pt idx="202">
                  <c:v>76.882999999999981</c:v>
                </c:pt>
                <c:pt idx="203">
                  <c:v>76.882999999999981</c:v>
                </c:pt>
                <c:pt idx="204">
                  <c:v>76.882999999999981</c:v>
                </c:pt>
                <c:pt idx="205">
                  <c:v>76.882999999999981</c:v>
                </c:pt>
                <c:pt idx="206">
                  <c:v>76.882999999999981</c:v>
                </c:pt>
                <c:pt idx="207">
                  <c:v>76.882999999999981</c:v>
                </c:pt>
                <c:pt idx="208">
                  <c:v>76.882999999999981</c:v>
                </c:pt>
                <c:pt idx="209">
                  <c:v>76.882999999999981</c:v>
                </c:pt>
                <c:pt idx="210">
                  <c:v>76.882999999999981</c:v>
                </c:pt>
                <c:pt idx="211">
                  <c:v>76.882999999999981</c:v>
                </c:pt>
                <c:pt idx="212">
                  <c:v>76.882999999999981</c:v>
                </c:pt>
                <c:pt idx="213">
                  <c:v>76.02</c:v>
                </c:pt>
                <c:pt idx="214">
                  <c:v>76.02</c:v>
                </c:pt>
                <c:pt idx="215">
                  <c:v>76.02</c:v>
                </c:pt>
                <c:pt idx="216">
                  <c:v>76.02</c:v>
                </c:pt>
                <c:pt idx="217">
                  <c:v>76.02</c:v>
                </c:pt>
                <c:pt idx="218">
                  <c:v>76.02</c:v>
                </c:pt>
                <c:pt idx="219">
                  <c:v>76.02</c:v>
                </c:pt>
                <c:pt idx="220">
                  <c:v>76.02</c:v>
                </c:pt>
                <c:pt idx="221">
                  <c:v>76.02</c:v>
                </c:pt>
                <c:pt idx="222">
                  <c:v>76.02</c:v>
                </c:pt>
                <c:pt idx="223">
                  <c:v>76.02</c:v>
                </c:pt>
                <c:pt idx="224">
                  <c:v>76.02</c:v>
                </c:pt>
                <c:pt idx="225">
                  <c:v>76.02</c:v>
                </c:pt>
                <c:pt idx="226">
                  <c:v>76.02</c:v>
                </c:pt>
                <c:pt idx="227">
                  <c:v>76.02</c:v>
                </c:pt>
                <c:pt idx="228">
                  <c:v>76.02</c:v>
                </c:pt>
                <c:pt idx="229">
                  <c:v>75.103999999999999</c:v>
                </c:pt>
                <c:pt idx="230">
                  <c:v>75.103999999999999</c:v>
                </c:pt>
                <c:pt idx="231">
                  <c:v>75.103999999999999</c:v>
                </c:pt>
                <c:pt idx="232">
                  <c:v>75.103999999999999</c:v>
                </c:pt>
                <c:pt idx="233">
                  <c:v>75.103999999999999</c:v>
                </c:pt>
                <c:pt idx="234">
                  <c:v>75.103999999999999</c:v>
                </c:pt>
                <c:pt idx="235">
                  <c:v>75.103999999999999</c:v>
                </c:pt>
                <c:pt idx="236">
                  <c:v>75.103999999999999</c:v>
                </c:pt>
                <c:pt idx="237">
                  <c:v>75.103999999999999</c:v>
                </c:pt>
                <c:pt idx="238">
                  <c:v>73.225999999999999</c:v>
                </c:pt>
                <c:pt idx="239">
                  <c:v>73.225999999999999</c:v>
                </c:pt>
                <c:pt idx="240">
                  <c:v>73.225999999999999</c:v>
                </c:pt>
                <c:pt idx="241">
                  <c:v>73.225999999999999</c:v>
                </c:pt>
                <c:pt idx="242">
                  <c:v>73.225999999999999</c:v>
                </c:pt>
                <c:pt idx="243">
                  <c:v>73.225999999999999</c:v>
                </c:pt>
                <c:pt idx="244">
                  <c:v>73.225999999999999</c:v>
                </c:pt>
                <c:pt idx="245">
                  <c:v>73.225999999999999</c:v>
                </c:pt>
                <c:pt idx="246">
                  <c:v>73.225999999999999</c:v>
                </c:pt>
                <c:pt idx="247">
                  <c:v>73.225999999999999</c:v>
                </c:pt>
                <c:pt idx="248">
                  <c:v>73.225999999999999</c:v>
                </c:pt>
                <c:pt idx="249">
                  <c:v>73.225999999999999</c:v>
                </c:pt>
                <c:pt idx="250">
                  <c:v>72.132999999999981</c:v>
                </c:pt>
                <c:pt idx="251">
                  <c:v>72.132999999999981</c:v>
                </c:pt>
                <c:pt idx="252">
                  <c:v>72.132999999999981</c:v>
                </c:pt>
                <c:pt idx="253">
                  <c:v>72.132999999999981</c:v>
                </c:pt>
                <c:pt idx="254">
                  <c:v>72.132999999999981</c:v>
                </c:pt>
                <c:pt idx="255">
                  <c:v>72.132999999999981</c:v>
                </c:pt>
                <c:pt idx="256">
                  <c:v>72.132999999999981</c:v>
                </c:pt>
                <c:pt idx="257">
                  <c:v>72.132999999999981</c:v>
                </c:pt>
                <c:pt idx="258">
                  <c:v>72.132999999999981</c:v>
                </c:pt>
                <c:pt idx="259">
                  <c:v>72.132999999999981</c:v>
                </c:pt>
                <c:pt idx="260">
                  <c:v>72.132999999999981</c:v>
                </c:pt>
                <c:pt idx="261">
                  <c:v>72.132999999999981</c:v>
                </c:pt>
                <c:pt idx="262">
                  <c:v>72.132999999999981</c:v>
                </c:pt>
                <c:pt idx="263">
                  <c:v>72.132999999999981</c:v>
                </c:pt>
                <c:pt idx="264">
                  <c:v>72.132999999999981</c:v>
                </c:pt>
                <c:pt idx="265">
                  <c:v>72.132999999999981</c:v>
                </c:pt>
                <c:pt idx="266">
                  <c:v>72.132999999999981</c:v>
                </c:pt>
                <c:pt idx="267">
                  <c:v>72.132999999999981</c:v>
                </c:pt>
                <c:pt idx="268">
                  <c:v>72.132999999999981</c:v>
                </c:pt>
                <c:pt idx="269">
                  <c:v>72.132999999999981</c:v>
                </c:pt>
                <c:pt idx="270">
                  <c:v>72.132999999999981</c:v>
                </c:pt>
                <c:pt idx="271">
                  <c:v>72.132999999999981</c:v>
                </c:pt>
                <c:pt idx="272">
                  <c:v>72.132999999999981</c:v>
                </c:pt>
                <c:pt idx="273">
                  <c:v>72.132999999999981</c:v>
                </c:pt>
                <c:pt idx="274">
                  <c:v>71.022999999999982</c:v>
                </c:pt>
                <c:pt idx="275">
                  <c:v>71.022999999999982</c:v>
                </c:pt>
                <c:pt idx="276">
                  <c:v>71.022999999999982</c:v>
                </c:pt>
                <c:pt idx="277">
                  <c:v>71.022999999999982</c:v>
                </c:pt>
                <c:pt idx="278">
                  <c:v>71.022999999999982</c:v>
                </c:pt>
                <c:pt idx="279">
                  <c:v>71.022999999999982</c:v>
                </c:pt>
                <c:pt idx="280">
                  <c:v>71.022999999999982</c:v>
                </c:pt>
                <c:pt idx="281">
                  <c:v>71.022999999999982</c:v>
                </c:pt>
                <c:pt idx="282">
                  <c:v>71.022999999999982</c:v>
                </c:pt>
                <c:pt idx="283">
                  <c:v>71.022999999999982</c:v>
                </c:pt>
                <c:pt idx="284">
                  <c:v>71.022999999999982</c:v>
                </c:pt>
                <c:pt idx="285">
                  <c:v>71.022999999999982</c:v>
                </c:pt>
                <c:pt idx="286">
                  <c:v>71.022999999999982</c:v>
                </c:pt>
                <c:pt idx="287">
                  <c:v>71.022999999999982</c:v>
                </c:pt>
                <c:pt idx="288">
                  <c:v>71.022999999999982</c:v>
                </c:pt>
              </c:numCache>
            </c:numRef>
          </c:yVal>
        </c:ser>
        <c:axId val="217137152"/>
        <c:axId val="217139072"/>
      </c:scatterChart>
      <c:valAx>
        <c:axId val="217137152"/>
        <c:scaling>
          <c:orientation val="minMax"/>
          <c:max val="6"/>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7139072"/>
        <c:crosses val="autoZero"/>
        <c:crossBetween val="midCat"/>
        <c:majorUnit val="1"/>
      </c:valAx>
      <c:valAx>
        <c:axId val="21713907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7137152"/>
        <c:crosses val="autoZero"/>
        <c:crossBetween val="midCat"/>
        <c:majorUnit val="10"/>
      </c:valAx>
      <c:spPr>
        <a:solidFill>
          <a:schemeClr val="bg2"/>
        </a:solidFill>
        <a:ln>
          <a:solidFill>
            <a:schemeClr val="tx1"/>
          </a:solidFill>
        </a:ln>
      </c:spPr>
    </c:plotArea>
    <c:legend>
      <c:legendPos val="r"/>
      <c:layout>
        <c:manualLayout>
          <c:xMode val="edge"/>
          <c:yMode val="edge"/>
          <c:x val="0.12372413072259897"/>
          <c:y val="0.58011070188807046"/>
          <c:w val="0.36176991150442772"/>
          <c:h val="0.2524240115146934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9375537128655513E-2"/>
          <c:y val="3.6626238252476601E-2"/>
          <c:w val="0.90440027408078461"/>
          <c:h val="0.6895656591313184"/>
        </c:manualLayout>
      </c:layout>
      <c:barChart>
        <c:barDir val="col"/>
        <c:grouping val="clustered"/>
        <c:ser>
          <c:idx val="0"/>
          <c:order val="0"/>
          <c:tx>
            <c:strRef>
              <c:f>Sheet1!$B$1</c:f>
              <c:strCache>
                <c:ptCount val="1"/>
                <c:pt idx="0">
                  <c:v>Year 1 (N = 2,904)</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30.509599999999921</c:v>
                </c:pt>
                <c:pt idx="1">
                  <c:v>66.494500000000329</c:v>
                </c:pt>
                <c:pt idx="2">
                  <c:v>9.3664000000000414</c:v>
                </c:pt>
                <c:pt idx="3">
                  <c:v>69.903599999999997</c:v>
                </c:pt>
                <c:pt idx="4">
                  <c:v>19.352599999999921</c:v>
                </c:pt>
                <c:pt idx="5">
                  <c:v>64.359499999999983</c:v>
                </c:pt>
              </c:numCache>
            </c:numRef>
          </c:val>
        </c:ser>
        <c:ser>
          <c:idx val="1"/>
          <c:order val="1"/>
          <c:tx>
            <c:strRef>
              <c:f>Sheet1!$C$1</c:f>
              <c:strCache>
                <c:ptCount val="1"/>
                <c:pt idx="0">
                  <c:v>Year 5 (N =  1,842)</c:v>
                </c:pt>
              </c:strCache>
            </c:strRef>
          </c:tx>
          <c:spPr>
            <a:gradFill>
              <a:gsLst>
                <a:gs pos="0">
                  <a:srgbClr val="00B050"/>
                </a:gs>
                <a:gs pos="50000">
                  <a:srgbClr val="00FF00"/>
                </a:gs>
                <a:gs pos="100000">
                  <a:srgbClr val="00B050"/>
                </a:gs>
              </a:gsLst>
              <a:lin ang="10800000" scaled="1"/>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35.722000000000158</c:v>
                </c:pt>
                <c:pt idx="1">
                  <c:v>60.152000000000001</c:v>
                </c:pt>
                <c:pt idx="2">
                  <c:v>13.8979</c:v>
                </c:pt>
                <c:pt idx="3">
                  <c:v>50.760000000000012</c:v>
                </c:pt>
                <c:pt idx="4">
                  <c:v>22.3127</c:v>
                </c:pt>
                <c:pt idx="5">
                  <c:v>38.762200000000142</c:v>
                </c:pt>
              </c:numCache>
            </c:numRef>
          </c:val>
        </c:ser>
        <c:gapWidth val="35"/>
        <c:axId val="217165184"/>
        <c:axId val="217343104"/>
      </c:barChart>
      <c:catAx>
        <c:axId val="217165184"/>
        <c:scaling>
          <c:orientation val="minMax"/>
        </c:scaling>
        <c:axPos val="b"/>
        <c:numFmt formatCode="General" sourceLinked="1"/>
        <c:tickLblPos val="nextTo"/>
        <c:txPr>
          <a:bodyPr rot="0"/>
          <a:lstStyle/>
          <a:p>
            <a:pPr>
              <a:defRPr sz="1500" b="1" baseline="0"/>
            </a:pPr>
            <a:endParaRPr lang="en-US"/>
          </a:p>
        </c:txPr>
        <c:crossAx val="217343104"/>
        <c:crosses val="autoZero"/>
        <c:auto val="1"/>
        <c:lblAlgn val="ctr"/>
        <c:lblOffset val="100"/>
        <c:tickLblSkip val="1"/>
      </c:catAx>
      <c:valAx>
        <c:axId val="217343104"/>
        <c:scaling>
          <c:orientation val="minMax"/>
          <c:max val="10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5.4277286135693591E-3"/>
              <c:y val="0.21671132842265767"/>
            </c:manualLayout>
          </c:layout>
        </c:title>
        <c:numFmt formatCode="General" sourceLinked="1"/>
        <c:tickLblPos val="nextTo"/>
        <c:txPr>
          <a:bodyPr/>
          <a:lstStyle/>
          <a:p>
            <a:pPr>
              <a:defRPr sz="1500" b="1"/>
            </a:pPr>
            <a:endParaRPr lang="en-US"/>
          </a:p>
        </c:txPr>
        <c:crossAx val="217165184"/>
        <c:crosses val="autoZero"/>
        <c:crossBetween val="between"/>
        <c:majorUnit val="20"/>
      </c:valAx>
      <c:spPr>
        <a:solidFill>
          <a:schemeClr val="bg2"/>
        </a:solidFill>
        <a:ln>
          <a:solidFill>
            <a:schemeClr val="tx1"/>
          </a:solidFill>
        </a:ln>
      </c:spPr>
    </c:plotArea>
    <c:legend>
      <c:legendPos val="r"/>
      <c:layout>
        <c:manualLayout>
          <c:xMode val="edge"/>
          <c:yMode val="edge"/>
          <c:x val="0.16812823728892295"/>
          <c:y val="4.8631995597324486E-2"/>
          <c:w val="0.45041146958400441"/>
          <c:h val="9.7270341207349093E-2"/>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userShapes r:id="rId2"/>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2926E-2"/>
          <c:w val="0.89292662330252193"/>
          <c:h val="0.82823590907068823"/>
        </c:manualLayout>
      </c:layout>
      <c:barChart>
        <c:barDir val="col"/>
        <c:grouping val="percentStacked"/>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Lbls>
            <c:dLbl>
              <c:idx val="0"/>
              <c:layout>
                <c:manualLayout>
                  <c:x val="-1.4492753623188421E-3"/>
                  <c:y val="0.11656332020997376"/>
                </c:manualLayout>
              </c:layout>
              <c:dLblPos val="ctr"/>
              <c:showCatName val="1"/>
            </c:dLbl>
            <c:dLbl>
              <c:idx val="1"/>
              <c:layout>
                <c:manualLayout>
                  <c:x val="-4.3478260869565313E-3"/>
                  <c:y val="9.209317585301835E-2"/>
                </c:manualLayout>
              </c:layout>
              <c:dLblPos val="ctr"/>
              <c:showCatName val="1"/>
            </c:dLbl>
            <c:dLbl>
              <c:idx val="2"/>
              <c:layout>
                <c:manualLayout>
                  <c:x val="0"/>
                  <c:y val="0.23129209484408042"/>
                </c:manualLayout>
              </c:layout>
              <c:dLblPos val="ctr"/>
              <c:showCatName val="1"/>
            </c:dLbl>
            <c:txPr>
              <a:bodyPr/>
              <a:lstStyle/>
              <a:p>
                <a:pPr>
                  <a:defRPr sz="1500" b="1"/>
                </a:pPr>
                <a:endParaRPr lang="en-US"/>
              </a:p>
            </c:txPr>
            <c:dLblPos val="inBase"/>
            <c:showCatName val="1"/>
          </c:dLbls>
          <c:cat>
            <c:strRef>
              <c:f>Sheet1!$B$1:$D$1</c:f>
              <c:strCache>
                <c:ptCount val="3"/>
                <c:pt idx="0">
                  <c:v>Year 1 (N = 1,180)</c:v>
                </c:pt>
                <c:pt idx="1">
                  <c:v>Year 5 (N = 1,180)</c:v>
                </c:pt>
                <c:pt idx="2">
                  <c:v>Column2</c:v>
                </c:pt>
              </c:strCache>
            </c:strRef>
          </c:cat>
          <c:val>
            <c:numRef>
              <c:f>Sheet1!$B$2:$D$2</c:f>
              <c:numCache>
                <c:formatCode>General</c:formatCode>
                <c:ptCount val="3"/>
                <c:pt idx="0">
                  <c:v>161</c:v>
                </c:pt>
                <c:pt idx="1">
                  <c:v>91</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Sheet1!$B$1:$D$1</c:f>
              <c:strCache>
                <c:ptCount val="3"/>
                <c:pt idx="0">
                  <c:v>Year 1 (N = 1,180)</c:v>
                </c:pt>
                <c:pt idx="1">
                  <c:v>Year 5 (N = 1,180)</c:v>
                </c:pt>
                <c:pt idx="2">
                  <c:v>Column2</c:v>
                </c:pt>
              </c:strCache>
            </c:strRef>
          </c:cat>
          <c:val>
            <c:numRef>
              <c:f>Sheet1!$B$3:$D$3</c:f>
              <c:numCache>
                <c:formatCode>General</c:formatCode>
                <c:ptCount val="3"/>
                <c:pt idx="0">
                  <c:v>263</c:v>
                </c:pt>
                <c:pt idx="1">
                  <c:v>135</c:v>
                </c:pt>
              </c:numCache>
            </c:numRef>
          </c:val>
        </c:ser>
        <c:ser>
          <c:idx val="2"/>
          <c:order val="2"/>
          <c:tx>
            <c:strRef>
              <c:f>Sheet1!$A$4</c:f>
              <c:strCache>
                <c:ptCount val="1"/>
                <c:pt idx="0">
                  <c:v>Cyclosporine</c:v>
                </c:pt>
              </c:strCache>
            </c:strRef>
          </c:tx>
          <c:spPr>
            <a:gradFill flip="none" rotWithShape="1">
              <a:gsLst>
                <a:gs pos="0">
                  <a:srgbClr val="CAE2B8">
                    <a:lumMod val="25000"/>
                  </a:srgbClr>
                </a:gs>
                <a:gs pos="50000">
                  <a:srgbClr val="00B050"/>
                </a:gs>
                <a:gs pos="100000">
                  <a:srgbClr val="CAE2B8">
                    <a:lumMod val="25000"/>
                  </a:srgbClr>
                </a:gs>
              </a:gsLst>
              <a:lin ang="10800000" scaled="1"/>
              <a:tileRect/>
            </a:gradFill>
            <a:ln>
              <a:solidFill>
                <a:srgbClr val="000000"/>
              </a:solidFill>
            </a:ln>
          </c:spPr>
          <c:cat>
            <c:strRef>
              <c:f>Sheet1!$B$1:$D$1</c:f>
              <c:strCache>
                <c:ptCount val="3"/>
                <c:pt idx="0">
                  <c:v>Year 1 (N = 1,180)</c:v>
                </c:pt>
                <c:pt idx="1">
                  <c:v>Year 5 (N = 1,180)</c:v>
                </c:pt>
                <c:pt idx="2">
                  <c:v>Column2</c:v>
                </c:pt>
              </c:strCache>
            </c:strRef>
          </c:cat>
          <c:val>
            <c:numRef>
              <c:f>Sheet1!$B$4:$D$4</c:f>
              <c:numCache>
                <c:formatCode>General</c:formatCode>
                <c:ptCount val="3"/>
                <c:pt idx="0">
                  <c:v>27</c:v>
                </c:pt>
                <c:pt idx="1">
                  <c:v>59</c:v>
                </c:pt>
              </c:numCache>
            </c:numRef>
          </c:val>
        </c:ser>
        <c:ser>
          <c:idx val="3"/>
          <c:order val="3"/>
          <c:tx>
            <c:strRef>
              <c:f>Sheet1!$A$5</c:f>
              <c:strCache>
                <c:ptCount val="1"/>
                <c:pt idx="0">
                  <c:v>Tacrolimus + AZA</c:v>
                </c:pt>
              </c:strCache>
            </c:strRef>
          </c:tx>
          <c:spPr>
            <a:gradFill flip="none" rotWithShape="1">
              <a:gsLst>
                <a:gs pos="0">
                  <a:srgbClr val="FFFFFF">
                    <a:lumMod val="50000"/>
                  </a:srgbClr>
                </a:gs>
                <a:gs pos="50000">
                  <a:schemeClr val="tx1"/>
                </a:gs>
                <a:gs pos="100000">
                  <a:srgbClr val="FFFFFF">
                    <a:lumMod val="50000"/>
                  </a:srgbClr>
                </a:gs>
              </a:gsLst>
              <a:lin ang="10800000" scaled="1"/>
              <a:tileRect/>
            </a:gradFill>
            <a:ln>
              <a:solidFill>
                <a:schemeClr val="bg2"/>
              </a:solidFill>
            </a:ln>
          </c:spPr>
          <c:cat>
            <c:strRef>
              <c:f>Sheet1!$B$1:$D$1</c:f>
              <c:strCache>
                <c:ptCount val="3"/>
                <c:pt idx="0">
                  <c:v>Year 1 (N = 1,180)</c:v>
                </c:pt>
                <c:pt idx="1">
                  <c:v>Year 5 (N = 1,180)</c:v>
                </c:pt>
                <c:pt idx="2">
                  <c:v>Column2</c:v>
                </c:pt>
              </c:strCache>
            </c:strRef>
          </c:cat>
          <c:val>
            <c:numRef>
              <c:f>Sheet1!$B$5:$D$5</c:f>
              <c:numCache>
                <c:formatCode>General</c:formatCode>
                <c:ptCount val="3"/>
                <c:pt idx="0">
                  <c:v>100</c:v>
                </c:pt>
                <c:pt idx="1">
                  <c:v>104</c:v>
                </c:pt>
              </c:numCache>
            </c:numRef>
          </c:val>
        </c:ser>
        <c:ser>
          <c:idx val="4"/>
          <c:order val="4"/>
          <c:tx>
            <c:strRef>
              <c:f>Sheet1!$A$6</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Sheet1!$B$1:$D$1</c:f>
              <c:strCache>
                <c:ptCount val="3"/>
                <c:pt idx="0">
                  <c:v>Year 1 (N = 1,180)</c:v>
                </c:pt>
                <c:pt idx="1">
                  <c:v>Year 5 (N = 1,180)</c:v>
                </c:pt>
                <c:pt idx="2">
                  <c:v>Column2</c:v>
                </c:pt>
              </c:strCache>
            </c:strRef>
          </c:cat>
          <c:val>
            <c:numRef>
              <c:f>Sheet1!$B$6:$D$6</c:f>
              <c:numCache>
                <c:formatCode>General</c:formatCode>
                <c:ptCount val="3"/>
                <c:pt idx="0">
                  <c:v>409</c:v>
                </c:pt>
                <c:pt idx="1">
                  <c:v>408</c:v>
                </c:pt>
              </c:numCache>
            </c:numRef>
          </c:val>
        </c:ser>
        <c:ser>
          <c:idx val="5"/>
          <c:order val="5"/>
          <c:tx>
            <c:strRef>
              <c:f>Sheet1!$A$7</c:f>
              <c:strCache>
                <c:ptCount val="1"/>
                <c:pt idx="0">
                  <c:v>Tacrolimus</c:v>
                </c:pt>
              </c:strCache>
            </c:strRef>
          </c:tx>
          <c:spPr>
            <a:gradFill>
              <a:gsLst>
                <a:gs pos="0">
                  <a:srgbClr val="B8B400"/>
                </a:gs>
                <a:gs pos="50000">
                  <a:srgbClr val="FFFF00"/>
                </a:gs>
                <a:gs pos="100000">
                  <a:srgbClr val="B8B400"/>
                </a:gs>
              </a:gsLst>
              <a:lin ang="10800000" scaled="1"/>
            </a:gradFill>
            <a:ln>
              <a:solidFill>
                <a:srgbClr val="000000"/>
              </a:solidFill>
            </a:ln>
          </c:spPr>
          <c:cat>
            <c:strRef>
              <c:f>Sheet1!$B$1:$D$1</c:f>
              <c:strCache>
                <c:ptCount val="3"/>
                <c:pt idx="0">
                  <c:v>Year 1 (N = 1,180)</c:v>
                </c:pt>
                <c:pt idx="1">
                  <c:v>Year 5 (N = 1,180)</c:v>
                </c:pt>
                <c:pt idx="2">
                  <c:v>Column2</c:v>
                </c:pt>
              </c:strCache>
            </c:strRef>
          </c:cat>
          <c:val>
            <c:numRef>
              <c:f>Sheet1!$B$7:$D$7</c:f>
              <c:numCache>
                <c:formatCode>General</c:formatCode>
                <c:ptCount val="3"/>
                <c:pt idx="0">
                  <c:v>64</c:v>
                </c:pt>
                <c:pt idx="1">
                  <c:v>133</c:v>
                </c:pt>
              </c:numCache>
            </c:numRef>
          </c:val>
        </c:ser>
        <c:ser>
          <c:idx val="6"/>
          <c:order val="6"/>
          <c:tx>
            <c:strRef>
              <c:f>Sheet1!$A$8</c:f>
              <c:strCache>
                <c:ptCount val="1"/>
                <c:pt idx="0">
                  <c:v>Tacrolimus + Sirolimus/Everolimus</c:v>
                </c:pt>
              </c:strCache>
            </c:strRef>
          </c:tx>
          <c:spPr>
            <a:gradFill>
              <a:gsLst>
                <a:gs pos="0">
                  <a:srgbClr val="CC6600"/>
                </a:gs>
                <a:gs pos="50000">
                  <a:srgbClr val="FFC000"/>
                </a:gs>
                <a:gs pos="100000">
                  <a:srgbClr val="CC6600"/>
                </a:gs>
              </a:gsLst>
              <a:lin ang="10800000" scaled="1"/>
            </a:gradFill>
            <a:ln>
              <a:solidFill>
                <a:srgbClr val="000000"/>
              </a:solidFill>
            </a:ln>
          </c:spPr>
          <c:cat>
            <c:strRef>
              <c:f>Sheet1!$B$1:$D$1</c:f>
              <c:strCache>
                <c:ptCount val="3"/>
                <c:pt idx="0">
                  <c:v>Year 1 (N = 1,180)</c:v>
                </c:pt>
                <c:pt idx="1">
                  <c:v>Year 5 (N = 1,180)</c:v>
                </c:pt>
                <c:pt idx="2">
                  <c:v>Column2</c:v>
                </c:pt>
              </c:strCache>
            </c:strRef>
          </c:cat>
          <c:val>
            <c:numRef>
              <c:f>Sheet1!$B$8:$D$8</c:f>
              <c:numCache>
                <c:formatCode>General</c:formatCode>
                <c:ptCount val="3"/>
                <c:pt idx="0">
                  <c:v>30</c:v>
                </c:pt>
                <c:pt idx="1">
                  <c:v>82</c:v>
                </c:pt>
              </c:numCache>
            </c:numRef>
          </c:val>
        </c:ser>
        <c:ser>
          <c:idx val="7"/>
          <c:order val="7"/>
          <c:tx>
            <c:strRef>
              <c:f>Sheet1!$A$9</c:f>
              <c:strCache>
                <c:ptCount val="1"/>
                <c:pt idx="0">
                  <c:v>Tacrolimus + MMF/MPA +  Sirolimus/Everolimus</c:v>
                </c:pt>
              </c:strCache>
            </c:strRef>
          </c:tx>
          <c:spPr>
            <a:gradFill flip="none" rotWithShape="1">
              <a:gsLst>
                <a:gs pos="0">
                  <a:srgbClr val="008080"/>
                </a:gs>
                <a:gs pos="50000">
                  <a:srgbClr val="66FFFF"/>
                </a:gs>
                <a:gs pos="100000">
                  <a:srgbClr val="008080"/>
                </a:gs>
              </a:gsLst>
              <a:lin ang="10800000" scaled="1"/>
              <a:tileRect/>
            </a:gradFill>
            <a:ln>
              <a:solidFill>
                <a:schemeClr val="bg2"/>
              </a:solidFill>
            </a:ln>
          </c:spPr>
          <c:cat>
            <c:strRef>
              <c:f>Sheet1!$B$1:$D$1</c:f>
              <c:strCache>
                <c:ptCount val="3"/>
                <c:pt idx="0">
                  <c:v>Year 1 (N = 1,180)</c:v>
                </c:pt>
                <c:pt idx="1">
                  <c:v>Year 5 (N = 1,180)</c:v>
                </c:pt>
                <c:pt idx="2">
                  <c:v>Column2</c:v>
                </c:pt>
              </c:strCache>
            </c:strRef>
          </c:cat>
          <c:val>
            <c:numRef>
              <c:f>Sheet1!$B$9:$D$9</c:f>
              <c:numCache>
                <c:formatCode>General</c:formatCode>
                <c:ptCount val="3"/>
                <c:pt idx="0">
                  <c:v>29</c:v>
                </c:pt>
                <c:pt idx="1">
                  <c:v>51</c:v>
                </c:pt>
              </c:numCache>
            </c:numRef>
          </c:val>
        </c:ser>
        <c:ser>
          <c:idx val="8"/>
          <c:order val="8"/>
          <c:tx>
            <c:strRef>
              <c:f>Sheet1!$A$10</c:f>
              <c:strCache>
                <c:ptCount val="1"/>
                <c:pt idx="0">
                  <c:v>Other</c:v>
                </c:pt>
              </c:strCache>
            </c:strRef>
          </c:tx>
          <c:spPr>
            <a:gradFill flip="none" rotWithShape="1">
              <a:gsLst>
                <a:gs pos="0">
                  <a:srgbClr val="FF9999"/>
                </a:gs>
                <a:gs pos="50000">
                  <a:srgbClr val="FFCCCC"/>
                </a:gs>
                <a:gs pos="100000">
                  <a:srgbClr val="FF9999"/>
                </a:gs>
              </a:gsLst>
              <a:lin ang="0" scaled="1"/>
              <a:tileRect/>
            </a:gradFill>
            <a:ln>
              <a:solidFill>
                <a:srgbClr val="000000"/>
              </a:solidFill>
            </a:ln>
          </c:spPr>
          <c:cat>
            <c:strRef>
              <c:f>Sheet1!$B$1:$D$1</c:f>
              <c:strCache>
                <c:ptCount val="3"/>
                <c:pt idx="0">
                  <c:v>Year 1 (N = 1,180)</c:v>
                </c:pt>
                <c:pt idx="1">
                  <c:v>Year 5 (N = 1,180)</c:v>
                </c:pt>
                <c:pt idx="2">
                  <c:v>Column2</c:v>
                </c:pt>
              </c:strCache>
            </c:strRef>
          </c:cat>
          <c:val>
            <c:numRef>
              <c:f>Sheet1!$B$10:$D$10</c:f>
              <c:numCache>
                <c:formatCode>General</c:formatCode>
                <c:ptCount val="3"/>
                <c:pt idx="0">
                  <c:v>92</c:v>
                </c:pt>
                <c:pt idx="1">
                  <c:v>104</c:v>
                </c:pt>
              </c:numCache>
            </c:numRef>
          </c:val>
        </c:ser>
        <c:ser>
          <c:idx val="9"/>
          <c:order val="9"/>
          <c:tx>
            <c:strRef>
              <c:f>Sheet1!$A$11</c:f>
              <c:strCache>
                <c:ptCount val="1"/>
                <c:pt idx="0">
                  <c:v>None</c:v>
                </c:pt>
              </c:strCache>
            </c:strRef>
          </c:tx>
          <c:spPr>
            <a:gradFill>
              <a:gsLst>
                <a:gs pos="0">
                  <a:srgbClr val="C00000"/>
                </a:gs>
                <a:gs pos="50000">
                  <a:srgbClr val="FF0000"/>
                </a:gs>
                <a:gs pos="100000">
                  <a:srgbClr val="C00000"/>
                </a:gs>
              </a:gsLst>
              <a:lin ang="10800000" scaled="1"/>
            </a:gradFill>
            <a:ln>
              <a:solidFill>
                <a:srgbClr val="000000"/>
              </a:solidFill>
            </a:ln>
          </c:spPr>
          <c:cat>
            <c:strRef>
              <c:f>Sheet1!$B$1:$D$1</c:f>
              <c:strCache>
                <c:ptCount val="3"/>
                <c:pt idx="0">
                  <c:v>Year 1 (N = 1,180)</c:v>
                </c:pt>
                <c:pt idx="1">
                  <c:v>Year 5 (N = 1,180)</c:v>
                </c:pt>
                <c:pt idx="2">
                  <c:v>Column2</c:v>
                </c:pt>
              </c:strCache>
            </c:strRef>
          </c:cat>
          <c:val>
            <c:numRef>
              <c:f>Sheet1!$B$11:$D$11</c:f>
              <c:numCache>
                <c:formatCode>General</c:formatCode>
                <c:ptCount val="3"/>
                <c:pt idx="0">
                  <c:v>5</c:v>
                </c:pt>
                <c:pt idx="1">
                  <c:v>13</c:v>
                </c:pt>
              </c:numCache>
            </c:numRef>
          </c:val>
        </c:ser>
        <c:gapWidth val="62"/>
        <c:overlap val="100"/>
        <c:axId val="217495808"/>
        <c:axId val="217501696"/>
      </c:barChart>
      <c:catAx>
        <c:axId val="217495808"/>
        <c:scaling>
          <c:orientation val="minMax"/>
        </c:scaling>
        <c:delete val="1"/>
        <c:axPos val="b"/>
        <c:tickLblPos val="none"/>
        <c:crossAx val="217501696"/>
        <c:crosses val="autoZero"/>
        <c:auto val="1"/>
        <c:lblAlgn val="ctr"/>
        <c:lblOffset val="100"/>
      </c:catAx>
      <c:valAx>
        <c:axId val="217501696"/>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217495808"/>
        <c:crosses val="autoZero"/>
        <c:crossBetween val="between"/>
        <c:majorUnit val="0.2"/>
      </c:valAx>
      <c:spPr>
        <a:solidFill>
          <a:srgbClr val="000000"/>
        </a:solidFill>
        <a:ln>
          <a:solidFill>
            <a:srgbClr val="FFFFFF"/>
          </a:solidFill>
        </a:ln>
      </c:spPr>
    </c:plotArea>
    <c:legend>
      <c:legendPos val="r"/>
      <c:layout>
        <c:manualLayout>
          <c:xMode val="edge"/>
          <c:yMode val="edge"/>
          <c:x val="0.65959260527216712"/>
          <c:y val="1.6437563948574281E-3"/>
          <c:w val="0.31382768458290755"/>
          <c:h val="0.93984518884291957"/>
        </c:manualLayout>
      </c:layout>
      <c:spPr>
        <a:solidFill>
          <a:schemeClr val="bg2"/>
        </a:solidFill>
        <a:ln w="12700">
          <a:solidFill>
            <a:srgbClr val="FFFFFF"/>
          </a:solidFill>
        </a:ln>
      </c:spPr>
      <c:txPr>
        <a:bodyPr/>
        <a:lstStyle/>
        <a:p>
          <a:pPr>
            <a:defRPr sz="1200" b="1"/>
          </a:pPr>
          <a:endParaRPr lang="en-US"/>
        </a:p>
      </c:txPr>
    </c:legend>
    <c:plotVisOnly val="1"/>
  </c:chart>
  <c:txPr>
    <a:bodyPr/>
    <a:lstStyle/>
    <a:p>
      <a:pPr>
        <a:defRPr sz="1800"/>
      </a:pPr>
      <a:endParaRPr lang="en-US"/>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2947E-2"/>
          <c:w val="0.89292662330252193"/>
          <c:h val="0.81128675652831561"/>
        </c:manualLayout>
      </c:layout>
      <c:barChart>
        <c:barDir val="col"/>
        <c:grouping val="percentStacked"/>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Lbls>
            <c:dLbl>
              <c:idx val="0"/>
              <c:layout>
                <c:manualLayout>
                  <c:x val="-1.4492753623188421E-3"/>
                  <c:y val="8.2664931714044224E-2"/>
                </c:manualLayout>
              </c:layout>
              <c:dLblPos val="ctr"/>
              <c:showCatName val="1"/>
            </c:dLbl>
            <c:dLbl>
              <c:idx val="1"/>
              <c:layout>
                <c:manualLayout>
                  <c:x val="-4.3478260869565313E-3"/>
                  <c:y val="9.209317585301835E-2"/>
                </c:manualLayout>
              </c:layout>
              <c:dLblPos val="ctr"/>
              <c:showCatName val="1"/>
            </c:dLbl>
            <c:dLbl>
              <c:idx val="2"/>
              <c:layout>
                <c:manualLayout>
                  <c:x val="0"/>
                  <c:y val="0.23129209484408048"/>
                </c:manualLayout>
              </c:layout>
              <c:dLblPos val="ctr"/>
              <c:showCatName val="1"/>
            </c:dLbl>
            <c:txPr>
              <a:bodyPr/>
              <a:lstStyle/>
              <a:p>
                <a:pPr>
                  <a:defRPr sz="1500" b="1"/>
                </a:pPr>
                <a:endParaRPr lang="en-US"/>
              </a:p>
            </c:txPr>
            <c:dLblPos val="inBase"/>
            <c:showCatName val="1"/>
          </c:dLbls>
          <c:cat>
            <c:strRef>
              <c:f>Sheet1!$B$1:$D$1</c:f>
              <c:strCache>
                <c:ptCount val="3"/>
                <c:pt idx="0">
                  <c:v>Year 1 (N = 2,904)</c:v>
                </c:pt>
                <c:pt idx="1">
                  <c:v>Year 5 (N = 1,842)</c:v>
                </c:pt>
                <c:pt idx="2">
                  <c:v>Column2</c:v>
                </c:pt>
              </c:strCache>
            </c:strRef>
          </c:cat>
          <c:val>
            <c:numRef>
              <c:f>Sheet1!$B$2:$D$2</c:f>
              <c:numCache>
                <c:formatCode>General</c:formatCode>
                <c:ptCount val="3"/>
                <c:pt idx="0">
                  <c:v>250</c:v>
                </c:pt>
                <c:pt idx="1">
                  <c:v>217</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Sheet1!$B$1:$D$1</c:f>
              <c:strCache>
                <c:ptCount val="3"/>
                <c:pt idx="0">
                  <c:v>Year 1 (N = 2,904)</c:v>
                </c:pt>
                <c:pt idx="1">
                  <c:v>Year 5 (N = 1,842)</c:v>
                </c:pt>
                <c:pt idx="2">
                  <c:v>Column2</c:v>
                </c:pt>
              </c:strCache>
            </c:strRef>
          </c:cat>
          <c:val>
            <c:numRef>
              <c:f>Sheet1!$B$3:$D$3</c:f>
              <c:numCache>
                <c:formatCode>General</c:formatCode>
                <c:ptCount val="3"/>
                <c:pt idx="0">
                  <c:v>503</c:v>
                </c:pt>
                <c:pt idx="1">
                  <c:v>254</c:v>
                </c:pt>
              </c:numCache>
            </c:numRef>
          </c:val>
        </c:ser>
        <c:ser>
          <c:idx val="2"/>
          <c:order val="2"/>
          <c:tx>
            <c:strRef>
              <c:f>Sheet1!$A$4</c:f>
              <c:strCache>
                <c:ptCount val="1"/>
                <c:pt idx="0">
                  <c:v>Cyclosporine</c:v>
                </c:pt>
              </c:strCache>
            </c:strRef>
          </c:tx>
          <c:spPr>
            <a:gradFill flip="none" rotWithShape="1">
              <a:gsLst>
                <a:gs pos="0">
                  <a:srgbClr val="CAE2B8">
                    <a:lumMod val="25000"/>
                  </a:srgbClr>
                </a:gs>
                <a:gs pos="50000">
                  <a:srgbClr val="00B050"/>
                </a:gs>
                <a:gs pos="100000">
                  <a:srgbClr val="CAE2B8">
                    <a:lumMod val="25000"/>
                  </a:srgbClr>
                </a:gs>
              </a:gsLst>
              <a:lin ang="10800000" scaled="1"/>
              <a:tileRect/>
            </a:gradFill>
            <a:ln>
              <a:solidFill>
                <a:srgbClr val="000000"/>
              </a:solidFill>
            </a:ln>
          </c:spPr>
          <c:cat>
            <c:strRef>
              <c:f>Sheet1!$B$1:$D$1</c:f>
              <c:strCache>
                <c:ptCount val="3"/>
                <c:pt idx="0">
                  <c:v>Year 1 (N = 2,904)</c:v>
                </c:pt>
                <c:pt idx="1">
                  <c:v>Year 5 (N = 1,842)</c:v>
                </c:pt>
                <c:pt idx="2">
                  <c:v>Column2</c:v>
                </c:pt>
              </c:strCache>
            </c:strRef>
          </c:cat>
          <c:val>
            <c:numRef>
              <c:f>Sheet1!$B$4:$D$4</c:f>
              <c:numCache>
                <c:formatCode>General</c:formatCode>
                <c:ptCount val="3"/>
                <c:pt idx="0">
                  <c:v>42</c:v>
                </c:pt>
                <c:pt idx="1">
                  <c:v>130</c:v>
                </c:pt>
              </c:numCache>
            </c:numRef>
          </c:val>
        </c:ser>
        <c:ser>
          <c:idx val="3"/>
          <c:order val="3"/>
          <c:tx>
            <c:strRef>
              <c:f>Sheet1!$A$5</c:f>
              <c:strCache>
                <c:ptCount val="1"/>
                <c:pt idx="0">
                  <c:v>Tacrolimus + AZA</c:v>
                </c:pt>
              </c:strCache>
            </c:strRef>
          </c:tx>
          <c:spPr>
            <a:gradFill flip="none" rotWithShape="1">
              <a:gsLst>
                <a:gs pos="0">
                  <a:srgbClr val="FFFFFF">
                    <a:lumMod val="50000"/>
                  </a:srgbClr>
                </a:gs>
                <a:gs pos="50000">
                  <a:schemeClr val="tx1"/>
                </a:gs>
                <a:gs pos="100000">
                  <a:srgbClr val="FFFFFF">
                    <a:lumMod val="50000"/>
                  </a:srgbClr>
                </a:gs>
              </a:gsLst>
              <a:lin ang="10800000" scaled="1"/>
              <a:tileRect/>
            </a:gradFill>
            <a:ln>
              <a:solidFill>
                <a:schemeClr val="bg2"/>
              </a:solidFill>
            </a:ln>
          </c:spPr>
          <c:cat>
            <c:strRef>
              <c:f>Sheet1!$B$1:$D$1</c:f>
              <c:strCache>
                <c:ptCount val="3"/>
                <c:pt idx="0">
                  <c:v>Year 1 (N = 2,904)</c:v>
                </c:pt>
                <c:pt idx="1">
                  <c:v>Year 5 (N = 1,842)</c:v>
                </c:pt>
                <c:pt idx="2">
                  <c:v>Column2</c:v>
                </c:pt>
              </c:strCache>
            </c:strRef>
          </c:cat>
          <c:val>
            <c:numRef>
              <c:f>Sheet1!$B$5:$D$5</c:f>
              <c:numCache>
                <c:formatCode>General</c:formatCode>
                <c:ptCount val="3"/>
                <c:pt idx="0">
                  <c:v>248</c:v>
                </c:pt>
                <c:pt idx="1">
                  <c:v>172</c:v>
                </c:pt>
              </c:numCache>
            </c:numRef>
          </c:val>
        </c:ser>
        <c:ser>
          <c:idx val="4"/>
          <c:order val="4"/>
          <c:tx>
            <c:strRef>
              <c:f>Sheet1!$A$6</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Sheet1!$B$1:$D$1</c:f>
              <c:strCache>
                <c:ptCount val="3"/>
                <c:pt idx="0">
                  <c:v>Year 1 (N = 2,904)</c:v>
                </c:pt>
                <c:pt idx="1">
                  <c:v>Year 5 (N = 1,842)</c:v>
                </c:pt>
                <c:pt idx="2">
                  <c:v>Column2</c:v>
                </c:pt>
              </c:strCache>
            </c:strRef>
          </c:cat>
          <c:val>
            <c:numRef>
              <c:f>Sheet1!$B$6:$D$6</c:f>
              <c:numCache>
                <c:formatCode>General</c:formatCode>
                <c:ptCount val="3"/>
                <c:pt idx="0">
                  <c:v>1321</c:v>
                </c:pt>
                <c:pt idx="1">
                  <c:v>555</c:v>
                </c:pt>
              </c:numCache>
            </c:numRef>
          </c:val>
        </c:ser>
        <c:ser>
          <c:idx val="5"/>
          <c:order val="5"/>
          <c:tx>
            <c:strRef>
              <c:f>Sheet1!$A$7</c:f>
              <c:strCache>
                <c:ptCount val="1"/>
                <c:pt idx="0">
                  <c:v>Tacrolimus</c:v>
                </c:pt>
              </c:strCache>
            </c:strRef>
          </c:tx>
          <c:spPr>
            <a:gradFill>
              <a:gsLst>
                <a:gs pos="0">
                  <a:srgbClr val="B8B400"/>
                </a:gs>
                <a:gs pos="50000">
                  <a:srgbClr val="FFFF00"/>
                </a:gs>
                <a:gs pos="100000">
                  <a:srgbClr val="B8B400"/>
                </a:gs>
              </a:gsLst>
              <a:lin ang="10800000" scaled="1"/>
            </a:gradFill>
            <a:ln>
              <a:solidFill>
                <a:srgbClr val="000000"/>
              </a:solidFill>
            </a:ln>
          </c:spPr>
          <c:cat>
            <c:strRef>
              <c:f>Sheet1!$B$1:$D$1</c:f>
              <c:strCache>
                <c:ptCount val="3"/>
                <c:pt idx="0">
                  <c:v>Year 1 (N = 2,904)</c:v>
                </c:pt>
                <c:pt idx="1">
                  <c:v>Year 5 (N = 1,842)</c:v>
                </c:pt>
                <c:pt idx="2">
                  <c:v>Column2</c:v>
                </c:pt>
              </c:strCache>
            </c:strRef>
          </c:cat>
          <c:val>
            <c:numRef>
              <c:f>Sheet1!$B$7:$D$7</c:f>
              <c:numCache>
                <c:formatCode>General</c:formatCode>
                <c:ptCount val="3"/>
                <c:pt idx="0">
                  <c:v>150</c:v>
                </c:pt>
                <c:pt idx="1">
                  <c:v>211</c:v>
                </c:pt>
              </c:numCache>
            </c:numRef>
          </c:val>
        </c:ser>
        <c:ser>
          <c:idx val="6"/>
          <c:order val="6"/>
          <c:tx>
            <c:strRef>
              <c:f>Sheet1!$A$8</c:f>
              <c:strCache>
                <c:ptCount val="1"/>
                <c:pt idx="0">
                  <c:v>Tacrolimus + Sirolimus/Everolimus</c:v>
                </c:pt>
              </c:strCache>
            </c:strRef>
          </c:tx>
          <c:spPr>
            <a:gradFill>
              <a:gsLst>
                <a:gs pos="0">
                  <a:srgbClr val="CC6600"/>
                </a:gs>
                <a:gs pos="50000">
                  <a:srgbClr val="FFC000"/>
                </a:gs>
                <a:gs pos="100000">
                  <a:srgbClr val="CC6600"/>
                </a:gs>
              </a:gsLst>
              <a:lin ang="10800000" scaled="1"/>
            </a:gradFill>
            <a:ln>
              <a:solidFill>
                <a:srgbClr val="000000"/>
              </a:solidFill>
            </a:ln>
          </c:spPr>
          <c:cat>
            <c:strRef>
              <c:f>Sheet1!$B$1:$D$1</c:f>
              <c:strCache>
                <c:ptCount val="3"/>
                <c:pt idx="0">
                  <c:v>Year 1 (N = 2,904)</c:v>
                </c:pt>
                <c:pt idx="1">
                  <c:v>Year 5 (N = 1,842)</c:v>
                </c:pt>
                <c:pt idx="2">
                  <c:v>Column2</c:v>
                </c:pt>
              </c:strCache>
            </c:strRef>
          </c:cat>
          <c:val>
            <c:numRef>
              <c:f>Sheet1!$B$8:$D$8</c:f>
              <c:numCache>
                <c:formatCode>General</c:formatCode>
                <c:ptCount val="3"/>
                <c:pt idx="0">
                  <c:v>86</c:v>
                </c:pt>
                <c:pt idx="1">
                  <c:v>98</c:v>
                </c:pt>
              </c:numCache>
            </c:numRef>
          </c:val>
        </c:ser>
        <c:ser>
          <c:idx val="7"/>
          <c:order val="7"/>
          <c:tx>
            <c:strRef>
              <c:f>Sheet1!$A$9</c:f>
              <c:strCache>
                <c:ptCount val="1"/>
                <c:pt idx="0">
                  <c:v>Tacrolimus + MMF/MPA +  Sirolimus/Everolimus</c:v>
                </c:pt>
              </c:strCache>
            </c:strRef>
          </c:tx>
          <c:spPr>
            <a:gradFill flip="none" rotWithShape="1">
              <a:gsLst>
                <a:gs pos="0">
                  <a:srgbClr val="008080"/>
                </a:gs>
                <a:gs pos="50000">
                  <a:srgbClr val="66FFFF"/>
                </a:gs>
                <a:gs pos="100000">
                  <a:srgbClr val="008080"/>
                </a:gs>
              </a:gsLst>
              <a:lin ang="10800000" scaled="1"/>
              <a:tileRect/>
            </a:gradFill>
            <a:ln>
              <a:solidFill>
                <a:schemeClr val="bg2"/>
              </a:solidFill>
            </a:ln>
          </c:spPr>
          <c:cat>
            <c:strRef>
              <c:f>Sheet1!$B$1:$D$1</c:f>
              <c:strCache>
                <c:ptCount val="3"/>
                <c:pt idx="0">
                  <c:v>Year 1 (N = 2,904)</c:v>
                </c:pt>
                <c:pt idx="1">
                  <c:v>Year 5 (N = 1,842)</c:v>
                </c:pt>
                <c:pt idx="2">
                  <c:v>Column2</c:v>
                </c:pt>
              </c:strCache>
            </c:strRef>
          </c:cat>
          <c:val>
            <c:numRef>
              <c:f>Sheet1!$B$9:$D$9</c:f>
              <c:numCache>
                <c:formatCode>General</c:formatCode>
                <c:ptCount val="3"/>
                <c:pt idx="0">
                  <c:v>102</c:v>
                </c:pt>
                <c:pt idx="1">
                  <c:v>64</c:v>
                </c:pt>
              </c:numCache>
            </c:numRef>
          </c:val>
        </c:ser>
        <c:ser>
          <c:idx val="8"/>
          <c:order val="8"/>
          <c:tx>
            <c:strRef>
              <c:f>Sheet1!$A$10</c:f>
              <c:strCache>
                <c:ptCount val="1"/>
                <c:pt idx="0">
                  <c:v>Other</c:v>
                </c:pt>
              </c:strCache>
            </c:strRef>
          </c:tx>
          <c:spPr>
            <a:gradFill flip="none" rotWithShape="1">
              <a:gsLst>
                <a:gs pos="0">
                  <a:srgbClr val="FF9999"/>
                </a:gs>
                <a:gs pos="50000">
                  <a:srgbClr val="FFCCCC"/>
                </a:gs>
                <a:gs pos="100000">
                  <a:srgbClr val="FF9999"/>
                </a:gs>
              </a:gsLst>
              <a:lin ang="0" scaled="1"/>
              <a:tileRect/>
            </a:gradFill>
            <a:ln>
              <a:solidFill>
                <a:srgbClr val="000000"/>
              </a:solidFill>
            </a:ln>
          </c:spPr>
          <c:cat>
            <c:strRef>
              <c:f>Sheet1!$B$1:$D$1</c:f>
              <c:strCache>
                <c:ptCount val="3"/>
                <c:pt idx="0">
                  <c:v>Year 1 (N = 2,904)</c:v>
                </c:pt>
                <c:pt idx="1">
                  <c:v>Year 5 (N = 1,842)</c:v>
                </c:pt>
                <c:pt idx="2">
                  <c:v>Column2</c:v>
                </c:pt>
              </c:strCache>
            </c:strRef>
          </c:cat>
          <c:val>
            <c:numRef>
              <c:f>Sheet1!$B$10:$D$10</c:f>
              <c:numCache>
                <c:formatCode>General</c:formatCode>
                <c:ptCount val="3"/>
                <c:pt idx="0">
                  <c:v>170</c:v>
                </c:pt>
                <c:pt idx="1">
                  <c:v>122</c:v>
                </c:pt>
              </c:numCache>
            </c:numRef>
          </c:val>
        </c:ser>
        <c:ser>
          <c:idx val="9"/>
          <c:order val="9"/>
          <c:tx>
            <c:strRef>
              <c:f>Sheet1!$A$11</c:f>
              <c:strCache>
                <c:ptCount val="1"/>
                <c:pt idx="0">
                  <c:v>None</c:v>
                </c:pt>
              </c:strCache>
            </c:strRef>
          </c:tx>
          <c:spPr>
            <a:gradFill>
              <a:gsLst>
                <a:gs pos="0">
                  <a:srgbClr val="C00000"/>
                </a:gs>
                <a:gs pos="50000">
                  <a:srgbClr val="FF0000"/>
                </a:gs>
                <a:gs pos="100000">
                  <a:srgbClr val="C00000"/>
                </a:gs>
              </a:gsLst>
              <a:lin ang="10800000" scaled="1"/>
            </a:gradFill>
            <a:ln>
              <a:solidFill>
                <a:srgbClr val="000000"/>
              </a:solidFill>
            </a:ln>
          </c:spPr>
          <c:cat>
            <c:strRef>
              <c:f>Sheet1!$B$1:$D$1</c:f>
              <c:strCache>
                <c:ptCount val="3"/>
                <c:pt idx="0">
                  <c:v>Year 1 (N = 2,904)</c:v>
                </c:pt>
                <c:pt idx="1">
                  <c:v>Year 5 (N = 1,842)</c:v>
                </c:pt>
                <c:pt idx="2">
                  <c:v>Column2</c:v>
                </c:pt>
              </c:strCache>
            </c:strRef>
          </c:cat>
          <c:val>
            <c:numRef>
              <c:f>Sheet1!$B$11:$D$11</c:f>
              <c:numCache>
                <c:formatCode>General</c:formatCode>
                <c:ptCount val="3"/>
                <c:pt idx="0">
                  <c:v>32</c:v>
                </c:pt>
                <c:pt idx="1">
                  <c:v>19</c:v>
                </c:pt>
              </c:numCache>
            </c:numRef>
          </c:val>
        </c:ser>
        <c:gapWidth val="62"/>
        <c:overlap val="100"/>
        <c:axId val="217935872"/>
        <c:axId val="217937408"/>
      </c:barChart>
      <c:catAx>
        <c:axId val="217935872"/>
        <c:scaling>
          <c:orientation val="minMax"/>
        </c:scaling>
        <c:delete val="1"/>
        <c:axPos val="b"/>
        <c:tickLblPos val="none"/>
        <c:crossAx val="217937408"/>
        <c:crosses val="autoZero"/>
        <c:auto val="1"/>
        <c:lblAlgn val="ctr"/>
        <c:lblOffset val="100"/>
      </c:catAx>
      <c:valAx>
        <c:axId val="217937408"/>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217935872"/>
        <c:crosses val="autoZero"/>
        <c:crossBetween val="between"/>
        <c:majorUnit val="0.2"/>
      </c:valAx>
      <c:spPr>
        <a:solidFill>
          <a:srgbClr val="000000"/>
        </a:solidFill>
        <a:ln>
          <a:solidFill>
            <a:srgbClr val="FFFFFF"/>
          </a:solidFill>
        </a:ln>
      </c:spPr>
    </c:plotArea>
    <c:legend>
      <c:legendPos val="r"/>
      <c:layout>
        <c:manualLayout>
          <c:xMode val="edge"/>
          <c:yMode val="edge"/>
          <c:x val="0.65959260527216712"/>
          <c:y val="1.6437563948574281E-3"/>
          <c:w val="0.31536825288143416"/>
          <c:h val="0.9195426842831087"/>
        </c:manualLayout>
      </c:layout>
      <c:spPr>
        <a:solidFill>
          <a:schemeClr val="bg2"/>
        </a:solidFill>
        <a:ln w="12700">
          <a:solidFill>
            <a:srgbClr val="FFFFFF"/>
          </a:solidFill>
        </a:ln>
      </c:spPr>
      <c:txPr>
        <a:bodyPr/>
        <a:lstStyle/>
        <a:p>
          <a:pPr>
            <a:defRPr sz="1200" b="1"/>
          </a:pPr>
          <a:endParaRPr lang="en-US"/>
        </a:p>
      </c:txPr>
    </c:legend>
    <c:plotVisOnly val="1"/>
  </c:chart>
  <c:txPr>
    <a:bodyPr/>
    <a:lstStyle/>
    <a:p>
      <a:pPr>
        <a:defRPr sz="1800"/>
      </a:pPr>
      <a:endParaRPr lang="en-US"/>
    </a:p>
  </c:txPr>
  <c:externalData r:id="rId1"/>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Prednisone use at discharge and 1 year (N = 1,631)</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0.75000000000000289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99.114000000000004</c:v>
                </c:pt>
                <c:pt idx="6">
                  <c:v>98.225999999999999</c:v>
                </c:pt>
                <c:pt idx="7">
                  <c:v>97.141999999999996</c:v>
                </c:pt>
                <c:pt idx="8">
                  <c:v>95.777999999999992</c:v>
                </c:pt>
                <c:pt idx="9">
                  <c:v>95.006</c:v>
                </c:pt>
                <c:pt idx="10">
                  <c:v>93.940000000000026</c:v>
                </c:pt>
                <c:pt idx="11">
                  <c:v>93.293000000000006</c:v>
                </c:pt>
                <c:pt idx="12">
                  <c:v>91.828999999999979</c:v>
                </c:pt>
                <c:pt idx="13">
                  <c:v>90.455000000000013</c:v>
                </c:pt>
                <c:pt idx="14">
                  <c:v>89.153999999999982</c:v>
                </c:pt>
                <c:pt idx="15">
                  <c:v>88.415999999999997</c:v>
                </c:pt>
                <c:pt idx="16">
                  <c:v>87.48</c:v>
                </c:pt>
                <c:pt idx="17">
                  <c:v>87.013000000000005</c:v>
                </c:pt>
                <c:pt idx="18">
                  <c:v>85.962999999999994</c:v>
                </c:pt>
                <c:pt idx="19">
                  <c:v>85.574999999999989</c:v>
                </c:pt>
                <c:pt idx="20">
                  <c:v>84.453000000000003</c:v>
                </c:pt>
                <c:pt idx="21">
                  <c:v>82.863</c:v>
                </c:pt>
                <c:pt idx="22">
                  <c:v>82.170999999999978</c:v>
                </c:pt>
                <c:pt idx="23">
                  <c:v>81.236000000000004</c:v>
                </c:pt>
                <c:pt idx="24">
                  <c:v>80.124999999999986</c:v>
                </c:pt>
                <c:pt idx="25">
                  <c:v>79.569000000000003</c:v>
                </c:pt>
                <c:pt idx="26">
                  <c:v>78.717000000000027</c:v>
                </c:pt>
                <c:pt idx="27">
                  <c:v>77.703000000000003</c:v>
                </c:pt>
                <c:pt idx="28">
                  <c:v>76.614999999999995</c:v>
                </c:pt>
                <c:pt idx="29">
                  <c:v>75.183999999999983</c:v>
                </c:pt>
                <c:pt idx="30">
                  <c:v>74.254000000000005</c:v>
                </c:pt>
                <c:pt idx="31">
                  <c:v>72.918999999999997</c:v>
                </c:pt>
                <c:pt idx="32">
                  <c:v>72.320999999999998</c:v>
                </c:pt>
                <c:pt idx="33">
                  <c:v>72.320999999999998</c:v>
                </c:pt>
                <c:pt idx="34">
                  <c:v>71.531999999999996</c:v>
                </c:pt>
                <c:pt idx="35">
                  <c:v>71.001000000000005</c:v>
                </c:pt>
                <c:pt idx="36">
                  <c:v>70.711000000000027</c:v>
                </c:pt>
                <c:pt idx="37">
                  <c:v>68.994000000000227</c:v>
                </c:pt>
                <c:pt idx="38">
                  <c:v>68.111999999999995</c:v>
                </c:pt>
                <c:pt idx="39">
                  <c:v>66.257000000000005</c:v>
                </c:pt>
                <c:pt idx="40">
                  <c:v>63.965000000000003</c:v>
                </c:pt>
              </c:numCache>
            </c:numRef>
          </c:yVal>
        </c:ser>
        <c:ser>
          <c:idx val="1"/>
          <c:order val="1"/>
          <c:tx>
            <c:strRef>
              <c:f>Sheet1!$C$1</c:f>
              <c:strCache>
                <c:ptCount val="1"/>
                <c:pt idx="0">
                  <c:v>No Prednisone at discharge or at 1 year (N = 484)</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0.75000000000000289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99.563000000000002</c:v>
                </c:pt>
                <c:pt idx="6">
                  <c:v>98.908000000000001</c:v>
                </c:pt>
                <c:pt idx="7">
                  <c:v>97.149000000000001</c:v>
                </c:pt>
                <c:pt idx="8">
                  <c:v>96.921000000000006</c:v>
                </c:pt>
                <c:pt idx="9">
                  <c:v>96.119</c:v>
                </c:pt>
                <c:pt idx="10">
                  <c:v>95.846000000000004</c:v>
                </c:pt>
                <c:pt idx="11">
                  <c:v>95.571999999999989</c:v>
                </c:pt>
                <c:pt idx="12">
                  <c:v>95.293000000000006</c:v>
                </c:pt>
                <c:pt idx="13">
                  <c:v>94.967000000000027</c:v>
                </c:pt>
                <c:pt idx="14">
                  <c:v>94.284000000000006</c:v>
                </c:pt>
                <c:pt idx="15">
                  <c:v>93.254999999999995</c:v>
                </c:pt>
                <c:pt idx="16">
                  <c:v>91.372999999999948</c:v>
                </c:pt>
                <c:pt idx="17">
                  <c:v>90.521999999999991</c:v>
                </c:pt>
                <c:pt idx="18">
                  <c:v>90.521999999999991</c:v>
                </c:pt>
                <c:pt idx="19">
                  <c:v>89.622999999999948</c:v>
                </c:pt>
                <c:pt idx="20">
                  <c:v>89.622999999999948</c:v>
                </c:pt>
                <c:pt idx="21">
                  <c:v>89.622999999999948</c:v>
                </c:pt>
                <c:pt idx="22">
                  <c:v>89.058999999999983</c:v>
                </c:pt>
                <c:pt idx="23">
                  <c:v>89.058999999999983</c:v>
                </c:pt>
                <c:pt idx="24">
                  <c:v>88.472999999999999</c:v>
                </c:pt>
                <c:pt idx="25">
                  <c:v>87.697000000000003</c:v>
                </c:pt>
                <c:pt idx="26">
                  <c:v>86.906999999999996</c:v>
                </c:pt>
                <c:pt idx="27">
                  <c:v>85.304999999999993</c:v>
                </c:pt>
                <c:pt idx="28">
                  <c:v>83.39</c:v>
                </c:pt>
                <c:pt idx="29">
                  <c:v>83.39</c:v>
                </c:pt>
                <c:pt idx="30">
                  <c:v>83.39</c:v>
                </c:pt>
                <c:pt idx="31">
                  <c:v>83.39</c:v>
                </c:pt>
                <c:pt idx="32">
                  <c:v>81.873999999999981</c:v>
                </c:pt>
                <c:pt idx="33">
                  <c:v>81.873999999999981</c:v>
                </c:pt>
                <c:pt idx="34">
                  <c:v>81.873999999999981</c:v>
                </c:pt>
                <c:pt idx="35">
                  <c:v>81.873999999999981</c:v>
                </c:pt>
                <c:pt idx="36">
                  <c:v>81.873999999999981</c:v>
                </c:pt>
                <c:pt idx="37">
                  <c:v>81.873999999999981</c:v>
                </c:pt>
                <c:pt idx="38">
                  <c:v>81.873999999999981</c:v>
                </c:pt>
                <c:pt idx="39">
                  <c:v>81.873999999999981</c:v>
                </c:pt>
                <c:pt idx="40">
                  <c:v>81.873999999999981</c:v>
                </c:pt>
              </c:numCache>
            </c:numRef>
          </c:yVal>
        </c:ser>
        <c:ser>
          <c:idx val="2"/>
          <c:order val="2"/>
          <c:tx>
            <c:strRef>
              <c:f>Sheet1!$D$1</c:f>
              <c:strCache>
                <c:ptCount val="1"/>
                <c:pt idx="0">
                  <c:v>Prednisone at discharge/not at 1 year (N = 460)</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0.75000000000000289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99.092000000000013</c:v>
                </c:pt>
                <c:pt idx="6">
                  <c:v>97.956000000000003</c:v>
                </c:pt>
                <c:pt idx="7">
                  <c:v>97.036000000000001</c:v>
                </c:pt>
                <c:pt idx="8">
                  <c:v>96.546000000000006</c:v>
                </c:pt>
                <c:pt idx="9">
                  <c:v>95.167000000000002</c:v>
                </c:pt>
                <c:pt idx="10">
                  <c:v>94.331000000000003</c:v>
                </c:pt>
                <c:pt idx="11">
                  <c:v>92.911000000000385</c:v>
                </c:pt>
                <c:pt idx="12">
                  <c:v>91.990000000000023</c:v>
                </c:pt>
                <c:pt idx="13">
                  <c:v>91.624999999999986</c:v>
                </c:pt>
                <c:pt idx="14">
                  <c:v>91.624999999999986</c:v>
                </c:pt>
                <c:pt idx="15">
                  <c:v>90.098000000000013</c:v>
                </c:pt>
                <c:pt idx="16">
                  <c:v>89.293999999999997</c:v>
                </c:pt>
                <c:pt idx="17">
                  <c:v>89.293999999999997</c:v>
                </c:pt>
                <c:pt idx="18">
                  <c:v>88.334000000000003</c:v>
                </c:pt>
                <c:pt idx="19">
                  <c:v>88.334000000000003</c:v>
                </c:pt>
                <c:pt idx="20">
                  <c:v>86.301000000000002</c:v>
                </c:pt>
                <c:pt idx="21">
                  <c:v>86.301000000000002</c:v>
                </c:pt>
                <c:pt idx="22">
                  <c:v>86.301000000000002</c:v>
                </c:pt>
                <c:pt idx="23">
                  <c:v>85.710000000000022</c:v>
                </c:pt>
                <c:pt idx="24">
                  <c:v>85.710000000000022</c:v>
                </c:pt>
                <c:pt idx="25">
                  <c:v>85.710000000000022</c:v>
                </c:pt>
                <c:pt idx="26">
                  <c:v>85.710000000000022</c:v>
                </c:pt>
                <c:pt idx="27">
                  <c:v>85.710000000000022</c:v>
                </c:pt>
                <c:pt idx="28">
                  <c:v>84.171999999999983</c:v>
                </c:pt>
                <c:pt idx="29">
                  <c:v>84.171999999999983</c:v>
                </c:pt>
                <c:pt idx="30">
                  <c:v>84.171999999999983</c:v>
                </c:pt>
                <c:pt idx="31">
                  <c:v>82.35199999999999</c:v>
                </c:pt>
                <c:pt idx="32">
                  <c:v>81.371999999999986</c:v>
                </c:pt>
                <c:pt idx="33">
                  <c:v>80.225999999999999</c:v>
                </c:pt>
                <c:pt idx="34">
                  <c:v>80.225999999999999</c:v>
                </c:pt>
                <c:pt idx="35">
                  <c:v>80.225999999999999</c:v>
                </c:pt>
                <c:pt idx="36">
                  <c:v>80.225999999999999</c:v>
                </c:pt>
                <c:pt idx="37">
                  <c:v>80.225999999999999</c:v>
                </c:pt>
                <c:pt idx="38">
                  <c:v>80.225999999999999</c:v>
                </c:pt>
                <c:pt idx="39">
                  <c:v>77.459000000000003</c:v>
                </c:pt>
                <c:pt idx="40">
                  <c:v>77.459000000000003</c:v>
                </c:pt>
              </c:numCache>
            </c:numRef>
          </c:yVal>
        </c:ser>
        <c:axId val="218038656"/>
        <c:axId val="218040576"/>
      </c:scatterChart>
      <c:valAx>
        <c:axId val="218038656"/>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8040576"/>
        <c:crosses val="autoZero"/>
        <c:crossBetween val="midCat"/>
        <c:majorUnit val="1"/>
      </c:valAx>
      <c:valAx>
        <c:axId val="21804057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8038656"/>
        <c:crosses val="autoZero"/>
        <c:crossBetween val="midCat"/>
        <c:majorUnit val="10"/>
      </c:valAx>
      <c:spPr>
        <a:solidFill>
          <a:schemeClr val="bg2"/>
        </a:solidFill>
        <a:ln>
          <a:solidFill>
            <a:schemeClr val="tx1"/>
          </a:solidFill>
        </a:ln>
      </c:spPr>
    </c:plotArea>
    <c:legend>
      <c:legendPos val="r"/>
      <c:layout>
        <c:manualLayout>
          <c:xMode val="edge"/>
          <c:yMode val="edge"/>
          <c:x val="0.12372413072259908"/>
          <c:y val="0.58011070188807046"/>
          <c:w val="0.55646017699115047"/>
          <c:h val="0.2524240115146936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Tacrolimus use at discharge (N = 1,902)</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0.75000000000000255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99.356999999999999</c:v>
                </c:pt>
                <c:pt idx="2">
                  <c:v>98.057999999999993</c:v>
                </c:pt>
                <c:pt idx="3">
                  <c:v>96.861000000000004</c:v>
                </c:pt>
                <c:pt idx="4">
                  <c:v>96.087999999999994</c:v>
                </c:pt>
                <c:pt idx="5">
                  <c:v>94.804000000000002</c:v>
                </c:pt>
                <c:pt idx="6">
                  <c:v>93.757000000000005</c:v>
                </c:pt>
                <c:pt idx="7">
                  <c:v>92.452000000000012</c:v>
                </c:pt>
                <c:pt idx="8">
                  <c:v>91.361000000000004</c:v>
                </c:pt>
                <c:pt idx="9">
                  <c:v>90.245999999999995</c:v>
                </c:pt>
                <c:pt idx="10">
                  <c:v>89.025999999999982</c:v>
                </c:pt>
                <c:pt idx="11">
                  <c:v>88.406999999999996</c:v>
                </c:pt>
                <c:pt idx="12">
                  <c:v>87.131</c:v>
                </c:pt>
                <c:pt idx="13">
                  <c:v>86.206000000000003</c:v>
                </c:pt>
                <c:pt idx="14">
                  <c:v>85.068000000000012</c:v>
                </c:pt>
                <c:pt idx="15">
                  <c:v>83.823999999999998</c:v>
                </c:pt>
                <c:pt idx="16">
                  <c:v>82.798000000000002</c:v>
                </c:pt>
                <c:pt idx="17">
                  <c:v>82.211000000000027</c:v>
                </c:pt>
                <c:pt idx="18">
                  <c:v>81.60799999999999</c:v>
                </c:pt>
                <c:pt idx="19">
                  <c:v>81.239999999999995</c:v>
                </c:pt>
                <c:pt idx="20">
                  <c:v>79.930999999999997</c:v>
                </c:pt>
                <c:pt idx="21">
                  <c:v>78.394000000000005</c:v>
                </c:pt>
                <c:pt idx="22">
                  <c:v>77.763999999999996</c:v>
                </c:pt>
                <c:pt idx="23">
                  <c:v>77.278999999999982</c:v>
                </c:pt>
                <c:pt idx="24">
                  <c:v>76.596000000000004</c:v>
                </c:pt>
                <c:pt idx="25">
                  <c:v>76.185999999999979</c:v>
                </c:pt>
                <c:pt idx="26">
                  <c:v>75.531000000000006</c:v>
                </c:pt>
                <c:pt idx="27">
                  <c:v>75.302999999999983</c:v>
                </c:pt>
                <c:pt idx="28">
                  <c:v>74.331000000000003</c:v>
                </c:pt>
                <c:pt idx="29">
                  <c:v>73.727000000000004</c:v>
                </c:pt>
                <c:pt idx="30">
                  <c:v>73.42</c:v>
                </c:pt>
                <c:pt idx="31">
                  <c:v>71.55</c:v>
                </c:pt>
                <c:pt idx="32">
                  <c:v>70.569000000000003</c:v>
                </c:pt>
                <c:pt idx="33">
                  <c:v>70.138999999999982</c:v>
                </c:pt>
                <c:pt idx="34">
                  <c:v>68.325999999999979</c:v>
                </c:pt>
                <c:pt idx="35">
                  <c:v>67.86999999999999</c:v>
                </c:pt>
                <c:pt idx="36">
                  <c:v>67.36</c:v>
                </c:pt>
                <c:pt idx="37">
                  <c:v>67.36</c:v>
                </c:pt>
                <c:pt idx="38">
                  <c:v>67.36</c:v>
                </c:pt>
                <c:pt idx="39">
                  <c:v>66.566999999999993</c:v>
                </c:pt>
                <c:pt idx="40">
                  <c:v>63.438000000000002</c:v>
                </c:pt>
              </c:numCache>
            </c:numRef>
          </c:yVal>
        </c:ser>
        <c:ser>
          <c:idx val="1"/>
          <c:order val="1"/>
          <c:tx>
            <c:strRef>
              <c:f>Sheet1!$C$1</c:f>
              <c:strCache>
                <c:ptCount val="1"/>
                <c:pt idx="0">
                  <c:v>Cyclosporine use at discharge (N = 1,243)</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0.75000000000000255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99.111000000000004</c:v>
                </c:pt>
                <c:pt idx="2">
                  <c:v>97.647000000000006</c:v>
                </c:pt>
                <c:pt idx="3">
                  <c:v>96.173999999999978</c:v>
                </c:pt>
                <c:pt idx="4">
                  <c:v>94.771000000000001</c:v>
                </c:pt>
                <c:pt idx="5">
                  <c:v>93.75</c:v>
                </c:pt>
                <c:pt idx="6">
                  <c:v>93.063000000000002</c:v>
                </c:pt>
                <c:pt idx="7">
                  <c:v>92.024999999999991</c:v>
                </c:pt>
                <c:pt idx="8">
                  <c:v>91.242000000000004</c:v>
                </c:pt>
                <c:pt idx="9">
                  <c:v>90.424000000000007</c:v>
                </c:pt>
                <c:pt idx="10">
                  <c:v>89.967000000000027</c:v>
                </c:pt>
                <c:pt idx="11">
                  <c:v>89.415999999999997</c:v>
                </c:pt>
                <c:pt idx="12">
                  <c:v>88.762</c:v>
                </c:pt>
                <c:pt idx="13">
                  <c:v>87.654999999999987</c:v>
                </c:pt>
                <c:pt idx="14">
                  <c:v>86.948000000000022</c:v>
                </c:pt>
                <c:pt idx="15">
                  <c:v>86.540999999999997</c:v>
                </c:pt>
                <c:pt idx="16">
                  <c:v>85.490000000000023</c:v>
                </c:pt>
                <c:pt idx="17">
                  <c:v>85.043999999999997</c:v>
                </c:pt>
                <c:pt idx="18">
                  <c:v>84.134</c:v>
                </c:pt>
                <c:pt idx="19">
                  <c:v>83.557999999999993</c:v>
                </c:pt>
                <c:pt idx="20">
                  <c:v>82.38</c:v>
                </c:pt>
                <c:pt idx="21">
                  <c:v>81.992999999999995</c:v>
                </c:pt>
                <c:pt idx="22">
                  <c:v>81.603999999999999</c:v>
                </c:pt>
                <c:pt idx="23">
                  <c:v>80.691000000000003</c:v>
                </c:pt>
                <c:pt idx="24">
                  <c:v>80.009</c:v>
                </c:pt>
                <c:pt idx="25">
                  <c:v>79.712999999999994</c:v>
                </c:pt>
                <c:pt idx="26">
                  <c:v>78.822000000000003</c:v>
                </c:pt>
                <c:pt idx="27">
                  <c:v>77.921000000000006</c:v>
                </c:pt>
                <c:pt idx="28">
                  <c:v>76.804000000000002</c:v>
                </c:pt>
                <c:pt idx="29">
                  <c:v>75.563999999999993</c:v>
                </c:pt>
                <c:pt idx="30">
                  <c:v>74.281999999999996</c:v>
                </c:pt>
                <c:pt idx="31">
                  <c:v>73.534999999999997</c:v>
                </c:pt>
                <c:pt idx="32">
                  <c:v>73.131999999999991</c:v>
                </c:pt>
                <c:pt idx="33">
                  <c:v>72.673999999999978</c:v>
                </c:pt>
                <c:pt idx="34">
                  <c:v>72.418999999999997</c:v>
                </c:pt>
                <c:pt idx="35">
                  <c:v>71.894999999999996</c:v>
                </c:pt>
                <c:pt idx="36">
                  <c:v>71.894999999999996</c:v>
                </c:pt>
                <c:pt idx="37">
                  <c:v>70.260000000000005</c:v>
                </c:pt>
                <c:pt idx="38">
                  <c:v>69.415999999999997</c:v>
                </c:pt>
                <c:pt idx="39">
                  <c:v>67.637</c:v>
                </c:pt>
                <c:pt idx="40">
                  <c:v>67.637</c:v>
                </c:pt>
              </c:numCache>
            </c:numRef>
          </c:yVal>
        </c:ser>
        <c:axId val="218129536"/>
        <c:axId val="218131456"/>
      </c:scatterChart>
      <c:valAx>
        <c:axId val="218129536"/>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8131456"/>
        <c:crosses val="autoZero"/>
        <c:crossBetween val="midCat"/>
        <c:majorUnit val="1"/>
      </c:valAx>
      <c:valAx>
        <c:axId val="21813145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8129536"/>
        <c:crosses val="autoZero"/>
        <c:crossBetween val="midCat"/>
        <c:majorUnit val="10"/>
      </c:valAx>
      <c:spPr>
        <a:solidFill>
          <a:schemeClr val="bg2"/>
        </a:solidFill>
        <a:ln>
          <a:solidFill>
            <a:schemeClr val="tx1"/>
          </a:solidFill>
        </a:ln>
      </c:spPr>
    </c:plotArea>
    <c:legend>
      <c:legendPos val="r"/>
      <c:layout>
        <c:manualLayout>
          <c:xMode val="edge"/>
          <c:yMode val="edge"/>
          <c:x val="0.12372413072259922"/>
          <c:y val="0.62034052855462063"/>
          <c:w val="0.55646017699115047"/>
          <c:h val="0.2121940899628945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ser>
          <c:idx val="0"/>
          <c:order val="0"/>
          <c:tx>
            <c:strRef>
              <c:f>Sheet1!$B$1</c:f>
              <c:strCache>
                <c:ptCount val="1"/>
                <c:pt idx="0">
                  <c:v>Cyclosporine use at discharge and 1 year (N = 787)</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0.75000000000000311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99.35199999999999</c:v>
                </c:pt>
                <c:pt idx="6">
                  <c:v>98.831000000000003</c:v>
                </c:pt>
                <c:pt idx="7">
                  <c:v>97.784000000000006</c:v>
                </c:pt>
                <c:pt idx="8">
                  <c:v>97.124999999999986</c:v>
                </c:pt>
                <c:pt idx="9">
                  <c:v>96.161999999999992</c:v>
                </c:pt>
                <c:pt idx="10">
                  <c:v>95.611000000000004</c:v>
                </c:pt>
                <c:pt idx="11">
                  <c:v>94.777999999999992</c:v>
                </c:pt>
                <c:pt idx="12">
                  <c:v>93.932000000000002</c:v>
                </c:pt>
                <c:pt idx="13">
                  <c:v>92.881999999999991</c:v>
                </c:pt>
                <c:pt idx="14">
                  <c:v>91.98</c:v>
                </c:pt>
                <c:pt idx="15">
                  <c:v>91.676999999999978</c:v>
                </c:pt>
                <c:pt idx="16">
                  <c:v>90.741000000000227</c:v>
                </c:pt>
                <c:pt idx="17">
                  <c:v>90.072999999999979</c:v>
                </c:pt>
                <c:pt idx="18">
                  <c:v>89.221999999999994</c:v>
                </c:pt>
                <c:pt idx="19">
                  <c:v>88.706000000000003</c:v>
                </c:pt>
                <c:pt idx="20">
                  <c:v>87.295000000000002</c:v>
                </c:pt>
                <c:pt idx="21">
                  <c:v>86.905000000000001</c:v>
                </c:pt>
                <c:pt idx="22">
                  <c:v>86.51</c:v>
                </c:pt>
                <c:pt idx="23">
                  <c:v>85.715000000000003</c:v>
                </c:pt>
                <c:pt idx="24">
                  <c:v>85.084999999999994</c:v>
                </c:pt>
                <c:pt idx="25">
                  <c:v>84.85599999999998</c:v>
                </c:pt>
                <c:pt idx="26">
                  <c:v>83.941000000000457</c:v>
                </c:pt>
                <c:pt idx="27">
                  <c:v>82.786000000000001</c:v>
                </c:pt>
                <c:pt idx="28">
                  <c:v>81.572999999999979</c:v>
                </c:pt>
                <c:pt idx="29">
                  <c:v>80.474000000000004</c:v>
                </c:pt>
                <c:pt idx="30">
                  <c:v>79.61999999999999</c:v>
                </c:pt>
                <c:pt idx="31">
                  <c:v>78.464000000000027</c:v>
                </c:pt>
                <c:pt idx="32">
                  <c:v>78.147999999999996</c:v>
                </c:pt>
                <c:pt idx="33">
                  <c:v>77.452000000000012</c:v>
                </c:pt>
                <c:pt idx="34">
                  <c:v>77.057000000000002</c:v>
                </c:pt>
                <c:pt idx="35">
                  <c:v>76.25</c:v>
                </c:pt>
                <c:pt idx="36">
                  <c:v>76.25</c:v>
                </c:pt>
                <c:pt idx="37">
                  <c:v>74.369</c:v>
                </c:pt>
                <c:pt idx="38">
                  <c:v>73.063999999999993</c:v>
                </c:pt>
                <c:pt idx="39">
                  <c:v>71.007000000000005</c:v>
                </c:pt>
                <c:pt idx="40">
                  <c:v>71.007000000000005</c:v>
                </c:pt>
              </c:numCache>
            </c:numRef>
          </c:yVal>
        </c:ser>
        <c:ser>
          <c:idx val="1"/>
          <c:order val="1"/>
          <c:tx>
            <c:strRef>
              <c:f>Sheet1!$C$1</c:f>
              <c:strCache>
                <c:ptCount val="1"/>
                <c:pt idx="0">
                  <c:v>Tacrolimus use at discharge and 1 year (N = 1,458)</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0.75000000000000311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98.900999999999996</c:v>
                </c:pt>
                <c:pt idx="6">
                  <c:v>98.019000000000005</c:v>
                </c:pt>
                <c:pt idx="7">
                  <c:v>96.540999999999997</c:v>
                </c:pt>
                <c:pt idx="8">
                  <c:v>95.624999999999986</c:v>
                </c:pt>
                <c:pt idx="9">
                  <c:v>94.372999999999948</c:v>
                </c:pt>
                <c:pt idx="10">
                  <c:v>93.364999999999995</c:v>
                </c:pt>
                <c:pt idx="11">
                  <c:v>92.621999999999986</c:v>
                </c:pt>
                <c:pt idx="12">
                  <c:v>91.186999999999998</c:v>
                </c:pt>
                <c:pt idx="13">
                  <c:v>90.281999999999996</c:v>
                </c:pt>
                <c:pt idx="14">
                  <c:v>88.911000000000413</c:v>
                </c:pt>
                <c:pt idx="15">
                  <c:v>87.414000000000414</c:v>
                </c:pt>
                <c:pt idx="16">
                  <c:v>86.172999999999988</c:v>
                </c:pt>
                <c:pt idx="17">
                  <c:v>85.887999999999991</c:v>
                </c:pt>
                <c:pt idx="18">
                  <c:v>85.147999999999996</c:v>
                </c:pt>
                <c:pt idx="19">
                  <c:v>84.846999999999994</c:v>
                </c:pt>
                <c:pt idx="20">
                  <c:v>83.554000000000002</c:v>
                </c:pt>
                <c:pt idx="21">
                  <c:v>81.842000000000013</c:v>
                </c:pt>
                <c:pt idx="22">
                  <c:v>81.256</c:v>
                </c:pt>
                <c:pt idx="23">
                  <c:v>80.654999999999987</c:v>
                </c:pt>
                <c:pt idx="24">
                  <c:v>79.804999999999993</c:v>
                </c:pt>
                <c:pt idx="25">
                  <c:v>79.293999999999997</c:v>
                </c:pt>
                <c:pt idx="26">
                  <c:v>78.748999999999995</c:v>
                </c:pt>
                <c:pt idx="27">
                  <c:v>78.467000000000027</c:v>
                </c:pt>
                <c:pt idx="28">
                  <c:v>77.853999999999999</c:v>
                </c:pt>
                <c:pt idx="29">
                  <c:v>77.475999999999999</c:v>
                </c:pt>
                <c:pt idx="30">
                  <c:v>77.475999999999999</c:v>
                </c:pt>
                <c:pt idx="31">
                  <c:v>75.543000000000006</c:v>
                </c:pt>
                <c:pt idx="32">
                  <c:v>74.316000000000003</c:v>
                </c:pt>
                <c:pt idx="33">
                  <c:v>73.774000000000001</c:v>
                </c:pt>
                <c:pt idx="34">
                  <c:v>72.045000000000002</c:v>
                </c:pt>
                <c:pt idx="35">
                  <c:v>71.468000000000004</c:v>
                </c:pt>
                <c:pt idx="36">
                  <c:v>71.468000000000004</c:v>
                </c:pt>
                <c:pt idx="37">
                  <c:v>71.468000000000004</c:v>
                </c:pt>
                <c:pt idx="38">
                  <c:v>71.468000000000004</c:v>
                </c:pt>
                <c:pt idx="39">
                  <c:v>70.503</c:v>
                </c:pt>
                <c:pt idx="40">
                  <c:v>66.745999999999995</c:v>
                </c:pt>
              </c:numCache>
            </c:numRef>
          </c:yVal>
        </c:ser>
        <c:ser>
          <c:idx val="2"/>
          <c:order val="2"/>
          <c:tx>
            <c:strRef>
              <c:f>Sheet1!$D$1</c:f>
              <c:strCache>
                <c:ptCount val="1"/>
                <c:pt idx="0">
                  <c:v>Cyclosporine use at discharge/Tacrolimus at 1 year (N = 241)</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0.75000000000000311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99.572999999999979</c:v>
                </c:pt>
                <c:pt idx="6">
                  <c:v>97.863</c:v>
                </c:pt>
                <c:pt idx="7">
                  <c:v>97.001000000000005</c:v>
                </c:pt>
                <c:pt idx="8">
                  <c:v>95.697999999999993</c:v>
                </c:pt>
                <c:pt idx="9">
                  <c:v>95.240000000000023</c:v>
                </c:pt>
                <c:pt idx="10">
                  <c:v>94.78</c:v>
                </c:pt>
                <c:pt idx="11">
                  <c:v>94.78</c:v>
                </c:pt>
                <c:pt idx="12">
                  <c:v>94.311000000000007</c:v>
                </c:pt>
                <c:pt idx="13">
                  <c:v>93.242000000000004</c:v>
                </c:pt>
                <c:pt idx="14">
                  <c:v>92.703000000000003</c:v>
                </c:pt>
                <c:pt idx="15">
                  <c:v>91.611999999999995</c:v>
                </c:pt>
                <c:pt idx="16">
                  <c:v>89.905000000000001</c:v>
                </c:pt>
                <c:pt idx="17">
                  <c:v>89.905000000000001</c:v>
                </c:pt>
                <c:pt idx="18">
                  <c:v>88.066000000000003</c:v>
                </c:pt>
                <c:pt idx="19">
                  <c:v>87.437000000000026</c:v>
                </c:pt>
                <c:pt idx="20">
                  <c:v>86.16</c:v>
                </c:pt>
                <c:pt idx="21">
                  <c:v>85.486999999999995</c:v>
                </c:pt>
                <c:pt idx="22">
                  <c:v>84.813999999999993</c:v>
                </c:pt>
                <c:pt idx="23">
                  <c:v>84.141000000000005</c:v>
                </c:pt>
                <c:pt idx="24">
                  <c:v>83.450999999999993</c:v>
                </c:pt>
                <c:pt idx="25">
                  <c:v>82.698999999999998</c:v>
                </c:pt>
                <c:pt idx="26">
                  <c:v>81.174999999999983</c:v>
                </c:pt>
                <c:pt idx="27">
                  <c:v>80.409000000000006</c:v>
                </c:pt>
                <c:pt idx="28">
                  <c:v>78.678999999999988</c:v>
                </c:pt>
                <c:pt idx="29">
                  <c:v>75.909000000000006</c:v>
                </c:pt>
                <c:pt idx="30">
                  <c:v>73.037000000000006</c:v>
                </c:pt>
                <c:pt idx="31">
                  <c:v>73.037000000000006</c:v>
                </c:pt>
                <c:pt idx="32">
                  <c:v>73.037000000000006</c:v>
                </c:pt>
                <c:pt idx="33">
                  <c:v>73.037000000000006</c:v>
                </c:pt>
                <c:pt idx="34">
                  <c:v>73.037000000000006</c:v>
                </c:pt>
                <c:pt idx="35">
                  <c:v>73.037000000000006</c:v>
                </c:pt>
                <c:pt idx="36">
                  <c:v>73.037000000000006</c:v>
                </c:pt>
                <c:pt idx="37">
                  <c:v>70.227999999999994</c:v>
                </c:pt>
                <c:pt idx="38">
                  <c:v>70.227999999999994</c:v>
                </c:pt>
                <c:pt idx="39">
                  <c:v>70.227999999999994</c:v>
                </c:pt>
                <c:pt idx="40">
                  <c:v>70.227999999999994</c:v>
                </c:pt>
              </c:numCache>
            </c:numRef>
          </c:yVal>
        </c:ser>
        <c:ser>
          <c:idx val="3"/>
          <c:order val="3"/>
          <c:tx>
            <c:strRef>
              <c:f>Sheet1!$E$1</c:f>
              <c:strCache>
                <c:ptCount val="1"/>
                <c:pt idx="0">
                  <c:v>Tacrolimus use at discharge/Cyclosporine at 1 year (N = 33)</c:v>
                </c:pt>
              </c:strCache>
            </c:strRef>
          </c:tx>
          <c:spPr>
            <a:ln w="41275">
              <a:solidFill>
                <a:srgbClr val="FF00FF"/>
              </a:solidFill>
            </a:ln>
          </c:spPr>
          <c:marker>
            <c:symbol val="none"/>
          </c:marker>
          <c:xVal>
            <c:numRef>
              <c:f>Sheet1!$A$2:$A$42</c:f>
              <c:numCache>
                <c:formatCode>General</c:formatCode>
                <c:ptCount val="41"/>
                <c:pt idx="0">
                  <c:v>0</c:v>
                </c:pt>
                <c:pt idx="1">
                  <c:v>0.25</c:v>
                </c:pt>
                <c:pt idx="2">
                  <c:v>0.5</c:v>
                </c:pt>
                <c:pt idx="3">
                  <c:v>0.75000000000000311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Sheet1!$E$2:$E$42</c:f>
              <c:numCache>
                <c:formatCode>General</c:formatCode>
                <c:ptCount val="41"/>
                <c:pt idx="0">
                  <c:v>100</c:v>
                </c:pt>
                <c:pt idx="1">
                  <c:v>100</c:v>
                </c:pt>
                <c:pt idx="2">
                  <c:v>100</c:v>
                </c:pt>
                <c:pt idx="3">
                  <c:v>100</c:v>
                </c:pt>
                <c:pt idx="4">
                  <c:v>100</c:v>
                </c:pt>
                <c:pt idx="5">
                  <c:v>100</c:v>
                </c:pt>
                <c:pt idx="6">
                  <c:v>93.938999999999993</c:v>
                </c:pt>
                <c:pt idx="7">
                  <c:v>93.938999999999993</c:v>
                </c:pt>
                <c:pt idx="8">
                  <c:v>87.878999999999948</c:v>
                </c:pt>
                <c:pt idx="9">
                  <c:v>87.878999999999948</c:v>
                </c:pt>
                <c:pt idx="10">
                  <c:v>87.878999999999948</c:v>
                </c:pt>
                <c:pt idx="11">
                  <c:v>87.878999999999948</c:v>
                </c:pt>
                <c:pt idx="12">
                  <c:v>83.884</c:v>
                </c:pt>
                <c:pt idx="13">
                  <c:v>83.884</c:v>
                </c:pt>
                <c:pt idx="14">
                  <c:v>83.884</c:v>
                </c:pt>
                <c:pt idx="15">
                  <c:v>83.884</c:v>
                </c:pt>
                <c:pt idx="16">
                  <c:v>83.884</c:v>
                </c:pt>
                <c:pt idx="17">
                  <c:v>83.884</c:v>
                </c:pt>
                <c:pt idx="18">
                  <c:v>83.884</c:v>
                </c:pt>
                <c:pt idx="19">
                  <c:v>83.884</c:v>
                </c:pt>
                <c:pt idx="20">
                  <c:v>78.641000000000005</c:v>
                </c:pt>
                <c:pt idx="21">
                  <c:v>78.641000000000005</c:v>
                </c:pt>
                <c:pt idx="22">
                  <c:v>78.641000000000005</c:v>
                </c:pt>
                <c:pt idx="23">
                  <c:v>78.641000000000005</c:v>
                </c:pt>
                <c:pt idx="24">
                  <c:v>78.641000000000005</c:v>
                </c:pt>
              </c:numCache>
            </c:numRef>
          </c:yVal>
        </c:ser>
        <c:axId val="218289664"/>
        <c:axId val="218291584"/>
      </c:scatterChart>
      <c:valAx>
        <c:axId val="218289664"/>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18291584"/>
        <c:crosses val="autoZero"/>
        <c:crossBetween val="midCat"/>
        <c:majorUnit val="1"/>
      </c:valAx>
      <c:valAx>
        <c:axId val="21829158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8289664"/>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5887313331523214"/>
          <c:w val="0.7246017699115046"/>
          <c:h val="0.2589698162729681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79304968457890146"/>
        </c:manualLayout>
      </c:layout>
      <c:scatterChart>
        <c:scatterStyle val="smoothMarker"/>
        <c:ser>
          <c:idx val="0"/>
          <c:order val="0"/>
          <c:tx>
            <c:strRef>
              <c:f>Sheet1!$B$1</c:f>
              <c:strCache>
                <c:ptCount val="1"/>
                <c:pt idx="0">
                  <c:v>Free from Rejection during 1 year (N = 942)</c:v>
                </c:pt>
              </c:strCache>
            </c:strRef>
          </c:tx>
          <c:spPr>
            <a:ln w="41275">
              <a:solidFill>
                <a:srgbClr val="66FFFF"/>
              </a:solidFill>
            </a:ln>
          </c:spPr>
          <c:marker>
            <c:symbol val="none"/>
          </c:marker>
          <c:xVal>
            <c:numRef>
              <c:f>Sheet1!$A$2:$A$26</c:f>
              <c:numCache>
                <c:formatCode>General</c:formatCode>
                <c:ptCount val="25"/>
                <c:pt idx="0">
                  <c:v>0</c:v>
                </c:pt>
                <c:pt idx="1">
                  <c:v>0.25</c:v>
                </c:pt>
                <c:pt idx="2">
                  <c:v>0.5</c:v>
                </c:pt>
                <c:pt idx="3">
                  <c:v>0.75000000000000311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Sheet1!$B$2:$B$26</c:f>
              <c:numCache>
                <c:formatCode>General</c:formatCode>
                <c:ptCount val="25"/>
                <c:pt idx="0">
                  <c:v>100</c:v>
                </c:pt>
                <c:pt idx="1">
                  <c:v>100</c:v>
                </c:pt>
                <c:pt idx="2">
                  <c:v>100</c:v>
                </c:pt>
                <c:pt idx="3">
                  <c:v>100</c:v>
                </c:pt>
                <c:pt idx="4">
                  <c:v>100</c:v>
                </c:pt>
                <c:pt idx="5">
                  <c:v>99.036000000000001</c:v>
                </c:pt>
                <c:pt idx="6">
                  <c:v>98.286000000000001</c:v>
                </c:pt>
                <c:pt idx="7">
                  <c:v>97.748999999999995</c:v>
                </c:pt>
                <c:pt idx="8">
                  <c:v>97.093000000000004</c:v>
                </c:pt>
                <c:pt idx="9">
                  <c:v>96.099000000000004</c:v>
                </c:pt>
                <c:pt idx="10">
                  <c:v>95.338999999999999</c:v>
                </c:pt>
                <c:pt idx="11">
                  <c:v>94.687999999999988</c:v>
                </c:pt>
                <c:pt idx="12">
                  <c:v>93.736000000000004</c:v>
                </c:pt>
                <c:pt idx="13">
                  <c:v>92.686999999999998</c:v>
                </c:pt>
                <c:pt idx="14">
                  <c:v>92.150999999999982</c:v>
                </c:pt>
                <c:pt idx="15">
                  <c:v>91.254000000000005</c:v>
                </c:pt>
                <c:pt idx="16">
                  <c:v>90.046000000000006</c:v>
                </c:pt>
                <c:pt idx="17">
                  <c:v>89.546999999999997</c:v>
                </c:pt>
                <c:pt idx="18">
                  <c:v>88.498000000000005</c:v>
                </c:pt>
                <c:pt idx="19">
                  <c:v>88.22</c:v>
                </c:pt>
                <c:pt idx="20">
                  <c:v>87.074999999999989</c:v>
                </c:pt>
                <c:pt idx="21">
                  <c:v>84.945000000000007</c:v>
                </c:pt>
                <c:pt idx="22">
                  <c:v>84.046000000000006</c:v>
                </c:pt>
                <c:pt idx="23">
                  <c:v>83.117000000000004</c:v>
                </c:pt>
                <c:pt idx="24">
                  <c:v>82.587999999999994</c:v>
                </c:pt>
              </c:numCache>
            </c:numRef>
          </c:yVal>
        </c:ser>
        <c:ser>
          <c:idx val="1"/>
          <c:order val="1"/>
          <c:tx>
            <c:strRef>
              <c:f>Sheet1!$C$1</c:f>
              <c:strCache>
                <c:ptCount val="1"/>
                <c:pt idx="0">
                  <c:v>Treated Rejection within 1st Year  (N = 438)</c:v>
                </c:pt>
              </c:strCache>
            </c:strRef>
          </c:tx>
          <c:spPr>
            <a:ln w="41275">
              <a:solidFill>
                <a:srgbClr val="FFFF00"/>
              </a:solidFill>
              <a:prstDash val="solid"/>
            </a:ln>
          </c:spPr>
          <c:marker>
            <c:symbol val="none"/>
          </c:marker>
          <c:xVal>
            <c:numRef>
              <c:f>Sheet1!$A$2:$A$26</c:f>
              <c:numCache>
                <c:formatCode>General</c:formatCode>
                <c:ptCount val="25"/>
                <c:pt idx="0">
                  <c:v>0</c:v>
                </c:pt>
                <c:pt idx="1">
                  <c:v>0.25</c:v>
                </c:pt>
                <c:pt idx="2">
                  <c:v>0.5</c:v>
                </c:pt>
                <c:pt idx="3">
                  <c:v>0.75000000000000311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Sheet1!$C$2:$C$26</c:f>
              <c:numCache>
                <c:formatCode>General</c:formatCode>
                <c:ptCount val="25"/>
                <c:pt idx="0">
                  <c:v>100</c:v>
                </c:pt>
                <c:pt idx="1">
                  <c:v>100</c:v>
                </c:pt>
                <c:pt idx="2">
                  <c:v>100</c:v>
                </c:pt>
                <c:pt idx="3">
                  <c:v>100</c:v>
                </c:pt>
                <c:pt idx="4">
                  <c:v>100</c:v>
                </c:pt>
                <c:pt idx="5">
                  <c:v>98.391999999999996</c:v>
                </c:pt>
                <c:pt idx="6">
                  <c:v>97.010999999999996</c:v>
                </c:pt>
                <c:pt idx="7">
                  <c:v>94.700999999999993</c:v>
                </c:pt>
                <c:pt idx="8">
                  <c:v>93.994000000000227</c:v>
                </c:pt>
                <c:pt idx="9">
                  <c:v>93.215999999999994</c:v>
                </c:pt>
                <c:pt idx="10">
                  <c:v>92.418999999999997</c:v>
                </c:pt>
                <c:pt idx="11">
                  <c:v>92.150999999999982</c:v>
                </c:pt>
                <c:pt idx="12">
                  <c:v>91.027999999999992</c:v>
                </c:pt>
                <c:pt idx="13">
                  <c:v>90.363</c:v>
                </c:pt>
                <c:pt idx="14">
                  <c:v>88.679999999999978</c:v>
                </c:pt>
                <c:pt idx="15">
                  <c:v>87.319000000000003</c:v>
                </c:pt>
                <c:pt idx="16">
                  <c:v>85.808999999999983</c:v>
                </c:pt>
                <c:pt idx="17">
                  <c:v>83.877999999999986</c:v>
                </c:pt>
                <c:pt idx="18">
                  <c:v>83.39</c:v>
                </c:pt>
                <c:pt idx="19">
                  <c:v>83.39</c:v>
                </c:pt>
                <c:pt idx="20">
                  <c:v>81.218999999999994</c:v>
                </c:pt>
                <c:pt idx="21">
                  <c:v>79.708000000000013</c:v>
                </c:pt>
                <c:pt idx="22">
                  <c:v>79.708000000000013</c:v>
                </c:pt>
                <c:pt idx="23">
                  <c:v>78.942000000000007</c:v>
                </c:pt>
                <c:pt idx="24">
                  <c:v>77.167999999999992</c:v>
                </c:pt>
              </c:numCache>
            </c:numRef>
          </c:yVal>
        </c:ser>
        <c:axId val="218416256"/>
        <c:axId val="218418176"/>
      </c:scatterChart>
      <c:valAx>
        <c:axId val="218416256"/>
        <c:scaling>
          <c:orientation val="minMax"/>
          <c:max val="6"/>
          <c:min val="0"/>
        </c:scaling>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title>
        <c:numFmt formatCode="#,##0" sourceLinked="0"/>
        <c:tickLblPos val="nextTo"/>
        <c:txPr>
          <a:bodyPr rot="0"/>
          <a:lstStyle/>
          <a:p>
            <a:pPr>
              <a:defRPr sz="1500" b="1"/>
            </a:pPr>
            <a:endParaRPr lang="en-US"/>
          </a:p>
        </c:txPr>
        <c:crossAx val="218418176"/>
        <c:crosses val="autoZero"/>
        <c:crossBetween val="midCat"/>
        <c:majorUnit val="1"/>
      </c:valAx>
      <c:valAx>
        <c:axId val="21841817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8416256"/>
        <c:crosses val="autoZero"/>
        <c:crossBetween val="midCat"/>
        <c:majorUnit val="10"/>
      </c:valAx>
      <c:spPr>
        <a:solidFill>
          <a:schemeClr val="bg2"/>
        </a:solidFill>
        <a:ln>
          <a:solidFill>
            <a:schemeClr val="tx1"/>
          </a:solidFill>
        </a:ln>
      </c:spPr>
    </c:plotArea>
    <c:legend>
      <c:legendPos val="r"/>
      <c:layout>
        <c:manualLayout>
          <c:xMode val="edge"/>
          <c:yMode val="edge"/>
          <c:x val="0.12372413072259922"/>
          <c:y val="0.62034052855462063"/>
          <c:w val="0.55646017699115047"/>
          <c:h val="0.2121940899628945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4.9719541105749124E-2"/>
          <c:w val="0.87737962511323264"/>
          <c:h val="0.79304968457890146"/>
        </c:manualLayout>
      </c:layout>
      <c:scatterChart>
        <c:scatterStyle val="smoothMarker"/>
        <c:ser>
          <c:idx val="0"/>
          <c:order val="0"/>
          <c:tx>
            <c:strRef>
              <c:f>Sheet1!$B$1</c:f>
              <c:strCache>
                <c:ptCount val="1"/>
                <c:pt idx="0">
                  <c:v>CyA: Free from Rejection during 1 year (N = 238)</c:v>
                </c:pt>
              </c:strCache>
            </c:strRef>
          </c:tx>
          <c:spPr>
            <a:ln w="41275">
              <a:solidFill>
                <a:srgbClr val="66FFFF"/>
              </a:solidFill>
            </a:ln>
          </c:spPr>
          <c:marker>
            <c:symbol val="none"/>
          </c:marker>
          <c:xVal>
            <c:numRef>
              <c:f>Sheet1!$A$2:$A$26</c:f>
              <c:numCache>
                <c:formatCode>General</c:formatCode>
                <c:ptCount val="25"/>
                <c:pt idx="0">
                  <c:v>0</c:v>
                </c:pt>
                <c:pt idx="1">
                  <c:v>0.25</c:v>
                </c:pt>
                <c:pt idx="2">
                  <c:v>0.5</c:v>
                </c:pt>
                <c:pt idx="3">
                  <c:v>0.75000000000000311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Sheet1!$B$2:$B$26</c:f>
              <c:numCache>
                <c:formatCode>General</c:formatCode>
                <c:ptCount val="25"/>
                <c:pt idx="0">
                  <c:v>100</c:v>
                </c:pt>
                <c:pt idx="1">
                  <c:v>100</c:v>
                </c:pt>
                <c:pt idx="2">
                  <c:v>100</c:v>
                </c:pt>
                <c:pt idx="3">
                  <c:v>100</c:v>
                </c:pt>
                <c:pt idx="4">
                  <c:v>100</c:v>
                </c:pt>
                <c:pt idx="5">
                  <c:v>99.577999999999989</c:v>
                </c:pt>
                <c:pt idx="6">
                  <c:v>98.732000000000014</c:v>
                </c:pt>
                <c:pt idx="7">
                  <c:v>98.732000000000014</c:v>
                </c:pt>
                <c:pt idx="8">
                  <c:v>98.301000000000002</c:v>
                </c:pt>
                <c:pt idx="9">
                  <c:v>97.369</c:v>
                </c:pt>
                <c:pt idx="10">
                  <c:v>96.433000000000007</c:v>
                </c:pt>
                <c:pt idx="11">
                  <c:v>95.960000000000022</c:v>
                </c:pt>
                <c:pt idx="12">
                  <c:v>94.986000000000004</c:v>
                </c:pt>
                <c:pt idx="13">
                  <c:v>92.366</c:v>
                </c:pt>
                <c:pt idx="14">
                  <c:v>92.366</c:v>
                </c:pt>
                <c:pt idx="15">
                  <c:v>92.366</c:v>
                </c:pt>
                <c:pt idx="16">
                  <c:v>90.242999999999995</c:v>
                </c:pt>
                <c:pt idx="17">
                  <c:v>89.43</c:v>
                </c:pt>
                <c:pt idx="18">
                  <c:v>88.552999999999983</c:v>
                </c:pt>
                <c:pt idx="19">
                  <c:v>88.552999999999983</c:v>
                </c:pt>
                <c:pt idx="20">
                  <c:v>85.714000000000027</c:v>
                </c:pt>
                <c:pt idx="21">
                  <c:v>85.714000000000027</c:v>
                </c:pt>
                <c:pt idx="22">
                  <c:v>85.714000000000027</c:v>
                </c:pt>
                <c:pt idx="23">
                  <c:v>82.971000000000004</c:v>
                </c:pt>
                <c:pt idx="24">
                  <c:v>82.971000000000004</c:v>
                </c:pt>
              </c:numCache>
            </c:numRef>
          </c:yVal>
        </c:ser>
        <c:ser>
          <c:idx val="1"/>
          <c:order val="1"/>
          <c:tx>
            <c:strRef>
              <c:f>Sheet1!$C$1</c:f>
              <c:strCache>
                <c:ptCount val="1"/>
                <c:pt idx="0">
                  <c:v>CyA: Treated Rejection within 1st Year  (N = 139)</c:v>
                </c:pt>
              </c:strCache>
            </c:strRef>
          </c:tx>
          <c:spPr>
            <a:ln w="41275">
              <a:solidFill>
                <a:srgbClr val="FFFF00"/>
              </a:solidFill>
              <a:prstDash val="solid"/>
            </a:ln>
          </c:spPr>
          <c:marker>
            <c:symbol val="none"/>
          </c:marker>
          <c:xVal>
            <c:numRef>
              <c:f>Sheet1!$A$2:$A$26</c:f>
              <c:numCache>
                <c:formatCode>General</c:formatCode>
                <c:ptCount val="25"/>
                <c:pt idx="0">
                  <c:v>0</c:v>
                </c:pt>
                <c:pt idx="1">
                  <c:v>0.25</c:v>
                </c:pt>
                <c:pt idx="2">
                  <c:v>0.5</c:v>
                </c:pt>
                <c:pt idx="3">
                  <c:v>0.75000000000000311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Sheet1!$C$2:$C$26</c:f>
              <c:numCache>
                <c:formatCode>General</c:formatCode>
                <c:ptCount val="25"/>
                <c:pt idx="0">
                  <c:v>100</c:v>
                </c:pt>
                <c:pt idx="1">
                  <c:v>100</c:v>
                </c:pt>
                <c:pt idx="2">
                  <c:v>100</c:v>
                </c:pt>
                <c:pt idx="3">
                  <c:v>100</c:v>
                </c:pt>
                <c:pt idx="4">
                  <c:v>100</c:v>
                </c:pt>
                <c:pt idx="5">
                  <c:v>99.281000000000006</c:v>
                </c:pt>
                <c:pt idx="6">
                  <c:v>97.815000000000012</c:v>
                </c:pt>
                <c:pt idx="7">
                  <c:v>97.08</c:v>
                </c:pt>
                <c:pt idx="8">
                  <c:v>96.343999999999994</c:v>
                </c:pt>
                <c:pt idx="9">
                  <c:v>96.343999999999994</c:v>
                </c:pt>
                <c:pt idx="10">
                  <c:v>96.343999999999994</c:v>
                </c:pt>
                <c:pt idx="11">
                  <c:v>95.554999999999993</c:v>
                </c:pt>
                <c:pt idx="12">
                  <c:v>95.554999999999993</c:v>
                </c:pt>
                <c:pt idx="13">
                  <c:v>95.554999999999993</c:v>
                </c:pt>
                <c:pt idx="14">
                  <c:v>94.617999999999995</c:v>
                </c:pt>
                <c:pt idx="15">
                  <c:v>93.680999999999983</c:v>
                </c:pt>
                <c:pt idx="16">
                  <c:v>91.620999999999981</c:v>
                </c:pt>
                <c:pt idx="17">
                  <c:v>89.040999999999997</c:v>
                </c:pt>
                <c:pt idx="18">
                  <c:v>87.75</c:v>
                </c:pt>
                <c:pt idx="19">
                  <c:v>87.75</c:v>
                </c:pt>
                <c:pt idx="20">
                  <c:v>86.440000000000026</c:v>
                </c:pt>
                <c:pt idx="21">
                  <c:v>84.475999999999999</c:v>
                </c:pt>
                <c:pt idx="22">
                  <c:v>84.475999999999999</c:v>
                </c:pt>
                <c:pt idx="23">
                  <c:v>84.475999999999999</c:v>
                </c:pt>
                <c:pt idx="24">
                  <c:v>84.475999999999999</c:v>
                </c:pt>
              </c:numCache>
            </c:numRef>
          </c:yVal>
        </c:ser>
        <c:ser>
          <c:idx val="2"/>
          <c:order val="2"/>
          <c:tx>
            <c:strRef>
              <c:f>Sheet1!$D$1</c:f>
              <c:strCache>
                <c:ptCount val="1"/>
                <c:pt idx="0">
                  <c:v>TAC: Free from Rejection during 1 year (N = 648)</c:v>
                </c:pt>
              </c:strCache>
            </c:strRef>
          </c:tx>
          <c:spPr>
            <a:ln w="41275">
              <a:solidFill>
                <a:srgbClr val="FF00FF"/>
              </a:solidFill>
            </a:ln>
          </c:spPr>
          <c:marker>
            <c:symbol val="none"/>
          </c:marker>
          <c:xVal>
            <c:numRef>
              <c:f>Sheet1!$A$2:$A$26</c:f>
              <c:numCache>
                <c:formatCode>General</c:formatCode>
                <c:ptCount val="25"/>
                <c:pt idx="0">
                  <c:v>0</c:v>
                </c:pt>
                <c:pt idx="1">
                  <c:v>0.25</c:v>
                </c:pt>
                <c:pt idx="2">
                  <c:v>0.5</c:v>
                </c:pt>
                <c:pt idx="3">
                  <c:v>0.75000000000000311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Sheet1!$D$2:$D$26</c:f>
              <c:numCache>
                <c:formatCode>General</c:formatCode>
                <c:ptCount val="25"/>
                <c:pt idx="0">
                  <c:v>100</c:v>
                </c:pt>
                <c:pt idx="1">
                  <c:v>100</c:v>
                </c:pt>
                <c:pt idx="2">
                  <c:v>100</c:v>
                </c:pt>
                <c:pt idx="3">
                  <c:v>100</c:v>
                </c:pt>
                <c:pt idx="4">
                  <c:v>100</c:v>
                </c:pt>
                <c:pt idx="5">
                  <c:v>98.751999999999995</c:v>
                </c:pt>
                <c:pt idx="6">
                  <c:v>97.971999999999994</c:v>
                </c:pt>
                <c:pt idx="7">
                  <c:v>97.187999999999988</c:v>
                </c:pt>
                <c:pt idx="8">
                  <c:v>96.55</c:v>
                </c:pt>
                <c:pt idx="9">
                  <c:v>95.438000000000002</c:v>
                </c:pt>
                <c:pt idx="10">
                  <c:v>94.864999999999995</c:v>
                </c:pt>
                <c:pt idx="11">
                  <c:v>94.073999999999998</c:v>
                </c:pt>
                <c:pt idx="12">
                  <c:v>93.046999999999997</c:v>
                </c:pt>
                <c:pt idx="13">
                  <c:v>92.536000000000001</c:v>
                </c:pt>
                <c:pt idx="14">
                  <c:v>91.736000000000004</c:v>
                </c:pt>
                <c:pt idx="15">
                  <c:v>90.393000000000001</c:v>
                </c:pt>
                <c:pt idx="16">
                  <c:v>89.47</c:v>
                </c:pt>
                <c:pt idx="17">
                  <c:v>89.06</c:v>
                </c:pt>
                <c:pt idx="18">
                  <c:v>87.816999999999993</c:v>
                </c:pt>
                <c:pt idx="19">
                  <c:v>87.377999999999986</c:v>
                </c:pt>
                <c:pt idx="20">
                  <c:v>86.936000000000007</c:v>
                </c:pt>
                <c:pt idx="21">
                  <c:v>83.366</c:v>
                </c:pt>
                <c:pt idx="22">
                  <c:v>82.60799999999999</c:v>
                </c:pt>
                <c:pt idx="23">
                  <c:v>82.60799999999999</c:v>
                </c:pt>
                <c:pt idx="24">
                  <c:v>81.69</c:v>
                </c:pt>
              </c:numCache>
            </c:numRef>
          </c:yVal>
        </c:ser>
        <c:ser>
          <c:idx val="3"/>
          <c:order val="3"/>
          <c:tx>
            <c:strRef>
              <c:f>Sheet1!$E$1</c:f>
              <c:strCache>
                <c:ptCount val="1"/>
                <c:pt idx="0">
                  <c:v>TAC: Treated Rejection within 1st Year  (N = 262)</c:v>
                </c:pt>
              </c:strCache>
            </c:strRef>
          </c:tx>
          <c:spPr>
            <a:ln w="41275">
              <a:solidFill>
                <a:srgbClr val="00FF00"/>
              </a:solidFill>
            </a:ln>
          </c:spPr>
          <c:marker>
            <c:symbol val="none"/>
          </c:marker>
          <c:xVal>
            <c:numRef>
              <c:f>Sheet1!$A$2:$A$26</c:f>
              <c:numCache>
                <c:formatCode>General</c:formatCode>
                <c:ptCount val="25"/>
                <c:pt idx="0">
                  <c:v>0</c:v>
                </c:pt>
                <c:pt idx="1">
                  <c:v>0.25</c:v>
                </c:pt>
                <c:pt idx="2">
                  <c:v>0.5</c:v>
                </c:pt>
                <c:pt idx="3">
                  <c:v>0.75000000000000311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Sheet1!$E$2:$E$26</c:f>
              <c:numCache>
                <c:formatCode>General</c:formatCode>
                <c:ptCount val="25"/>
                <c:pt idx="0">
                  <c:v>100</c:v>
                </c:pt>
                <c:pt idx="1">
                  <c:v>100</c:v>
                </c:pt>
                <c:pt idx="2">
                  <c:v>100</c:v>
                </c:pt>
                <c:pt idx="3">
                  <c:v>100</c:v>
                </c:pt>
                <c:pt idx="4">
                  <c:v>100</c:v>
                </c:pt>
                <c:pt idx="5">
                  <c:v>97.700999999999993</c:v>
                </c:pt>
                <c:pt idx="6">
                  <c:v>96.551999999999992</c:v>
                </c:pt>
                <c:pt idx="7">
                  <c:v>93.10299999999998</c:v>
                </c:pt>
                <c:pt idx="8">
                  <c:v>92.311000000000007</c:v>
                </c:pt>
                <c:pt idx="9">
                  <c:v>90.953000000000003</c:v>
                </c:pt>
                <c:pt idx="10">
                  <c:v>90.01</c:v>
                </c:pt>
                <c:pt idx="11">
                  <c:v>90.01</c:v>
                </c:pt>
                <c:pt idx="12">
                  <c:v>87.980999999999995</c:v>
                </c:pt>
                <c:pt idx="13">
                  <c:v>87.348000000000013</c:v>
                </c:pt>
                <c:pt idx="14">
                  <c:v>84.792000000000002</c:v>
                </c:pt>
                <c:pt idx="15">
                  <c:v>82.835999999999999</c:v>
                </c:pt>
                <c:pt idx="16">
                  <c:v>81.361999999999995</c:v>
                </c:pt>
                <c:pt idx="17">
                  <c:v>81.361999999999995</c:v>
                </c:pt>
                <c:pt idx="18">
                  <c:v>81.361999999999995</c:v>
                </c:pt>
                <c:pt idx="19">
                  <c:v>81.361999999999995</c:v>
                </c:pt>
                <c:pt idx="20">
                  <c:v>78.007000000000005</c:v>
                </c:pt>
                <c:pt idx="21">
                  <c:v>76.447000000000443</c:v>
                </c:pt>
                <c:pt idx="22">
                  <c:v>76.447000000000443</c:v>
                </c:pt>
                <c:pt idx="23">
                  <c:v>76.447000000000443</c:v>
                </c:pt>
                <c:pt idx="24">
                  <c:v>72.805999999999983</c:v>
                </c:pt>
              </c:numCache>
            </c:numRef>
          </c:yVal>
        </c:ser>
        <c:axId val="218556672"/>
        <c:axId val="218636672"/>
      </c:scatterChart>
      <c:valAx>
        <c:axId val="218556672"/>
        <c:scaling>
          <c:orientation val="minMax"/>
          <c:max val="6"/>
          <c:min val="0"/>
        </c:scaling>
        <c:axPos val="b"/>
        <c:title>
          <c:tx>
            <c:rich>
              <a:bodyPr/>
              <a:lstStyle/>
              <a:p>
                <a:pPr>
                  <a:defRPr sz="1700"/>
                </a:pPr>
                <a:r>
                  <a:rPr lang="en-US" sz="1700" dirty="0" smtClean="0"/>
                  <a:t>Years</a:t>
                </a:r>
                <a:endParaRPr lang="en-US" sz="1700" dirty="0"/>
              </a:p>
            </c:rich>
          </c:tx>
          <c:layout>
            <c:manualLayout>
              <c:xMode val="edge"/>
              <c:yMode val="edge"/>
              <c:x val="0.45187547906069275"/>
              <c:y val="0.92991066906110431"/>
            </c:manualLayout>
          </c:layout>
        </c:title>
        <c:numFmt formatCode="#,##0" sourceLinked="0"/>
        <c:tickLblPos val="nextTo"/>
        <c:txPr>
          <a:bodyPr rot="0"/>
          <a:lstStyle/>
          <a:p>
            <a:pPr>
              <a:defRPr sz="1500" b="1"/>
            </a:pPr>
            <a:endParaRPr lang="en-US"/>
          </a:p>
        </c:txPr>
        <c:crossAx val="218636672"/>
        <c:crosses val="autoZero"/>
        <c:crossBetween val="midCat"/>
        <c:majorUnit val="1"/>
      </c:valAx>
      <c:valAx>
        <c:axId val="21863667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8556672"/>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59694870378044851"/>
          <c:w val="0.56530973451328004"/>
          <c:h val="0.2451565593774462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27229229089725"/>
          <c:y val="3.7226668387763256E-2"/>
          <c:w val="0.86910668246115264"/>
          <c:h val="0.78328363667656364"/>
        </c:manualLayout>
      </c:layout>
      <c:barChart>
        <c:barDir val="col"/>
        <c:grouping val="stacked"/>
        <c:ser>
          <c:idx val="0"/>
          <c:order val="0"/>
          <c:tx>
            <c:strRef>
              <c:f>Sheet1!$B$1</c:f>
              <c:strCache>
                <c:ptCount val="1"/>
                <c:pt idx="0">
                  <c:v>&lt;1 Year</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Sheet1!$B$2:$B$30</c:f>
              <c:numCache>
                <c:formatCode>General</c:formatCode>
                <c:ptCount val="29"/>
                <c:pt idx="0">
                  <c:v>0</c:v>
                </c:pt>
                <c:pt idx="1">
                  <c:v>1</c:v>
                </c:pt>
                <c:pt idx="2">
                  <c:v>4</c:v>
                </c:pt>
                <c:pt idx="3">
                  <c:v>2</c:v>
                </c:pt>
                <c:pt idx="4">
                  <c:v>18</c:v>
                </c:pt>
                <c:pt idx="5">
                  <c:v>28</c:v>
                </c:pt>
                <c:pt idx="6">
                  <c:v>46</c:v>
                </c:pt>
                <c:pt idx="7">
                  <c:v>91</c:v>
                </c:pt>
                <c:pt idx="8">
                  <c:v>112</c:v>
                </c:pt>
                <c:pt idx="9">
                  <c:v>151</c:v>
                </c:pt>
                <c:pt idx="10">
                  <c:v>107</c:v>
                </c:pt>
                <c:pt idx="11">
                  <c:v>132</c:v>
                </c:pt>
                <c:pt idx="12">
                  <c:v>111</c:v>
                </c:pt>
                <c:pt idx="13">
                  <c:v>106</c:v>
                </c:pt>
                <c:pt idx="14">
                  <c:v>99</c:v>
                </c:pt>
                <c:pt idx="15">
                  <c:v>111</c:v>
                </c:pt>
                <c:pt idx="16">
                  <c:v>98</c:v>
                </c:pt>
                <c:pt idx="17">
                  <c:v>83</c:v>
                </c:pt>
                <c:pt idx="18">
                  <c:v>91</c:v>
                </c:pt>
                <c:pt idx="19">
                  <c:v>86</c:v>
                </c:pt>
                <c:pt idx="20">
                  <c:v>89</c:v>
                </c:pt>
                <c:pt idx="21">
                  <c:v>103</c:v>
                </c:pt>
                <c:pt idx="22">
                  <c:v>91</c:v>
                </c:pt>
                <c:pt idx="23">
                  <c:v>117</c:v>
                </c:pt>
                <c:pt idx="24">
                  <c:v>118</c:v>
                </c:pt>
                <c:pt idx="25">
                  <c:v>101</c:v>
                </c:pt>
                <c:pt idx="26">
                  <c:v>118</c:v>
                </c:pt>
                <c:pt idx="27">
                  <c:v>152</c:v>
                </c:pt>
                <c:pt idx="28">
                  <c:v>135</c:v>
                </c:pt>
              </c:numCache>
            </c:numRef>
          </c:val>
        </c:ser>
        <c:ser>
          <c:idx val="1"/>
          <c:order val="1"/>
          <c:tx>
            <c:strRef>
              <c:f>Sheet1!$C$1</c:f>
              <c:strCache>
                <c:ptCount val="1"/>
                <c:pt idx="0">
                  <c:v>1-10 Years</c:v>
                </c:pt>
              </c:strCache>
            </c:strRef>
          </c:tx>
          <c:spPr>
            <a:gradFill>
              <a:gsLst>
                <a:gs pos="0">
                  <a:srgbClr val="CCCC00"/>
                </a:gs>
                <a:gs pos="50000">
                  <a:srgbClr val="FFFF00"/>
                </a:gs>
                <a:gs pos="100000">
                  <a:srgbClr val="CCCC00"/>
                </a:gs>
              </a:gsLst>
              <a:lin ang="10800000" scaled="1"/>
            </a:gradFill>
            <a:ln>
              <a:solidFill>
                <a:srgbClr val="000000"/>
              </a:solidFill>
            </a:ln>
          </c:spP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Sheet1!$C$2:$C$30</c:f>
              <c:numCache>
                <c:formatCode>General</c:formatCode>
                <c:ptCount val="29"/>
                <c:pt idx="0">
                  <c:v>3</c:v>
                </c:pt>
                <c:pt idx="1">
                  <c:v>1</c:v>
                </c:pt>
                <c:pt idx="2">
                  <c:v>8</c:v>
                </c:pt>
                <c:pt idx="3">
                  <c:v>21</c:v>
                </c:pt>
                <c:pt idx="4">
                  <c:v>32</c:v>
                </c:pt>
                <c:pt idx="5">
                  <c:v>61</c:v>
                </c:pt>
                <c:pt idx="6">
                  <c:v>77</c:v>
                </c:pt>
                <c:pt idx="7">
                  <c:v>93</c:v>
                </c:pt>
                <c:pt idx="8">
                  <c:v>122</c:v>
                </c:pt>
                <c:pt idx="9">
                  <c:v>126</c:v>
                </c:pt>
                <c:pt idx="10">
                  <c:v>154</c:v>
                </c:pt>
                <c:pt idx="11">
                  <c:v>154</c:v>
                </c:pt>
                <c:pt idx="12">
                  <c:v>159</c:v>
                </c:pt>
                <c:pt idx="13">
                  <c:v>170</c:v>
                </c:pt>
                <c:pt idx="14">
                  <c:v>144</c:v>
                </c:pt>
                <c:pt idx="15">
                  <c:v>164</c:v>
                </c:pt>
                <c:pt idx="16">
                  <c:v>156</c:v>
                </c:pt>
                <c:pt idx="17">
                  <c:v>149</c:v>
                </c:pt>
                <c:pt idx="18">
                  <c:v>145</c:v>
                </c:pt>
                <c:pt idx="19">
                  <c:v>153</c:v>
                </c:pt>
                <c:pt idx="20">
                  <c:v>167</c:v>
                </c:pt>
                <c:pt idx="21">
                  <c:v>157</c:v>
                </c:pt>
                <c:pt idx="22">
                  <c:v>158</c:v>
                </c:pt>
                <c:pt idx="23">
                  <c:v>162</c:v>
                </c:pt>
                <c:pt idx="24">
                  <c:v>170</c:v>
                </c:pt>
                <c:pt idx="25">
                  <c:v>188</c:v>
                </c:pt>
                <c:pt idx="26">
                  <c:v>214</c:v>
                </c:pt>
                <c:pt idx="27">
                  <c:v>202</c:v>
                </c:pt>
                <c:pt idx="28">
                  <c:v>195</c:v>
                </c:pt>
              </c:numCache>
            </c:numRef>
          </c:val>
        </c:ser>
        <c:ser>
          <c:idx val="2"/>
          <c:order val="2"/>
          <c:tx>
            <c:strRef>
              <c:f>Sheet1!$D$1</c:f>
              <c:strCache>
                <c:ptCount val="1"/>
                <c:pt idx="0">
                  <c:v>11-17 Years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Sheet1!$D$2:$D$30</c:f>
              <c:numCache>
                <c:formatCode>General</c:formatCode>
                <c:ptCount val="29"/>
                <c:pt idx="0">
                  <c:v>10</c:v>
                </c:pt>
                <c:pt idx="1">
                  <c:v>9</c:v>
                </c:pt>
                <c:pt idx="2">
                  <c:v>34</c:v>
                </c:pt>
                <c:pt idx="3">
                  <c:v>57</c:v>
                </c:pt>
                <c:pt idx="4">
                  <c:v>79</c:v>
                </c:pt>
                <c:pt idx="5">
                  <c:v>76</c:v>
                </c:pt>
                <c:pt idx="6">
                  <c:v>101</c:v>
                </c:pt>
                <c:pt idx="7">
                  <c:v>102</c:v>
                </c:pt>
                <c:pt idx="8">
                  <c:v>129</c:v>
                </c:pt>
                <c:pt idx="9">
                  <c:v>143</c:v>
                </c:pt>
                <c:pt idx="10">
                  <c:v>143</c:v>
                </c:pt>
                <c:pt idx="11">
                  <c:v>148</c:v>
                </c:pt>
                <c:pt idx="12">
                  <c:v>133</c:v>
                </c:pt>
                <c:pt idx="13">
                  <c:v>152</c:v>
                </c:pt>
                <c:pt idx="14">
                  <c:v>162</c:v>
                </c:pt>
                <c:pt idx="15">
                  <c:v>142</c:v>
                </c:pt>
                <c:pt idx="16">
                  <c:v>137</c:v>
                </c:pt>
                <c:pt idx="17">
                  <c:v>155</c:v>
                </c:pt>
                <c:pt idx="18">
                  <c:v>167</c:v>
                </c:pt>
                <c:pt idx="19">
                  <c:v>178</c:v>
                </c:pt>
                <c:pt idx="20">
                  <c:v>170</c:v>
                </c:pt>
                <c:pt idx="21">
                  <c:v>177</c:v>
                </c:pt>
                <c:pt idx="22">
                  <c:v>173</c:v>
                </c:pt>
                <c:pt idx="23">
                  <c:v>195</c:v>
                </c:pt>
                <c:pt idx="24">
                  <c:v>176</c:v>
                </c:pt>
                <c:pt idx="25">
                  <c:v>189</c:v>
                </c:pt>
                <c:pt idx="26">
                  <c:v>186</c:v>
                </c:pt>
                <c:pt idx="27">
                  <c:v>189</c:v>
                </c:pt>
                <c:pt idx="28">
                  <c:v>202</c:v>
                </c:pt>
              </c:numCache>
            </c:numRef>
          </c:val>
        </c:ser>
        <c:gapWidth val="25"/>
        <c:overlap val="100"/>
        <c:axId val="161146752"/>
        <c:axId val="161148288"/>
      </c:barChart>
      <c:catAx>
        <c:axId val="161146752"/>
        <c:scaling>
          <c:orientation val="minMax"/>
        </c:scaling>
        <c:axPos val="b"/>
        <c:numFmt formatCode="General" sourceLinked="1"/>
        <c:tickLblPos val="nextTo"/>
        <c:txPr>
          <a:bodyPr rot="-2700000"/>
          <a:lstStyle/>
          <a:p>
            <a:pPr>
              <a:defRPr sz="1500" b="1"/>
            </a:pPr>
            <a:endParaRPr lang="en-US"/>
          </a:p>
        </c:txPr>
        <c:crossAx val="161148288"/>
        <c:crosses val="autoZero"/>
        <c:auto val="1"/>
        <c:lblAlgn val="ctr"/>
        <c:lblOffset val="100"/>
        <c:tickLblSkip val="1"/>
      </c:catAx>
      <c:valAx>
        <c:axId val="161148288"/>
        <c:scaling>
          <c:orientation val="minMax"/>
        </c:scaling>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title>
        <c:numFmt formatCode="#,##0" sourceLinked="0"/>
        <c:tickLblPos val="nextTo"/>
        <c:txPr>
          <a:bodyPr/>
          <a:lstStyle/>
          <a:p>
            <a:pPr>
              <a:defRPr sz="1500" b="1"/>
            </a:pPr>
            <a:endParaRPr lang="en-US"/>
          </a:p>
        </c:txPr>
        <c:crossAx val="161146752"/>
        <c:crosses val="autoZero"/>
        <c:crossBetween val="between"/>
        <c:majorUnit val="50"/>
      </c:valAx>
      <c:spPr>
        <a:solidFill>
          <a:schemeClr val="bg2"/>
        </a:solidFill>
        <a:ln>
          <a:solidFill>
            <a:schemeClr val="tx1"/>
          </a:solidFill>
        </a:ln>
      </c:spPr>
    </c:plotArea>
    <c:legend>
      <c:legendPos val="l"/>
      <c:layout>
        <c:manualLayout>
          <c:xMode val="edge"/>
          <c:yMode val="edge"/>
          <c:x val="0.15044247787611051"/>
          <c:y val="9.8733918506088744E-2"/>
          <c:w val="0.15122999558683869"/>
          <c:h val="0.18518265134890927"/>
        </c:manualLayout>
      </c:layout>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6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4.9719541105749124E-2"/>
          <c:w val="0.87737962511323264"/>
          <c:h val="0.79304968457890146"/>
        </c:manualLayout>
      </c:layout>
      <c:scatterChart>
        <c:scatterStyle val="smoothMarker"/>
        <c:ser>
          <c:idx val="0"/>
          <c:order val="0"/>
          <c:tx>
            <c:strRef>
              <c:f>Sheet1!$B$1</c:f>
              <c:strCache>
                <c:ptCount val="1"/>
                <c:pt idx="0">
                  <c:v>CyA: Free from Rejection during 1 year (N = 172)</c:v>
                </c:pt>
              </c:strCache>
            </c:strRef>
          </c:tx>
          <c:spPr>
            <a:ln w="41275">
              <a:solidFill>
                <a:srgbClr val="66FFFF"/>
              </a:solidFill>
            </a:ln>
          </c:spPr>
          <c:marker>
            <c:symbol val="none"/>
          </c:marker>
          <c:xVal>
            <c:numRef>
              <c:f>Sheet1!$A$2:$A$22</c:f>
              <c:numCache>
                <c:formatCode>General</c:formatCode>
                <c:ptCount val="21"/>
                <c:pt idx="0">
                  <c:v>0</c:v>
                </c:pt>
                <c:pt idx="1">
                  <c:v>0.25</c:v>
                </c:pt>
                <c:pt idx="2">
                  <c:v>0.5</c:v>
                </c:pt>
                <c:pt idx="3">
                  <c:v>0.75000000000000311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Sheet1!$B$2:$B$22</c:f>
              <c:numCache>
                <c:formatCode>General</c:formatCode>
                <c:ptCount val="21"/>
                <c:pt idx="0">
                  <c:v>100</c:v>
                </c:pt>
                <c:pt idx="1">
                  <c:v>100</c:v>
                </c:pt>
                <c:pt idx="2">
                  <c:v>100</c:v>
                </c:pt>
                <c:pt idx="3">
                  <c:v>100</c:v>
                </c:pt>
                <c:pt idx="4">
                  <c:v>100</c:v>
                </c:pt>
                <c:pt idx="5">
                  <c:v>99.418999999999997</c:v>
                </c:pt>
                <c:pt idx="6">
                  <c:v>98.837000000000003</c:v>
                </c:pt>
                <c:pt idx="7">
                  <c:v>98.837000000000003</c:v>
                </c:pt>
                <c:pt idx="8">
                  <c:v>98.242000000000004</c:v>
                </c:pt>
                <c:pt idx="9">
                  <c:v>97.595000000000013</c:v>
                </c:pt>
                <c:pt idx="10">
                  <c:v>97.595000000000013</c:v>
                </c:pt>
                <c:pt idx="11">
                  <c:v>96.940000000000026</c:v>
                </c:pt>
                <c:pt idx="12">
                  <c:v>95.599000000000004</c:v>
                </c:pt>
                <c:pt idx="13">
                  <c:v>92.813999999999993</c:v>
                </c:pt>
                <c:pt idx="14">
                  <c:v>92.813999999999993</c:v>
                </c:pt>
                <c:pt idx="15">
                  <c:v>92.813999999999993</c:v>
                </c:pt>
                <c:pt idx="16">
                  <c:v>89.783000000000001</c:v>
                </c:pt>
                <c:pt idx="17">
                  <c:v>89.783000000000001</c:v>
                </c:pt>
                <c:pt idx="18">
                  <c:v>88.536000000000001</c:v>
                </c:pt>
                <c:pt idx="19">
                  <c:v>88.536000000000001</c:v>
                </c:pt>
                <c:pt idx="20">
                  <c:v>87.215000000000003</c:v>
                </c:pt>
              </c:numCache>
            </c:numRef>
          </c:yVal>
        </c:ser>
        <c:ser>
          <c:idx val="1"/>
          <c:order val="1"/>
          <c:tx>
            <c:strRef>
              <c:f>Sheet1!$C$1</c:f>
              <c:strCache>
                <c:ptCount val="1"/>
                <c:pt idx="0">
                  <c:v>CyA: Treated Rejection within 1st Year  (N = 91)</c:v>
                </c:pt>
              </c:strCache>
            </c:strRef>
          </c:tx>
          <c:spPr>
            <a:ln w="41275">
              <a:solidFill>
                <a:srgbClr val="FFFF00"/>
              </a:solidFill>
              <a:prstDash val="solid"/>
            </a:ln>
          </c:spPr>
          <c:marker>
            <c:symbol val="none"/>
          </c:marker>
          <c:xVal>
            <c:numRef>
              <c:f>Sheet1!$A$2:$A$22</c:f>
              <c:numCache>
                <c:formatCode>General</c:formatCode>
                <c:ptCount val="21"/>
                <c:pt idx="0">
                  <c:v>0</c:v>
                </c:pt>
                <c:pt idx="1">
                  <c:v>0.25</c:v>
                </c:pt>
                <c:pt idx="2">
                  <c:v>0.5</c:v>
                </c:pt>
                <c:pt idx="3">
                  <c:v>0.75000000000000311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Sheet1!$C$2:$C$22</c:f>
              <c:numCache>
                <c:formatCode>General</c:formatCode>
                <c:ptCount val="21"/>
                <c:pt idx="0">
                  <c:v>100</c:v>
                </c:pt>
                <c:pt idx="1">
                  <c:v>100</c:v>
                </c:pt>
                <c:pt idx="2">
                  <c:v>100</c:v>
                </c:pt>
                <c:pt idx="3">
                  <c:v>100</c:v>
                </c:pt>
                <c:pt idx="4">
                  <c:v>100</c:v>
                </c:pt>
                <c:pt idx="5">
                  <c:v>98.900999999999996</c:v>
                </c:pt>
                <c:pt idx="6">
                  <c:v>96.665999999999983</c:v>
                </c:pt>
                <c:pt idx="7">
                  <c:v>96.665999999999983</c:v>
                </c:pt>
                <c:pt idx="8">
                  <c:v>95.542000000000002</c:v>
                </c:pt>
                <c:pt idx="9">
                  <c:v>95.542000000000002</c:v>
                </c:pt>
                <c:pt idx="10">
                  <c:v>95.542000000000002</c:v>
                </c:pt>
                <c:pt idx="11">
                  <c:v>94.361999999999995</c:v>
                </c:pt>
                <c:pt idx="12">
                  <c:v>94.361999999999995</c:v>
                </c:pt>
                <c:pt idx="13">
                  <c:v>94.361999999999995</c:v>
                </c:pt>
                <c:pt idx="14">
                  <c:v>92.953999999999994</c:v>
                </c:pt>
                <c:pt idx="15">
                  <c:v>92.953999999999994</c:v>
                </c:pt>
                <c:pt idx="16">
                  <c:v>91.455000000000013</c:v>
                </c:pt>
                <c:pt idx="17">
                  <c:v>89.624999999999986</c:v>
                </c:pt>
                <c:pt idx="18">
                  <c:v>87.796000000000006</c:v>
                </c:pt>
                <c:pt idx="19">
                  <c:v>87.796000000000006</c:v>
                </c:pt>
                <c:pt idx="20">
                  <c:v>87.796000000000006</c:v>
                </c:pt>
              </c:numCache>
            </c:numRef>
          </c:yVal>
        </c:ser>
        <c:ser>
          <c:idx val="2"/>
          <c:order val="2"/>
          <c:tx>
            <c:strRef>
              <c:f>Sheet1!$D$1</c:f>
              <c:strCache>
                <c:ptCount val="1"/>
                <c:pt idx="0">
                  <c:v>TAC: Free from Rejection during 1 year (N = 426)</c:v>
                </c:pt>
              </c:strCache>
            </c:strRef>
          </c:tx>
          <c:spPr>
            <a:ln w="41275">
              <a:solidFill>
                <a:srgbClr val="FF00FF"/>
              </a:solidFill>
            </a:ln>
          </c:spPr>
          <c:marker>
            <c:symbol val="none"/>
          </c:marker>
          <c:xVal>
            <c:numRef>
              <c:f>Sheet1!$A$2:$A$22</c:f>
              <c:numCache>
                <c:formatCode>General</c:formatCode>
                <c:ptCount val="21"/>
                <c:pt idx="0">
                  <c:v>0</c:v>
                </c:pt>
                <c:pt idx="1">
                  <c:v>0.25</c:v>
                </c:pt>
                <c:pt idx="2">
                  <c:v>0.5</c:v>
                </c:pt>
                <c:pt idx="3">
                  <c:v>0.75000000000000311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Sheet1!$D$2:$D$22</c:f>
              <c:numCache>
                <c:formatCode>General</c:formatCode>
                <c:ptCount val="21"/>
                <c:pt idx="0">
                  <c:v>100</c:v>
                </c:pt>
                <c:pt idx="1">
                  <c:v>100</c:v>
                </c:pt>
                <c:pt idx="2">
                  <c:v>100</c:v>
                </c:pt>
                <c:pt idx="3">
                  <c:v>100</c:v>
                </c:pt>
                <c:pt idx="4">
                  <c:v>100</c:v>
                </c:pt>
                <c:pt idx="5">
                  <c:v>98.574999999999989</c:v>
                </c:pt>
                <c:pt idx="6">
                  <c:v>98.337000000000003</c:v>
                </c:pt>
                <c:pt idx="7">
                  <c:v>97.381</c:v>
                </c:pt>
                <c:pt idx="8">
                  <c:v>97.137999999999991</c:v>
                </c:pt>
                <c:pt idx="9">
                  <c:v>95.992999999999995</c:v>
                </c:pt>
                <c:pt idx="10">
                  <c:v>95.694000000000003</c:v>
                </c:pt>
                <c:pt idx="11">
                  <c:v>94.468999999999994</c:v>
                </c:pt>
                <c:pt idx="12">
                  <c:v>94.144000000000005</c:v>
                </c:pt>
                <c:pt idx="13">
                  <c:v>93.337999999999994</c:v>
                </c:pt>
                <c:pt idx="14">
                  <c:v>92.070999999999998</c:v>
                </c:pt>
                <c:pt idx="15">
                  <c:v>90.369</c:v>
                </c:pt>
                <c:pt idx="16">
                  <c:v>89.864999999999995</c:v>
                </c:pt>
                <c:pt idx="17">
                  <c:v>89.864999999999995</c:v>
                </c:pt>
                <c:pt idx="18">
                  <c:v>89.198999999999998</c:v>
                </c:pt>
                <c:pt idx="19">
                  <c:v>88.513000000000005</c:v>
                </c:pt>
                <c:pt idx="20">
                  <c:v>87.826999999999998</c:v>
                </c:pt>
              </c:numCache>
            </c:numRef>
          </c:yVal>
        </c:ser>
        <c:ser>
          <c:idx val="3"/>
          <c:order val="3"/>
          <c:tx>
            <c:strRef>
              <c:f>Sheet1!$E$1</c:f>
              <c:strCache>
                <c:ptCount val="1"/>
                <c:pt idx="0">
                  <c:v>TAC: Treated Rejection within 1st Year  (N = 146)</c:v>
                </c:pt>
              </c:strCache>
            </c:strRef>
          </c:tx>
          <c:spPr>
            <a:ln w="41275">
              <a:solidFill>
                <a:srgbClr val="00FF00"/>
              </a:solidFill>
            </a:ln>
          </c:spPr>
          <c:marker>
            <c:symbol val="none"/>
          </c:marker>
          <c:xVal>
            <c:numRef>
              <c:f>Sheet1!$A$2:$A$22</c:f>
              <c:numCache>
                <c:formatCode>General</c:formatCode>
                <c:ptCount val="21"/>
                <c:pt idx="0">
                  <c:v>0</c:v>
                </c:pt>
                <c:pt idx="1">
                  <c:v>0.25</c:v>
                </c:pt>
                <c:pt idx="2">
                  <c:v>0.5</c:v>
                </c:pt>
                <c:pt idx="3">
                  <c:v>0.75000000000000311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numCache>
            </c:numRef>
          </c:xVal>
          <c:yVal>
            <c:numRef>
              <c:f>Sheet1!$E$2:$E$22</c:f>
              <c:numCache>
                <c:formatCode>General</c:formatCode>
                <c:ptCount val="21"/>
                <c:pt idx="0">
                  <c:v>100</c:v>
                </c:pt>
                <c:pt idx="1">
                  <c:v>100</c:v>
                </c:pt>
                <c:pt idx="2">
                  <c:v>100</c:v>
                </c:pt>
                <c:pt idx="3">
                  <c:v>100</c:v>
                </c:pt>
                <c:pt idx="4">
                  <c:v>100</c:v>
                </c:pt>
                <c:pt idx="5">
                  <c:v>97.930999999999997</c:v>
                </c:pt>
                <c:pt idx="6">
                  <c:v>96.551999999999992</c:v>
                </c:pt>
                <c:pt idx="7">
                  <c:v>93.793000000000006</c:v>
                </c:pt>
                <c:pt idx="8">
                  <c:v>93.793000000000006</c:v>
                </c:pt>
                <c:pt idx="9">
                  <c:v>91.332999999999998</c:v>
                </c:pt>
                <c:pt idx="10">
                  <c:v>91.332999999999998</c:v>
                </c:pt>
                <c:pt idx="11">
                  <c:v>91.332999999999998</c:v>
                </c:pt>
                <c:pt idx="12">
                  <c:v>89.410000000000025</c:v>
                </c:pt>
                <c:pt idx="13">
                  <c:v>88.248999999999995</c:v>
                </c:pt>
                <c:pt idx="14">
                  <c:v>84.733999999999995</c:v>
                </c:pt>
                <c:pt idx="15">
                  <c:v>83.540999999999997</c:v>
                </c:pt>
                <c:pt idx="16">
                  <c:v>82.254999999999995</c:v>
                </c:pt>
                <c:pt idx="17">
                  <c:v>82.254999999999995</c:v>
                </c:pt>
                <c:pt idx="18">
                  <c:v>82.254999999999995</c:v>
                </c:pt>
                <c:pt idx="19">
                  <c:v>82.254999999999995</c:v>
                </c:pt>
                <c:pt idx="20">
                  <c:v>80.427000000000007</c:v>
                </c:pt>
              </c:numCache>
            </c:numRef>
          </c:yVal>
        </c:ser>
        <c:axId val="218778240"/>
        <c:axId val="218809088"/>
      </c:scatterChart>
      <c:valAx>
        <c:axId val="218778240"/>
        <c:scaling>
          <c:orientation val="minMax"/>
          <c:max val="5"/>
          <c:min val="0"/>
        </c:scaling>
        <c:axPos val="b"/>
        <c:title>
          <c:tx>
            <c:rich>
              <a:bodyPr/>
              <a:lstStyle/>
              <a:p>
                <a:pPr>
                  <a:defRPr sz="1700"/>
                </a:pPr>
                <a:r>
                  <a:rPr lang="en-US" sz="1700" dirty="0" smtClean="0"/>
                  <a:t>Years</a:t>
                </a:r>
                <a:endParaRPr lang="en-US" sz="1700" dirty="0"/>
              </a:p>
            </c:rich>
          </c:tx>
          <c:layout>
            <c:manualLayout>
              <c:xMode val="edge"/>
              <c:yMode val="edge"/>
              <c:x val="0.45187547906069275"/>
              <c:y val="0.92991066906110431"/>
            </c:manualLayout>
          </c:layout>
        </c:title>
        <c:numFmt formatCode="#,##0" sourceLinked="0"/>
        <c:tickLblPos val="nextTo"/>
        <c:txPr>
          <a:bodyPr rot="0"/>
          <a:lstStyle/>
          <a:p>
            <a:pPr>
              <a:defRPr sz="1500" b="1"/>
            </a:pPr>
            <a:endParaRPr lang="en-US"/>
          </a:p>
        </c:txPr>
        <c:crossAx val="218809088"/>
        <c:crosses val="autoZero"/>
        <c:crossBetween val="midCat"/>
        <c:majorUnit val="1"/>
      </c:valAx>
      <c:valAx>
        <c:axId val="21880908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8778240"/>
        <c:crosses val="autoZero"/>
        <c:crossBetween val="midCat"/>
        <c:majorUnit val="10"/>
      </c:valAx>
      <c:spPr>
        <a:solidFill>
          <a:schemeClr val="bg2"/>
        </a:solidFill>
        <a:ln>
          <a:solidFill>
            <a:schemeClr val="tx1"/>
          </a:solidFill>
        </a:ln>
      </c:spPr>
    </c:plotArea>
    <c:legend>
      <c:legendPos val="r"/>
      <c:layout>
        <c:manualLayout>
          <c:xMode val="edge"/>
          <c:yMode val="edge"/>
          <c:x val="0.11487457320047387"/>
          <c:y val="0.57940484413132554"/>
          <c:w val="0.56530973451328026"/>
          <c:h val="0.2451565593774462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6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4.9719541105749124E-2"/>
          <c:w val="0.87737962511323264"/>
          <c:h val="0.77550582492977871"/>
        </c:manualLayout>
      </c:layout>
      <c:scatterChart>
        <c:scatterStyle val="smoothMarker"/>
        <c:ser>
          <c:idx val="0"/>
          <c:order val="0"/>
          <c:tx>
            <c:strRef>
              <c:f>Sheet1!$B$1</c:f>
              <c:strCache>
                <c:ptCount val="1"/>
                <c:pt idx="0">
                  <c:v>CyA: Free from Rejection during 1st Year (N = 66)</c:v>
                </c:pt>
              </c:strCache>
            </c:strRef>
          </c:tx>
          <c:spPr>
            <a:ln w="41275">
              <a:solidFill>
                <a:srgbClr val="66FFFF"/>
              </a:solidFill>
            </a:ln>
          </c:spPr>
          <c:marker>
            <c:symbol val="none"/>
          </c:marker>
          <c:xVal>
            <c:numRef>
              <c:f>Sheet1!$A$2:$A$22</c:f>
              <c:numCache>
                <c:formatCode>General</c:formatCode>
                <c:ptCount val="21"/>
                <c:pt idx="0">
                  <c:v>0</c:v>
                </c:pt>
                <c:pt idx="1">
                  <c:v>0.25</c:v>
                </c:pt>
                <c:pt idx="2">
                  <c:v>0.5</c:v>
                </c:pt>
                <c:pt idx="3">
                  <c:v>0.75000000000000289</c:v>
                </c:pt>
                <c:pt idx="4">
                  <c:v>1</c:v>
                </c:pt>
                <c:pt idx="5">
                  <c:v>1.25</c:v>
                </c:pt>
                <c:pt idx="6">
                  <c:v>1.5</c:v>
                </c:pt>
                <c:pt idx="7">
                  <c:v>1.75</c:v>
                </c:pt>
                <c:pt idx="8">
                  <c:v>2</c:v>
                </c:pt>
                <c:pt idx="9">
                  <c:v>2.25</c:v>
                </c:pt>
                <c:pt idx="10">
                  <c:v>2.5</c:v>
                </c:pt>
                <c:pt idx="11">
                  <c:v>2.75</c:v>
                </c:pt>
                <c:pt idx="12">
                  <c:v>3</c:v>
                </c:pt>
                <c:pt idx="13">
                  <c:v>3.25</c:v>
                </c:pt>
                <c:pt idx="14">
                  <c:v>3.5</c:v>
                </c:pt>
                <c:pt idx="15">
                  <c:v>3.75</c:v>
                </c:pt>
                <c:pt idx="16">
                  <c:v>4</c:v>
                </c:pt>
              </c:numCache>
            </c:numRef>
          </c:xVal>
          <c:yVal>
            <c:numRef>
              <c:f>Sheet1!$B$2:$B$22</c:f>
              <c:numCache>
                <c:formatCode>General</c:formatCode>
                <c:ptCount val="21"/>
                <c:pt idx="0">
                  <c:v>100</c:v>
                </c:pt>
                <c:pt idx="1">
                  <c:v>100</c:v>
                </c:pt>
                <c:pt idx="2">
                  <c:v>100</c:v>
                </c:pt>
                <c:pt idx="3">
                  <c:v>100</c:v>
                </c:pt>
                <c:pt idx="4">
                  <c:v>100</c:v>
                </c:pt>
                <c:pt idx="5">
                  <c:v>100</c:v>
                </c:pt>
                <c:pt idx="6">
                  <c:v>98.438000000000002</c:v>
                </c:pt>
                <c:pt idx="7">
                  <c:v>98.438000000000002</c:v>
                </c:pt>
                <c:pt idx="8">
                  <c:v>98.438000000000002</c:v>
                </c:pt>
                <c:pt idx="9">
                  <c:v>96.769000000000005</c:v>
                </c:pt>
                <c:pt idx="10">
                  <c:v>93.432000000000002</c:v>
                </c:pt>
                <c:pt idx="11">
                  <c:v>93.432000000000002</c:v>
                </c:pt>
                <c:pt idx="12">
                  <c:v>93.432000000000002</c:v>
                </c:pt>
                <c:pt idx="13">
                  <c:v>91.208000000000013</c:v>
                </c:pt>
                <c:pt idx="14">
                  <c:v>91.208000000000013</c:v>
                </c:pt>
                <c:pt idx="15">
                  <c:v>91.208000000000013</c:v>
                </c:pt>
                <c:pt idx="16">
                  <c:v>91.208000000000013</c:v>
                </c:pt>
              </c:numCache>
            </c:numRef>
          </c:yVal>
        </c:ser>
        <c:ser>
          <c:idx val="1"/>
          <c:order val="1"/>
          <c:tx>
            <c:strRef>
              <c:f>Sheet1!$C$1</c:f>
              <c:strCache>
                <c:ptCount val="1"/>
                <c:pt idx="0">
                  <c:v>CyA: Treated Rejection within 1st Year  (N =48)</c:v>
                </c:pt>
              </c:strCache>
            </c:strRef>
          </c:tx>
          <c:spPr>
            <a:ln w="41275">
              <a:solidFill>
                <a:srgbClr val="FFFF00"/>
              </a:solidFill>
              <a:prstDash val="solid"/>
            </a:ln>
          </c:spPr>
          <c:marker>
            <c:symbol val="none"/>
          </c:marker>
          <c:xVal>
            <c:numRef>
              <c:f>Sheet1!$A$2:$A$22</c:f>
              <c:numCache>
                <c:formatCode>General</c:formatCode>
                <c:ptCount val="21"/>
                <c:pt idx="0">
                  <c:v>0</c:v>
                </c:pt>
                <c:pt idx="1">
                  <c:v>0.25</c:v>
                </c:pt>
                <c:pt idx="2">
                  <c:v>0.5</c:v>
                </c:pt>
                <c:pt idx="3">
                  <c:v>0.75000000000000289</c:v>
                </c:pt>
                <c:pt idx="4">
                  <c:v>1</c:v>
                </c:pt>
                <c:pt idx="5">
                  <c:v>1.25</c:v>
                </c:pt>
                <c:pt idx="6">
                  <c:v>1.5</c:v>
                </c:pt>
                <c:pt idx="7">
                  <c:v>1.75</c:v>
                </c:pt>
                <c:pt idx="8">
                  <c:v>2</c:v>
                </c:pt>
                <c:pt idx="9">
                  <c:v>2.25</c:v>
                </c:pt>
                <c:pt idx="10">
                  <c:v>2.5</c:v>
                </c:pt>
                <c:pt idx="11">
                  <c:v>2.75</c:v>
                </c:pt>
                <c:pt idx="12">
                  <c:v>3</c:v>
                </c:pt>
                <c:pt idx="13">
                  <c:v>3.25</c:v>
                </c:pt>
                <c:pt idx="14">
                  <c:v>3.5</c:v>
                </c:pt>
                <c:pt idx="15">
                  <c:v>3.75</c:v>
                </c:pt>
                <c:pt idx="16">
                  <c:v>4</c:v>
                </c:pt>
              </c:numCache>
            </c:numRef>
          </c:xVal>
          <c:yVal>
            <c:numRef>
              <c:f>Sheet1!$C$2:$C$22</c:f>
              <c:numCache>
                <c:formatCode>General</c:formatCode>
                <c:ptCount val="21"/>
                <c:pt idx="0">
                  <c:v>100</c:v>
                </c:pt>
                <c:pt idx="1">
                  <c:v>100</c:v>
                </c:pt>
                <c:pt idx="2">
                  <c:v>100</c:v>
                </c:pt>
                <c:pt idx="3">
                  <c:v>100</c:v>
                </c:pt>
                <c:pt idx="4">
                  <c:v>100</c:v>
                </c:pt>
                <c:pt idx="5">
                  <c:v>100</c:v>
                </c:pt>
                <c:pt idx="6">
                  <c:v>100</c:v>
                </c:pt>
                <c:pt idx="7">
                  <c:v>97.871999999999986</c:v>
                </c:pt>
                <c:pt idx="8">
                  <c:v>97.871999999999986</c:v>
                </c:pt>
                <c:pt idx="9">
                  <c:v>97.871999999999986</c:v>
                </c:pt>
                <c:pt idx="10">
                  <c:v>97.871999999999986</c:v>
                </c:pt>
                <c:pt idx="11">
                  <c:v>97.871999999999986</c:v>
                </c:pt>
                <c:pt idx="12">
                  <c:v>97.871999999999986</c:v>
                </c:pt>
                <c:pt idx="13">
                  <c:v>97.871999999999986</c:v>
                </c:pt>
                <c:pt idx="14">
                  <c:v>97.871999999999986</c:v>
                </c:pt>
                <c:pt idx="15">
                  <c:v>95.075999999999979</c:v>
                </c:pt>
                <c:pt idx="16">
                  <c:v>91.796999999999997</c:v>
                </c:pt>
              </c:numCache>
            </c:numRef>
          </c:yVal>
        </c:ser>
        <c:ser>
          <c:idx val="2"/>
          <c:order val="2"/>
          <c:tx>
            <c:strRef>
              <c:f>Sheet1!$D$1</c:f>
              <c:strCache>
                <c:ptCount val="1"/>
                <c:pt idx="0">
                  <c:v>TAC: Free from Rejection during 1st Year (N = 222)</c:v>
                </c:pt>
              </c:strCache>
            </c:strRef>
          </c:tx>
          <c:spPr>
            <a:ln w="41275">
              <a:solidFill>
                <a:srgbClr val="FF00FF"/>
              </a:solidFill>
            </a:ln>
          </c:spPr>
          <c:marker>
            <c:symbol val="none"/>
          </c:marker>
          <c:xVal>
            <c:numRef>
              <c:f>Sheet1!$A$2:$A$22</c:f>
              <c:numCache>
                <c:formatCode>General</c:formatCode>
                <c:ptCount val="21"/>
                <c:pt idx="0">
                  <c:v>0</c:v>
                </c:pt>
                <c:pt idx="1">
                  <c:v>0.25</c:v>
                </c:pt>
                <c:pt idx="2">
                  <c:v>0.5</c:v>
                </c:pt>
                <c:pt idx="3">
                  <c:v>0.75000000000000289</c:v>
                </c:pt>
                <c:pt idx="4">
                  <c:v>1</c:v>
                </c:pt>
                <c:pt idx="5">
                  <c:v>1.25</c:v>
                </c:pt>
                <c:pt idx="6">
                  <c:v>1.5</c:v>
                </c:pt>
                <c:pt idx="7">
                  <c:v>1.75</c:v>
                </c:pt>
                <c:pt idx="8">
                  <c:v>2</c:v>
                </c:pt>
                <c:pt idx="9">
                  <c:v>2.25</c:v>
                </c:pt>
                <c:pt idx="10">
                  <c:v>2.5</c:v>
                </c:pt>
                <c:pt idx="11">
                  <c:v>2.75</c:v>
                </c:pt>
                <c:pt idx="12">
                  <c:v>3</c:v>
                </c:pt>
                <c:pt idx="13">
                  <c:v>3.25</c:v>
                </c:pt>
                <c:pt idx="14">
                  <c:v>3.5</c:v>
                </c:pt>
                <c:pt idx="15">
                  <c:v>3.75</c:v>
                </c:pt>
                <c:pt idx="16">
                  <c:v>4</c:v>
                </c:pt>
              </c:numCache>
            </c:numRef>
          </c:xVal>
          <c:yVal>
            <c:numRef>
              <c:f>Sheet1!$D$2:$D$22</c:f>
              <c:numCache>
                <c:formatCode>General</c:formatCode>
                <c:ptCount val="21"/>
                <c:pt idx="0">
                  <c:v>100</c:v>
                </c:pt>
                <c:pt idx="1">
                  <c:v>100</c:v>
                </c:pt>
                <c:pt idx="2">
                  <c:v>100</c:v>
                </c:pt>
                <c:pt idx="3">
                  <c:v>100</c:v>
                </c:pt>
                <c:pt idx="4">
                  <c:v>100</c:v>
                </c:pt>
                <c:pt idx="5">
                  <c:v>99.090999999999994</c:v>
                </c:pt>
                <c:pt idx="6">
                  <c:v>97.272999999999982</c:v>
                </c:pt>
                <c:pt idx="7">
                  <c:v>96.818000000000012</c:v>
                </c:pt>
                <c:pt idx="8">
                  <c:v>95.427999999999997</c:v>
                </c:pt>
                <c:pt idx="9">
                  <c:v>94.378999999999948</c:v>
                </c:pt>
                <c:pt idx="10">
                  <c:v>93.313000000000002</c:v>
                </c:pt>
                <c:pt idx="11">
                  <c:v>93.313000000000002</c:v>
                </c:pt>
                <c:pt idx="12">
                  <c:v>91.006</c:v>
                </c:pt>
                <c:pt idx="13">
                  <c:v>91.006</c:v>
                </c:pt>
                <c:pt idx="14">
                  <c:v>91.006</c:v>
                </c:pt>
                <c:pt idx="15">
                  <c:v>90.277999999999992</c:v>
                </c:pt>
                <c:pt idx="16">
                  <c:v>88.687999999999988</c:v>
                </c:pt>
              </c:numCache>
            </c:numRef>
          </c:yVal>
        </c:ser>
        <c:ser>
          <c:idx val="3"/>
          <c:order val="3"/>
          <c:tx>
            <c:strRef>
              <c:f>Sheet1!$E$1</c:f>
              <c:strCache>
                <c:ptCount val="1"/>
                <c:pt idx="0">
                  <c:v>TAC: Treated Rejection within 1st Year  (N = 116)</c:v>
                </c:pt>
              </c:strCache>
            </c:strRef>
          </c:tx>
          <c:spPr>
            <a:ln w="41275">
              <a:solidFill>
                <a:srgbClr val="00FF00"/>
              </a:solidFill>
            </a:ln>
          </c:spPr>
          <c:marker>
            <c:symbol val="none"/>
          </c:marker>
          <c:xVal>
            <c:numRef>
              <c:f>Sheet1!$A$2:$A$22</c:f>
              <c:numCache>
                <c:formatCode>General</c:formatCode>
                <c:ptCount val="21"/>
                <c:pt idx="0">
                  <c:v>0</c:v>
                </c:pt>
                <c:pt idx="1">
                  <c:v>0.25</c:v>
                </c:pt>
                <c:pt idx="2">
                  <c:v>0.5</c:v>
                </c:pt>
                <c:pt idx="3">
                  <c:v>0.75000000000000289</c:v>
                </c:pt>
                <c:pt idx="4">
                  <c:v>1</c:v>
                </c:pt>
                <c:pt idx="5">
                  <c:v>1.25</c:v>
                </c:pt>
                <c:pt idx="6">
                  <c:v>1.5</c:v>
                </c:pt>
                <c:pt idx="7">
                  <c:v>1.75</c:v>
                </c:pt>
                <c:pt idx="8">
                  <c:v>2</c:v>
                </c:pt>
                <c:pt idx="9">
                  <c:v>2.25</c:v>
                </c:pt>
                <c:pt idx="10">
                  <c:v>2.5</c:v>
                </c:pt>
                <c:pt idx="11">
                  <c:v>2.75</c:v>
                </c:pt>
                <c:pt idx="12">
                  <c:v>3</c:v>
                </c:pt>
                <c:pt idx="13">
                  <c:v>3.25</c:v>
                </c:pt>
                <c:pt idx="14">
                  <c:v>3.5</c:v>
                </c:pt>
                <c:pt idx="15">
                  <c:v>3.75</c:v>
                </c:pt>
                <c:pt idx="16">
                  <c:v>4</c:v>
                </c:pt>
              </c:numCache>
            </c:numRef>
          </c:xVal>
          <c:yVal>
            <c:numRef>
              <c:f>Sheet1!$E$2:$E$22</c:f>
              <c:numCache>
                <c:formatCode>General</c:formatCode>
                <c:ptCount val="21"/>
                <c:pt idx="0">
                  <c:v>100</c:v>
                </c:pt>
                <c:pt idx="1">
                  <c:v>100</c:v>
                </c:pt>
                <c:pt idx="2">
                  <c:v>100</c:v>
                </c:pt>
                <c:pt idx="3">
                  <c:v>100</c:v>
                </c:pt>
                <c:pt idx="4">
                  <c:v>100</c:v>
                </c:pt>
                <c:pt idx="5">
                  <c:v>97.414000000000385</c:v>
                </c:pt>
                <c:pt idx="6">
                  <c:v>96.551999999999992</c:v>
                </c:pt>
                <c:pt idx="7">
                  <c:v>92.241000000000227</c:v>
                </c:pt>
                <c:pt idx="8">
                  <c:v>90.45</c:v>
                </c:pt>
                <c:pt idx="9">
                  <c:v>90.45</c:v>
                </c:pt>
                <c:pt idx="10">
                  <c:v>88.346999999999994</c:v>
                </c:pt>
                <c:pt idx="11">
                  <c:v>88.346999999999994</c:v>
                </c:pt>
                <c:pt idx="12">
                  <c:v>86.191999999999993</c:v>
                </c:pt>
                <c:pt idx="13">
                  <c:v>86.191999999999993</c:v>
                </c:pt>
                <c:pt idx="14">
                  <c:v>84.801999999999992</c:v>
                </c:pt>
                <c:pt idx="15">
                  <c:v>81.927000000000007</c:v>
                </c:pt>
                <c:pt idx="16">
                  <c:v>80.183999999999983</c:v>
                </c:pt>
              </c:numCache>
            </c:numRef>
          </c:yVal>
        </c:ser>
        <c:axId val="219058176"/>
        <c:axId val="219060096"/>
      </c:scatterChart>
      <c:valAx>
        <c:axId val="219058176"/>
        <c:scaling>
          <c:orientation val="minMax"/>
          <c:max val="4"/>
          <c:min val="0"/>
        </c:scaling>
        <c:axPos val="b"/>
        <c:title>
          <c:tx>
            <c:rich>
              <a:bodyPr/>
              <a:lstStyle/>
              <a:p>
                <a:pPr>
                  <a:defRPr sz="1700"/>
                </a:pPr>
                <a:r>
                  <a:rPr lang="en-US" sz="1700" dirty="0" smtClean="0"/>
                  <a:t>Years</a:t>
                </a:r>
                <a:endParaRPr lang="en-US" sz="1700" dirty="0"/>
              </a:p>
            </c:rich>
          </c:tx>
          <c:layout>
            <c:manualLayout>
              <c:xMode val="edge"/>
              <c:yMode val="edge"/>
              <c:x val="0.45808036926418694"/>
              <c:y val="0.92991066906110431"/>
            </c:manualLayout>
          </c:layout>
        </c:title>
        <c:numFmt formatCode="#,##0" sourceLinked="0"/>
        <c:tickLblPos val="nextTo"/>
        <c:txPr>
          <a:bodyPr rot="0"/>
          <a:lstStyle/>
          <a:p>
            <a:pPr>
              <a:defRPr sz="1500" b="1"/>
            </a:pPr>
            <a:endParaRPr lang="en-US"/>
          </a:p>
        </c:txPr>
        <c:crossAx val="219060096"/>
        <c:crosses val="autoZero"/>
        <c:crossBetween val="midCat"/>
        <c:majorUnit val="1"/>
      </c:valAx>
      <c:valAx>
        <c:axId val="21906009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19058176"/>
        <c:crosses val="autoZero"/>
        <c:crossBetween val="midCat"/>
        <c:majorUnit val="10"/>
      </c:valAx>
      <c:spPr>
        <a:solidFill>
          <a:schemeClr val="bg2"/>
        </a:solidFill>
        <a:ln>
          <a:solidFill>
            <a:schemeClr val="tx1"/>
          </a:solidFill>
        </a:ln>
      </c:spPr>
    </c:plotArea>
    <c:legend>
      <c:legendPos val="r"/>
      <c:layout>
        <c:manualLayout>
          <c:xMode val="edge"/>
          <c:yMode val="edge"/>
          <c:x val="0.11200097293872749"/>
          <c:y val="0.56186098448220279"/>
          <c:w val="0.5653097345132807"/>
          <c:h val="0.2451565593774462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948419491041894E-2"/>
          <c:y val="0.20372703412073503"/>
          <c:w val="0.87038091977633236"/>
          <c:h val="0.49840202591863553"/>
        </c:manualLayout>
      </c:layout>
      <c:barChart>
        <c:barDir val="col"/>
        <c:grouping val="stacked"/>
        <c:ser>
          <c:idx val="0"/>
          <c:order val="0"/>
          <c:tx>
            <c:strRef>
              <c:f>Sheet1!$B$1</c:f>
              <c:strCache>
                <c:ptCount val="1"/>
                <c:pt idx="0">
                  <c:v>7/2004-6/2008, Treatment</c:v>
                </c:pt>
              </c:strCache>
            </c:strRef>
          </c:tx>
          <c:spPr>
            <a:solidFill>
              <a:srgbClr val="00FF00"/>
            </a:solidFill>
            <a:ln>
              <a:solidFill>
                <a:schemeClr val="tx1"/>
              </a:solidFill>
            </a:ln>
          </c:spPr>
          <c:cat>
            <c:strRef>
              <c:f>Sheet1!$A$2:$A$24</c:f>
              <c:strCache>
                <c:ptCount val="22"/>
                <c:pt idx="1">
                  <c:v>Overall</c:v>
                </c:pt>
                <c:pt idx="2">
                  <c:v>Overall</c:v>
                </c:pt>
                <c:pt idx="6">
                  <c:v>&lt;1</c:v>
                </c:pt>
                <c:pt idx="7">
                  <c:v>&lt;1</c:v>
                </c:pt>
                <c:pt idx="9">
                  <c:v>1-10</c:v>
                </c:pt>
                <c:pt idx="10">
                  <c:v>1-10</c:v>
                </c:pt>
                <c:pt idx="12">
                  <c:v>11-17</c:v>
                </c:pt>
                <c:pt idx="13">
                  <c:v>11-17</c:v>
                </c:pt>
                <c:pt idx="17">
                  <c:v>F</c:v>
                </c:pt>
                <c:pt idx="18">
                  <c:v>F</c:v>
                </c:pt>
                <c:pt idx="20">
                  <c:v>M</c:v>
                </c:pt>
                <c:pt idx="21">
                  <c:v>M</c:v>
                </c:pt>
              </c:strCache>
            </c:strRef>
          </c:cat>
          <c:val>
            <c:numRef>
              <c:f>Sheet1!$B$2:$B$24</c:f>
              <c:numCache>
                <c:formatCode>General</c:formatCode>
                <c:ptCount val="23"/>
                <c:pt idx="1">
                  <c:v>27.3</c:v>
                </c:pt>
                <c:pt idx="6">
                  <c:v>18.7</c:v>
                </c:pt>
                <c:pt idx="9">
                  <c:v>29.4</c:v>
                </c:pt>
                <c:pt idx="12">
                  <c:v>31.2</c:v>
                </c:pt>
                <c:pt idx="17">
                  <c:v>28.6</c:v>
                </c:pt>
                <c:pt idx="20">
                  <c:v>26.2</c:v>
                </c:pt>
              </c:numCache>
            </c:numRef>
          </c:val>
        </c:ser>
        <c:ser>
          <c:idx val="1"/>
          <c:order val="1"/>
          <c:tx>
            <c:strRef>
              <c:f>Sheet1!$C$1</c:f>
              <c:strCache>
                <c:ptCount val="1"/>
                <c:pt idx="0">
                  <c:v>7/2004-6/2008, Rejection/Not Treated</c:v>
                </c:pt>
              </c:strCache>
            </c:strRef>
          </c:tx>
          <c:spPr>
            <a:blipFill>
              <a:blip xmlns:r="http://schemas.openxmlformats.org/officeDocument/2006/relationships" r:embed="rId1"/>
              <a:stretch>
                <a:fillRect t="-2000" r="-3000" b="-4000"/>
              </a:stretch>
            </a:blipFill>
            <a:ln>
              <a:solidFill>
                <a:schemeClr val="tx1"/>
              </a:solidFill>
            </a:ln>
          </c:spPr>
          <c:cat>
            <c:strRef>
              <c:f>Sheet1!$A$2:$A$24</c:f>
              <c:strCache>
                <c:ptCount val="22"/>
                <c:pt idx="1">
                  <c:v>Overall</c:v>
                </c:pt>
                <c:pt idx="2">
                  <c:v>Overall</c:v>
                </c:pt>
                <c:pt idx="6">
                  <c:v>&lt;1</c:v>
                </c:pt>
                <c:pt idx="7">
                  <c:v>&lt;1</c:v>
                </c:pt>
                <c:pt idx="9">
                  <c:v>1-10</c:v>
                </c:pt>
                <c:pt idx="10">
                  <c:v>1-10</c:v>
                </c:pt>
                <c:pt idx="12">
                  <c:v>11-17</c:v>
                </c:pt>
                <c:pt idx="13">
                  <c:v>11-17</c:v>
                </c:pt>
                <c:pt idx="17">
                  <c:v>F</c:v>
                </c:pt>
                <c:pt idx="18">
                  <c:v>F</c:v>
                </c:pt>
                <c:pt idx="20">
                  <c:v>M</c:v>
                </c:pt>
                <c:pt idx="21">
                  <c:v>M</c:v>
                </c:pt>
              </c:strCache>
            </c:strRef>
          </c:cat>
          <c:val>
            <c:numRef>
              <c:f>Sheet1!$C$2:$C$24</c:f>
              <c:numCache>
                <c:formatCode>General</c:formatCode>
                <c:ptCount val="23"/>
                <c:pt idx="1">
                  <c:v>6.9</c:v>
                </c:pt>
                <c:pt idx="6">
                  <c:v>3.9</c:v>
                </c:pt>
                <c:pt idx="9">
                  <c:v>8.3000000000000007</c:v>
                </c:pt>
                <c:pt idx="12">
                  <c:v>7.6</c:v>
                </c:pt>
                <c:pt idx="17">
                  <c:v>6.1</c:v>
                </c:pt>
                <c:pt idx="20">
                  <c:v>7.6</c:v>
                </c:pt>
              </c:numCache>
            </c:numRef>
          </c:val>
        </c:ser>
        <c:ser>
          <c:idx val="2"/>
          <c:order val="2"/>
          <c:tx>
            <c:strRef>
              <c:f>Sheet1!$D$1</c:f>
              <c:strCache>
                <c:ptCount val="1"/>
                <c:pt idx="0">
                  <c:v>7/2008-6/2011, Treatment</c:v>
                </c:pt>
              </c:strCache>
            </c:strRef>
          </c:tx>
          <c:spPr>
            <a:solidFill>
              <a:srgbClr val="9933FF"/>
            </a:solidFill>
            <a:ln>
              <a:solidFill>
                <a:schemeClr val="tx1"/>
              </a:solidFill>
            </a:ln>
          </c:spPr>
          <c:cat>
            <c:strRef>
              <c:f>Sheet1!$A$2:$A$24</c:f>
              <c:strCache>
                <c:ptCount val="22"/>
                <c:pt idx="1">
                  <c:v>Overall</c:v>
                </c:pt>
                <c:pt idx="2">
                  <c:v>Overall</c:v>
                </c:pt>
                <c:pt idx="6">
                  <c:v>&lt;1</c:v>
                </c:pt>
                <c:pt idx="7">
                  <c:v>&lt;1</c:v>
                </c:pt>
                <c:pt idx="9">
                  <c:v>1-10</c:v>
                </c:pt>
                <c:pt idx="10">
                  <c:v>1-10</c:v>
                </c:pt>
                <c:pt idx="12">
                  <c:v>11-17</c:v>
                </c:pt>
                <c:pt idx="13">
                  <c:v>11-17</c:v>
                </c:pt>
                <c:pt idx="17">
                  <c:v>F</c:v>
                </c:pt>
                <c:pt idx="18">
                  <c:v>F</c:v>
                </c:pt>
                <c:pt idx="20">
                  <c:v>M</c:v>
                </c:pt>
                <c:pt idx="21">
                  <c:v>M</c:v>
                </c:pt>
              </c:strCache>
            </c:strRef>
          </c:cat>
          <c:val>
            <c:numRef>
              <c:f>Sheet1!$D$2:$D$24</c:f>
              <c:numCache>
                <c:formatCode>General</c:formatCode>
                <c:ptCount val="23"/>
                <c:pt idx="2">
                  <c:v>17.7</c:v>
                </c:pt>
                <c:pt idx="7">
                  <c:v>10.3</c:v>
                </c:pt>
                <c:pt idx="10">
                  <c:v>20</c:v>
                </c:pt>
                <c:pt idx="13">
                  <c:v>21.2</c:v>
                </c:pt>
                <c:pt idx="18">
                  <c:v>18.899999999999999</c:v>
                </c:pt>
                <c:pt idx="21">
                  <c:v>16.8</c:v>
                </c:pt>
              </c:numCache>
            </c:numRef>
          </c:val>
        </c:ser>
        <c:ser>
          <c:idx val="3"/>
          <c:order val="3"/>
          <c:tx>
            <c:strRef>
              <c:f>Sheet1!$E$1</c:f>
              <c:strCache>
                <c:ptCount val="1"/>
                <c:pt idx="0">
                  <c:v>7/2008-6/2011, Rejection/Not Treated</c:v>
                </c:pt>
              </c:strCache>
            </c:strRef>
          </c:tx>
          <c:spPr>
            <a:blipFill>
              <a:blip xmlns:r="http://schemas.openxmlformats.org/officeDocument/2006/relationships" r:embed="rId2"/>
              <a:stretch>
                <a:fillRect t="-2000" r="-3000" b="-4000"/>
              </a:stretch>
            </a:blipFill>
            <a:ln>
              <a:solidFill>
                <a:srgbClr val="FFFFFF"/>
              </a:solidFill>
            </a:ln>
          </c:spPr>
          <c:cat>
            <c:strRef>
              <c:f>Sheet1!$A$2:$A$24</c:f>
              <c:strCache>
                <c:ptCount val="22"/>
                <c:pt idx="1">
                  <c:v>Overall</c:v>
                </c:pt>
                <c:pt idx="2">
                  <c:v>Overall</c:v>
                </c:pt>
                <c:pt idx="6">
                  <c:v>&lt;1</c:v>
                </c:pt>
                <c:pt idx="7">
                  <c:v>&lt;1</c:v>
                </c:pt>
                <c:pt idx="9">
                  <c:v>1-10</c:v>
                </c:pt>
                <c:pt idx="10">
                  <c:v>1-10</c:v>
                </c:pt>
                <c:pt idx="12">
                  <c:v>11-17</c:v>
                </c:pt>
                <c:pt idx="13">
                  <c:v>11-17</c:v>
                </c:pt>
                <c:pt idx="17">
                  <c:v>F</c:v>
                </c:pt>
                <c:pt idx="18">
                  <c:v>F</c:v>
                </c:pt>
                <c:pt idx="20">
                  <c:v>M</c:v>
                </c:pt>
                <c:pt idx="21">
                  <c:v>M</c:v>
                </c:pt>
              </c:strCache>
            </c:strRef>
          </c:cat>
          <c:val>
            <c:numRef>
              <c:f>Sheet1!$E$2:$E$24</c:f>
              <c:numCache>
                <c:formatCode>General</c:formatCode>
                <c:ptCount val="23"/>
                <c:pt idx="2">
                  <c:v>6</c:v>
                </c:pt>
                <c:pt idx="7">
                  <c:v>4.0999999999999996</c:v>
                </c:pt>
                <c:pt idx="10">
                  <c:v>7.3</c:v>
                </c:pt>
                <c:pt idx="13">
                  <c:v>6.2</c:v>
                </c:pt>
                <c:pt idx="18">
                  <c:v>5.5</c:v>
                </c:pt>
                <c:pt idx="21">
                  <c:v>6.5</c:v>
                </c:pt>
              </c:numCache>
            </c:numRef>
          </c:val>
        </c:ser>
        <c:gapWidth val="0"/>
        <c:overlap val="100"/>
        <c:axId val="219090304"/>
        <c:axId val="219108480"/>
      </c:barChart>
      <c:catAx>
        <c:axId val="219090304"/>
        <c:scaling>
          <c:orientation val="minMax"/>
        </c:scaling>
        <c:delete val="1"/>
        <c:axPos val="b"/>
        <c:numFmt formatCode="General" sourceLinked="1"/>
        <c:tickLblPos val="none"/>
        <c:crossAx val="219108480"/>
        <c:crosses val="autoZero"/>
        <c:auto val="1"/>
        <c:lblAlgn val="ctr"/>
        <c:lblOffset val="100"/>
        <c:tickLblSkip val="1"/>
      </c:catAx>
      <c:valAx>
        <c:axId val="219108480"/>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219090304"/>
        <c:crosses val="autoZero"/>
        <c:crossBetween val="between"/>
        <c:majorUnit val="10"/>
      </c:valAx>
      <c:spPr>
        <a:solidFill>
          <a:schemeClr val="bg2"/>
        </a:solidFill>
        <a:ln>
          <a:solidFill>
            <a:schemeClr val="tx1"/>
          </a:solidFill>
        </a:ln>
      </c:spPr>
    </c:plotArea>
    <c:legend>
      <c:legendPos val="b"/>
      <c:layout>
        <c:manualLayout>
          <c:xMode val="edge"/>
          <c:yMode val="edge"/>
          <c:x val="0.11220997375328098"/>
          <c:y val="3.3490608595800532E-2"/>
          <c:w val="0.84576104073947767"/>
          <c:h val="0.12410289534120759"/>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3"/>
  <c:userShapes r:id="rId4"/>
</c:chartSpace>
</file>

<file path=ppt/charts/chart6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3644071664955"/>
          <c:y val="0.18810203412073503"/>
          <c:w val="0.86168526760242015"/>
          <c:h val="0.51402702591863458"/>
        </c:manualLayout>
      </c:layout>
      <c:barChart>
        <c:barDir val="col"/>
        <c:grouping val="stacked"/>
        <c:ser>
          <c:idx val="0"/>
          <c:order val="0"/>
          <c:tx>
            <c:strRef>
              <c:f>Sheet1!$B$1</c:f>
              <c:strCache>
                <c:ptCount val="1"/>
                <c:pt idx="0">
                  <c:v>No induction, Treatment</c:v>
                </c:pt>
              </c:strCache>
            </c:strRef>
          </c:tx>
          <c:spPr>
            <a:solidFill>
              <a:srgbClr val="00FF00"/>
            </a:solidFill>
            <a:ln>
              <a:solidFill>
                <a:schemeClr val="tx1"/>
              </a:solidFill>
            </a:ln>
          </c:spPr>
          <c:cat>
            <c:strRef>
              <c:f>Sheet1!$A$2:$A$24</c:f>
              <c:strCache>
                <c:ptCount val="22"/>
                <c:pt idx="1">
                  <c:v>Overall</c:v>
                </c:pt>
                <c:pt idx="2">
                  <c:v>Overall</c:v>
                </c:pt>
                <c:pt idx="6">
                  <c:v>&lt;1</c:v>
                </c:pt>
                <c:pt idx="7">
                  <c:v>&lt;1</c:v>
                </c:pt>
                <c:pt idx="9">
                  <c:v>1-10</c:v>
                </c:pt>
                <c:pt idx="10">
                  <c:v>1-10</c:v>
                </c:pt>
                <c:pt idx="12">
                  <c:v>11-17</c:v>
                </c:pt>
                <c:pt idx="13">
                  <c:v>11-17</c:v>
                </c:pt>
                <c:pt idx="17">
                  <c:v>F</c:v>
                </c:pt>
                <c:pt idx="18">
                  <c:v>F</c:v>
                </c:pt>
                <c:pt idx="20">
                  <c:v>M</c:v>
                </c:pt>
                <c:pt idx="21">
                  <c:v>M</c:v>
                </c:pt>
              </c:strCache>
            </c:strRef>
          </c:cat>
          <c:val>
            <c:numRef>
              <c:f>Sheet1!$B$2:$B$24</c:f>
              <c:numCache>
                <c:formatCode>General</c:formatCode>
                <c:ptCount val="23"/>
                <c:pt idx="1">
                  <c:v>21</c:v>
                </c:pt>
                <c:pt idx="6">
                  <c:v>13.6</c:v>
                </c:pt>
                <c:pt idx="9">
                  <c:v>22.8</c:v>
                </c:pt>
                <c:pt idx="12">
                  <c:v>24</c:v>
                </c:pt>
                <c:pt idx="17">
                  <c:v>23</c:v>
                </c:pt>
                <c:pt idx="20">
                  <c:v>19.399999999999999</c:v>
                </c:pt>
              </c:numCache>
            </c:numRef>
          </c:val>
        </c:ser>
        <c:ser>
          <c:idx val="1"/>
          <c:order val="1"/>
          <c:tx>
            <c:strRef>
              <c:f>Sheet1!$C$1</c:f>
              <c:strCache>
                <c:ptCount val="1"/>
                <c:pt idx="0">
                  <c:v>No induction, Rejection/Not Treated</c:v>
                </c:pt>
              </c:strCache>
            </c:strRef>
          </c:tx>
          <c:spPr>
            <a:blipFill>
              <a:blip xmlns:r="http://schemas.openxmlformats.org/officeDocument/2006/relationships" r:embed="rId1"/>
              <a:stretch>
                <a:fillRect t="-2000" r="-3000" b="-4000"/>
              </a:stretch>
            </a:blipFill>
            <a:ln>
              <a:solidFill>
                <a:schemeClr val="tx1"/>
              </a:solidFill>
            </a:ln>
          </c:spPr>
          <c:cat>
            <c:strRef>
              <c:f>Sheet1!$A$2:$A$24</c:f>
              <c:strCache>
                <c:ptCount val="22"/>
                <c:pt idx="1">
                  <c:v>Overall</c:v>
                </c:pt>
                <c:pt idx="2">
                  <c:v>Overall</c:v>
                </c:pt>
                <c:pt idx="6">
                  <c:v>&lt;1</c:v>
                </c:pt>
                <c:pt idx="7">
                  <c:v>&lt;1</c:v>
                </c:pt>
                <c:pt idx="9">
                  <c:v>1-10</c:v>
                </c:pt>
                <c:pt idx="10">
                  <c:v>1-10</c:v>
                </c:pt>
                <c:pt idx="12">
                  <c:v>11-17</c:v>
                </c:pt>
                <c:pt idx="13">
                  <c:v>11-17</c:v>
                </c:pt>
                <c:pt idx="17">
                  <c:v>F</c:v>
                </c:pt>
                <c:pt idx="18">
                  <c:v>F</c:v>
                </c:pt>
                <c:pt idx="20">
                  <c:v>M</c:v>
                </c:pt>
                <c:pt idx="21">
                  <c:v>M</c:v>
                </c:pt>
              </c:strCache>
            </c:strRef>
          </c:cat>
          <c:val>
            <c:numRef>
              <c:f>Sheet1!$C$2:$C$24</c:f>
              <c:numCache>
                <c:formatCode>General</c:formatCode>
                <c:ptCount val="23"/>
                <c:pt idx="1">
                  <c:v>7.1</c:v>
                </c:pt>
                <c:pt idx="6">
                  <c:v>4.5</c:v>
                </c:pt>
                <c:pt idx="9">
                  <c:v>8.7000000000000011</c:v>
                </c:pt>
                <c:pt idx="12">
                  <c:v>7.2</c:v>
                </c:pt>
                <c:pt idx="17">
                  <c:v>5.8</c:v>
                </c:pt>
                <c:pt idx="20">
                  <c:v>8</c:v>
                </c:pt>
              </c:numCache>
            </c:numRef>
          </c:val>
        </c:ser>
        <c:ser>
          <c:idx val="2"/>
          <c:order val="2"/>
          <c:tx>
            <c:strRef>
              <c:f>Sheet1!$D$1</c:f>
              <c:strCache>
                <c:ptCount val="1"/>
                <c:pt idx="0">
                  <c:v>Induction (no OKT3), Treatment</c:v>
                </c:pt>
              </c:strCache>
            </c:strRef>
          </c:tx>
          <c:spPr>
            <a:solidFill>
              <a:srgbClr val="9933FF"/>
            </a:solidFill>
            <a:ln>
              <a:solidFill>
                <a:schemeClr val="tx1"/>
              </a:solidFill>
            </a:ln>
          </c:spPr>
          <c:cat>
            <c:strRef>
              <c:f>Sheet1!$A$2:$A$24</c:f>
              <c:strCache>
                <c:ptCount val="22"/>
                <c:pt idx="1">
                  <c:v>Overall</c:v>
                </c:pt>
                <c:pt idx="2">
                  <c:v>Overall</c:v>
                </c:pt>
                <c:pt idx="6">
                  <c:v>&lt;1</c:v>
                </c:pt>
                <c:pt idx="7">
                  <c:v>&lt;1</c:v>
                </c:pt>
                <c:pt idx="9">
                  <c:v>1-10</c:v>
                </c:pt>
                <c:pt idx="10">
                  <c:v>1-10</c:v>
                </c:pt>
                <c:pt idx="12">
                  <c:v>11-17</c:v>
                </c:pt>
                <c:pt idx="13">
                  <c:v>11-17</c:v>
                </c:pt>
                <c:pt idx="17">
                  <c:v>F</c:v>
                </c:pt>
                <c:pt idx="18">
                  <c:v>F</c:v>
                </c:pt>
                <c:pt idx="20">
                  <c:v>M</c:v>
                </c:pt>
                <c:pt idx="21">
                  <c:v>M</c:v>
                </c:pt>
              </c:strCache>
            </c:strRef>
          </c:cat>
          <c:val>
            <c:numRef>
              <c:f>Sheet1!$D$2:$D$24</c:f>
              <c:numCache>
                <c:formatCode>General</c:formatCode>
                <c:ptCount val="23"/>
                <c:pt idx="2">
                  <c:v>24.5</c:v>
                </c:pt>
                <c:pt idx="7">
                  <c:v>15.2</c:v>
                </c:pt>
                <c:pt idx="10">
                  <c:v>26.5</c:v>
                </c:pt>
                <c:pt idx="13">
                  <c:v>29.6</c:v>
                </c:pt>
                <c:pt idx="18">
                  <c:v>25.4</c:v>
                </c:pt>
                <c:pt idx="21">
                  <c:v>23.6</c:v>
                </c:pt>
              </c:numCache>
            </c:numRef>
          </c:val>
        </c:ser>
        <c:ser>
          <c:idx val="3"/>
          <c:order val="3"/>
          <c:tx>
            <c:strRef>
              <c:f>Sheet1!$E$1</c:f>
              <c:strCache>
                <c:ptCount val="1"/>
                <c:pt idx="0">
                  <c:v>Induction (no OKT3), Rejection/Not Treated</c:v>
                </c:pt>
              </c:strCache>
            </c:strRef>
          </c:tx>
          <c:spPr>
            <a:blipFill>
              <a:blip xmlns:r="http://schemas.openxmlformats.org/officeDocument/2006/relationships" r:embed="rId2"/>
              <a:stretch>
                <a:fillRect t="-2000" r="-3000" b="-4000"/>
              </a:stretch>
            </a:blipFill>
            <a:ln>
              <a:solidFill>
                <a:srgbClr val="FFFFFF"/>
              </a:solidFill>
            </a:ln>
          </c:spPr>
          <c:cat>
            <c:strRef>
              <c:f>Sheet1!$A$2:$A$24</c:f>
              <c:strCache>
                <c:ptCount val="22"/>
                <c:pt idx="1">
                  <c:v>Overall</c:v>
                </c:pt>
                <c:pt idx="2">
                  <c:v>Overall</c:v>
                </c:pt>
                <c:pt idx="6">
                  <c:v>&lt;1</c:v>
                </c:pt>
                <c:pt idx="7">
                  <c:v>&lt;1</c:v>
                </c:pt>
                <c:pt idx="9">
                  <c:v>1-10</c:v>
                </c:pt>
                <c:pt idx="10">
                  <c:v>1-10</c:v>
                </c:pt>
                <c:pt idx="12">
                  <c:v>11-17</c:v>
                </c:pt>
                <c:pt idx="13">
                  <c:v>11-17</c:v>
                </c:pt>
                <c:pt idx="17">
                  <c:v>F</c:v>
                </c:pt>
                <c:pt idx="18">
                  <c:v>F</c:v>
                </c:pt>
                <c:pt idx="20">
                  <c:v>M</c:v>
                </c:pt>
                <c:pt idx="21">
                  <c:v>M</c:v>
                </c:pt>
              </c:strCache>
            </c:strRef>
          </c:cat>
          <c:val>
            <c:numRef>
              <c:f>Sheet1!$E$2:$E$24</c:f>
              <c:numCache>
                <c:formatCode>General</c:formatCode>
                <c:ptCount val="23"/>
                <c:pt idx="2">
                  <c:v>5.8</c:v>
                </c:pt>
                <c:pt idx="7">
                  <c:v>3.4</c:v>
                </c:pt>
                <c:pt idx="10">
                  <c:v>7</c:v>
                </c:pt>
                <c:pt idx="13">
                  <c:v>6.4</c:v>
                </c:pt>
                <c:pt idx="18">
                  <c:v>5.4</c:v>
                </c:pt>
                <c:pt idx="21">
                  <c:v>6.2</c:v>
                </c:pt>
              </c:numCache>
            </c:numRef>
          </c:val>
        </c:ser>
        <c:gapWidth val="0"/>
        <c:overlap val="100"/>
        <c:axId val="220315648"/>
        <c:axId val="220317184"/>
      </c:barChart>
      <c:catAx>
        <c:axId val="220315648"/>
        <c:scaling>
          <c:orientation val="minMax"/>
        </c:scaling>
        <c:delete val="1"/>
        <c:axPos val="b"/>
        <c:numFmt formatCode="General" sourceLinked="1"/>
        <c:tickLblPos val="none"/>
        <c:crossAx val="220317184"/>
        <c:crosses val="autoZero"/>
        <c:auto val="1"/>
        <c:lblAlgn val="ctr"/>
        <c:lblOffset val="100"/>
        <c:tickLblSkip val="1"/>
      </c:catAx>
      <c:valAx>
        <c:axId val="220317184"/>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220315648"/>
        <c:crosses val="autoZero"/>
        <c:crossBetween val="between"/>
        <c:majorUnit val="10"/>
      </c:valAx>
      <c:spPr>
        <a:solidFill>
          <a:schemeClr val="bg2"/>
        </a:solidFill>
        <a:ln>
          <a:solidFill>
            <a:schemeClr val="tx1"/>
          </a:solidFill>
        </a:ln>
      </c:spPr>
    </c:plotArea>
    <c:legend>
      <c:legendPos val="b"/>
      <c:layout>
        <c:manualLayout>
          <c:xMode val="edge"/>
          <c:yMode val="edge"/>
          <c:x val="4.3478260869565223E-2"/>
          <c:y val="3.3490608595800532E-2"/>
          <c:w val="0.94865959146411116"/>
          <c:h val="0.12410289534120759"/>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3"/>
  <c:userShapes r:id="rId4"/>
</c:chartSpace>
</file>

<file path=ppt/charts/chart6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3644071664955"/>
          <c:y val="0.20372703412073503"/>
          <c:w val="0.88777222412415868"/>
          <c:h val="0.49840202591863553"/>
        </c:manualLayout>
      </c:layout>
      <c:barChart>
        <c:barDir val="col"/>
        <c:grouping val="stacked"/>
        <c:ser>
          <c:idx val="0"/>
          <c:order val="0"/>
          <c:tx>
            <c:strRef>
              <c:f>Sheet1!$B$1</c:f>
              <c:strCache>
                <c:ptCount val="1"/>
                <c:pt idx="0">
                  <c:v>No induction, Treatment</c:v>
                </c:pt>
              </c:strCache>
            </c:strRef>
          </c:tx>
          <c:spPr>
            <a:solidFill>
              <a:srgbClr val="00FF00"/>
            </a:solidFill>
            <a:ln>
              <a:solidFill>
                <a:schemeClr val="tx1"/>
              </a:solidFill>
            </a:ln>
          </c:spPr>
          <c:cat>
            <c:strRef>
              <c:f>Sheet1!$A$2:$A$30</c:f>
              <c:strCache>
                <c:ptCount val="28"/>
                <c:pt idx="1">
                  <c:v>Overall</c:v>
                </c:pt>
                <c:pt idx="2">
                  <c:v>Overall</c:v>
                </c:pt>
                <c:pt idx="3">
                  <c:v>Overall</c:v>
                </c:pt>
                <c:pt idx="7">
                  <c:v>&lt;1</c:v>
                </c:pt>
                <c:pt idx="8">
                  <c:v>&lt;1</c:v>
                </c:pt>
                <c:pt idx="9">
                  <c:v>&lt;1</c:v>
                </c:pt>
                <c:pt idx="11">
                  <c:v>1-10</c:v>
                </c:pt>
                <c:pt idx="12">
                  <c:v>1-10</c:v>
                </c:pt>
                <c:pt idx="13">
                  <c:v>1-10</c:v>
                </c:pt>
                <c:pt idx="15">
                  <c:v>11-17</c:v>
                </c:pt>
                <c:pt idx="16">
                  <c:v>11-17</c:v>
                </c:pt>
                <c:pt idx="17">
                  <c:v>11-17</c:v>
                </c:pt>
                <c:pt idx="21">
                  <c:v>F</c:v>
                </c:pt>
                <c:pt idx="22">
                  <c:v>F</c:v>
                </c:pt>
                <c:pt idx="23">
                  <c:v>F</c:v>
                </c:pt>
                <c:pt idx="25">
                  <c:v>M</c:v>
                </c:pt>
                <c:pt idx="26">
                  <c:v>M</c:v>
                </c:pt>
                <c:pt idx="27">
                  <c:v>M</c:v>
                </c:pt>
              </c:strCache>
            </c:strRef>
          </c:cat>
          <c:val>
            <c:numRef>
              <c:f>Sheet1!$B$2:$B$30</c:f>
              <c:numCache>
                <c:formatCode>General</c:formatCode>
                <c:ptCount val="29"/>
                <c:pt idx="1">
                  <c:v>21</c:v>
                </c:pt>
                <c:pt idx="7">
                  <c:v>13.6</c:v>
                </c:pt>
                <c:pt idx="11">
                  <c:v>22.8</c:v>
                </c:pt>
                <c:pt idx="15">
                  <c:v>24</c:v>
                </c:pt>
                <c:pt idx="21">
                  <c:v>23</c:v>
                </c:pt>
                <c:pt idx="25">
                  <c:v>19.399999999999999</c:v>
                </c:pt>
              </c:numCache>
            </c:numRef>
          </c:val>
        </c:ser>
        <c:ser>
          <c:idx val="1"/>
          <c:order val="1"/>
          <c:tx>
            <c:strRef>
              <c:f>Sheet1!$C$1</c:f>
              <c:strCache>
                <c:ptCount val="1"/>
                <c:pt idx="0">
                  <c:v>No induction, Rejection/Not Treated</c:v>
                </c:pt>
              </c:strCache>
            </c:strRef>
          </c:tx>
          <c:spPr>
            <a:blipFill>
              <a:blip xmlns:r="http://schemas.openxmlformats.org/officeDocument/2006/relationships" r:embed="rId1"/>
              <a:stretch>
                <a:fillRect t="-2000" r="-3000" b="-4000"/>
              </a:stretch>
            </a:blipFill>
            <a:ln>
              <a:solidFill>
                <a:schemeClr val="tx1"/>
              </a:solidFill>
            </a:ln>
          </c:spPr>
          <c:cat>
            <c:strRef>
              <c:f>Sheet1!$A$2:$A$30</c:f>
              <c:strCache>
                <c:ptCount val="28"/>
                <c:pt idx="1">
                  <c:v>Overall</c:v>
                </c:pt>
                <c:pt idx="2">
                  <c:v>Overall</c:v>
                </c:pt>
                <c:pt idx="3">
                  <c:v>Overall</c:v>
                </c:pt>
                <c:pt idx="7">
                  <c:v>&lt;1</c:v>
                </c:pt>
                <c:pt idx="8">
                  <c:v>&lt;1</c:v>
                </c:pt>
                <c:pt idx="9">
                  <c:v>&lt;1</c:v>
                </c:pt>
                <c:pt idx="11">
                  <c:v>1-10</c:v>
                </c:pt>
                <c:pt idx="12">
                  <c:v>1-10</c:v>
                </c:pt>
                <c:pt idx="13">
                  <c:v>1-10</c:v>
                </c:pt>
                <c:pt idx="15">
                  <c:v>11-17</c:v>
                </c:pt>
                <c:pt idx="16">
                  <c:v>11-17</c:v>
                </c:pt>
                <c:pt idx="17">
                  <c:v>11-17</c:v>
                </c:pt>
                <c:pt idx="21">
                  <c:v>F</c:v>
                </c:pt>
                <c:pt idx="22">
                  <c:v>F</c:v>
                </c:pt>
                <c:pt idx="23">
                  <c:v>F</c:v>
                </c:pt>
                <c:pt idx="25">
                  <c:v>M</c:v>
                </c:pt>
                <c:pt idx="26">
                  <c:v>M</c:v>
                </c:pt>
                <c:pt idx="27">
                  <c:v>M</c:v>
                </c:pt>
              </c:strCache>
            </c:strRef>
          </c:cat>
          <c:val>
            <c:numRef>
              <c:f>Sheet1!$C$2:$C$30</c:f>
              <c:numCache>
                <c:formatCode>General</c:formatCode>
                <c:ptCount val="29"/>
                <c:pt idx="1">
                  <c:v>7.1</c:v>
                </c:pt>
                <c:pt idx="7">
                  <c:v>4.5</c:v>
                </c:pt>
                <c:pt idx="11">
                  <c:v>8.7000000000000011</c:v>
                </c:pt>
                <c:pt idx="15">
                  <c:v>7.2</c:v>
                </c:pt>
                <c:pt idx="21">
                  <c:v>5.8</c:v>
                </c:pt>
                <c:pt idx="25">
                  <c:v>8</c:v>
                </c:pt>
              </c:numCache>
            </c:numRef>
          </c:val>
        </c:ser>
        <c:ser>
          <c:idx val="2"/>
          <c:order val="2"/>
          <c:tx>
            <c:strRef>
              <c:f>Sheet1!$D$1</c:f>
              <c:strCache>
                <c:ptCount val="1"/>
                <c:pt idx="0">
                  <c:v>Polyclonal, Treatment</c:v>
                </c:pt>
              </c:strCache>
            </c:strRef>
          </c:tx>
          <c:spPr>
            <a:solidFill>
              <a:srgbClr val="FF0000"/>
            </a:solidFill>
            <a:ln>
              <a:solidFill>
                <a:schemeClr val="tx1"/>
              </a:solidFill>
            </a:ln>
          </c:spPr>
          <c:cat>
            <c:strRef>
              <c:f>Sheet1!$A$2:$A$30</c:f>
              <c:strCache>
                <c:ptCount val="28"/>
                <c:pt idx="1">
                  <c:v>Overall</c:v>
                </c:pt>
                <c:pt idx="2">
                  <c:v>Overall</c:v>
                </c:pt>
                <c:pt idx="3">
                  <c:v>Overall</c:v>
                </c:pt>
                <c:pt idx="7">
                  <c:v>&lt;1</c:v>
                </c:pt>
                <c:pt idx="8">
                  <c:v>&lt;1</c:v>
                </c:pt>
                <c:pt idx="9">
                  <c:v>&lt;1</c:v>
                </c:pt>
                <c:pt idx="11">
                  <c:v>1-10</c:v>
                </c:pt>
                <c:pt idx="12">
                  <c:v>1-10</c:v>
                </c:pt>
                <c:pt idx="13">
                  <c:v>1-10</c:v>
                </c:pt>
                <c:pt idx="15">
                  <c:v>11-17</c:v>
                </c:pt>
                <c:pt idx="16">
                  <c:v>11-17</c:v>
                </c:pt>
                <c:pt idx="17">
                  <c:v>11-17</c:v>
                </c:pt>
                <c:pt idx="21">
                  <c:v>F</c:v>
                </c:pt>
                <c:pt idx="22">
                  <c:v>F</c:v>
                </c:pt>
                <c:pt idx="23">
                  <c:v>F</c:v>
                </c:pt>
                <c:pt idx="25">
                  <c:v>M</c:v>
                </c:pt>
                <c:pt idx="26">
                  <c:v>M</c:v>
                </c:pt>
                <c:pt idx="27">
                  <c:v>M</c:v>
                </c:pt>
              </c:strCache>
            </c:strRef>
          </c:cat>
          <c:val>
            <c:numRef>
              <c:f>Sheet1!$D$2:$D$30</c:f>
              <c:numCache>
                <c:formatCode>General</c:formatCode>
                <c:ptCount val="29"/>
                <c:pt idx="2">
                  <c:v>24.2</c:v>
                </c:pt>
                <c:pt idx="8">
                  <c:v>16.5</c:v>
                </c:pt>
                <c:pt idx="12">
                  <c:v>26.7</c:v>
                </c:pt>
                <c:pt idx="16">
                  <c:v>29.5</c:v>
                </c:pt>
                <c:pt idx="22">
                  <c:v>24.4</c:v>
                </c:pt>
                <c:pt idx="26">
                  <c:v>23.9</c:v>
                </c:pt>
              </c:numCache>
            </c:numRef>
          </c:val>
        </c:ser>
        <c:ser>
          <c:idx val="3"/>
          <c:order val="3"/>
          <c:tx>
            <c:strRef>
              <c:f>Sheet1!$E$1</c:f>
              <c:strCache>
                <c:ptCount val="1"/>
                <c:pt idx="0">
                  <c:v>Polyclonal, Rejection/Not Treated</c:v>
                </c:pt>
              </c:strCache>
            </c:strRef>
          </c:tx>
          <c:spPr>
            <a:blipFill>
              <a:blip xmlns:r="http://schemas.openxmlformats.org/officeDocument/2006/relationships" r:embed="rId2"/>
              <a:stretch>
                <a:fillRect t="-2000" r="-3000" b="-4000"/>
              </a:stretch>
            </a:blipFill>
            <a:ln>
              <a:solidFill>
                <a:srgbClr val="FFFFFF"/>
              </a:solidFill>
            </a:ln>
          </c:spPr>
          <c:cat>
            <c:strRef>
              <c:f>Sheet1!$A$2:$A$30</c:f>
              <c:strCache>
                <c:ptCount val="28"/>
                <c:pt idx="1">
                  <c:v>Overall</c:v>
                </c:pt>
                <c:pt idx="2">
                  <c:v>Overall</c:v>
                </c:pt>
                <c:pt idx="3">
                  <c:v>Overall</c:v>
                </c:pt>
                <c:pt idx="7">
                  <c:v>&lt;1</c:v>
                </c:pt>
                <c:pt idx="8">
                  <c:v>&lt;1</c:v>
                </c:pt>
                <c:pt idx="9">
                  <c:v>&lt;1</c:v>
                </c:pt>
                <c:pt idx="11">
                  <c:v>1-10</c:v>
                </c:pt>
                <c:pt idx="12">
                  <c:v>1-10</c:v>
                </c:pt>
                <c:pt idx="13">
                  <c:v>1-10</c:v>
                </c:pt>
                <c:pt idx="15">
                  <c:v>11-17</c:v>
                </c:pt>
                <c:pt idx="16">
                  <c:v>11-17</c:v>
                </c:pt>
                <c:pt idx="17">
                  <c:v>11-17</c:v>
                </c:pt>
                <c:pt idx="21">
                  <c:v>F</c:v>
                </c:pt>
                <c:pt idx="22">
                  <c:v>F</c:v>
                </c:pt>
                <c:pt idx="23">
                  <c:v>F</c:v>
                </c:pt>
                <c:pt idx="25">
                  <c:v>M</c:v>
                </c:pt>
                <c:pt idx="26">
                  <c:v>M</c:v>
                </c:pt>
                <c:pt idx="27">
                  <c:v>M</c:v>
                </c:pt>
              </c:strCache>
            </c:strRef>
          </c:cat>
          <c:val>
            <c:numRef>
              <c:f>Sheet1!$E$2:$E$30</c:f>
              <c:numCache>
                <c:formatCode>General</c:formatCode>
                <c:ptCount val="29"/>
                <c:pt idx="2">
                  <c:v>4.4000000000000004</c:v>
                </c:pt>
                <c:pt idx="8">
                  <c:v>1.8</c:v>
                </c:pt>
                <c:pt idx="12">
                  <c:v>6.3</c:v>
                </c:pt>
                <c:pt idx="16">
                  <c:v>4.9000000000000004</c:v>
                </c:pt>
                <c:pt idx="22">
                  <c:v>4.4000000000000004</c:v>
                </c:pt>
                <c:pt idx="26">
                  <c:v>4.3</c:v>
                </c:pt>
              </c:numCache>
            </c:numRef>
          </c:val>
        </c:ser>
        <c:ser>
          <c:idx val="4"/>
          <c:order val="4"/>
          <c:tx>
            <c:strRef>
              <c:f>Sheet1!$F$1</c:f>
              <c:strCache>
                <c:ptCount val="1"/>
                <c:pt idx="0">
                  <c:v>IL-2R antagonist, Treatment</c:v>
                </c:pt>
              </c:strCache>
            </c:strRef>
          </c:tx>
          <c:spPr>
            <a:solidFill>
              <a:srgbClr val="FFFF00"/>
            </a:solidFill>
            <a:ln>
              <a:solidFill>
                <a:srgbClr val="FFFFFF"/>
              </a:solidFill>
            </a:ln>
          </c:spPr>
          <c:cat>
            <c:strRef>
              <c:f>Sheet1!$A$2:$A$30</c:f>
              <c:strCache>
                <c:ptCount val="28"/>
                <c:pt idx="1">
                  <c:v>Overall</c:v>
                </c:pt>
                <c:pt idx="2">
                  <c:v>Overall</c:v>
                </c:pt>
                <c:pt idx="3">
                  <c:v>Overall</c:v>
                </c:pt>
                <c:pt idx="7">
                  <c:v>&lt;1</c:v>
                </c:pt>
                <c:pt idx="8">
                  <c:v>&lt;1</c:v>
                </c:pt>
                <c:pt idx="9">
                  <c:v>&lt;1</c:v>
                </c:pt>
                <c:pt idx="11">
                  <c:v>1-10</c:v>
                </c:pt>
                <c:pt idx="12">
                  <c:v>1-10</c:v>
                </c:pt>
                <c:pt idx="13">
                  <c:v>1-10</c:v>
                </c:pt>
                <c:pt idx="15">
                  <c:v>11-17</c:v>
                </c:pt>
                <c:pt idx="16">
                  <c:v>11-17</c:v>
                </c:pt>
                <c:pt idx="17">
                  <c:v>11-17</c:v>
                </c:pt>
                <c:pt idx="21">
                  <c:v>F</c:v>
                </c:pt>
                <c:pt idx="22">
                  <c:v>F</c:v>
                </c:pt>
                <c:pt idx="23">
                  <c:v>F</c:v>
                </c:pt>
                <c:pt idx="25">
                  <c:v>M</c:v>
                </c:pt>
                <c:pt idx="26">
                  <c:v>M</c:v>
                </c:pt>
                <c:pt idx="27">
                  <c:v>M</c:v>
                </c:pt>
              </c:strCache>
            </c:strRef>
          </c:cat>
          <c:val>
            <c:numRef>
              <c:f>Sheet1!$F$2:$F$30</c:f>
              <c:numCache>
                <c:formatCode>General</c:formatCode>
                <c:ptCount val="29"/>
                <c:pt idx="3">
                  <c:v>25</c:v>
                </c:pt>
                <c:pt idx="9">
                  <c:v>9.2000000000000011</c:v>
                </c:pt>
                <c:pt idx="13">
                  <c:v>25.7</c:v>
                </c:pt>
                <c:pt idx="17">
                  <c:v>30.2</c:v>
                </c:pt>
                <c:pt idx="23">
                  <c:v>27.2</c:v>
                </c:pt>
                <c:pt idx="27">
                  <c:v>23</c:v>
                </c:pt>
              </c:numCache>
            </c:numRef>
          </c:val>
        </c:ser>
        <c:ser>
          <c:idx val="5"/>
          <c:order val="5"/>
          <c:tx>
            <c:strRef>
              <c:f>Sheet1!$G$1</c:f>
              <c:strCache>
                <c:ptCount val="1"/>
                <c:pt idx="0">
                  <c:v>ILR antagonist, Rejection/Not Treated</c:v>
                </c:pt>
              </c:strCache>
            </c:strRef>
          </c:tx>
          <c:spPr>
            <a:blipFill>
              <a:blip xmlns:r="http://schemas.openxmlformats.org/officeDocument/2006/relationships" r:embed="rId3"/>
              <a:stretch>
                <a:fillRect t="-2000" r="-3000" b="-4000"/>
              </a:stretch>
            </a:blipFill>
            <a:ln>
              <a:solidFill>
                <a:srgbClr val="FFFFFF"/>
              </a:solidFill>
            </a:ln>
          </c:spPr>
          <c:cat>
            <c:strRef>
              <c:f>Sheet1!$A$2:$A$30</c:f>
              <c:strCache>
                <c:ptCount val="28"/>
                <c:pt idx="1">
                  <c:v>Overall</c:v>
                </c:pt>
                <c:pt idx="2">
                  <c:v>Overall</c:v>
                </c:pt>
                <c:pt idx="3">
                  <c:v>Overall</c:v>
                </c:pt>
                <c:pt idx="7">
                  <c:v>&lt;1</c:v>
                </c:pt>
                <c:pt idx="8">
                  <c:v>&lt;1</c:v>
                </c:pt>
                <c:pt idx="9">
                  <c:v>&lt;1</c:v>
                </c:pt>
                <c:pt idx="11">
                  <c:v>1-10</c:v>
                </c:pt>
                <c:pt idx="12">
                  <c:v>1-10</c:v>
                </c:pt>
                <c:pt idx="13">
                  <c:v>1-10</c:v>
                </c:pt>
                <c:pt idx="15">
                  <c:v>11-17</c:v>
                </c:pt>
                <c:pt idx="16">
                  <c:v>11-17</c:v>
                </c:pt>
                <c:pt idx="17">
                  <c:v>11-17</c:v>
                </c:pt>
                <c:pt idx="21">
                  <c:v>F</c:v>
                </c:pt>
                <c:pt idx="22">
                  <c:v>F</c:v>
                </c:pt>
                <c:pt idx="23">
                  <c:v>F</c:v>
                </c:pt>
                <c:pt idx="25">
                  <c:v>M</c:v>
                </c:pt>
                <c:pt idx="26">
                  <c:v>M</c:v>
                </c:pt>
                <c:pt idx="27">
                  <c:v>M</c:v>
                </c:pt>
              </c:strCache>
            </c:strRef>
          </c:cat>
          <c:val>
            <c:numRef>
              <c:f>Sheet1!$G$2:$G$30</c:f>
              <c:numCache>
                <c:formatCode>General</c:formatCode>
                <c:ptCount val="29"/>
                <c:pt idx="3">
                  <c:v>8.9</c:v>
                </c:pt>
                <c:pt idx="9">
                  <c:v>10.8</c:v>
                </c:pt>
                <c:pt idx="13">
                  <c:v>8.4</c:v>
                </c:pt>
                <c:pt idx="17">
                  <c:v>8.7000000000000011</c:v>
                </c:pt>
                <c:pt idx="23">
                  <c:v>7.3</c:v>
                </c:pt>
                <c:pt idx="27">
                  <c:v>10.3</c:v>
                </c:pt>
              </c:numCache>
            </c:numRef>
          </c:val>
        </c:ser>
        <c:gapWidth val="0"/>
        <c:overlap val="100"/>
        <c:axId val="221665920"/>
        <c:axId val="221684096"/>
      </c:barChart>
      <c:catAx>
        <c:axId val="221665920"/>
        <c:scaling>
          <c:orientation val="minMax"/>
        </c:scaling>
        <c:delete val="1"/>
        <c:axPos val="b"/>
        <c:numFmt formatCode="General" sourceLinked="1"/>
        <c:tickLblPos val="none"/>
        <c:crossAx val="221684096"/>
        <c:crosses val="autoZero"/>
        <c:auto val="1"/>
        <c:lblAlgn val="ctr"/>
        <c:lblOffset val="100"/>
        <c:tickLblSkip val="1"/>
      </c:catAx>
      <c:valAx>
        <c:axId val="221684096"/>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221665920"/>
        <c:crosses val="autoZero"/>
        <c:crossBetween val="between"/>
        <c:majorUnit val="10"/>
      </c:valAx>
      <c:spPr>
        <a:solidFill>
          <a:schemeClr val="bg2"/>
        </a:solidFill>
        <a:ln>
          <a:solidFill>
            <a:schemeClr val="tx1"/>
          </a:solidFill>
        </a:ln>
      </c:spPr>
    </c:plotArea>
    <c:legend>
      <c:legendPos val="b"/>
      <c:layout>
        <c:manualLayout>
          <c:xMode val="edge"/>
          <c:yMode val="edge"/>
          <c:x val="0.12960127810110689"/>
          <c:y val="1.7865608595800525E-2"/>
          <c:w val="0.79987344516718062"/>
          <c:h val="0.15432168635170604"/>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4"/>
  <c:userShapes r:id="rId5"/>
</c:chartSpace>
</file>

<file path=ppt/charts/chart6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233972383886795"/>
          <c:y val="0.23497703412073503"/>
          <c:w val="0.87038091977633236"/>
          <c:h val="0.40465202591863531"/>
        </c:manualLayout>
      </c:layout>
      <c:barChart>
        <c:barDir val="col"/>
        <c:grouping val="stacked"/>
        <c:ser>
          <c:idx val="0"/>
          <c:order val="0"/>
          <c:tx>
            <c:strRef>
              <c:f>Sheet1!$B$1</c:f>
              <c:strCache>
                <c:ptCount val="1"/>
                <c:pt idx="0">
                  <c:v>CyA+No induction, Treatment</c:v>
                </c:pt>
              </c:strCache>
            </c:strRef>
          </c:tx>
          <c:spPr>
            <a:solidFill>
              <a:srgbClr val="00FF00"/>
            </a:solidFill>
            <a:ln>
              <a:solidFill>
                <a:schemeClr val="tx1"/>
              </a:solidFill>
            </a:ln>
          </c:spPr>
          <c:cat>
            <c:strRef>
              <c:f>Sheet1!$A$2:$A$24</c:f>
              <c:strCache>
                <c:ptCount val="22"/>
                <c:pt idx="1">
                  <c:v>Overall</c:v>
                </c:pt>
                <c:pt idx="2">
                  <c:v>Overall</c:v>
                </c:pt>
                <c:pt idx="3">
                  <c:v>Overall</c:v>
                </c:pt>
                <c:pt idx="4">
                  <c:v>Overall</c:v>
                </c:pt>
                <c:pt idx="8">
                  <c:v>&lt;1</c:v>
                </c:pt>
                <c:pt idx="9">
                  <c:v>&lt;1</c:v>
                </c:pt>
                <c:pt idx="10">
                  <c:v>&lt;1</c:v>
                </c:pt>
                <c:pt idx="11">
                  <c:v>&lt;1</c:v>
                </c:pt>
                <c:pt idx="13">
                  <c:v>1-10</c:v>
                </c:pt>
                <c:pt idx="14">
                  <c:v>1-10</c:v>
                </c:pt>
                <c:pt idx="15">
                  <c:v>1-10</c:v>
                </c:pt>
                <c:pt idx="16">
                  <c:v>1-10</c:v>
                </c:pt>
                <c:pt idx="18">
                  <c:v>11-17</c:v>
                </c:pt>
                <c:pt idx="19">
                  <c:v>11-17</c:v>
                </c:pt>
                <c:pt idx="20">
                  <c:v>11-17</c:v>
                </c:pt>
                <c:pt idx="21">
                  <c:v>11-17</c:v>
                </c:pt>
              </c:strCache>
            </c:strRef>
          </c:cat>
          <c:val>
            <c:numRef>
              <c:f>Sheet1!$B$2:$B$24</c:f>
              <c:numCache>
                <c:formatCode>General</c:formatCode>
                <c:ptCount val="23"/>
                <c:pt idx="1">
                  <c:v>32</c:v>
                </c:pt>
                <c:pt idx="8">
                  <c:v>25.5</c:v>
                </c:pt>
                <c:pt idx="13">
                  <c:v>38.4</c:v>
                </c:pt>
                <c:pt idx="18">
                  <c:v>29.9</c:v>
                </c:pt>
              </c:numCache>
            </c:numRef>
          </c:val>
        </c:ser>
        <c:ser>
          <c:idx val="1"/>
          <c:order val="1"/>
          <c:tx>
            <c:strRef>
              <c:f>Sheet1!$C$1</c:f>
              <c:strCache>
                <c:ptCount val="1"/>
                <c:pt idx="0">
                  <c:v>CyA+No induction, Rejection/Not Treated</c:v>
                </c:pt>
              </c:strCache>
            </c:strRef>
          </c:tx>
          <c:spPr>
            <a:blipFill>
              <a:blip xmlns:r="http://schemas.openxmlformats.org/officeDocument/2006/relationships" r:embed="rId1"/>
              <a:stretch>
                <a:fillRect t="-2000" r="-3000" b="-4000"/>
              </a:stretch>
            </a:blipFill>
            <a:ln>
              <a:solidFill>
                <a:schemeClr val="tx1"/>
              </a:solidFill>
            </a:ln>
          </c:spPr>
          <c:cat>
            <c:strRef>
              <c:f>Sheet1!$A$2:$A$24</c:f>
              <c:strCache>
                <c:ptCount val="22"/>
                <c:pt idx="1">
                  <c:v>Overall</c:v>
                </c:pt>
                <c:pt idx="2">
                  <c:v>Overall</c:v>
                </c:pt>
                <c:pt idx="3">
                  <c:v>Overall</c:v>
                </c:pt>
                <c:pt idx="4">
                  <c:v>Overall</c:v>
                </c:pt>
                <c:pt idx="8">
                  <c:v>&lt;1</c:v>
                </c:pt>
                <c:pt idx="9">
                  <c:v>&lt;1</c:v>
                </c:pt>
                <c:pt idx="10">
                  <c:v>&lt;1</c:v>
                </c:pt>
                <c:pt idx="11">
                  <c:v>&lt;1</c:v>
                </c:pt>
                <c:pt idx="13">
                  <c:v>1-10</c:v>
                </c:pt>
                <c:pt idx="14">
                  <c:v>1-10</c:v>
                </c:pt>
                <c:pt idx="15">
                  <c:v>1-10</c:v>
                </c:pt>
                <c:pt idx="16">
                  <c:v>1-10</c:v>
                </c:pt>
                <c:pt idx="18">
                  <c:v>11-17</c:v>
                </c:pt>
                <c:pt idx="19">
                  <c:v>11-17</c:v>
                </c:pt>
                <c:pt idx="20">
                  <c:v>11-17</c:v>
                </c:pt>
                <c:pt idx="21">
                  <c:v>11-17</c:v>
                </c:pt>
              </c:strCache>
            </c:strRef>
          </c:cat>
          <c:val>
            <c:numRef>
              <c:f>Sheet1!$C$2:$C$24</c:f>
              <c:numCache>
                <c:formatCode>General</c:formatCode>
                <c:ptCount val="23"/>
                <c:pt idx="1">
                  <c:v>11.2</c:v>
                </c:pt>
                <c:pt idx="8">
                  <c:v>4.3</c:v>
                </c:pt>
                <c:pt idx="13">
                  <c:v>8.2000000000000011</c:v>
                </c:pt>
                <c:pt idx="18">
                  <c:v>18.2</c:v>
                </c:pt>
              </c:numCache>
            </c:numRef>
          </c:val>
        </c:ser>
        <c:ser>
          <c:idx val="2"/>
          <c:order val="2"/>
          <c:tx>
            <c:strRef>
              <c:f>Sheet1!$D$1</c:f>
              <c:strCache>
                <c:ptCount val="1"/>
                <c:pt idx="0">
                  <c:v>CyA+Induction (no OKT3), Treatment</c:v>
                </c:pt>
              </c:strCache>
            </c:strRef>
          </c:tx>
          <c:spPr>
            <a:solidFill>
              <a:srgbClr val="FF0000"/>
            </a:solidFill>
            <a:ln>
              <a:solidFill>
                <a:schemeClr val="tx1"/>
              </a:solidFill>
            </a:ln>
          </c:spPr>
          <c:cat>
            <c:strRef>
              <c:f>Sheet1!$A$2:$A$24</c:f>
              <c:strCache>
                <c:ptCount val="22"/>
                <c:pt idx="1">
                  <c:v>Overall</c:v>
                </c:pt>
                <c:pt idx="2">
                  <c:v>Overall</c:v>
                </c:pt>
                <c:pt idx="3">
                  <c:v>Overall</c:v>
                </c:pt>
                <c:pt idx="4">
                  <c:v>Overall</c:v>
                </c:pt>
                <c:pt idx="8">
                  <c:v>&lt;1</c:v>
                </c:pt>
                <c:pt idx="9">
                  <c:v>&lt;1</c:v>
                </c:pt>
                <c:pt idx="10">
                  <c:v>&lt;1</c:v>
                </c:pt>
                <c:pt idx="11">
                  <c:v>&lt;1</c:v>
                </c:pt>
                <c:pt idx="13">
                  <c:v>1-10</c:v>
                </c:pt>
                <c:pt idx="14">
                  <c:v>1-10</c:v>
                </c:pt>
                <c:pt idx="15">
                  <c:v>1-10</c:v>
                </c:pt>
                <c:pt idx="16">
                  <c:v>1-10</c:v>
                </c:pt>
                <c:pt idx="18">
                  <c:v>11-17</c:v>
                </c:pt>
                <c:pt idx="19">
                  <c:v>11-17</c:v>
                </c:pt>
                <c:pt idx="20">
                  <c:v>11-17</c:v>
                </c:pt>
                <c:pt idx="21">
                  <c:v>11-17</c:v>
                </c:pt>
              </c:strCache>
            </c:strRef>
          </c:cat>
          <c:val>
            <c:numRef>
              <c:f>Sheet1!$D$2:$D$24</c:f>
              <c:numCache>
                <c:formatCode>General</c:formatCode>
                <c:ptCount val="23"/>
                <c:pt idx="2">
                  <c:v>29.7</c:v>
                </c:pt>
                <c:pt idx="9">
                  <c:v>18.8</c:v>
                </c:pt>
                <c:pt idx="14">
                  <c:v>31.3</c:v>
                </c:pt>
                <c:pt idx="19">
                  <c:v>39.5</c:v>
                </c:pt>
              </c:numCache>
            </c:numRef>
          </c:val>
        </c:ser>
        <c:ser>
          <c:idx val="3"/>
          <c:order val="3"/>
          <c:tx>
            <c:strRef>
              <c:f>Sheet1!$E$1</c:f>
              <c:strCache>
                <c:ptCount val="1"/>
                <c:pt idx="0">
                  <c:v>CyA+Induction (no OKT3), Rejection/Not Treated</c:v>
                </c:pt>
              </c:strCache>
            </c:strRef>
          </c:tx>
          <c:spPr>
            <a:blipFill>
              <a:blip xmlns:r="http://schemas.openxmlformats.org/officeDocument/2006/relationships" r:embed="rId2"/>
              <a:stretch>
                <a:fillRect t="-2000" r="-3000" b="-4000"/>
              </a:stretch>
            </a:blipFill>
            <a:ln>
              <a:solidFill>
                <a:srgbClr val="FFFFFF"/>
              </a:solidFill>
            </a:ln>
          </c:spPr>
          <c:cat>
            <c:strRef>
              <c:f>Sheet1!$A$2:$A$24</c:f>
              <c:strCache>
                <c:ptCount val="22"/>
                <c:pt idx="1">
                  <c:v>Overall</c:v>
                </c:pt>
                <c:pt idx="2">
                  <c:v>Overall</c:v>
                </c:pt>
                <c:pt idx="3">
                  <c:v>Overall</c:v>
                </c:pt>
                <c:pt idx="4">
                  <c:v>Overall</c:v>
                </c:pt>
                <c:pt idx="8">
                  <c:v>&lt;1</c:v>
                </c:pt>
                <c:pt idx="9">
                  <c:v>&lt;1</c:v>
                </c:pt>
                <c:pt idx="10">
                  <c:v>&lt;1</c:v>
                </c:pt>
                <c:pt idx="11">
                  <c:v>&lt;1</c:v>
                </c:pt>
                <c:pt idx="13">
                  <c:v>1-10</c:v>
                </c:pt>
                <c:pt idx="14">
                  <c:v>1-10</c:v>
                </c:pt>
                <c:pt idx="15">
                  <c:v>1-10</c:v>
                </c:pt>
                <c:pt idx="16">
                  <c:v>1-10</c:v>
                </c:pt>
                <c:pt idx="18">
                  <c:v>11-17</c:v>
                </c:pt>
                <c:pt idx="19">
                  <c:v>11-17</c:v>
                </c:pt>
                <c:pt idx="20">
                  <c:v>11-17</c:v>
                </c:pt>
                <c:pt idx="21">
                  <c:v>11-17</c:v>
                </c:pt>
              </c:strCache>
            </c:strRef>
          </c:cat>
          <c:val>
            <c:numRef>
              <c:f>Sheet1!$E$2:$E$24</c:f>
              <c:numCache>
                <c:formatCode>General</c:formatCode>
                <c:ptCount val="23"/>
                <c:pt idx="2">
                  <c:v>9</c:v>
                </c:pt>
                <c:pt idx="9">
                  <c:v>4.7</c:v>
                </c:pt>
                <c:pt idx="14">
                  <c:v>11.8</c:v>
                </c:pt>
                <c:pt idx="19">
                  <c:v>10.1</c:v>
                </c:pt>
              </c:numCache>
            </c:numRef>
          </c:val>
        </c:ser>
        <c:ser>
          <c:idx val="4"/>
          <c:order val="4"/>
          <c:tx>
            <c:strRef>
              <c:f>Sheet1!$F$1</c:f>
              <c:strCache>
                <c:ptCount val="1"/>
                <c:pt idx="0">
                  <c:v>TAC+No induction, Treatment</c:v>
                </c:pt>
              </c:strCache>
            </c:strRef>
          </c:tx>
          <c:spPr>
            <a:solidFill>
              <a:srgbClr val="FFFF00"/>
            </a:solidFill>
            <a:ln>
              <a:solidFill>
                <a:srgbClr val="FFFFFF"/>
              </a:solidFill>
            </a:ln>
          </c:spPr>
          <c:cat>
            <c:strRef>
              <c:f>Sheet1!$A$2:$A$24</c:f>
              <c:strCache>
                <c:ptCount val="22"/>
                <c:pt idx="1">
                  <c:v>Overall</c:v>
                </c:pt>
                <c:pt idx="2">
                  <c:v>Overall</c:v>
                </c:pt>
                <c:pt idx="3">
                  <c:v>Overall</c:v>
                </c:pt>
                <c:pt idx="4">
                  <c:v>Overall</c:v>
                </c:pt>
                <c:pt idx="8">
                  <c:v>&lt;1</c:v>
                </c:pt>
                <c:pt idx="9">
                  <c:v>&lt;1</c:v>
                </c:pt>
                <c:pt idx="10">
                  <c:v>&lt;1</c:v>
                </c:pt>
                <c:pt idx="11">
                  <c:v>&lt;1</c:v>
                </c:pt>
                <c:pt idx="13">
                  <c:v>1-10</c:v>
                </c:pt>
                <c:pt idx="14">
                  <c:v>1-10</c:v>
                </c:pt>
                <c:pt idx="15">
                  <c:v>1-10</c:v>
                </c:pt>
                <c:pt idx="16">
                  <c:v>1-10</c:v>
                </c:pt>
                <c:pt idx="18">
                  <c:v>11-17</c:v>
                </c:pt>
                <c:pt idx="19">
                  <c:v>11-17</c:v>
                </c:pt>
                <c:pt idx="20">
                  <c:v>11-17</c:v>
                </c:pt>
                <c:pt idx="21">
                  <c:v>11-17</c:v>
                </c:pt>
              </c:strCache>
            </c:strRef>
          </c:cat>
          <c:val>
            <c:numRef>
              <c:f>Sheet1!$F$2:$F$24</c:f>
              <c:numCache>
                <c:formatCode>General</c:formatCode>
                <c:ptCount val="23"/>
                <c:pt idx="3">
                  <c:v>17</c:v>
                </c:pt>
                <c:pt idx="10">
                  <c:v>10</c:v>
                </c:pt>
                <c:pt idx="15">
                  <c:v>17.3</c:v>
                </c:pt>
                <c:pt idx="20">
                  <c:v>21.4</c:v>
                </c:pt>
              </c:numCache>
            </c:numRef>
          </c:val>
        </c:ser>
        <c:ser>
          <c:idx val="5"/>
          <c:order val="5"/>
          <c:tx>
            <c:strRef>
              <c:f>Sheet1!$G$1</c:f>
              <c:strCache>
                <c:ptCount val="1"/>
                <c:pt idx="0">
                  <c:v>TAC+No induction, Rejection/Not Treated</c:v>
                </c:pt>
              </c:strCache>
            </c:strRef>
          </c:tx>
          <c:spPr>
            <a:blipFill>
              <a:blip xmlns:r="http://schemas.openxmlformats.org/officeDocument/2006/relationships" r:embed="rId3"/>
              <a:stretch>
                <a:fillRect t="-2000" r="-3000" b="-4000"/>
              </a:stretch>
            </a:blipFill>
            <a:ln>
              <a:solidFill>
                <a:srgbClr val="FFFFFF"/>
              </a:solidFill>
            </a:ln>
          </c:spPr>
          <c:cat>
            <c:strRef>
              <c:f>Sheet1!$A$2:$A$24</c:f>
              <c:strCache>
                <c:ptCount val="22"/>
                <c:pt idx="1">
                  <c:v>Overall</c:v>
                </c:pt>
                <c:pt idx="2">
                  <c:v>Overall</c:v>
                </c:pt>
                <c:pt idx="3">
                  <c:v>Overall</c:v>
                </c:pt>
                <c:pt idx="4">
                  <c:v>Overall</c:v>
                </c:pt>
                <c:pt idx="8">
                  <c:v>&lt;1</c:v>
                </c:pt>
                <c:pt idx="9">
                  <c:v>&lt;1</c:v>
                </c:pt>
                <c:pt idx="10">
                  <c:v>&lt;1</c:v>
                </c:pt>
                <c:pt idx="11">
                  <c:v>&lt;1</c:v>
                </c:pt>
                <c:pt idx="13">
                  <c:v>1-10</c:v>
                </c:pt>
                <c:pt idx="14">
                  <c:v>1-10</c:v>
                </c:pt>
                <c:pt idx="15">
                  <c:v>1-10</c:v>
                </c:pt>
                <c:pt idx="16">
                  <c:v>1-10</c:v>
                </c:pt>
                <c:pt idx="18">
                  <c:v>11-17</c:v>
                </c:pt>
                <c:pt idx="19">
                  <c:v>11-17</c:v>
                </c:pt>
                <c:pt idx="20">
                  <c:v>11-17</c:v>
                </c:pt>
                <c:pt idx="21">
                  <c:v>11-17</c:v>
                </c:pt>
              </c:strCache>
            </c:strRef>
          </c:cat>
          <c:val>
            <c:numRef>
              <c:f>Sheet1!$G$2:$G$24</c:f>
              <c:numCache>
                <c:formatCode>General</c:formatCode>
                <c:ptCount val="23"/>
                <c:pt idx="3">
                  <c:v>5.3</c:v>
                </c:pt>
                <c:pt idx="10">
                  <c:v>5</c:v>
                </c:pt>
                <c:pt idx="15">
                  <c:v>8.1</c:v>
                </c:pt>
                <c:pt idx="20">
                  <c:v>2.9</c:v>
                </c:pt>
              </c:numCache>
            </c:numRef>
          </c:val>
        </c:ser>
        <c:ser>
          <c:idx val="6"/>
          <c:order val="6"/>
          <c:tx>
            <c:strRef>
              <c:f>Sheet1!$H$1</c:f>
              <c:strCache>
                <c:ptCount val="1"/>
                <c:pt idx="0">
                  <c:v>TAC+Induction (no OKT3), Treatment</c:v>
                </c:pt>
              </c:strCache>
            </c:strRef>
          </c:tx>
          <c:spPr>
            <a:solidFill>
              <a:schemeClr val="bg1">
                <a:lumMod val="50000"/>
                <a:lumOff val="50000"/>
              </a:schemeClr>
            </a:solidFill>
            <a:ln>
              <a:solidFill>
                <a:schemeClr val="tx1"/>
              </a:solidFill>
            </a:ln>
          </c:spPr>
          <c:cat>
            <c:strRef>
              <c:f>Sheet1!$A$2:$A$24</c:f>
              <c:strCache>
                <c:ptCount val="22"/>
                <c:pt idx="1">
                  <c:v>Overall</c:v>
                </c:pt>
                <c:pt idx="2">
                  <c:v>Overall</c:v>
                </c:pt>
                <c:pt idx="3">
                  <c:v>Overall</c:v>
                </c:pt>
                <c:pt idx="4">
                  <c:v>Overall</c:v>
                </c:pt>
                <c:pt idx="8">
                  <c:v>&lt;1</c:v>
                </c:pt>
                <c:pt idx="9">
                  <c:v>&lt;1</c:v>
                </c:pt>
                <c:pt idx="10">
                  <c:v>&lt;1</c:v>
                </c:pt>
                <c:pt idx="11">
                  <c:v>&lt;1</c:v>
                </c:pt>
                <c:pt idx="13">
                  <c:v>1-10</c:v>
                </c:pt>
                <c:pt idx="14">
                  <c:v>1-10</c:v>
                </c:pt>
                <c:pt idx="15">
                  <c:v>1-10</c:v>
                </c:pt>
                <c:pt idx="16">
                  <c:v>1-10</c:v>
                </c:pt>
                <c:pt idx="18">
                  <c:v>11-17</c:v>
                </c:pt>
                <c:pt idx="19">
                  <c:v>11-17</c:v>
                </c:pt>
                <c:pt idx="20">
                  <c:v>11-17</c:v>
                </c:pt>
                <c:pt idx="21">
                  <c:v>11-17</c:v>
                </c:pt>
              </c:strCache>
            </c:strRef>
          </c:cat>
          <c:val>
            <c:numRef>
              <c:f>Sheet1!$H$2:$H$24</c:f>
              <c:numCache>
                <c:formatCode>General</c:formatCode>
                <c:ptCount val="23"/>
                <c:pt idx="4">
                  <c:v>21.9</c:v>
                </c:pt>
                <c:pt idx="11">
                  <c:v>13.2</c:v>
                </c:pt>
                <c:pt idx="16">
                  <c:v>23.9</c:v>
                </c:pt>
                <c:pt idx="21">
                  <c:v>25.8</c:v>
                </c:pt>
              </c:numCache>
            </c:numRef>
          </c:val>
        </c:ser>
        <c:ser>
          <c:idx val="7"/>
          <c:order val="7"/>
          <c:tx>
            <c:strRef>
              <c:f>Sheet1!$I$1</c:f>
              <c:strCache>
                <c:ptCount val="1"/>
                <c:pt idx="0">
                  <c:v>TAC+Induction (no OKT3), Rejection/Not Treated</c:v>
                </c:pt>
              </c:strCache>
            </c:strRef>
          </c:tx>
          <c:spPr>
            <a:blipFill>
              <a:blip xmlns:r="http://schemas.openxmlformats.org/officeDocument/2006/relationships" r:embed="rId4"/>
              <a:stretch>
                <a:fillRect/>
              </a:stretch>
            </a:blipFill>
            <a:ln>
              <a:solidFill>
                <a:srgbClr val="FFFFFF"/>
              </a:solidFill>
            </a:ln>
          </c:spPr>
          <c:cat>
            <c:strRef>
              <c:f>Sheet1!$A$2:$A$24</c:f>
              <c:strCache>
                <c:ptCount val="22"/>
                <c:pt idx="1">
                  <c:v>Overall</c:v>
                </c:pt>
                <c:pt idx="2">
                  <c:v>Overall</c:v>
                </c:pt>
                <c:pt idx="3">
                  <c:v>Overall</c:v>
                </c:pt>
                <c:pt idx="4">
                  <c:v>Overall</c:v>
                </c:pt>
                <c:pt idx="8">
                  <c:v>&lt;1</c:v>
                </c:pt>
                <c:pt idx="9">
                  <c:v>&lt;1</c:v>
                </c:pt>
                <c:pt idx="10">
                  <c:v>&lt;1</c:v>
                </c:pt>
                <c:pt idx="11">
                  <c:v>&lt;1</c:v>
                </c:pt>
                <c:pt idx="13">
                  <c:v>1-10</c:v>
                </c:pt>
                <c:pt idx="14">
                  <c:v>1-10</c:v>
                </c:pt>
                <c:pt idx="15">
                  <c:v>1-10</c:v>
                </c:pt>
                <c:pt idx="16">
                  <c:v>1-10</c:v>
                </c:pt>
                <c:pt idx="18">
                  <c:v>11-17</c:v>
                </c:pt>
                <c:pt idx="19">
                  <c:v>11-17</c:v>
                </c:pt>
                <c:pt idx="20">
                  <c:v>11-17</c:v>
                </c:pt>
                <c:pt idx="21">
                  <c:v>11-17</c:v>
                </c:pt>
              </c:strCache>
            </c:strRef>
          </c:cat>
          <c:val>
            <c:numRef>
              <c:f>Sheet1!$I$2:$I$24</c:f>
              <c:numCache>
                <c:formatCode>General</c:formatCode>
                <c:ptCount val="23"/>
                <c:pt idx="4">
                  <c:v>4.4000000000000004</c:v>
                </c:pt>
                <c:pt idx="11">
                  <c:v>2.4</c:v>
                </c:pt>
                <c:pt idx="16">
                  <c:v>5.2</c:v>
                </c:pt>
                <c:pt idx="21">
                  <c:v>5</c:v>
                </c:pt>
              </c:numCache>
            </c:numRef>
          </c:val>
        </c:ser>
        <c:gapWidth val="0"/>
        <c:overlap val="100"/>
        <c:axId val="222378624"/>
        <c:axId val="222400896"/>
      </c:barChart>
      <c:catAx>
        <c:axId val="222378624"/>
        <c:scaling>
          <c:orientation val="minMax"/>
        </c:scaling>
        <c:delete val="1"/>
        <c:axPos val="b"/>
        <c:numFmt formatCode="General" sourceLinked="1"/>
        <c:tickLblPos val="none"/>
        <c:crossAx val="222400896"/>
        <c:crosses val="autoZero"/>
        <c:auto val="1"/>
        <c:lblAlgn val="ctr"/>
        <c:lblOffset val="100"/>
        <c:tickLblSkip val="1"/>
      </c:catAx>
      <c:valAx>
        <c:axId val="222400896"/>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222378624"/>
        <c:crosses val="autoZero"/>
        <c:crossBetween val="between"/>
        <c:majorUnit val="10"/>
      </c:valAx>
      <c:spPr>
        <a:solidFill>
          <a:schemeClr val="bg2"/>
        </a:solidFill>
        <a:ln>
          <a:solidFill>
            <a:schemeClr val="tx1"/>
          </a:solidFill>
        </a:ln>
      </c:spPr>
    </c:plotArea>
    <c:legend>
      <c:legendPos val="b"/>
      <c:layout>
        <c:manualLayout>
          <c:xMode val="edge"/>
          <c:yMode val="edge"/>
          <c:x val="1.6557799840237378E-2"/>
          <c:y val="3.3490608595800532E-2"/>
          <c:w val="0.97393061736848263"/>
          <c:h val="0.17300647965879271"/>
        </c:manualLayout>
      </c:layout>
      <c:spPr>
        <a:solidFill>
          <a:schemeClr val="bg2"/>
        </a:solidFill>
        <a:ln>
          <a:solidFill>
            <a:schemeClr val="tx1"/>
          </a:solidFill>
        </a:ln>
      </c:spPr>
      <c:txPr>
        <a:bodyPr/>
        <a:lstStyle/>
        <a:p>
          <a:pPr>
            <a:defRPr sz="1350" b="1"/>
          </a:pPr>
          <a:endParaRPr lang="en-US"/>
        </a:p>
      </c:txPr>
    </c:legend>
    <c:plotVisOnly val="1"/>
    <c:dispBlanksAs val="gap"/>
  </c:chart>
  <c:txPr>
    <a:bodyPr/>
    <a:lstStyle/>
    <a:p>
      <a:pPr>
        <a:defRPr sz="1800"/>
      </a:pPr>
      <a:endParaRPr lang="en-US"/>
    </a:p>
  </c:txPr>
  <c:externalData r:id="rId5"/>
  <c:userShapes r:id="rId6"/>
</c:chartSpace>
</file>

<file path=ppt/charts/chart6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233972383886795"/>
          <c:y val="0.20372703412073503"/>
          <c:w val="0.87907657195024547"/>
          <c:h val="0.37340202591863553"/>
        </c:manualLayout>
      </c:layout>
      <c:barChart>
        <c:barDir val="col"/>
        <c:grouping val="stacked"/>
        <c:ser>
          <c:idx val="0"/>
          <c:order val="0"/>
          <c:tx>
            <c:strRef>
              <c:f>Sheet1!$B$1</c:f>
              <c:strCache>
                <c:ptCount val="1"/>
                <c:pt idx="0">
                  <c:v>Cyclosporine + MMF/MPA, Treatment</c:v>
                </c:pt>
              </c:strCache>
            </c:strRef>
          </c:tx>
          <c:spPr>
            <a:solidFill>
              <a:srgbClr val="00FF00"/>
            </a:solidFill>
            <a:ln>
              <a:solidFill>
                <a:schemeClr val="tx1"/>
              </a:solidFill>
            </a:ln>
          </c:spPr>
          <c:cat>
            <c:strRef>
              <c:f>Sheet1!$A$2:$A$24</c:f>
              <c:strCache>
                <c:ptCount val="22"/>
                <c:pt idx="1">
                  <c:v>Overall</c:v>
                </c:pt>
                <c:pt idx="2">
                  <c:v>Overall</c:v>
                </c:pt>
                <c:pt idx="3">
                  <c:v>Overall</c:v>
                </c:pt>
                <c:pt idx="4">
                  <c:v>Overall</c:v>
                </c:pt>
                <c:pt idx="8">
                  <c:v>&lt;1</c:v>
                </c:pt>
                <c:pt idx="9">
                  <c:v>&lt;1</c:v>
                </c:pt>
                <c:pt idx="10">
                  <c:v>&lt;1</c:v>
                </c:pt>
                <c:pt idx="11">
                  <c:v>&lt;1</c:v>
                </c:pt>
                <c:pt idx="13">
                  <c:v>1-10</c:v>
                </c:pt>
                <c:pt idx="14">
                  <c:v>1-10</c:v>
                </c:pt>
                <c:pt idx="15">
                  <c:v>1-10</c:v>
                </c:pt>
                <c:pt idx="16">
                  <c:v>1-10</c:v>
                </c:pt>
                <c:pt idx="18">
                  <c:v>11-17</c:v>
                </c:pt>
                <c:pt idx="19">
                  <c:v>11-17</c:v>
                </c:pt>
                <c:pt idx="20">
                  <c:v>11-17</c:v>
                </c:pt>
                <c:pt idx="21">
                  <c:v>11-17</c:v>
                </c:pt>
              </c:strCache>
            </c:strRef>
          </c:cat>
          <c:val>
            <c:numRef>
              <c:f>Sheet1!$B$2:$B$24</c:f>
              <c:numCache>
                <c:formatCode>General</c:formatCode>
                <c:ptCount val="23"/>
                <c:pt idx="1">
                  <c:v>31.6</c:v>
                </c:pt>
                <c:pt idx="8">
                  <c:v>25.3</c:v>
                </c:pt>
                <c:pt idx="13">
                  <c:v>32.700000000000003</c:v>
                </c:pt>
                <c:pt idx="18">
                  <c:v>36.700000000000003</c:v>
                </c:pt>
              </c:numCache>
            </c:numRef>
          </c:val>
        </c:ser>
        <c:ser>
          <c:idx val="1"/>
          <c:order val="1"/>
          <c:tx>
            <c:strRef>
              <c:f>Sheet1!$C$1</c:f>
              <c:strCache>
                <c:ptCount val="1"/>
                <c:pt idx="0">
                  <c:v>Cyclosporine + MMF/MPA, Rejection/Not Treated</c:v>
                </c:pt>
              </c:strCache>
            </c:strRef>
          </c:tx>
          <c:spPr>
            <a:blipFill>
              <a:blip xmlns:r="http://schemas.openxmlformats.org/officeDocument/2006/relationships" r:embed="rId1"/>
              <a:stretch>
                <a:fillRect t="-2000" r="-3000" b="-4000"/>
              </a:stretch>
            </a:blipFill>
            <a:ln>
              <a:solidFill>
                <a:schemeClr val="tx1"/>
              </a:solidFill>
            </a:ln>
          </c:spPr>
          <c:cat>
            <c:strRef>
              <c:f>Sheet1!$A$2:$A$24</c:f>
              <c:strCache>
                <c:ptCount val="22"/>
                <c:pt idx="1">
                  <c:v>Overall</c:v>
                </c:pt>
                <c:pt idx="2">
                  <c:v>Overall</c:v>
                </c:pt>
                <c:pt idx="3">
                  <c:v>Overall</c:v>
                </c:pt>
                <c:pt idx="4">
                  <c:v>Overall</c:v>
                </c:pt>
                <c:pt idx="8">
                  <c:v>&lt;1</c:v>
                </c:pt>
                <c:pt idx="9">
                  <c:v>&lt;1</c:v>
                </c:pt>
                <c:pt idx="10">
                  <c:v>&lt;1</c:v>
                </c:pt>
                <c:pt idx="11">
                  <c:v>&lt;1</c:v>
                </c:pt>
                <c:pt idx="13">
                  <c:v>1-10</c:v>
                </c:pt>
                <c:pt idx="14">
                  <c:v>1-10</c:v>
                </c:pt>
                <c:pt idx="15">
                  <c:v>1-10</c:v>
                </c:pt>
                <c:pt idx="16">
                  <c:v>1-10</c:v>
                </c:pt>
                <c:pt idx="18">
                  <c:v>11-17</c:v>
                </c:pt>
                <c:pt idx="19">
                  <c:v>11-17</c:v>
                </c:pt>
                <c:pt idx="20">
                  <c:v>11-17</c:v>
                </c:pt>
                <c:pt idx="21">
                  <c:v>11-17</c:v>
                </c:pt>
              </c:strCache>
            </c:strRef>
          </c:cat>
          <c:val>
            <c:numRef>
              <c:f>Sheet1!$C$2:$C$24</c:f>
              <c:numCache>
                <c:formatCode>General</c:formatCode>
                <c:ptCount val="23"/>
                <c:pt idx="1">
                  <c:v>9</c:v>
                </c:pt>
                <c:pt idx="8">
                  <c:v>5.2</c:v>
                </c:pt>
                <c:pt idx="13">
                  <c:v>10.5</c:v>
                </c:pt>
                <c:pt idx="18">
                  <c:v>10.200000000000001</c:v>
                </c:pt>
              </c:numCache>
            </c:numRef>
          </c:val>
        </c:ser>
        <c:ser>
          <c:idx val="2"/>
          <c:order val="2"/>
          <c:tx>
            <c:strRef>
              <c:f>Sheet1!$D$1</c:f>
              <c:strCache>
                <c:ptCount val="1"/>
                <c:pt idx="0">
                  <c:v>Cyclosporine + AZA, Treatment</c:v>
                </c:pt>
              </c:strCache>
            </c:strRef>
          </c:tx>
          <c:spPr>
            <a:solidFill>
              <a:srgbClr val="FF0000"/>
            </a:solidFill>
            <a:ln>
              <a:solidFill>
                <a:schemeClr val="tx1"/>
              </a:solidFill>
            </a:ln>
          </c:spPr>
          <c:cat>
            <c:strRef>
              <c:f>Sheet1!$A$2:$A$24</c:f>
              <c:strCache>
                <c:ptCount val="22"/>
                <c:pt idx="1">
                  <c:v>Overall</c:v>
                </c:pt>
                <c:pt idx="2">
                  <c:v>Overall</c:v>
                </c:pt>
                <c:pt idx="3">
                  <c:v>Overall</c:v>
                </c:pt>
                <c:pt idx="4">
                  <c:v>Overall</c:v>
                </c:pt>
                <c:pt idx="8">
                  <c:v>&lt;1</c:v>
                </c:pt>
                <c:pt idx="9">
                  <c:v>&lt;1</c:v>
                </c:pt>
                <c:pt idx="10">
                  <c:v>&lt;1</c:v>
                </c:pt>
                <c:pt idx="11">
                  <c:v>&lt;1</c:v>
                </c:pt>
                <c:pt idx="13">
                  <c:v>1-10</c:v>
                </c:pt>
                <c:pt idx="14">
                  <c:v>1-10</c:v>
                </c:pt>
                <c:pt idx="15">
                  <c:v>1-10</c:v>
                </c:pt>
                <c:pt idx="16">
                  <c:v>1-10</c:v>
                </c:pt>
                <c:pt idx="18">
                  <c:v>11-17</c:v>
                </c:pt>
                <c:pt idx="19">
                  <c:v>11-17</c:v>
                </c:pt>
                <c:pt idx="20">
                  <c:v>11-17</c:v>
                </c:pt>
                <c:pt idx="21">
                  <c:v>11-17</c:v>
                </c:pt>
              </c:strCache>
            </c:strRef>
          </c:cat>
          <c:val>
            <c:numRef>
              <c:f>Sheet1!$D$2:$D$24</c:f>
              <c:numCache>
                <c:formatCode>General</c:formatCode>
                <c:ptCount val="23"/>
                <c:pt idx="2">
                  <c:v>27.3</c:v>
                </c:pt>
                <c:pt idx="9">
                  <c:v>13.3</c:v>
                </c:pt>
                <c:pt idx="14">
                  <c:v>36.1</c:v>
                </c:pt>
                <c:pt idx="19">
                  <c:v>30.3</c:v>
                </c:pt>
              </c:numCache>
            </c:numRef>
          </c:val>
        </c:ser>
        <c:ser>
          <c:idx val="3"/>
          <c:order val="3"/>
          <c:tx>
            <c:strRef>
              <c:f>Sheet1!$E$1</c:f>
              <c:strCache>
                <c:ptCount val="1"/>
                <c:pt idx="0">
                  <c:v>Cyclosporine + AZA, Rejection/Not Treated</c:v>
                </c:pt>
              </c:strCache>
            </c:strRef>
          </c:tx>
          <c:spPr>
            <a:blipFill>
              <a:blip xmlns:r="http://schemas.openxmlformats.org/officeDocument/2006/relationships" r:embed="rId2"/>
              <a:stretch>
                <a:fillRect t="-2000" r="-3000" b="-4000"/>
              </a:stretch>
            </a:blipFill>
            <a:ln>
              <a:solidFill>
                <a:srgbClr val="FFFFFF"/>
              </a:solidFill>
            </a:ln>
          </c:spPr>
          <c:cat>
            <c:strRef>
              <c:f>Sheet1!$A$2:$A$24</c:f>
              <c:strCache>
                <c:ptCount val="22"/>
                <c:pt idx="1">
                  <c:v>Overall</c:v>
                </c:pt>
                <c:pt idx="2">
                  <c:v>Overall</c:v>
                </c:pt>
                <c:pt idx="3">
                  <c:v>Overall</c:v>
                </c:pt>
                <c:pt idx="4">
                  <c:v>Overall</c:v>
                </c:pt>
                <c:pt idx="8">
                  <c:v>&lt;1</c:v>
                </c:pt>
                <c:pt idx="9">
                  <c:v>&lt;1</c:v>
                </c:pt>
                <c:pt idx="10">
                  <c:v>&lt;1</c:v>
                </c:pt>
                <c:pt idx="11">
                  <c:v>&lt;1</c:v>
                </c:pt>
                <c:pt idx="13">
                  <c:v>1-10</c:v>
                </c:pt>
                <c:pt idx="14">
                  <c:v>1-10</c:v>
                </c:pt>
                <c:pt idx="15">
                  <c:v>1-10</c:v>
                </c:pt>
                <c:pt idx="16">
                  <c:v>1-10</c:v>
                </c:pt>
                <c:pt idx="18">
                  <c:v>11-17</c:v>
                </c:pt>
                <c:pt idx="19">
                  <c:v>11-17</c:v>
                </c:pt>
                <c:pt idx="20">
                  <c:v>11-17</c:v>
                </c:pt>
                <c:pt idx="21">
                  <c:v>11-17</c:v>
                </c:pt>
              </c:strCache>
            </c:strRef>
          </c:cat>
          <c:val>
            <c:numRef>
              <c:f>Sheet1!$E$2:$E$24</c:f>
              <c:numCache>
                <c:formatCode>General</c:formatCode>
                <c:ptCount val="23"/>
                <c:pt idx="2">
                  <c:v>15.2</c:v>
                </c:pt>
                <c:pt idx="9">
                  <c:v>3.3</c:v>
                </c:pt>
                <c:pt idx="14">
                  <c:v>16.7</c:v>
                </c:pt>
                <c:pt idx="19">
                  <c:v>24.2</c:v>
                </c:pt>
              </c:numCache>
            </c:numRef>
          </c:val>
        </c:ser>
        <c:ser>
          <c:idx val="4"/>
          <c:order val="4"/>
          <c:tx>
            <c:strRef>
              <c:f>Sheet1!$F$1</c:f>
              <c:strCache>
                <c:ptCount val="1"/>
                <c:pt idx="0">
                  <c:v>Tacrolimus + MMF/MPA, Treatment</c:v>
                </c:pt>
              </c:strCache>
            </c:strRef>
          </c:tx>
          <c:spPr>
            <a:solidFill>
              <a:srgbClr val="FFFF00"/>
            </a:solidFill>
            <a:ln>
              <a:solidFill>
                <a:srgbClr val="FFFFFF"/>
              </a:solidFill>
            </a:ln>
          </c:spPr>
          <c:cat>
            <c:strRef>
              <c:f>Sheet1!$A$2:$A$24</c:f>
              <c:strCache>
                <c:ptCount val="22"/>
                <c:pt idx="1">
                  <c:v>Overall</c:v>
                </c:pt>
                <c:pt idx="2">
                  <c:v>Overall</c:v>
                </c:pt>
                <c:pt idx="3">
                  <c:v>Overall</c:v>
                </c:pt>
                <c:pt idx="4">
                  <c:v>Overall</c:v>
                </c:pt>
                <c:pt idx="8">
                  <c:v>&lt;1</c:v>
                </c:pt>
                <c:pt idx="9">
                  <c:v>&lt;1</c:v>
                </c:pt>
                <c:pt idx="10">
                  <c:v>&lt;1</c:v>
                </c:pt>
                <c:pt idx="11">
                  <c:v>&lt;1</c:v>
                </c:pt>
                <c:pt idx="13">
                  <c:v>1-10</c:v>
                </c:pt>
                <c:pt idx="14">
                  <c:v>1-10</c:v>
                </c:pt>
                <c:pt idx="15">
                  <c:v>1-10</c:v>
                </c:pt>
                <c:pt idx="16">
                  <c:v>1-10</c:v>
                </c:pt>
                <c:pt idx="18">
                  <c:v>11-17</c:v>
                </c:pt>
                <c:pt idx="19">
                  <c:v>11-17</c:v>
                </c:pt>
                <c:pt idx="20">
                  <c:v>11-17</c:v>
                </c:pt>
                <c:pt idx="21">
                  <c:v>11-17</c:v>
                </c:pt>
              </c:strCache>
            </c:strRef>
          </c:cat>
          <c:val>
            <c:numRef>
              <c:f>Sheet1!$F$2:$F$24</c:f>
              <c:numCache>
                <c:formatCode>General</c:formatCode>
                <c:ptCount val="23"/>
                <c:pt idx="3">
                  <c:v>20.2</c:v>
                </c:pt>
                <c:pt idx="10">
                  <c:v>10.200000000000001</c:v>
                </c:pt>
                <c:pt idx="15">
                  <c:v>21.9</c:v>
                </c:pt>
                <c:pt idx="20">
                  <c:v>24.3</c:v>
                </c:pt>
              </c:numCache>
            </c:numRef>
          </c:val>
        </c:ser>
        <c:ser>
          <c:idx val="5"/>
          <c:order val="5"/>
          <c:tx>
            <c:strRef>
              <c:f>Sheet1!$G$1</c:f>
              <c:strCache>
                <c:ptCount val="1"/>
                <c:pt idx="0">
                  <c:v>Tacrolimus + MMF/MPA, Rejection/Not Treated</c:v>
                </c:pt>
              </c:strCache>
            </c:strRef>
          </c:tx>
          <c:spPr>
            <a:blipFill>
              <a:blip xmlns:r="http://schemas.openxmlformats.org/officeDocument/2006/relationships" r:embed="rId3"/>
              <a:stretch>
                <a:fillRect t="-2000" r="-3000" b="-4000"/>
              </a:stretch>
            </a:blipFill>
            <a:ln>
              <a:solidFill>
                <a:srgbClr val="FFFFFF"/>
              </a:solidFill>
            </a:ln>
          </c:spPr>
          <c:cat>
            <c:strRef>
              <c:f>Sheet1!$A$2:$A$24</c:f>
              <c:strCache>
                <c:ptCount val="22"/>
                <c:pt idx="1">
                  <c:v>Overall</c:v>
                </c:pt>
                <c:pt idx="2">
                  <c:v>Overall</c:v>
                </c:pt>
                <c:pt idx="3">
                  <c:v>Overall</c:v>
                </c:pt>
                <c:pt idx="4">
                  <c:v>Overall</c:v>
                </c:pt>
                <c:pt idx="8">
                  <c:v>&lt;1</c:v>
                </c:pt>
                <c:pt idx="9">
                  <c:v>&lt;1</c:v>
                </c:pt>
                <c:pt idx="10">
                  <c:v>&lt;1</c:v>
                </c:pt>
                <c:pt idx="11">
                  <c:v>&lt;1</c:v>
                </c:pt>
                <c:pt idx="13">
                  <c:v>1-10</c:v>
                </c:pt>
                <c:pt idx="14">
                  <c:v>1-10</c:v>
                </c:pt>
                <c:pt idx="15">
                  <c:v>1-10</c:v>
                </c:pt>
                <c:pt idx="16">
                  <c:v>1-10</c:v>
                </c:pt>
                <c:pt idx="18">
                  <c:v>11-17</c:v>
                </c:pt>
                <c:pt idx="19">
                  <c:v>11-17</c:v>
                </c:pt>
                <c:pt idx="20">
                  <c:v>11-17</c:v>
                </c:pt>
                <c:pt idx="21">
                  <c:v>11-17</c:v>
                </c:pt>
              </c:strCache>
            </c:strRef>
          </c:cat>
          <c:val>
            <c:numRef>
              <c:f>Sheet1!$G$2:$G$24</c:f>
              <c:numCache>
                <c:formatCode>General</c:formatCode>
                <c:ptCount val="23"/>
                <c:pt idx="3">
                  <c:v>4.4000000000000004</c:v>
                </c:pt>
                <c:pt idx="10">
                  <c:v>3.9</c:v>
                </c:pt>
                <c:pt idx="15">
                  <c:v>5.2</c:v>
                </c:pt>
                <c:pt idx="20">
                  <c:v>4</c:v>
                </c:pt>
              </c:numCache>
            </c:numRef>
          </c:val>
        </c:ser>
        <c:ser>
          <c:idx val="6"/>
          <c:order val="6"/>
          <c:tx>
            <c:strRef>
              <c:f>Sheet1!$H$1</c:f>
              <c:strCache>
                <c:ptCount val="1"/>
                <c:pt idx="0">
                  <c:v>Tacrolimus + AZA, Treatment</c:v>
                </c:pt>
              </c:strCache>
            </c:strRef>
          </c:tx>
          <c:spPr>
            <a:solidFill>
              <a:schemeClr val="bg1">
                <a:lumMod val="50000"/>
                <a:lumOff val="50000"/>
              </a:schemeClr>
            </a:solidFill>
            <a:ln>
              <a:solidFill>
                <a:schemeClr val="tx1"/>
              </a:solidFill>
            </a:ln>
          </c:spPr>
          <c:cat>
            <c:strRef>
              <c:f>Sheet1!$A$2:$A$24</c:f>
              <c:strCache>
                <c:ptCount val="22"/>
                <c:pt idx="1">
                  <c:v>Overall</c:v>
                </c:pt>
                <c:pt idx="2">
                  <c:v>Overall</c:v>
                </c:pt>
                <c:pt idx="3">
                  <c:v>Overall</c:v>
                </c:pt>
                <c:pt idx="4">
                  <c:v>Overall</c:v>
                </c:pt>
                <c:pt idx="8">
                  <c:v>&lt;1</c:v>
                </c:pt>
                <c:pt idx="9">
                  <c:v>&lt;1</c:v>
                </c:pt>
                <c:pt idx="10">
                  <c:v>&lt;1</c:v>
                </c:pt>
                <c:pt idx="11">
                  <c:v>&lt;1</c:v>
                </c:pt>
                <c:pt idx="13">
                  <c:v>1-10</c:v>
                </c:pt>
                <c:pt idx="14">
                  <c:v>1-10</c:v>
                </c:pt>
                <c:pt idx="15">
                  <c:v>1-10</c:v>
                </c:pt>
                <c:pt idx="16">
                  <c:v>1-10</c:v>
                </c:pt>
                <c:pt idx="18">
                  <c:v>11-17</c:v>
                </c:pt>
                <c:pt idx="19">
                  <c:v>11-17</c:v>
                </c:pt>
                <c:pt idx="20">
                  <c:v>11-17</c:v>
                </c:pt>
                <c:pt idx="21">
                  <c:v>11-17</c:v>
                </c:pt>
              </c:strCache>
            </c:strRef>
          </c:cat>
          <c:val>
            <c:numRef>
              <c:f>Sheet1!$H$2:$H$24</c:f>
              <c:numCache>
                <c:formatCode>General</c:formatCode>
                <c:ptCount val="23"/>
                <c:pt idx="4">
                  <c:v>18.399999999999999</c:v>
                </c:pt>
                <c:pt idx="11">
                  <c:v>14.3</c:v>
                </c:pt>
                <c:pt idx="16">
                  <c:v>21.9</c:v>
                </c:pt>
                <c:pt idx="21">
                  <c:v>23.1</c:v>
                </c:pt>
              </c:numCache>
            </c:numRef>
          </c:val>
        </c:ser>
        <c:ser>
          <c:idx val="7"/>
          <c:order val="7"/>
          <c:tx>
            <c:strRef>
              <c:f>Sheet1!$I$1</c:f>
              <c:strCache>
                <c:ptCount val="1"/>
                <c:pt idx="0">
                  <c:v>Tacrolimus + AZA, Rejection/Not Treated</c:v>
                </c:pt>
              </c:strCache>
            </c:strRef>
          </c:tx>
          <c:spPr>
            <a:blipFill>
              <a:blip xmlns:r="http://schemas.openxmlformats.org/officeDocument/2006/relationships" r:embed="rId4"/>
              <a:stretch>
                <a:fillRect/>
              </a:stretch>
            </a:blipFill>
            <a:ln>
              <a:solidFill>
                <a:srgbClr val="FFFFFF"/>
              </a:solidFill>
            </a:ln>
          </c:spPr>
          <c:cat>
            <c:strRef>
              <c:f>Sheet1!$A$2:$A$24</c:f>
              <c:strCache>
                <c:ptCount val="22"/>
                <c:pt idx="1">
                  <c:v>Overall</c:v>
                </c:pt>
                <c:pt idx="2">
                  <c:v>Overall</c:v>
                </c:pt>
                <c:pt idx="3">
                  <c:v>Overall</c:v>
                </c:pt>
                <c:pt idx="4">
                  <c:v>Overall</c:v>
                </c:pt>
                <c:pt idx="8">
                  <c:v>&lt;1</c:v>
                </c:pt>
                <c:pt idx="9">
                  <c:v>&lt;1</c:v>
                </c:pt>
                <c:pt idx="10">
                  <c:v>&lt;1</c:v>
                </c:pt>
                <c:pt idx="11">
                  <c:v>&lt;1</c:v>
                </c:pt>
                <c:pt idx="13">
                  <c:v>1-10</c:v>
                </c:pt>
                <c:pt idx="14">
                  <c:v>1-10</c:v>
                </c:pt>
                <c:pt idx="15">
                  <c:v>1-10</c:v>
                </c:pt>
                <c:pt idx="16">
                  <c:v>1-10</c:v>
                </c:pt>
                <c:pt idx="18">
                  <c:v>11-17</c:v>
                </c:pt>
                <c:pt idx="19">
                  <c:v>11-17</c:v>
                </c:pt>
                <c:pt idx="20">
                  <c:v>11-17</c:v>
                </c:pt>
                <c:pt idx="21">
                  <c:v>11-17</c:v>
                </c:pt>
              </c:strCache>
            </c:strRef>
          </c:cat>
          <c:val>
            <c:numRef>
              <c:f>Sheet1!$I$2:$I$24</c:f>
              <c:numCache>
                <c:formatCode>General</c:formatCode>
                <c:ptCount val="23"/>
                <c:pt idx="4">
                  <c:v>5.3</c:v>
                </c:pt>
                <c:pt idx="11">
                  <c:v>3.6</c:v>
                </c:pt>
                <c:pt idx="16">
                  <c:v>12.5</c:v>
                </c:pt>
                <c:pt idx="21">
                  <c:v>0</c:v>
                </c:pt>
              </c:numCache>
            </c:numRef>
          </c:val>
        </c:ser>
        <c:gapWidth val="0"/>
        <c:overlap val="100"/>
        <c:axId val="225871744"/>
        <c:axId val="225873280"/>
      </c:barChart>
      <c:catAx>
        <c:axId val="225871744"/>
        <c:scaling>
          <c:orientation val="minMax"/>
        </c:scaling>
        <c:delete val="1"/>
        <c:axPos val="b"/>
        <c:numFmt formatCode="General" sourceLinked="1"/>
        <c:tickLblPos val="none"/>
        <c:crossAx val="225873280"/>
        <c:crosses val="autoZero"/>
        <c:auto val="1"/>
        <c:lblAlgn val="ctr"/>
        <c:lblOffset val="100"/>
        <c:tickLblSkip val="1"/>
      </c:catAx>
      <c:valAx>
        <c:axId val="225873280"/>
        <c:scaling>
          <c:orientation val="minMax"/>
          <c:max val="60"/>
          <c:min val="0"/>
        </c:scaling>
        <c:axPos val="l"/>
        <c:majorGridlines>
          <c:spPr>
            <a:ln>
              <a:prstDash val="sysDash"/>
            </a:ln>
          </c:spPr>
        </c:majorGridlines>
        <c:numFmt formatCode="General" sourceLinked="1"/>
        <c:tickLblPos val="nextTo"/>
        <c:txPr>
          <a:bodyPr/>
          <a:lstStyle/>
          <a:p>
            <a:pPr>
              <a:defRPr sz="1400" b="1"/>
            </a:pPr>
            <a:endParaRPr lang="en-US"/>
          </a:p>
        </c:txPr>
        <c:crossAx val="225871744"/>
        <c:crosses val="autoZero"/>
        <c:crossBetween val="between"/>
        <c:majorUnit val="10"/>
      </c:valAx>
      <c:spPr>
        <a:solidFill>
          <a:schemeClr val="bg2"/>
        </a:solidFill>
        <a:ln>
          <a:solidFill>
            <a:schemeClr val="tx1"/>
          </a:solidFill>
        </a:ln>
      </c:spPr>
    </c:plotArea>
    <c:legend>
      <c:legendPos val="b"/>
      <c:layout>
        <c:manualLayout>
          <c:xMode val="edge"/>
          <c:yMode val="edge"/>
          <c:x val="1.5536723163841804E-2"/>
          <c:y val="1.7865608595800525E-2"/>
          <c:w val="0.97670637039014252"/>
          <c:h val="0.15738147965879271"/>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5"/>
  <c:userShapes r:id="rId6"/>
</c:chartSpace>
</file>

<file path=ppt/charts/chart6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948419491041894E-2"/>
          <c:y val="5.0081106664945557E-2"/>
          <c:w val="0.87038091977633236"/>
          <c:h val="0.65204785925196862"/>
        </c:manualLayout>
      </c:layout>
      <c:barChart>
        <c:barDir val="col"/>
        <c:grouping val="stacked"/>
        <c:ser>
          <c:idx val="0"/>
          <c:order val="0"/>
          <c:tx>
            <c:strRef>
              <c:f>Sheet1!$B$1</c:f>
              <c:strCache>
                <c:ptCount val="1"/>
                <c:pt idx="0">
                  <c:v>Cyclosporine, Treatment</c:v>
                </c:pt>
              </c:strCache>
            </c:strRef>
          </c:tx>
          <c:spPr>
            <a:solidFill>
              <a:srgbClr val="00FF00"/>
            </a:solidFill>
            <a:ln>
              <a:solidFill>
                <a:schemeClr val="tx1"/>
              </a:solidFill>
            </a:ln>
          </c:spPr>
          <c:cat>
            <c:strRef>
              <c:f>Sheet1!$A$2:$A$16</c:f>
              <c:strCache>
                <c:ptCount val="14"/>
                <c:pt idx="1">
                  <c:v>Overall</c:v>
                </c:pt>
                <c:pt idx="2">
                  <c:v>Overall</c:v>
                </c:pt>
                <c:pt idx="6">
                  <c:v>&lt;1</c:v>
                </c:pt>
                <c:pt idx="7">
                  <c:v>&lt;1</c:v>
                </c:pt>
                <c:pt idx="9">
                  <c:v>1-10</c:v>
                </c:pt>
                <c:pt idx="10">
                  <c:v>1-10</c:v>
                </c:pt>
                <c:pt idx="12">
                  <c:v>11-17</c:v>
                </c:pt>
                <c:pt idx="13">
                  <c:v>11-17</c:v>
                </c:pt>
              </c:strCache>
            </c:strRef>
          </c:cat>
          <c:val>
            <c:numRef>
              <c:f>Sheet1!$B$2:$B$16</c:f>
              <c:numCache>
                <c:formatCode>General</c:formatCode>
                <c:ptCount val="15"/>
                <c:pt idx="1">
                  <c:v>30</c:v>
                </c:pt>
                <c:pt idx="6">
                  <c:v>20.5</c:v>
                </c:pt>
                <c:pt idx="9">
                  <c:v>33.5</c:v>
                </c:pt>
                <c:pt idx="12">
                  <c:v>34.300000000000004</c:v>
                </c:pt>
              </c:numCache>
            </c:numRef>
          </c:val>
        </c:ser>
        <c:ser>
          <c:idx val="1"/>
          <c:order val="1"/>
          <c:tx>
            <c:strRef>
              <c:f>Sheet1!$C$1</c:f>
              <c:strCache>
                <c:ptCount val="1"/>
                <c:pt idx="0">
                  <c:v>Cyclosporine, Rejection/Not Treated</c:v>
                </c:pt>
              </c:strCache>
            </c:strRef>
          </c:tx>
          <c:spPr>
            <a:blipFill>
              <a:blip xmlns:r="http://schemas.openxmlformats.org/officeDocument/2006/relationships" r:embed="rId1"/>
              <a:stretch>
                <a:fillRect t="-2000" r="-3000" b="-4000"/>
              </a:stretch>
            </a:blipFill>
            <a:ln>
              <a:solidFill>
                <a:schemeClr val="tx1"/>
              </a:solidFill>
            </a:ln>
          </c:spPr>
          <c:cat>
            <c:strRef>
              <c:f>Sheet1!$A$2:$A$16</c:f>
              <c:strCache>
                <c:ptCount val="14"/>
                <c:pt idx="1">
                  <c:v>Overall</c:v>
                </c:pt>
                <c:pt idx="2">
                  <c:v>Overall</c:v>
                </c:pt>
                <c:pt idx="6">
                  <c:v>&lt;1</c:v>
                </c:pt>
                <c:pt idx="7">
                  <c:v>&lt;1</c:v>
                </c:pt>
                <c:pt idx="9">
                  <c:v>1-10</c:v>
                </c:pt>
                <c:pt idx="10">
                  <c:v>1-10</c:v>
                </c:pt>
                <c:pt idx="12">
                  <c:v>11-17</c:v>
                </c:pt>
                <c:pt idx="13">
                  <c:v>11-17</c:v>
                </c:pt>
              </c:strCache>
            </c:strRef>
          </c:cat>
          <c:val>
            <c:numRef>
              <c:f>Sheet1!$C$2:$C$16</c:f>
              <c:numCache>
                <c:formatCode>General</c:formatCode>
                <c:ptCount val="15"/>
                <c:pt idx="1">
                  <c:v>10.200000000000001</c:v>
                </c:pt>
                <c:pt idx="6">
                  <c:v>5.0999999999999996</c:v>
                </c:pt>
                <c:pt idx="9">
                  <c:v>11</c:v>
                </c:pt>
                <c:pt idx="12">
                  <c:v>13.7</c:v>
                </c:pt>
              </c:numCache>
            </c:numRef>
          </c:val>
        </c:ser>
        <c:ser>
          <c:idx val="2"/>
          <c:order val="2"/>
          <c:tx>
            <c:strRef>
              <c:f>Sheet1!$D$1</c:f>
              <c:strCache>
                <c:ptCount val="1"/>
                <c:pt idx="0">
                  <c:v>Tacrolimus, Treatment</c:v>
                </c:pt>
              </c:strCache>
            </c:strRef>
          </c:tx>
          <c:spPr>
            <a:solidFill>
              <a:srgbClr val="9933FF"/>
            </a:solidFill>
            <a:ln>
              <a:solidFill>
                <a:schemeClr val="tx1"/>
              </a:solidFill>
            </a:ln>
          </c:spPr>
          <c:cat>
            <c:strRef>
              <c:f>Sheet1!$A$2:$A$16</c:f>
              <c:strCache>
                <c:ptCount val="14"/>
                <c:pt idx="1">
                  <c:v>Overall</c:v>
                </c:pt>
                <c:pt idx="2">
                  <c:v>Overall</c:v>
                </c:pt>
                <c:pt idx="6">
                  <c:v>&lt;1</c:v>
                </c:pt>
                <c:pt idx="7">
                  <c:v>&lt;1</c:v>
                </c:pt>
                <c:pt idx="9">
                  <c:v>1-10</c:v>
                </c:pt>
                <c:pt idx="10">
                  <c:v>1-10</c:v>
                </c:pt>
                <c:pt idx="12">
                  <c:v>11-17</c:v>
                </c:pt>
                <c:pt idx="13">
                  <c:v>11-17</c:v>
                </c:pt>
              </c:strCache>
            </c:strRef>
          </c:cat>
          <c:val>
            <c:numRef>
              <c:f>Sheet1!$D$2:$D$16</c:f>
              <c:numCache>
                <c:formatCode>General</c:formatCode>
                <c:ptCount val="15"/>
                <c:pt idx="2">
                  <c:v>19.8</c:v>
                </c:pt>
                <c:pt idx="7">
                  <c:v>11.8</c:v>
                </c:pt>
                <c:pt idx="10">
                  <c:v>21.2</c:v>
                </c:pt>
                <c:pt idx="13">
                  <c:v>23.9</c:v>
                </c:pt>
              </c:numCache>
            </c:numRef>
          </c:val>
        </c:ser>
        <c:ser>
          <c:idx val="3"/>
          <c:order val="3"/>
          <c:tx>
            <c:strRef>
              <c:f>Sheet1!$E$1</c:f>
              <c:strCache>
                <c:ptCount val="1"/>
                <c:pt idx="0">
                  <c:v>Tacrolimus, Rejection/Not Treated</c:v>
                </c:pt>
              </c:strCache>
            </c:strRef>
          </c:tx>
          <c:spPr>
            <a:blipFill>
              <a:blip xmlns:r="http://schemas.openxmlformats.org/officeDocument/2006/relationships" r:embed="rId2"/>
              <a:stretch>
                <a:fillRect t="-2000" r="-3000" b="-4000"/>
              </a:stretch>
            </a:blipFill>
            <a:ln>
              <a:solidFill>
                <a:srgbClr val="FFFFFF"/>
              </a:solidFill>
            </a:ln>
          </c:spPr>
          <c:cat>
            <c:strRef>
              <c:f>Sheet1!$A$2:$A$16</c:f>
              <c:strCache>
                <c:ptCount val="14"/>
                <c:pt idx="1">
                  <c:v>Overall</c:v>
                </c:pt>
                <c:pt idx="2">
                  <c:v>Overall</c:v>
                </c:pt>
                <c:pt idx="6">
                  <c:v>&lt;1</c:v>
                </c:pt>
                <c:pt idx="7">
                  <c:v>&lt;1</c:v>
                </c:pt>
                <c:pt idx="9">
                  <c:v>1-10</c:v>
                </c:pt>
                <c:pt idx="10">
                  <c:v>1-10</c:v>
                </c:pt>
                <c:pt idx="12">
                  <c:v>11-17</c:v>
                </c:pt>
                <c:pt idx="13">
                  <c:v>11-17</c:v>
                </c:pt>
              </c:strCache>
            </c:strRef>
          </c:cat>
          <c:val>
            <c:numRef>
              <c:f>Sheet1!$E$2:$E$16</c:f>
              <c:numCache>
                <c:formatCode>General</c:formatCode>
                <c:ptCount val="15"/>
                <c:pt idx="2">
                  <c:v>4.8</c:v>
                </c:pt>
                <c:pt idx="7">
                  <c:v>3.5</c:v>
                </c:pt>
                <c:pt idx="10">
                  <c:v>6.5</c:v>
                </c:pt>
                <c:pt idx="13">
                  <c:v>4.0999999999999996</c:v>
                </c:pt>
              </c:numCache>
            </c:numRef>
          </c:val>
        </c:ser>
        <c:gapWidth val="0"/>
        <c:overlap val="100"/>
        <c:axId val="227981952"/>
        <c:axId val="230490496"/>
      </c:barChart>
      <c:catAx>
        <c:axId val="227981952"/>
        <c:scaling>
          <c:orientation val="minMax"/>
        </c:scaling>
        <c:delete val="1"/>
        <c:axPos val="b"/>
        <c:numFmt formatCode="General" sourceLinked="1"/>
        <c:tickLblPos val="none"/>
        <c:crossAx val="230490496"/>
        <c:crosses val="autoZero"/>
        <c:auto val="1"/>
        <c:lblAlgn val="ctr"/>
        <c:lblOffset val="100"/>
        <c:tickLblSkip val="1"/>
      </c:catAx>
      <c:valAx>
        <c:axId val="230490496"/>
        <c:scaling>
          <c:orientation val="minMax"/>
          <c:max val="70"/>
        </c:scaling>
        <c:axPos val="l"/>
        <c:majorGridlines>
          <c:spPr>
            <a:ln>
              <a:prstDash val="sysDash"/>
            </a:ln>
          </c:spPr>
        </c:majorGridlines>
        <c:numFmt formatCode="General" sourceLinked="1"/>
        <c:tickLblPos val="nextTo"/>
        <c:txPr>
          <a:bodyPr/>
          <a:lstStyle/>
          <a:p>
            <a:pPr>
              <a:defRPr sz="1400" b="1"/>
            </a:pPr>
            <a:endParaRPr lang="en-US"/>
          </a:p>
        </c:txPr>
        <c:crossAx val="227981952"/>
        <c:crosses val="autoZero"/>
        <c:crossBetween val="between"/>
        <c:majorUnit val="10"/>
      </c:valAx>
      <c:spPr>
        <a:solidFill>
          <a:schemeClr val="bg2"/>
        </a:solidFill>
        <a:ln>
          <a:solidFill>
            <a:schemeClr val="tx1"/>
          </a:solidFill>
        </a:ln>
      </c:spPr>
    </c:plotArea>
    <c:legend>
      <c:legendPos val="b"/>
      <c:layout>
        <c:manualLayout>
          <c:xMode val="edge"/>
          <c:yMode val="edge"/>
          <c:x val="0.11220997375328186"/>
          <c:y val="7.7761441929134784E-2"/>
          <c:w val="0.84576104073947767"/>
          <c:h val="0.12410289534120759"/>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3"/>
  <c:userShapes r:id="rId4"/>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815"/>
          <c:h val="0.77074260114039816"/>
        </c:manualLayout>
      </c:layout>
      <c:scatterChart>
        <c:scatterStyle val="smoothMarker"/>
        <c:ser>
          <c:idx val="0"/>
          <c:order val="0"/>
          <c:tx>
            <c:strRef>
              <c:f>Sheet1!$B$1</c:f>
              <c:strCache>
                <c:ptCount val="1"/>
                <c:pt idx="0">
                  <c:v>Freedom from CAV</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100</c:v>
                </c:pt>
                <c:pt idx="3">
                  <c:v>99.9</c:v>
                </c:pt>
                <c:pt idx="4">
                  <c:v>99.722999999999999</c:v>
                </c:pt>
                <c:pt idx="5">
                  <c:v>99.671999999999983</c:v>
                </c:pt>
                <c:pt idx="6">
                  <c:v>98.959000000000003</c:v>
                </c:pt>
                <c:pt idx="7">
                  <c:v>97.781999999999996</c:v>
                </c:pt>
                <c:pt idx="8">
                  <c:v>97.60199999999999</c:v>
                </c:pt>
                <c:pt idx="9">
                  <c:v>97.60199999999999</c:v>
                </c:pt>
                <c:pt idx="10">
                  <c:v>97.60199999999999</c:v>
                </c:pt>
                <c:pt idx="11">
                  <c:v>97.60199999999999</c:v>
                </c:pt>
                <c:pt idx="12">
                  <c:v>97.60199999999999</c:v>
                </c:pt>
                <c:pt idx="13">
                  <c:v>97.60199999999999</c:v>
                </c:pt>
                <c:pt idx="14">
                  <c:v>97.60199999999999</c:v>
                </c:pt>
                <c:pt idx="15">
                  <c:v>97.569000000000003</c:v>
                </c:pt>
                <c:pt idx="16">
                  <c:v>97.471000000000004</c:v>
                </c:pt>
                <c:pt idx="17">
                  <c:v>97.111999999999995</c:v>
                </c:pt>
                <c:pt idx="18">
                  <c:v>96.260999999999996</c:v>
                </c:pt>
                <c:pt idx="19">
                  <c:v>95.307000000000002</c:v>
                </c:pt>
                <c:pt idx="20">
                  <c:v>94.876999999999981</c:v>
                </c:pt>
                <c:pt idx="21">
                  <c:v>94.51</c:v>
                </c:pt>
                <c:pt idx="22">
                  <c:v>94.409000000000006</c:v>
                </c:pt>
                <c:pt idx="23">
                  <c:v>94.374999999999986</c:v>
                </c:pt>
                <c:pt idx="24">
                  <c:v>94.374999999999986</c:v>
                </c:pt>
                <c:pt idx="25">
                  <c:v>94.374999999999986</c:v>
                </c:pt>
                <c:pt idx="26">
                  <c:v>94.374999999999986</c:v>
                </c:pt>
                <c:pt idx="27">
                  <c:v>94.374999999999986</c:v>
                </c:pt>
                <c:pt idx="28">
                  <c:v>94.292000000000002</c:v>
                </c:pt>
                <c:pt idx="29">
                  <c:v>93.962000000000003</c:v>
                </c:pt>
                <c:pt idx="30">
                  <c:v>93.299000000000007</c:v>
                </c:pt>
                <c:pt idx="31">
                  <c:v>91.97</c:v>
                </c:pt>
                <c:pt idx="32">
                  <c:v>91.634999999999991</c:v>
                </c:pt>
                <c:pt idx="33">
                  <c:v>91.592000000000013</c:v>
                </c:pt>
                <c:pt idx="34">
                  <c:v>91.592000000000013</c:v>
                </c:pt>
                <c:pt idx="35">
                  <c:v>91.548000000000002</c:v>
                </c:pt>
                <c:pt idx="36">
                  <c:v>91.548000000000002</c:v>
                </c:pt>
                <c:pt idx="37">
                  <c:v>91.548000000000002</c:v>
                </c:pt>
                <c:pt idx="38">
                  <c:v>91.548000000000002</c:v>
                </c:pt>
                <c:pt idx="39">
                  <c:v>91.444000000000415</c:v>
                </c:pt>
                <c:pt idx="40">
                  <c:v>91.235000000000014</c:v>
                </c:pt>
                <c:pt idx="41">
                  <c:v>90.552999999999983</c:v>
                </c:pt>
                <c:pt idx="42">
                  <c:v>89.921999999999997</c:v>
                </c:pt>
                <c:pt idx="43">
                  <c:v>88.867000000000004</c:v>
                </c:pt>
                <c:pt idx="44">
                  <c:v>88.60199999999999</c:v>
                </c:pt>
                <c:pt idx="45">
                  <c:v>88.440000000000026</c:v>
                </c:pt>
                <c:pt idx="46">
                  <c:v>88.440000000000026</c:v>
                </c:pt>
                <c:pt idx="47">
                  <c:v>88.440000000000026</c:v>
                </c:pt>
                <c:pt idx="48">
                  <c:v>88.440000000000026</c:v>
                </c:pt>
                <c:pt idx="49">
                  <c:v>88.440000000000026</c:v>
                </c:pt>
                <c:pt idx="50">
                  <c:v>88.440000000000026</c:v>
                </c:pt>
                <c:pt idx="51">
                  <c:v>88.307999999999993</c:v>
                </c:pt>
                <c:pt idx="52">
                  <c:v>88.10799999999999</c:v>
                </c:pt>
                <c:pt idx="53">
                  <c:v>87.573999999999998</c:v>
                </c:pt>
                <c:pt idx="54">
                  <c:v>86.637</c:v>
                </c:pt>
                <c:pt idx="55">
                  <c:v>85.763999999999996</c:v>
                </c:pt>
                <c:pt idx="56">
                  <c:v>85.427000000000007</c:v>
                </c:pt>
                <c:pt idx="57">
                  <c:v>85.427000000000007</c:v>
                </c:pt>
                <c:pt idx="58">
                  <c:v>85.427000000000007</c:v>
                </c:pt>
                <c:pt idx="59">
                  <c:v>85.427000000000007</c:v>
                </c:pt>
                <c:pt idx="60">
                  <c:v>85.427000000000007</c:v>
                </c:pt>
                <c:pt idx="61">
                  <c:v>85.427000000000007</c:v>
                </c:pt>
                <c:pt idx="62">
                  <c:v>85.427000000000007</c:v>
                </c:pt>
                <c:pt idx="63">
                  <c:v>85.343999999999994</c:v>
                </c:pt>
                <c:pt idx="64">
                  <c:v>85.013000000000005</c:v>
                </c:pt>
                <c:pt idx="65">
                  <c:v>84.093000000000004</c:v>
                </c:pt>
                <c:pt idx="66">
                  <c:v>83.34</c:v>
                </c:pt>
                <c:pt idx="67">
                  <c:v>81.828000000000003</c:v>
                </c:pt>
                <c:pt idx="68">
                  <c:v>81.488</c:v>
                </c:pt>
                <c:pt idx="69">
                  <c:v>81.488</c:v>
                </c:pt>
                <c:pt idx="70">
                  <c:v>81.488</c:v>
                </c:pt>
                <c:pt idx="71">
                  <c:v>81.488</c:v>
                </c:pt>
                <c:pt idx="72">
                  <c:v>81.488</c:v>
                </c:pt>
                <c:pt idx="73">
                  <c:v>81.488</c:v>
                </c:pt>
                <c:pt idx="74">
                  <c:v>81.382999999999981</c:v>
                </c:pt>
                <c:pt idx="75">
                  <c:v>80.846999999999994</c:v>
                </c:pt>
                <c:pt idx="76">
                  <c:v>80.090999999999994</c:v>
                </c:pt>
                <c:pt idx="77">
                  <c:v>79.55</c:v>
                </c:pt>
                <c:pt idx="78">
                  <c:v>78.35899999999998</c:v>
                </c:pt>
                <c:pt idx="79">
                  <c:v>77.271000000000001</c:v>
                </c:pt>
                <c:pt idx="80">
                  <c:v>77.052999999999983</c:v>
                </c:pt>
                <c:pt idx="81">
                  <c:v>77.052999999999983</c:v>
                </c:pt>
                <c:pt idx="82">
                  <c:v>76.941000000000415</c:v>
                </c:pt>
                <c:pt idx="83">
                  <c:v>76.941000000000415</c:v>
                </c:pt>
                <c:pt idx="84">
                  <c:v>76.941000000000415</c:v>
                </c:pt>
                <c:pt idx="85">
                  <c:v>76.941000000000415</c:v>
                </c:pt>
                <c:pt idx="86">
                  <c:v>76.941000000000415</c:v>
                </c:pt>
                <c:pt idx="87">
                  <c:v>76.941000000000415</c:v>
                </c:pt>
                <c:pt idx="88">
                  <c:v>76.378999999999948</c:v>
                </c:pt>
                <c:pt idx="89">
                  <c:v>75.394000000000005</c:v>
                </c:pt>
                <c:pt idx="90">
                  <c:v>74.402000000000001</c:v>
                </c:pt>
                <c:pt idx="91">
                  <c:v>72.551999999999992</c:v>
                </c:pt>
                <c:pt idx="92">
                  <c:v>72.263000000000005</c:v>
                </c:pt>
                <c:pt idx="93">
                  <c:v>72.263000000000005</c:v>
                </c:pt>
                <c:pt idx="94">
                  <c:v>72.263000000000005</c:v>
                </c:pt>
                <c:pt idx="95">
                  <c:v>72.263000000000005</c:v>
                </c:pt>
                <c:pt idx="96">
                  <c:v>72.263000000000005</c:v>
                </c:pt>
                <c:pt idx="97">
                  <c:v>72.263000000000005</c:v>
                </c:pt>
                <c:pt idx="98">
                  <c:v>72.263000000000005</c:v>
                </c:pt>
                <c:pt idx="99">
                  <c:v>72.263000000000005</c:v>
                </c:pt>
                <c:pt idx="100">
                  <c:v>72.082999999999998</c:v>
                </c:pt>
                <c:pt idx="101">
                  <c:v>71.721000000000004</c:v>
                </c:pt>
                <c:pt idx="102">
                  <c:v>69.908000000000001</c:v>
                </c:pt>
                <c:pt idx="103">
                  <c:v>69.173999999999978</c:v>
                </c:pt>
                <c:pt idx="104">
                  <c:v>68.989999999999995</c:v>
                </c:pt>
                <c:pt idx="105">
                  <c:v>68.802999999999983</c:v>
                </c:pt>
                <c:pt idx="106">
                  <c:v>68.802999999999983</c:v>
                </c:pt>
                <c:pt idx="107">
                  <c:v>68.802999999999983</c:v>
                </c:pt>
                <c:pt idx="108">
                  <c:v>68.802999999999983</c:v>
                </c:pt>
                <c:pt idx="109">
                  <c:v>68.802999999999983</c:v>
                </c:pt>
                <c:pt idx="110">
                  <c:v>68.802999999999983</c:v>
                </c:pt>
                <c:pt idx="111">
                  <c:v>68.566999999999993</c:v>
                </c:pt>
                <c:pt idx="112">
                  <c:v>68.566999999999993</c:v>
                </c:pt>
                <c:pt idx="113">
                  <c:v>67.611999999999995</c:v>
                </c:pt>
                <c:pt idx="114">
                  <c:v>66.891999999999996</c:v>
                </c:pt>
                <c:pt idx="115">
                  <c:v>65.927000000000007</c:v>
                </c:pt>
                <c:pt idx="116">
                  <c:v>65.927000000000007</c:v>
                </c:pt>
                <c:pt idx="117">
                  <c:v>65.927000000000007</c:v>
                </c:pt>
                <c:pt idx="118">
                  <c:v>65.927000000000007</c:v>
                </c:pt>
                <c:pt idx="119">
                  <c:v>65.66</c:v>
                </c:pt>
                <c:pt idx="120">
                  <c:v>65.66</c:v>
                </c:pt>
                <c:pt idx="121">
                  <c:v>65.66</c:v>
                </c:pt>
                <c:pt idx="122">
                  <c:v>65.66</c:v>
                </c:pt>
                <c:pt idx="123">
                  <c:v>65.66</c:v>
                </c:pt>
                <c:pt idx="124">
                  <c:v>65.66</c:v>
                </c:pt>
                <c:pt idx="125">
                  <c:v>62.98</c:v>
                </c:pt>
                <c:pt idx="126">
                  <c:v>62.31</c:v>
                </c:pt>
                <c:pt idx="127">
                  <c:v>60.966000000000001</c:v>
                </c:pt>
                <c:pt idx="128">
                  <c:v>60.966000000000001</c:v>
                </c:pt>
                <c:pt idx="129">
                  <c:v>60.966000000000001</c:v>
                </c:pt>
                <c:pt idx="130">
                  <c:v>60.966000000000001</c:v>
                </c:pt>
                <c:pt idx="131">
                  <c:v>60.966000000000001</c:v>
                </c:pt>
                <c:pt idx="132">
                  <c:v>60.966000000000001</c:v>
                </c:pt>
                <c:pt idx="133">
                  <c:v>60.966000000000001</c:v>
                </c:pt>
                <c:pt idx="134">
                  <c:v>60.966000000000001</c:v>
                </c:pt>
                <c:pt idx="135">
                  <c:v>60.54</c:v>
                </c:pt>
                <c:pt idx="136">
                  <c:v>60.113</c:v>
                </c:pt>
                <c:pt idx="137">
                  <c:v>59.684000000000005</c:v>
                </c:pt>
                <c:pt idx="138">
                  <c:v>58.377000000000002</c:v>
                </c:pt>
                <c:pt idx="139">
                  <c:v>57.941000000000003</c:v>
                </c:pt>
                <c:pt idx="140">
                  <c:v>57.941000000000003</c:v>
                </c:pt>
                <c:pt idx="141">
                  <c:v>57.496000000000002</c:v>
                </c:pt>
                <c:pt idx="142">
                  <c:v>57.496000000000002</c:v>
                </c:pt>
                <c:pt idx="143">
                  <c:v>57.496000000000002</c:v>
                </c:pt>
                <c:pt idx="144">
                  <c:v>57.496000000000002</c:v>
                </c:pt>
              </c:numCache>
            </c:numRef>
          </c:yVal>
        </c:ser>
        <c:axId val="230519552"/>
        <c:axId val="230521472"/>
      </c:scatterChart>
      <c:valAx>
        <c:axId val="230519552"/>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30521472"/>
        <c:crosses val="autoZero"/>
        <c:crossBetween val="midCat"/>
        <c:majorUnit val="1"/>
      </c:valAx>
      <c:valAx>
        <c:axId val="23052147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2052E-3"/>
              <c:y val="0.22594424688849626"/>
            </c:manualLayout>
          </c:layout>
        </c:title>
        <c:numFmt formatCode="General" sourceLinked="1"/>
        <c:tickLblPos val="nextTo"/>
        <c:txPr>
          <a:bodyPr/>
          <a:lstStyle/>
          <a:p>
            <a:pPr>
              <a:defRPr sz="1500" b="1"/>
            </a:pPr>
            <a:endParaRPr lang="en-US"/>
          </a:p>
        </c:txPr>
        <c:crossAx val="230519552"/>
        <c:crosses val="autoZero"/>
        <c:crossBetween val="midCat"/>
        <c:majorUnit val="10"/>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848"/>
          <c:h val="0.77074260114039861"/>
        </c:manualLayout>
      </c:layout>
      <c:scatterChart>
        <c:scatterStyle val="smoothMarker"/>
        <c:ser>
          <c:idx val="0"/>
          <c:order val="0"/>
          <c:tx>
            <c:strRef>
              <c:f>Sheet1!$B$1</c:f>
              <c:strCache>
                <c:ptCount val="1"/>
                <c:pt idx="0">
                  <c:v>Induction  (N = 1,894)</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99.894000000000005</c:v>
                </c:pt>
                <c:pt idx="4">
                  <c:v>99.840999999999994</c:v>
                </c:pt>
                <c:pt idx="5">
                  <c:v>99.787999999999997</c:v>
                </c:pt>
                <c:pt idx="6">
                  <c:v>99.251999999999995</c:v>
                </c:pt>
                <c:pt idx="7">
                  <c:v>98.119</c:v>
                </c:pt>
                <c:pt idx="8">
                  <c:v>98.063999999999993</c:v>
                </c:pt>
                <c:pt idx="9">
                  <c:v>98.063999999999993</c:v>
                </c:pt>
                <c:pt idx="10">
                  <c:v>98.063999999999993</c:v>
                </c:pt>
                <c:pt idx="11">
                  <c:v>98.063999999999993</c:v>
                </c:pt>
                <c:pt idx="12">
                  <c:v>98.063999999999993</c:v>
                </c:pt>
                <c:pt idx="13">
                  <c:v>98.063999999999993</c:v>
                </c:pt>
                <c:pt idx="14">
                  <c:v>98.063999999999993</c:v>
                </c:pt>
                <c:pt idx="15">
                  <c:v>97.994000000000227</c:v>
                </c:pt>
                <c:pt idx="16">
                  <c:v>97.924000000000007</c:v>
                </c:pt>
                <c:pt idx="17">
                  <c:v>97.430999999999997</c:v>
                </c:pt>
                <c:pt idx="18">
                  <c:v>96.373999999999981</c:v>
                </c:pt>
                <c:pt idx="19">
                  <c:v>95.596000000000004</c:v>
                </c:pt>
                <c:pt idx="20">
                  <c:v>95.382999999999981</c:v>
                </c:pt>
                <c:pt idx="21">
                  <c:v>95.382999999999981</c:v>
                </c:pt>
                <c:pt idx="22">
                  <c:v>95.31</c:v>
                </c:pt>
                <c:pt idx="23">
                  <c:v>95.235000000000014</c:v>
                </c:pt>
                <c:pt idx="24">
                  <c:v>95.235000000000014</c:v>
                </c:pt>
                <c:pt idx="25">
                  <c:v>95.235000000000014</c:v>
                </c:pt>
                <c:pt idx="26">
                  <c:v>95.235000000000014</c:v>
                </c:pt>
                <c:pt idx="27">
                  <c:v>95.235000000000014</c:v>
                </c:pt>
                <c:pt idx="28">
                  <c:v>95.235000000000014</c:v>
                </c:pt>
                <c:pt idx="29">
                  <c:v>95.051000000000002</c:v>
                </c:pt>
                <c:pt idx="30">
                  <c:v>94.22</c:v>
                </c:pt>
                <c:pt idx="31">
                  <c:v>92.921000000000006</c:v>
                </c:pt>
                <c:pt idx="32">
                  <c:v>92.64</c:v>
                </c:pt>
                <c:pt idx="33">
                  <c:v>92.64</c:v>
                </c:pt>
                <c:pt idx="34">
                  <c:v>92.64</c:v>
                </c:pt>
                <c:pt idx="35">
                  <c:v>92.64</c:v>
                </c:pt>
                <c:pt idx="36">
                  <c:v>92.64</c:v>
                </c:pt>
                <c:pt idx="37">
                  <c:v>92.64</c:v>
                </c:pt>
                <c:pt idx="38">
                  <c:v>92.64</c:v>
                </c:pt>
                <c:pt idx="39">
                  <c:v>92.521000000000001</c:v>
                </c:pt>
                <c:pt idx="40">
                  <c:v>92.402000000000001</c:v>
                </c:pt>
                <c:pt idx="41">
                  <c:v>91.921999999999997</c:v>
                </c:pt>
                <c:pt idx="42">
                  <c:v>91.081000000000003</c:v>
                </c:pt>
                <c:pt idx="43">
                  <c:v>89.510999999999996</c:v>
                </c:pt>
                <c:pt idx="44">
                  <c:v>89.39</c:v>
                </c:pt>
                <c:pt idx="45">
                  <c:v>89.266999999999996</c:v>
                </c:pt>
                <c:pt idx="46">
                  <c:v>89.266999999999996</c:v>
                </c:pt>
                <c:pt idx="47">
                  <c:v>89.266999999999996</c:v>
                </c:pt>
                <c:pt idx="48">
                  <c:v>89.266999999999996</c:v>
                </c:pt>
                <c:pt idx="49">
                  <c:v>89.266999999999996</c:v>
                </c:pt>
                <c:pt idx="50">
                  <c:v>89.266999999999996</c:v>
                </c:pt>
                <c:pt idx="51">
                  <c:v>89.10899999999998</c:v>
                </c:pt>
                <c:pt idx="52">
                  <c:v>88.631</c:v>
                </c:pt>
                <c:pt idx="53">
                  <c:v>88.311000000000007</c:v>
                </c:pt>
                <c:pt idx="54">
                  <c:v>87.028999999999982</c:v>
                </c:pt>
                <c:pt idx="55">
                  <c:v>86.063999999999993</c:v>
                </c:pt>
                <c:pt idx="56">
                  <c:v>85.741000000000227</c:v>
                </c:pt>
                <c:pt idx="57">
                  <c:v>85.741000000000227</c:v>
                </c:pt>
                <c:pt idx="58">
                  <c:v>85.741000000000227</c:v>
                </c:pt>
                <c:pt idx="59">
                  <c:v>85.741000000000227</c:v>
                </c:pt>
                <c:pt idx="60">
                  <c:v>85.741000000000227</c:v>
                </c:pt>
                <c:pt idx="61">
                  <c:v>85.741000000000227</c:v>
                </c:pt>
                <c:pt idx="62">
                  <c:v>85.741000000000227</c:v>
                </c:pt>
                <c:pt idx="63">
                  <c:v>85.537000000000006</c:v>
                </c:pt>
                <c:pt idx="64">
                  <c:v>84.921999999999997</c:v>
                </c:pt>
                <c:pt idx="65">
                  <c:v>84.715999999999994</c:v>
                </c:pt>
                <c:pt idx="66">
                  <c:v>83.891999999999996</c:v>
                </c:pt>
                <c:pt idx="67">
                  <c:v>82.446000000000026</c:v>
                </c:pt>
                <c:pt idx="68">
                  <c:v>82.236000000000004</c:v>
                </c:pt>
                <c:pt idx="69">
                  <c:v>82.236000000000004</c:v>
                </c:pt>
                <c:pt idx="70">
                  <c:v>82.236000000000004</c:v>
                </c:pt>
                <c:pt idx="71">
                  <c:v>82.236000000000004</c:v>
                </c:pt>
                <c:pt idx="72">
                  <c:v>82.236000000000004</c:v>
                </c:pt>
                <c:pt idx="73">
                  <c:v>82.236000000000004</c:v>
                </c:pt>
                <c:pt idx="74">
                  <c:v>82.236000000000004</c:v>
                </c:pt>
                <c:pt idx="75">
                  <c:v>81.711000000000027</c:v>
                </c:pt>
                <c:pt idx="76">
                  <c:v>81.180999999999983</c:v>
                </c:pt>
                <c:pt idx="77">
                  <c:v>81.180999999999983</c:v>
                </c:pt>
                <c:pt idx="78">
                  <c:v>79.849999999999994</c:v>
                </c:pt>
                <c:pt idx="79">
                  <c:v>77.980999999999995</c:v>
                </c:pt>
                <c:pt idx="80">
                  <c:v>77.980999999999995</c:v>
                </c:pt>
                <c:pt idx="81">
                  <c:v>77.980999999999995</c:v>
                </c:pt>
                <c:pt idx="82">
                  <c:v>77.706000000000003</c:v>
                </c:pt>
                <c:pt idx="83">
                  <c:v>77.706000000000003</c:v>
                </c:pt>
                <c:pt idx="84">
                  <c:v>77.706000000000003</c:v>
                </c:pt>
                <c:pt idx="85">
                  <c:v>77.706000000000003</c:v>
                </c:pt>
                <c:pt idx="86">
                  <c:v>77.706000000000003</c:v>
                </c:pt>
                <c:pt idx="87">
                  <c:v>77.706000000000003</c:v>
                </c:pt>
                <c:pt idx="88">
                  <c:v>76.260000000000005</c:v>
                </c:pt>
                <c:pt idx="89">
                  <c:v>75.175999999999988</c:v>
                </c:pt>
                <c:pt idx="90">
                  <c:v>74.085999999999999</c:v>
                </c:pt>
                <c:pt idx="91">
                  <c:v>72.989999999999995</c:v>
                </c:pt>
                <c:pt idx="92">
                  <c:v>72.620999999999981</c:v>
                </c:pt>
                <c:pt idx="93">
                  <c:v>72.620999999999981</c:v>
                </c:pt>
                <c:pt idx="94">
                  <c:v>72.620999999999981</c:v>
                </c:pt>
                <c:pt idx="95">
                  <c:v>72.620999999999981</c:v>
                </c:pt>
                <c:pt idx="96">
                  <c:v>72.620999999999981</c:v>
                </c:pt>
                <c:pt idx="97">
                  <c:v>72.620999999999981</c:v>
                </c:pt>
                <c:pt idx="98">
                  <c:v>72.620999999999981</c:v>
                </c:pt>
                <c:pt idx="99">
                  <c:v>72.620999999999981</c:v>
                </c:pt>
                <c:pt idx="100">
                  <c:v>72.137</c:v>
                </c:pt>
                <c:pt idx="101">
                  <c:v>71.649000000000001</c:v>
                </c:pt>
                <c:pt idx="102">
                  <c:v>69.212000000000003</c:v>
                </c:pt>
                <c:pt idx="103">
                  <c:v>68.718000000000004</c:v>
                </c:pt>
                <c:pt idx="104">
                  <c:v>68.718000000000004</c:v>
                </c:pt>
                <c:pt idx="105">
                  <c:v>68.209000000000003</c:v>
                </c:pt>
                <c:pt idx="106">
                  <c:v>68.209000000000003</c:v>
                </c:pt>
                <c:pt idx="107">
                  <c:v>68.209000000000003</c:v>
                </c:pt>
                <c:pt idx="108">
                  <c:v>68.209000000000003</c:v>
                </c:pt>
                <c:pt idx="109">
                  <c:v>68.209000000000003</c:v>
                </c:pt>
                <c:pt idx="110">
                  <c:v>68.209000000000003</c:v>
                </c:pt>
                <c:pt idx="111">
                  <c:v>67.593999999999994</c:v>
                </c:pt>
                <c:pt idx="112">
                  <c:v>67.593999999999994</c:v>
                </c:pt>
                <c:pt idx="113">
                  <c:v>65.751000000000005</c:v>
                </c:pt>
                <c:pt idx="114">
                  <c:v>65.751000000000005</c:v>
                </c:pt>
                <c:pt idx="115">
                  <c:v>65.751000000000005</c:v>
                </c:pt>
                <c:pt idx="116">
                  <c:v>65.751000000000005</c:v>
                </c:pt>
                <c:pt idx="117">
                  <c:v>65.751000000000005</c:v>
                </c:pt>
                <c:pt idx="118">
                  <c:v>65.751000000000005</c:v>
                </c:pt>
                <c:pt idx="119">
                  <c:v>65.751000000000005</c:v>
                </c:pt>
                <c:pt idx="120">
                  <c:v>65.751000000000005</c:v>
                </c:pt>
              </c:numCache>
            </c:numRef>
          </c:yVal>
        </c:ser>
        <c:ser>
          <c:idx val="1"/>
          <c:order val="1"/>
          <c:tx>
            <c:strRef>
              <c:f>Sheet1!$C$1</c:f>
              <c:strCache>
                <c:ptCount val="1"/>
                <c:pt idx="0">
                  <c:v>No Induction  (N = 2,071)</c:v>
                </c:pt>
              </c:strCache>
            </c:strRef>
          </c:tx>
          <c:spPr>
            <a:ln w="4127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100</c:v>
                </c:pt>
                <c:pt idx="3">
                  <c:v>99.903000000000006</c:v>
                </c:pt>
                <c:pt idx="4">
                  <c:v>99.661000000000001</c:v>
                </c:pt>
                <c:pt idx="5">
                  <c:v>99.611999999999995</c:v>
                </c:pt>
                <c:pt idx="6">
                  <c:v>98.730999999999995</c:v>
                </c:pt>
                <c:pt idx="7">
                  <c:v>97.503</c:v>
                </c:pt>
                <c:pt idx="8">
                  <c:v>97.256</c:v>
                </c:pt>
                <c:pt idx="9">
                  <c:v>97.256</c:v>
                </c:pt>
                <c:pt idx="10">
                  <c:v>97.256</c:v>
                </c:pt>
                <c:pt idx="11">
                  <c:v>97.256</c:v>
                </c:pt>
                <c:pt idx="12">
                  <c:v>97.256</c:v>
                </c:pt>
                <c:pt idx="13">
                  <c:v>97.256</c:v>
                </c:pt>
                <c:pt idx="14">
                  <c:v>97.256</c:v>
                </c:pt>
                <c:pt idx="15">
                  <c:v>97.256</c:v>
                </c:pt>
                <c:pt idx="16">
                  <c:v>97.134</c:v>
                </c:pt>
                <c:pt idx="17">
                  <c:v>96.888999999999982</c:v>
                </c:pt>
                <c:pt idx="18">
                  <c:v>96.212000000000003</c:v>
                </c:pt>
                <c:pt idx="19">
                  <c:v>95.1</c:v>
                </c:pt>
                <c:pt idx="20">
                  <c:v>94.542000000000002</c:v>
                </c:pt>
                <c:pt idx="21">
                  <c:v>93.853999999999999</c:v>
                </c:pt>
                <c:pt idx="22">
                  <c:v>93.727999999999994</c:v>
                </c:pt>
                <c:pt idx="23">
                  <c:v>93.727999999999994</c:v>
                </c:pt>
                <c:pt idx="24">
                  <c:v>93.727999999999994</c:v>
                </c:pt>
                <c:pt idx="25">
                  <c:v>93.727999999999994</c:v>
                </c:pt>
                <c:pt idx="26">
                  <c:v>93.727999999999994</c:v>
                </c:pt>
                <c:pt idx="27">
                  <c:v>93.727999999999994</c:v>
                </c:pt>
                <c:pt idx="28">
                  <c:v>93.578000000000003</c:v>
                </c:pt>
                <c:pt idx="29">
                  <c:v>93.125999999999948</c:v>
                </c:pt>
                <c:pt idx="30">
                  <c:v>92.598000000000013</c:v>
                </c:pt>
                <c:pt idx="31">
                  <c:v>91.238</c:v>
                </c:pt>
                <c:pt idx="32">
                  <c:v>90.856999999999999</c:v>
                </c:pt>
                <c:pt idx="33">
                  <c:v>90.78</c:v>
                </c:pt>
                <c:pt idx="34">
                  <c:v>90.78</c:v>
                </c:pt>
                <c:pt idx="35">
                  <c:v>90.7</c:v>
                </c:pt>
                <c:pt idx="36">
                  <c:v>90.7</c:v>
                </c:pt>
                <c:pt idx="37">
                  <c:v>90.7</c:v>
                </c:pt>
                <c:pt idx="38">
                  <c:v>90.7</c:v>
                </c:pt>
                <c:pt idx="39">
                  <c:v>90.606999999999999</c:v>
                </c:pt>
                <c:pt idx="40">
                  <c:v>90.328000000000003</c:v>
                </c:pt>
                <c:pt idx="41">
                  <c:v>89.485000000000014</c:v>
                </c:pt>
                <c:pt idx="42">
                  <c:v>89.016999999999996</c:v>
                </c:pt>
                <c:pt idx="43">
                  <c:v>88.35799999999999</c:v>
                </c:pt>
                <c:pt idx="44">
                  <c:v>87.98</c:v>
                </c:pt>
                <c:pt idx="45">
                  <c:v>87.79</c:v>
                </c:pt>
                <c:pt idx="46">
                  <c:v>87.79</c:v>
                </c:pt>
                <c:pt idx="47">
                  <c:v>87.79</c:v>
                </c:pt>
                <c:pt idx="48">
                  <c:v>87.79</c:v>
                </c:pt>
                <c:pt idx="49">
                  <c:v>87.79</c:v>
                </c:pt>
                <c:pt idx="50">
                  <c:v>87.79</c:v>
                </c:pt>
                <c:pt idx="51">
                  <c:v>87.674999999999983</c:v>
                </c:pt>
                <c:pt idx="52">
                  <c:v>87.674999999999983</c:v>
                </c:pt>
                <c:pt idx="53">
                  <c:v>86.985000000000014</c:v>
                </c:pt>
                <c:pt idx="54">
                  <c:v>86.293000000000006</c:v>
                </c:pt>
                <c:pt idx="55">
                  <c:v>85.483000000000004</c:v>
                </c:pt>
                <c:pt idx="56">
                  <c:v>85.134999999999991</c:v>
                </c:pt>
                <c:pt idx="57">
                  <c:v>85.134999999999991</c:v>
                </c:pt>
                <c:pt idx="58">
                  <c:v>85.134999999999991</c:v>
                </c:pt>
                <c:pt idx="59">
                  <c:v>85.134999999999991</c:v>
                </c:pt>
                <c:pt idx="60">
                  <c:v>85.134999999999991</c:v>
                </c:pt>
                <c:pt idx="61">
                  <c:v>85.134999999999991</c:v>
                </c:pt>
                <c:pt idx="62">
                  <c:v>85.134999999999991</c:v>
                </c:pt>
                <c:pt idx="63">
                  <c:v>85.134999999999991</c:v>
                </c:pt>
                <c:pt idx="64">
                  <c:v>84.995000000000005</c:v>
                </c:pt>
                <c:pt idx="65">
                  <c:v>83.587000000000003</c:v>
                </c:pt>
                <c:pt idx="66">
                  <c:v>82.881999999999991</c:v>
                </c:pt>
                <c:pt idx="67">
                  <c:v>81.323999999999998</c:v>
                </c:pt>
                <c:pt idx="68">
                  <c:v>80.894000000000005</c:v>
                </c:pt>
                <c:pt idx="69">
                  <c:v>80.894000000000005</c:v>
                </c:pt>
                <c:pt idx="70">
                  <c:v>80.894000000000005</c:v>
                </c:pt>
                <c:pt idx="71">
                  <c:v>80.894000000000005</c:v>
                </c:pt>
                <c:pt idx="72">
                  <c:v>80.894000000000005</c:v>
                </c:pt>
                <c:pt idx="73">
                  <c:v>80.894000000000005</c:v>
                </c:pt>
                <c:pt idx="74">
                  <c:v>80.715999999999994</c:v>
                </c:pt>
                <c:pt idx="75">
                  <c:v>80.171999999999983</c:v>
                </c:pt>
                <c:pt idx="76">
                  <c:v>79.260999999999996</c:v>
                </c:pt>
                <c:pt idx="77">
                  <c:v>78.348000000000013</c:v>
                </c:pt>
                <c:pt idx="78">
                  <c:v>77.251000000000005</c:v>
                </c:pt>
                <c:pt idx="79">
                  <c:v>76.698999999999998</c:v>
                </c:pt>
                <c:pt idx="80">
                  <c:v>76.331000000000003</c:v>
                </c:pt>
                <c:pt idx="81">
                  <c:v>76.331000000000003</c:v>
                </c:pt>
                <c:pt idx="82">
                  <c:v>76.331000000000003</c:v>
                </c:pt>
                <c:pt idx="83">
                  <c:v>76.331000000000003</c:v>
                </c:pt>
                <c:pt idx="84">
                  <c:v>76.331000000000003</c:v>
                </c:pt>
                <c:pt idx="85">
                  <c:v>76.331000000000003</c:v>
                </c:pt>
                <c:pt idx="86">
                  <c:v>76.331000000000003</c:v>
                </c:pt>
                <c:pt idx="87">
                  <c:v>76.331000000000003</c:v>
                </c:pt>
                <c:pt idx="88">
                  <c:v>76.331000000000003</c:v>
                </c:pt>
                <c:pt idx="89">
                  <c:v>75.409000000000006</c:v>
                </c:pt>
                <c:pt idx="90">
                  <c:v>74.477999999999994</c:v>
                </c:pt>
                <c:pt idx="91">
                  <c:v>72.146000000000001</c:v>
                </c:pt>
                <c:pt idx="92">
                  <c:v>71.908000000000001</c:v>
                </c:pt>
                <c:pt idx="93">
                  <c:v>71.908000000000001</c:v>
                </c:pt>
                <c:pt idx="94">
                  <c:v>71.908000000000001</c:v>
                </c:pt>
                <c:pt idx="95">
                  <c:v>71.908000000000001</c:v>
                </c:pt>
                <c:pt idx="96">
                  <c:v>71.908000000000001</c:v>
                </c:pt>
                <c:pt idx="97">
                  <c:v>71.908000000000001</c:v>
                </c:pt>
                <c:pt idx="98">
                  <c:v>71.908000000000001</c:v>
                </c:pt>
                <c:pt idx="99">
                  <c:v>71.908000000000001</c:v>
                </c:pt>
                <c:pt idx="100">
                  <c:v>71.908000000000001</c:v>
                </c:pt>
                <c:pt idx="101">
                  <c:v>71.61999999999999</c:v>
                </c:pt>
                <c:pt idx="102">
                  <c:v>70.171999999999983</c:v>
                </c:pt>
                <c:pt idx="103">
                  <c:v>69.292000000000002</c:v>
                </c:pt>
                <c:pt idx="104">
                  <c:v>68.998999999999995</c:v>
                </c:pt>
                <c:pt idx="105">
                  <c:v>68.998999999999995</c:v>
                </c:pt>
                <c:pt idx="106">
                  <c:v>68.998999999999995</c:v>
                </c:pt>
                <c:pt idx="107">
                  <c:v>68.998999999999995</c:v>
                </c:pt>
                <c:pt idx="108">
                  <c:v>68.998999999999995</c:v>
                </c:pt>
                <c:pt idx="109">
                  <c:v>68.998999999999995</c:v>
                </c:pt>
                <c:pt idx="110">
                  <c:v>68.998999999999995</c:v>
                </c:pt>
                <c:pt idx="111">
                  <c:v>68.998999999999995</c:v>
                </c:pt>
                <c:pt idx="112">
                  <c:v>68.998999999999995</c:v>
                </c:pt>
                <c:pt idx="113">
                  <c:v>68.606999999999999</c:v>
                </c:pt>
                <c:pt idx="114">
                  <c:v>67.421999999999997</c:v>
                </c:pt>
                <c:pt idx="115">
                  <c:v>65.834999999999994</c:v>
                </c:pt>
                <c:pt idx="116">
                  <c:v>65.834999999999994</c:v>
                </c:pt>
                <c:pt idx="117">
                  <c:v>65.834999999999994</c:v>
                </c:pt>
                <c:pt idx="118">
                  <c:v>65.834999999999994</c:v>
                </c:pt>
                <c:pt idx="119">
                  <c:v>65.393000000000001</c:v>
                </c:pt>
                <c:pt idx="120">
                  <c:v>65.393000000000001</c:v>
                </c:pt>
              </c:numCache>
            </c:numRef>
          </c:yVal>
        </c:ser>
        <c:axId val="232275328"/>
        <c:axId val="232285696"/>
      </c:scatterChart>
      <c:valAx>
        <c:axId val="232275328"/>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32285696"/>
        <c:crosses val="autoZero"/>
        <c:crossBetween val="midCat"/>
        <c:majorUnit val="1"/>
      </c:valAx>
      <c:valAx>
        <c:axId val="23228569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2121E-3"/>
              <c:y val="0.2259442468884964"/>
            </c:manualLayout>
          </c:layout>
        </c:title>
        <c:numFmt formatCode="General" sourceLinked="1"/>
        <c:tickLblPos val="nextTo"/>
        <c:txPr>
          <a:bodyPr/>
          <a:lstStyle/>
          <a:p>
            <a:pPr>
              <a:defRPr sz="1500" b="1"/>
            </a:pPr>
            <a:endParaRPr lang="en-US"/>
          </a:p>
        </c:txPr>
        <c:crossAx val="232275328"/>
        <c:crosses val="autoZero"/>
        <c:crossBetween val="midCat"/>
        <c:majorUnit val="10"/>
      </c:valAx>
      <c:spPr>
        <a:solidFill>
          <a:schemeClr val="bg2"/>
        </a:solidFill>
        <a:ln>
          <a:solidFill>
            <a:schemeClr val="tx1"/>
          </a:solidFill>
        </a:ln>
      </c:spPr>
    </c:plotArea>
    <c:legend>
      <c:legendPos val="r"/>
      <c:layout>
        <c:manualLayout>
          <c:xMode val="edge"/>
          <c:yMode val="edge"/>
          <c:x val="0.1598967551622438"/>
          <c:y val="0.62952205571077813"/>
          <c:w val="0.28572271386430975"/>
          <c:h val="0.14507323681314041"/>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4654946148945"/>
          <c:y val="0.1442028617390568"/>
          <c:w val="0.85181045796000165"/>
          <c:h val="0.68936224705782756"/>
        </c:manualLayout>
      </c:layout>
      <c:barChart>
        <c:barDir val="col"/>
        <c:grouping val="percentStacked"/>
        <c:ser>
          <c:idx val="0"/>
          <c:order val="0"/>
          <c:tx>
            <c:strRef>
              <c:f>Sheet1!$A$2</c:f>
              <c:strCache>
                <c:ptCount val="1"/>
                <c:pt idx="0">
                  <c:v>&lt;1 years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153</c:v>
                </c:pt>
                <c:pt idx="1">
                  <c:v>1094</c:v>
                </c:pt>
                <c:pt idx="2">
                  <c:v>10</c:v>
                </c:pt>
              </c:numCache>
            </c:numRef>
          </c:val>
        </c:ser>
        <c:ser>
          <c:idx val="1"/>
          <c:order val="1"/>
          <c:tx>
            <c:strRef>
              <c:f>Sheet1!$A$3</c:f>
              <c:strCache>
                <c:ptCount val="1"/>
                <c:pt idx="0">
                  <c:v>1-10 years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474</c:v>
                </c:pt>
                <c:pt idx="1">
                  <c:v>1470</c:v>
                </c:pt>
                <c:pt idx="2">
                  <c:v>61</c:v>
                </c:pt>
              </c:numCache>
            </c:numRef>
          </c:val>
        </c:ser>
        <c:ser>
          <c:idx val="2"/>
          <c:order val="2"/>
          <c:tx>
            <c:strRef>
              <c:f>Sheet1!$A$4</c:f>
              <c:strCache>
                <c:ptCount val="1"/>
                <c:pt idx="0">
                  <c:v>11-17 years</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658</c:v>
                </c:pt>
                <c:pt idx="1">
                  <c:v>1340</c:v>
                </c:pt>
                <c:pt idx="2">
                  <c:v>92</c:v>
                </c:pt>
              </c:numCache>
            </c:numRef>
          </c:val>
        </c:ser>
        <c:gapWidth val="45"/>
        <c:overlap val="100"/>
        <c:axId val="175991424"/>
        <c:axId val="176005504"/>
      </c:barChart>
      <c:catAx>
        <c:axId val="175991424"/>
        <c:scaling>
          <c:orientation val="minMax"/>
        </c:scaling>
        <c:axPos val="b"/>
        <c:tickLblPos val="nextTo"/>
        <c:txPr>
          <a:bodyPr/>
          <a:lstStyle/>
          <a:p>
            <a:pPr>
              <a:defRPr sz="1500" b="1"/>
            </a:pPr>
            <a:endParaRPr lang="en-US"/>
          </a:p>
        </c:txPr>
        <c:crossAx val="176005504"/>
        <c:crosses val="autoZero"/>
        <c:auto val="1"/>
        <c:lblAlgn val="ctr"/>
        <c:lblOffset val="100"/>
      </c:catAx>
      <c:valAx>
        <c:axId val="176005504"/>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title>
        <c:numFmt formatCode="0%" sourceLinked="1"/>
        <c:tickLblPos val="nextTo"/>
        <c:txPr>
          <a:bodyPr/>
          <a:lstStyle/>
          <a:p>
            <a:pPr>
              <a:defRPr sz="1500" b="1"/>
            </a:pPr>
            <a:endParaRPr lang="en-US"/>
          </a:p>
        </c:txPr>
        <c:crossAx val="175991424"/>
        <c:crosses val="autoZero"/>
        <c:crossBetween val="between"/>
        <c:majorUnit val="0.2"/>
      </c:valAx>
      <c:spPr>
        <a:solidFill>
          <a:srgbClr val="000000"/>
        </a:solidFill>
        <a:ln w="12700">
          <a:solidFill>
            <a:srgbClr val="FFFFFF"/>
          </a:solidFill>
        </a:ln>
      </c:spPr>
    </c:plotArea>
    <c:legend>
      <c:legendPos val="t"/>
      <c:layout>
        <c:manualLayout>
          <c:xMode val="edge"/>
          <c:yMode val="edge"/>
          <c:x val="0.16316849941171149"/>
          <c:y val="1.5625E-2"/>
          <c:w val="0.71479240202733285"/>
          <c:h val="7.7063238188976924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882"/>
          <c:h val="0.77074260114039883"/>
        </c:manualLayout>
      </c:layout>
      <c:scatterChart>
        <c:scatterStyle val="smoothMarker"/>
        <c:ser>
          <c:idx val="0"/>
          <c:order val="0"/>
          <c:tx>
            <c:strRef>
              <c:f>Sheet1!$B$1</c:f>
              <c:strCache>
                <c:ptCount val="1"/>
                <c:pt idx="0">
                  <c:v>Cyclosporine use at discharge and 1 year (N = 841)</c:v>
                </c:pt>
              </c:strCache>
            </c:strRef>
          </c:tx>
          <c:spPr>
            <a:ln w="41275">
              <a:solidFill>
                <a:srgbClr val="FF00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Sheet1!$B$2:$B$110</c:f>
              <c:numCache>
                <c:formatCode>General</c:formatCode>
                <c:ptCount val="109"/>
                <c:pt idx="0">
                  <c:v>100</c:v>
                </c:pt>
                <c:pt idx="1">
                  <c:v>100</c:v>
                </c:pt>
                <c:pt idx="2">
                  <c:v>100</c:v>
                </c:pt>
                <c:pt idx="3">
                  <c:v>100</c:v>
                </c:pt>
                <c:pt idx="4">
                  <c:v>100</c:v>
                </c:pt>
                <c:pt idx="5">
                  <c:v>100</c:v>
                </c:pt>
                <c:pt idx="6">
                  <c:v>99.522999999999982</c:v>
                </c:pt>
                <c:pt idx="7">
                  <c:v>98.450999999999993</c:v>
                </c:pt>
                <c:pt idx="8">
                  <c:v>98.331000000000003</c:v>
                </c:pt>
                <c:pt idx="9">
                  <c:v>98.331000000000003</c:v>
                </c:pt>
                <c:pt idx="10">
                  <c:v>98.331000000000003</c:v>
                </c:pt>
                <c:pt idx="11">
                  <c:v>98.331000000000003</c:v>
                </c:pt>
                <c:pt idx="12">
                  <c:v>98.331000000000003</c:v>
                </c:pt>
                <c:pt idx="13">
                  <c:v>98.331000000000003</c:v>
                </c:pt>
                <c:pt idx="14">
                  <c:v>98.331000000000003</c:v>
                </c:pt>
                <c:pt idx="15">
                  <c:v>98.331000000000003</c:v>
                </c:pt>
                <c:pt idx="16">
                  <c:v>98.331000000000003</c:v>
                </c:pt>
                <c:pt idx="17">
                  <c:v>97.804000000000002</c:v>
                </c:pt>
                <c:pt idx="18">
                  <c:v>96.881</c:v>
                </c:pt>
                <c:pt idx="19">
                  <c:v>96.486000000000004</c:v>
                </c:pt>
                <c:pt idx="20">
                  <c:v>95.956000000000003</c:v>
                </c:pt>
                <c:pt idx="21">
                  <c:v>95.956000000000003</c:v>
                </c:pt>
                <c:pt idx="22">
                  <c:v>95.822999999999979</c:v>
                </c:pt>
                <c:pt idx="23">
                  <c:v>95.822999999999979</c:v>
                </c:pt>
                <c:pt idx="24">
                  <c:v>95.822999999999979</c:v>
                </c:pt>
                <c:pt idx="25">
                  <c:v>95.822999999999979</c:v>
                </c:pt>
                <c:pt idx="26">
                  <c:v>95.822999999999979</c:v>
                </c:pt>
                <c:pt idx="27">
                  <c:v>95.822999999999979</c:v>
                </c:pt>
                <c:pt idx="28">
                  <c:v>95.822999999999979</c:v>
                </c:pt>
                <c:pt idx="29">
                  <c:v>95.370999999999981</c:v>
                </c:pt>
                <c:pt idx="30">
                  <c:v>94.316000000000003</c:v>
                </c:pt>
                <c:pt idx="31">
                  <c:v>92.5</c:v>
                </c:pt>
                <c:pt idx="32">
                  <c:v>92.348000000000013</c:v>
                </c:pt>
                <c:pt idx="33">
                  <c:v>92.348000000000013</c:v>
                </c:pt>
                <c:pt idx="34">
                  <c:v>92.348000000000013</c:v>
                </c:pt>
                <c:pt idx="35">
                  <c:v>92.348000000000013</c:v>
                </c:pt>
                <c:pt idx="36">
                  <c:v>92.348000000000013</c:v>
                </c:pt>
                <c:pt idx="37">
                  <c:v>92.348000000000013</c:v>
                </c:pt>
                <c:pt idx="38">
                  <c:v>92.348000000000013</c:v>
                </c:pt>
                <c:pt idx="39">
                  <c:v>92.348000000000013</c:v>
                </c:pt>
                <c:pt idx="40">
                  <c:v>92.348000000000013</c:v>
                </c:pt>
                <c:pt idx="41">
                  <c:v>91.287000000000006</c:v>
                </c:pt>
                <c:pt idx="42">
                  <c:v>89.871999999999986</c:v>
                </c:pt>
                <c:pt idx="43">
                  <c:v>89.161999999999992</c:v>
                </c:pt>
                <c:pt idx="44">
                  <c:v>89.161999999999992</c:v>
                </c:pt>
                <c:pt idx="45">
                  <c:v>89.161999999999992</c:v>
                </c:pt>
                <c:pt idx="46">
                  <c:v>89.161999999999992</c:v>
                </c:pt>
                <c:pt idx="47">
                  <c:v>89.161999999999992</c:v>
                </c:pt>
                <c:pt idx="48">
                  <c:v>89.161999999999992</c:v>
                </c:pt>
                <c:pt idx="49">
                  <c:v>89.161999999999992</c:v>
                </c:pt>
                <c:pt idx="50">
                  <c:v>89.161999999999992</c:v>
                </c:pt>
                <c:pt idx="51">
                  <c:v>88.943000000000026</c:v>
                </c:pt>
                <c:pt idx="52">
                  <c:v>88.943000000000026</c:v>
                </c:pt>
                <c:pt idx="53">
                  <c:v>88.065000000000012</c:v>
                </c:pt>
                <c:pt idx="54">
                  <c:v>86.524000000000001</c:v>
                </c:pt>
                <c:pt idx="55">
                  <c:v>84.978999999999999</c:v>
                </c:pt>
                <c:pt idx="56">
                  <c:v>84.757999999999996</c:v>
                </c:pt>
                <c:pt idx="57">
                  <c:v>84.757999999999996</c:v>
                </c:pt>
                <c:pt idx="58">
                  <c:v>84.757999999999996</c:v>
                </c:pt>
                <c:pt idx="59">
                  <c:v>84.757999999999996</c:v>
                </c:pt>
                <c:pt idx="60">
                  <c:v>84.757999999999996</c:v>
                </c:pt>
                <c:pt idx="61">
                  <c:v>84.757999999999996</c:v>
                </c:pt>
                <c:pt idx="62">
                  <c:v>84.757999999999996</c:v>
                </c:pt>
                <c:pt idx="63">
                  <c:v>84.501000000000005</c:v>
                </c:pt>
                <c:pt idx="64">
                  <c:v>83.986999999999995</c:v>
                </c:pt>
                <c:pt idx="65">
                  <c:v>83.217000000000027</c:v>
                </c:pt>
                <c:pt idx="66">
                  <c:v>82.960000000000022</c:v>
                </c:pt>
                <c:pt idx="67">
                  <c:v>82.186999999999998</c:v>
                </c:pt>
                <c:pt idx="68">
                  <c:v>81.927000000000007</c:v>
                </c:pt>
                <c:pt idx="69">
                  <c:v>81.927000000000007</c:v>
                </c:pt>
                <c:pt idx="70">
                  <c:v>81.927000000000007</c:v>
                </c:pt>
                <c:pt idx="71">
                  <c:v>81.927000000000007</c:v>
                </c:pt>
                <c:pt idx="72">
                  <c:v>81.927000000000007</c:v>
                </c:pt>
                <c:pt idx="73">
                  <c:v>81.927000000000007</c:v>
                </c:pt>
                <c:pt idx="74">
                  <c:v>81.927000000000007</c:v>
                </c:pt>
                <c:pt idx="75">
                  <c:v>81.593999999999994</c:v>
                </c:pt>
                <c:pt idx="76">
                  <c:v>81.260999999999996</c:v>
                </c:pt>
                <c:pt idx="77">
                  <c:v>80.257999999999996</c:v>
                </c:pt>
                <c:pt idx="78">
                  <c:v>78.585999999999999</c:v>
                </c:pt>
                <c:pt idx="79">
                  <c:v>77.581000000000003</c:v>
                </c:pt>
                <c:pt idx="80">
                  <c:v>77.581000000000003</c:v>
                </c:pt>
                <c:pt idx="81">
                  <c:v>77.581000000000003</c:v>
                </c:pt>
                <c:pt idx="82">
                  <c:v>77.581000000000003</c:v>
                </c:pt>
                <c:pt idx="83">
                  <c:v>77.581000000000003</c:v>
                </c:pt>
                <c:pt idx="84">
                  <c:v>77.581000000000003</c:v>
                </c:pt>
                <c:pt idx="85">
                  <c:v>77.581000000000003</c:v>
                </c:pt>
                <c:pt idx="86">
                  <c:v>77.581000000000003</c:v>
                </c:pt>
                <c:pt idx="87">
                  <c:v>77.581000000000003</c:v>
                </c:pt>
                <c:pt idx="88">
                  <c:v>76.203999999999994</c:v>
                </c:pt>
                <c:pt idx="89">
                  <c:v>74.367999999999995</c:v>
                </c:pt>
                <c:pt idx="90">
                  <c:v>73.906000000000006</c:v>
                </c:pt>
                <c:pt idx="91">
                  <c:v>72.057999999999993</c:v>
                </c:pt>
                <c:pt idx="92">
                  <c:v>71.59</c:v>
                </c:pt>
                <c:pt idx="93">
                  <c:v>71.59</c:v>
                </c:pt>
                <c:pt idx="94">
                  <c:v>71.59</c:v>
                </c:pt>
                <c:pt idx="95">
                  <c:v>71.59</c:v>
                </c:pt>
                <c:pt idx="96">
                  <c:v>71.59</c:v>
                </c:pt>
                <c:pt idx="97">
                  <c:v>71.59</c:v>
                </c:pt>
                <c:pt idx="98">
                  <c:v>71.59</c:v>
                </c:pt>
                <c:pt idx="99">
                  <c:v>71.59</c:v>
                </c:pt>
                <c:pt idx="100">
                  <c:v>71.59</c:v>
                </c:pt>
                <c:pt idx="101">
                  <c:v>71.59</c:v>
                </c:pt>
                <c:pt idx="102">
                  <c:v>70.275999999999982</c:v>
                </c:pt>
                <c:pt idx="103">
                  <c:v>68.956999999999994</c:v>
                </c:pt>
                <c:pt idx="104">
                  <c:v>68.293999999999997</c:v>
                </c:pt>
                <c:pt idx="105">
                  <c:v>68.293999999999997</c:v>
                </c:pt>
                <c:pt idx="106">
                  <c:v>68.293999999999997</c:v>
                </c:pt>
                <c:pt idx="107">
                  <c:v>68.293999999999997</c:v>
                </c:pt>
                <c:pt idx="108">
                  <c:v>68.293999999999997</c:v>
                </c:pt>
              </c:numCache>
            </c:numRef>
          </c:yVal>
        </c:ser>
        <c:ser>
          <c:idx val="1"/>
          <c:order val="1"/>
          <c:tx>
            <c:strRef>
              <c:f>Sheet1!$C$1</c:f>
              <c:strCache>
                <c:ptCount val="1"/>
                <c:pt idx="0">
                  <c:v>Tacrolimus use at discharge and 1 year (N = 1,354)</c:v>
                </c:pt>
              </c:strCache>
            </c:strRef>
          </c:tx>
          <c:spPr>
            <a:ln w="41275">
              <a:solidFill>
                <a:srgbClr val="00FF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Sheet1!$C$2:$C$110</c:f>
              <c:numCache>
                <c:formatCode>General</c:formatCode>
                <c:ptCount val="109"/>
                <c:pt idx="0">
                  <c:v>100</c:v>
                </c:pt>
                <c:pt idx="1">
                  <c:v>100</c:v>
                </c:pt>
                <c:pt idx="2">
                  <c:v>100</c:v>
                </c:pt>
                <c:pt idx="3">
                  <c:v>100</c:v>
                </c:pt>
                <c:pt idx="4">
                  <c:v>100</c:v>
                </c:pt>
                <c:pt idx="5">
                  <c:v>100</c:v>
                </c:pt>
                <c:pt idx="6">
                  <c:v>99.482000000000014</c:v>
                </c:pt>
                <c:pt idx="7">
                  <c:v>98.224000000000004</c:v>
                </c:pt>
                <c:pt idx="8">
                  <c:v>98.149000000000001</c:v>
                </c:pt>
                <c:pt idx="9">
                  <c:v>98.149000000000001</c:v>
                </c:pt>
                <c:pt idx="10">
                  <c:v>98.149000000000001</c:v>
                </c:pt>
                <c:pt idx="11">
                  <c:v>98.149000000000001</c:v>
                </c:pt>
                <c:pt idx="12">
                  <c:v>98.149000000000001</c:v>
                </c:pt>
                <c:pt idx="13">
                  <c:v>98.149000000000001</c:v>
                </c:pt>
                <c:pt idx="14">
                  <c:v>98.149000000000001</c:v>
                </c:pt>
                <c:pt idx="15">
                  <c:v>98.149000000000001</c:v>
                </c:pt>
                <c:pt idx="16">
                  <c:v>98.054999999999993</c:v>
                </c:pt>
                <c:pt idx="17">
                  <c:v>97.77</c:v>
                </c:pt>
                <c:pt idx="18">
                  <c:v>96.82</c:v>
                </c:pt>
                <c:pt idx="19">
                  <c:v>95.864000000000004</c:v>
                </c:pt>
                <c:pt idx="20">
                  <c:v>95.768000000000001</c:v>
                </c:pt>
                <c:pt idx="21">
                  <c:v>95.572000000000003</c:v>
                </c:pt>
                <c:pt idx="22">
                  <c:v>95.472999999999999</c:v>
                </c:pt>
                <c:pt idx="23">
                  <c:v>95.472999999999999</c:v>
                </c:pt>
                <c:pt idx="24">
                  <c:v>95.472999999999999</c:v>
                </c:pt>
                <c:pt idx="25">
                  <c:v>95.472999999999999</c:v>
                </c:pt>
                <c:pt idx="26">
                  <c:v>95.472999999999999</c:v>
                </c:pt>
                <c:pt idx="27">
                  <c:v>95.472999999999999</c:v>
                </c:pt>
                <c:pt idx="28">
                  <c:v>95.337000000000003</c:v>
                </c:pt>
                <c:pt idx="29">
                  <c:v>95.065000000000012</c:v>
                </c:pt>
                <c:pt idx="30">
                  <c:v>94.25</c:v>
                </c:pt>
                <c:pt idx="31">
                  <c:v>93.158999999999978</c:v>
                </c:pt>
                <c:pt idx="32">
                  <c:v>92.747000000000227</c:v>
                </c:pt>
                <c:pt idx="33">
                  <c:v>92.606999999999999</c:v>
                </c:pt>
                <c:pt idx="34">
                  <c:v>92.606999999999999</c:v>
                </c:pt>
                <c:pt idx="35">
                  <c:v>92.460000000000022</c:v>
                </c:pt>
                <c:pt idx="36">
                  <c:v>92.460000000000022</c:v>
                </c:pt>
                <c:pt idx="37">
                  <c:v>92.460000000000022</c:v>
                </c:pt>
                <c:pt idx="38">
                  <c:v>92.460000000000022</c:v>
                </c:pt>
                <c:pt idx="39">
                  <c:v>92.268000000000001</c:v>
                </c:pt>
                <c:pt idx="40">
                  <c:v>91.882999999999981</c:v>
                </c:pt>
                <c:pt idx="41">
                  <c:v>91.498000000000005</c:v>
                </c:pt>
                <c:pt idx="42">
                  <c:v>91.304999999999993</c:v>
                </c:pt>
                <c:pt idx="43">
                  <c:v>89.747000000000227</c:v>
                </c:pt>
                <c:pt idx="44">
                  <c:v>89.551000000000002</c:v>
                </c:pt>
                <c:pt idx="45">
                  <c:v>89.551000000000002</c:v>
                </c:pt>
                <c:pt idx="46">
                  <c:v>89.551000000000002</c:v>
                </c:pt>
                <c:pt idx="47">
                  <c:v>89.551000000000002</c:v>
                </c:pt>
                <c:pt idx="48">
                  <c:v>89.551000000000002</c:v>
                </c:pt>
                <c:pt idx="49">
                  <c:v>89.551000000000002</c:v>
                </c:pt>
                <c:pt idx="50">
                  <c:v>89.551000000000002</c:v>
                </c:pt>
                <c:pt idx="51">
                  <c:v>89.271000000000001</c:v>
                </c:pt>
                <c:pt idx="52">
                  <c:v>89.271000000000001</c:v>
                </c:pt>
                <c:pt idx="53">
                  <c:v>89.271000000000001</c:v>
                </c:pt>
                <c:pt idx="54">
                  <c:v>89.271000000000001</c:v>
                </c:pt>
                <c:pt idx="55">
                  <c:v>88.131999999999991</c:v>
                </c:pt>
                <c:pt idx="56">
                  <c:v>87.558999999999983</c:v>
                </c:pt>
                <c:pt idx="57">
                  <c:v>87.558999999999983</c:v>
                </c:pt>
                <c:pt idx="58">
                  <c:v>87.558999999999983</c:v>
                </c:pt>
                <c:pt idx="59">
                  <c:v>87.558999999999983</c:v>
                </c:pt>
                <c:pt idx="60">
                  <c:v>87.558999999999983</c:v>
                </c:pt>
                <c:pt idx="61">
                  <c:v>87.558999999999983</c:v>
                </c:pt>
                <c:pt idx="62">
                  <c:v>87.558999999999983</c:v>
                </c:pt>
                <c:pt idx="63">
                  <c:v>87.558999999999983</c:v>
                </c:pt>
                <c:pt idx="64">
                  <c:v>87.131999999999991</c:v>
                </c:pt>
                <c:pt idx="65">
                  <c:v>85.403000000000006</c:v>
                </c:pt>
                <c:pt idx="66">
                  <c:v>82.801000000000002</c:v>
                </c:pt>
                <c:pt idx="67">
                  <c:v>81.486999999999995</c:v>
                </c:pt>
                <c:pt idx="68">
                  <c:v>81.042000000000002</c:v>
                </c:pt>
                <c:pt idx="69">
                  <c:v>81.042000000000002</c:v>
                </c:pt>
                <c:pt idx="70">
                  <c:v>81.042000000000002</c:v>
                </c:pt>
                <c:pt idx="71">
                  <c:v>81.042000000000002</c:v>
                </c:pt>
                <c:pt idx="72">
                  <c:v>81.042000000000002</c:v>
                </c:pt>
                <c:pt idx="73">
                  <c:v>81.042000000000002</c:v>
                </c:pt>
                <c:pt idx="74">
                  <c:v>80.361000000000004</c:v>
                </c:pt>
                <c:pt idx="75">
                  <c:v>79.649999999999991</c:v>
                </c:pt>
                <c:pt idx="76">
                  <c:v>78.200999999999993</c:v>
                </c:pt>
                <c:pt idx="77">
                  <c:v>78.200999999999993</c:v>
                </c:pt>
                <c:pt idx="78">
                  <c:v>78.200999999999993</c:v>
                </c:pt>
                <c:pt idx="79">
                  <c:v>75.304999999999993</c:v>
                </c:pt>
                <c:pt idx="80">
                  <c:v>74.581000000000003</c:v>
                </c:pt>
                <c:pt idx="81">
                  <c:v>74.581000000000003</c:v>
                </c:pt>
                <c:pt idx="82">
                  <c:v>74.581000000000003</c:v>
                </c:pt>
                <c:pt idx="83">
                  <c:v>74.581000000000003</c:v>
                </c:pt>
                <c:pt idx="84">
                  <c:v>74.581000000000003</c:v>
                </c:pt>
                <c:pt idx="85">
                  <c:v>74.581000000000003</c:v>
                </c:pt>
                <c:pt idx="86">
                  <c:v>74.581000000000003</c:v>
                </c:pt>
                <c:pt idx="87">
                  <c:v>74.581000000000003</c:v>
                </c:pt>
                <c:pt idx="88">
                  <c:v>74.581000000000003</c:v>
                </c:pt>
                <c:pt idx="89">
                  <c:v>73.468000000000004</c:v>
                </c:pt>
                <c:pt idx="90">
                  <c:v>72.337999999999994</c:v>
                </c:pt>
                <c:pt idx="91">
                  <c:v>68.872999999999948</c:v>
                </c:pt>
                <c:pt idx="92">
                  <c:v>68.872999999999948</c:v>
                </c:pt>
                <c:pt idx="93">
                  <c:v>68.872999999999948</c:v>
                </c:pt>
                <c:pt idx="94">
                  <c:v>68.872999999999948</c:v>
                </c:pt>
                <c:pt idx="95">
                  <c:v>68.872999999999948</c:v>
                </c:pt>
                <c:pt idx="96">
                  <c:v>68.872999999999948</c:v>
                </c:pt>
                <c:pt idx="97">
                  <c:v>68.872999999999948</c:v>
                </c:pt>
                <c:pt idx="98">
                  <c:v>68.872999999999948</c:v>
                </c:pt>
                <c:pt idx="99">
                  <c:v>68.872999999999948</c:v>
                </c:pt>
                <c:pt idx="100">
                  <c:v>68.872999999999948</c:v>
                </c:pt>
                <c:pt idx="101">
                  <c:v>68.872999999999948</c:v>
                </c:pt>
                <c:pt idx="102">
                  <c:v>68.872999999999948</c:v>
                </c:pt>
                <c:pt idx="103">
                  <c:v>66.72</c:v>
                </c:pt>
                <c:pt idx="104">
                  <c:v>66.72</c:v>
                </c:pt>
                <c:pt idx="105">
                  <c:v>66.72</c:v>
                </c:pt>
                <c:pt idx="106">
                  <c:v>66.72</c:v>
                </c:pt>
                <c:pt idx="107">
                  <c:v>66.72</c:v>
                </c:pt>
                <c:pt idx="108">
                  <c:v>66.72</c:v>
                </c:pt>
              </c:numCache>
            </c:numRef>
          </c:yVal>
        </c:ser>
        <c:ser>
          <c:idx val="2"/>
          <c:order val="2"/>
          <c:tx>
            <c:strRef>
              <c:f>Sheet1!$D$1</c:f>
              <c:strCache>
                <c:ptCount val="1"/>
                <c:pt idx="0">
                  <c:v>Cyclosporine use at discharge/Tacrolimus at 1 year (N = 253)</c:v>
                </c:pt>
              </c:strCache>
            </c:strRef>
          </c:tx>
          <c:spPr>
            <a:ln w="41275">
              <a:solidFill>
                <a:srgbClr val="66FFFF"/>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Sheet1!$D$2:$D$110</c:f>
              <c:numCache>
                <c:formatCode>General</c:formatCode>
                <c:ptCount val="109"/>
                <c:pt idx="0">
                  <c:v>100</c:v>
                </c:pt>
                <c:pt idx="1">
                  <c:v>100</c:v>
                </c:pt>
                <c:pt idx="2">
                  <c:v>100</c:v>
                </c:pt>
                <c:pt idx="3">
                  <c:v>100</c:v>
                </c:pt>
                <c:pt idx="4">
                  <c:v>100</c:v>
                </c:pt>
                <c:pt idx="5">
                  <c:v>100</c:v>
                </c:pt>
                <c:pt idx="6">
                  <c:v>99.209000000000003</c:v>
                </c:pt>
                <c:pt idx="7">
                  <c:v>98.021999999999991</c:v>
                </c:pt>
                <c:pt idx="8">
                  <c:v>97.623999999999981</c:v>
                </c:pt>
                <c:pt idx="9">
                  <c:v>97.623999999999981</c:v>
                </c:pt>
                <c:pt idx="10">
                  <c:v>97.623999999999981</c:v>
                </c:pt>
                <c:pt idx="11">
                  <c:v>97.623999999999981</c:v>
                </c:pt>
                <c:pt idx="12">
                  <c:v>97.623999999999981</c:v>
                </c:pt>
                <c:pt idx="13">
                  <c:v>97.623999999999981</c:v>
                </c:pt>
                <c:pt idx="14">
                  <c:v>97.623999999999981</c:v>
                </c:pt>
                <c:pt idx="15">
                  <c:v>97.623999999999981</c:v>
                </c:pt>
                <c:pt idx="16">
                  <c:v>97.169999999999987</c:v>
                </c:pt>
                <c:pt idx="17">
                  <c:v>96.715999999999994</c:v>
                </c:pt>
                <c:pt idx="18">
                  <c:v>96.260999999999996</c:v>
                </c:pt>
                <c:pt idx="19">
                  <c:v>94.894999999999996</c:v>
                </c:pt>
                <c:pt idx="20">
                  <c:v>93.975999999999999</c:v>
                </c:pt>
                <c:pt idx="21">
                  <c:v>93.515000000000001</c:v>
                </c:pt>
                <c:pt idx="22">
                  <c:v>93.515000000000001</c:v>
                </c:pt>
                <c:pt idx="23">
                  <c:v>93.515000000000001</c:v>
                </c:pt>
                <c:pt idx="24">
                  <c:v>93.515000000000001</c:v>
                </c:pt>
                <c:pt idx="25">
                  <c:v>93.515000000000001</c:v>
                </c:pt>
                <c:pt idx="26">
                  <c:v>93.515000000000001</c:v>
                </c:pt>
                <c:pt idx="27">
                  <c:v>93.515000000000001</c:v>
                </c:pt>
                <c:pt idx="28">
                  <c:v>93.515000000000001</c:v>
                </c:pt>
                <c:pt idx="29">
                  <c:v>93.515000000000001</c:v>
                </c:pt>
                <c:pt idx="30">
                  <c:v>92.998000000000005</c:v>
                </c:pt>
                <c:pt idx="31">
                  <c:v>91.965000000000003</c:v>
                </c:pt>
                <c:pt idx="32">
                  <c:v>90.929000000000002</c:v>
                </c:pt>
                <c:pt idx="33">
                  <c:v>90.929000000000002</c:v>
                </c:pt>
                <c:pt idx="34">
                  <c:v>90.929000000000002</c:v>
                </c:pt>
                <c:pt idx="35">
                  <c:v>90.929000000000002</c:v>
                </c:pt>
                <c:pt idx="36">
                  <c:v>90.929000000000002</c:v>
                </c:pt>
                <c:pt idx="37">
                  <c:v>90.929000000000002</c:v>
                </c:pt>
                <c:pt idx="38">
                  <c:v>90.929000000000002</c:v>
                </c:pt>
                <c:pt idx="39">
                  <c:v>90.929000000000002</c:v>
                </c:pt>
                <c:pt idx="40">
                  <c:v>90.284000000000006</c:v>
                </c:pt>
                <c:pt idx="41">
                  <c:v>90.284000000000006</c:v>
                </c:pt>
                <c:pt idx="42">
                  <c:v>90.284000000000006</c:v>
                </c:pt>
                <c:pt idx="43">
                  <c:v>89.638999999999982</c:v>
                </c:pt>
                <c:pt idx="44">
                  <c:v>89.638999999999982</c:v>
                </c:pt>
                <c:pt idx="45">
                  <c:v>89.638999999999982</c:v>
                </c:pt>
                <c:pt idx="46">
                  <c:v>89.638999999999982</c:v>
                </c:pt>
                <c:pt idx="47">
                  <c:v>89.638999999999982</c:v>
                </c:pt>
                <c:pt idx="48">
                  <c:v>89.638999999999982</c:v>
                </c:pt>
                <c:pt idx="49">
                  <c:v>89.638999999999982</c:v>
                </c:pt>
                <c:pt idx="50">
                  <c:v>89.638999999999982</c:v>
                </c:pt>
                <c:pt idx="51">
                  <c:v>89.638999999999982</c:v>
                </c:pt>
                <c:pt idx="52">
                  <c:v>88.823999999999998</c:v>
                </c:pt>
                <c:pt idx="53">
                  <c:v>88.001999999999995</c:v>
                </c:pt>
                <c:pt idx="54">
                  <c:v>88.001999999999995</c:v>
                </c:pt>
                <c:pt idx="55">
                  <c:v>87.178999999999988</c:v>
                </c:pt>
                <c:pt idx="56">
                  <c:v>87.178999999999988</c:v>
                </c:pt>
                <c:pt idx="57">
                  <c:v>87.178999999999988</c:v>
                </c:pt>
                <c:pt idx="58">
                  <c:v>87.178999999999988</c:v>
                </c:pt>
                <c:pt idx="59">
                  <c:v>87.178999999999988</c:v>
                </c:pt>
                <c:pt idx="60">
                  <c:v>87.178999999999988</c:v>
                </c:pt>
                <c:pt idx="61">
                  <c:v>87.178999999999988</c:v>
                </c:pt>
                <c:pt idx="62">
                  <c:v>87.178999999999988</c:v>
                </c:pt>
                <c:pt idx="63">
                  <c:v>87.178999999999988</c:v>
                </c:pt>
                <c:pt idx="64">
                  <c:v>87.178999999999988</c:v>
                </c:pt>
                <c:pt idx="65">
                  <c:v>86.09</c:v>
                </c:pt>
                <c:pt idx="66">
                  <c:v>86.09</c:v>
                </c:pt>
                <c:pt idx="67">
                  <c:v>81.730999999999995</c:v>
                </c:pt>
                <c:pt idx="68">
                  <c:v>81.730999999999995</c:v>
                </c:pt>
                <c:pt idx="69">
                  <c:v>81.730999999999995</c:v>
                </c:pt>
                <c:pt idx="70">
                  <c:v>81.730999999999995</c:v>
                </c:pt>
                <c:pt idx="71">
                  <c:v>81.730999999999995</c:v>
                </c:pt>
                <c:pt idx="72">
                  <c:v>81.730999999999995</c:v>
                </c:pt>
                <c:pt idx="73">
                  <c:v>81.730999999999995</c:v>
                </c:pt>
                <c:pt idx="74">
                  <c:v>81.730999999999995</c:v>
                </c:pt>
                <c:pt idx="75">
                  <c:v>81.730999999999995</c:v>
                </c:pt>
                <c:pt idx="76">
                  <c:v>80.453999999999994</c:v>
                </c:pt>
                <c:pt idx="77">
                  <c:v>80.453999999999994</c:v>
                </c:pt>
                <c:pt idx="78">
                  <c:v>77.899000000000001</c:v>
                </c:pt>
                <c:pt idx="79">
                  <c:v>77.899000000000001</c:v>
                </c:pt>
                <c:pt idx="80">
                  <c:v>77.899000000000001</c:v>
                </c:pt>
                <c:pt idx="81">
                  <c:v>77.899000000000001</c:v>
                </c:pt>
                <c:pt idx="82">
                  <c:v>77.899000000000001</c:v>
                </c:pt>
                <c:pt idx="83">
                  <c:v>77.899000000000001</c:v>
                </c:pt>
                <c:pt idx="84">
                  <c:v>77.899000000000001</c:v>
                </c:pt>
                <c:pt idx="85">
                  <c:v>77.899000000000001</c:v>
                </c:pt>
                <c:pt idx="86">
                  <c:v>77.899000000000001</c:v>
                </c:pt>
                <c:pt idx="87">
                  <c:v>77.899000000000001</c:v>
                </c:pt>
                <c:pt idx="88">
                  <c:v>77.899000000000001</c:v>
                </c:pt>
                <c:pt idx="89">
                  <c:v>75.952000000000012</c:v>
                </c:pt>
                <c:pt idx="90">
                  <c:v>69.956000000000003</c:v>
                </c:pt>
                <c:pt idx="91">
                  <c:v>67.897999999999996</c:v>
                </c:pt>
                <c:pt idx="92">
                  <c:v>67.897999999999996</c:v>
                </c:pt>
                <c:pt idx="93">
                  <c:v>67.897999999999996</c:v>
                </c:pt>
                <c:pt idx="94">
                  <c:v>67.897999999999996</c:v>
                </c:pt>
                <c:pt idx="95">
                  <c:v>67.897999999999996</c:v>
                </c:pt>
                <c:pt idx="96">
                  <c:v>67.897999999999996</c:v>
                </c:pt>
                <c:pt idx="97">
                  <c:v>67.897999999999996</c:v>
                </c:pt>
                <c:pt idx="98">
                  <c:v>67.897999999999996</c:v>
                </c:pt>
                <c:pt idx="99">
                  <c:v>67.897999999999996</c:v>
                </c:pt>
                <c:pt idx="100">
                  <c:v>67.897999999999996</c:v>
                </c:pt>
                <c:pt idx="101">
                  <c:v>67.897999999999996</c:v>
                </c:pt>
                <c:pt idx="102">
                  <c:v>61.726000000000013</c:v>
                </c:pt>
                <c:pt idx="103">
                  <c:v>61.726000000000013</c:v>
                </c:pt>
                <c:pt idx="104">
                  <c:v>61.726000000000013</c:v>
                </c:pt>
                <c:pt idx="105">
                  <c:v>61.726000000000013</c:v>
                </c:pt>
                <c:pt idx="106">
                  <c:v>61.726000000000013</c:v>
                </c:pt>
                <c:pt idx="107">
                  <c:v>61.726000000000013</c:v>
                </c:pt>
                <c:pt idx="108">
                  <c:v>61.726000000000013</c:v>
                </c:pt>
              </c:numCache>
            </c:numRef>
          </c:yVal>
        </c:ser>
        <c:ser>
          <c:idx val="3"/>
          <c:order val="3"/>
          <c:tx>
            <c:strRef>
              <c:f>Sheet1!$E$1</c:f>
              <c:strCache>
                <c:ptCount val="1"/>
                <c:pt idx="0">
                  <c:v>Tacrolimus use at discharge/Cyclosporine at 1 year (N = 35)</c:v>
                </c:pt>
              </c:strCache>
            </c:strRef>
          </c:tx>
          <c:spPr>
            <a:ln w="41275">
              <a:solidFill>
                <a:srgbClr val="FF00FF"/>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Sheet1!$E$2:$E$110</c:f>
              <c:numCache>
                <c:formatCode>General</c:formatCode>
                <c:ptCount val="10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96.667000000000002</c:v>
                </c:pt>
                <c:pt idx="20">
                  <c:v>96.667000000000002</c:v>
                </c:pt>
                <c:pt idx="21">
                  <c:v>93.332999999999998</c:v>
                </c:pt>
                <c:pt idx="22">
                  <c:v>93.332999999999998</c:v>
                </c:pt>
                <c:pt idx="23">
                  <c:v>93.332999999999998</c:v>
                </c:pt>
                <c:pt idx="24">
                  <c:v>93.332999999999998</c:v>
                </c:pt>
                <c:pt idx="25">
                  <c:v>93.332999999999998</c:v>
                </c:pt>
                <c:pt idx="26">
                  <c:v>93.332999999999998</c:v>
                </c:pt>
                <c:pt idx="27">
                  <c:v>93.332999999999998</c:v>
                </c:pt>
                <c:pt idx="28">
                  <c:v>93.332999999999998</c:v>
                </c:pt>
                <c:pt idx="29">
                  <c:v>93.332999999999998</c:v>
                </c:pt>
                <c:pt idx="30">
                  <c:v>93.332999999999998</c:v>
                </c:pt>
                <c:pt idx="31">
                  <c:v>93.332999999999998</c:v>
                </c:pt>
                <c:pt idx="32">
                  <c:v>93.332999999999998</c:v>
                </c:pt>
                <c:pt idx="33">
                  <c:v>93.332999999999998</c:v>
                </c:pt>
                <c:pt idx="34">
                  <c:v>93.332999999999998</c:v>
                </c:pt>
                <c:pt idx="35">
                  <c:v>93.332999999999998</c:v>
                </c:pt>
                <c:pt idx="36">
                  <c:v>93.332999999999998</c:v>
                </c:pt>
                <c:pt idx="37">
                  <c:v>93.332999999999998</c:v>
                </c:pt>
                <c:pt idx="38">
                  <c:v>93.332999999999998</c:v>
                </c:pt>
                <c:pt idx="39">
                  <c:v>93.332999999999998</c:v>
                </c:pt>
                <c:pt idx="40">
                  <c:v>93.332999999999998</c:v>
                </c:pt>
                <c:pt idx="41">
                  <c:v>93.332999999999998</c:v>
                </c:pt>
                <c:pt idx="42">
                  <c:v>93.332999999999998</c:v>
                </c:pt>
                <c:pt idx="43">
                  <c:v>93.332999999999998</c:v>
                </c:pt>
                <c:pt idx="44">
                  <c:v>93.332999999999998</c:v>
                </c:pt>
                <c:pt idx="45">
                  <c:v>93.332999999999998</c:v>
                </c:pt>
                <c:pt idx="46">
                  <c:v>93.332999999999998</c:v>
                </c:pt>
                <c:pt idx="47">
                  <c:v>93.332999999999998</c:v>
                </c:pt>
                <c:pt idx="48">
                  <c:v>93.332999999999998</c:v>
                </c:pt>
                <c:pt idx="49">
                  <c:v>93.332999999999998</c:v>
                </c:pt>
                <c:pt idx="50">
                  <c:v>93.332999999999998</c:v>
                </c:pt>
                <c:pt idx="51">
                  <c:v>93.332999999999998</c:v>
                </c:pt>
                <c:pt idx="52">
                  <c:v>93.332999999999998</c:v>
                </c:pt>
                <c:pt idx="53">
                  <c:v>93.332999999999998</c:v>
                </c:pt>
                <c:pt idx="54">
                  <c:v>93.332999999999998</c:v>
                </c:pt>
                <c:pt idx="55">
                  <c:v>93.332999999999998</c:v>
                </c:pt>
                <c:pt idx="56">
                  <c:v>93.332999999999998</c:v>
                </c:pt>
                <c:pt idx="57">
                  <c:v>93.332999999999998</c:v>
                </c:pt>
                <c:pt idx="58">
                  <c:v>93.332999999999998</c:v>
                </c:pt>
                <c:pt idx="59">
                  <c:v>93.332999999999998</c:v>
                </c:pt>
                <c:pt idx="60">
                  <c:v>93.332999999999998</c:v>
                </c:pt>
                <c:pt idx="61">
                  <c:v>93.332999999999998</c:v>
                </c:pt>
                <c:pt idx="62">
                  <c:v>93.332999999999998</c:v>
                </c:pt>
                <c:pt idx="63">
                  <c:v>93.332999999999998</c:v>
                </c:pt>
                <c:pt idx="64">
                  <c:v>93.332999999999998</c:v>
                </c:pt>
                <c:pt idx="65">
                  <c:v>93.332999999999998</c:v>
                </c:pt>
                <c:pt idx="66">
                  <c:v>93.332999999999998</c:v>
                </c:pt>
                <c:pt idx="67">
                  <c:v>93.332999999999998</c:v>
                </c:pt>
                <c:pt idx="68">
                  <c:v>93.332999999999998</c:v>
                </c:pt>
                <c:pt idx="69">
                  <c:v>93.332999999999998</c:v>
                </c:pt>
                <c:pt idx="70">
                  <c:v>93.332999999999998</c:v>
                </c:pt>
              </c:numCache>
            </c:numRef>
          </c:yVal>
        </c:ser>
        <c:axId val="232952192"/>
        <c:axId val="232954112"/>
      </c:scatterChart>
      <c:valAx>
        <c:axId val="232952192"/>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32954112"/>
        <c:crosses val="autoZero"/>
        <c:crossBetween val="midCat"/>
        <c:majorUnit val="1"/>
      </c:valAx>
      <c:valAx>
        <c:axId val="23295411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2225E-3"/>
              <c:y val="0.22594424688849651"/>
            </c:manualLayout>
          </c:layout>
        </c:title>
        <c:numFmt formatCode="General" sourceLinked="1"/>
        <c:tickLblPos val="nextTo"/>
        <c:txPr>
          <a:bodyPr/>
          <a:lstStyle/>
          <a:p>
            <a:pPr>
              <a:defRPr sz="1500" b="1"/>
            </a:pPr>
            <a:endParaRPr lang="en-US"/>
          </a:p>
        </c:txPr>
        <c:crossAx val="232952192"/>
        <c:crosses val="autoZero"/>
        <c:crossBetween val="midCat"/>
        <c:majorUnit val="10"/>
      </c:valAx>
      <c:spPr>
        <a:solidFill>
          <a:schemeClr val="bg2"/>
        </a:solidFill>
        <a:ln>
          <a:solidFill>
            <a:schemeClr val="tx1"/>
          </a:solidFill>
        </a:ln>
      </c:spPr>
    </c:plotArea>
    <c:legend>
      <c:legendPos val="r"/>
      <c:layout>
        <c:manualLayout>
          <c:xMode val="edge"/>
          <c:yMode val="edge"/>
          <c:x val="0.14072271386430679"/>
          <c:y val="0.5166188299043265"/>
          <c:w val="0.64455752212389905"/>
          <c:h val="0.27370375074083475"/>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926"/>
          <c:h val="0.77074260114039939"/>
        </c:manualLayout>
      </c:layout>
      <c:scatterChart>
        <c:scatterStyle val="smoothMarker"/>
        <c:ser>
          <c:idx val="0"/>
          <c:order val="0"/>
          <c:tx>
            <c:strRef>
              <c:f>Sheet1!$B$1</c:f>
              <c:strCache>
                <c:ptCount val="1"/>
                <c:pt idx="0">
                  <c:v>&lt;1 Year  (N = 759)</c:v>
                </c:pt>
              </c:strCache>
            </c:strRef>
          </c:tx>
          <c:spPr>
            <a:ln w="41275">
              <a:solidFill>
                <a:srgbClr val="66FFFF"/>
              </a:solidFill>
            </a:ln>
          </c:spPr>
          <c:marker>
            <c:symbol val="none"/>
          </c:marker>
          <c:xVal>
            <c:numRef>
              <c:f>Sheet1!$A$2:$A$110</c:f>
              <c:numCache>
                <c:formatCode>General</c:formatCode>
                <c:ptCount val="109"/>
                <c:pt idx="0">
                  <c:v>0</c:v>
                </c:pt>
                <c:pt idx="1">
                  <c:v>8.3330000000000043E-2</c:v>
                </c:pt>
                <c:pt idx="2">
                  <c:v>0.16666999999999998</c:v>
                </c:pt>
                <c:pt idx="3">
                  <c:v>0.25</c:v>
                </c:pt>
                <c:pt idx="4">
                  <c:v>0.33333000000000157</c:v>
                </c:pt>
                <c:pt idx="5">
                  <c:v>0.41667000000000032</c:v>
                </c:pt>
                <c:pt idx="6">
                  <c:v>0.5</c:v>
                </c:pt>
                <c:pt idx="7">
                  <c:v>0.58332999999999957</c:v>
                </c:pt>
                <c:pt idx="8">
                  <c:v>0.66667000000000443</c:v>
                </c:pt>
                <c:pt idx="9">
                  <c:v>0.75000000000000255</c:v>
                </c:pt>
                <c:pt idx="10">
                  <c:v>0.83333000000000002</c:v>
                </c:pt>
                <c:pt idx="11">
                  <c:v>0.91666999999999998</c:v>
                </c:pt>
                <c:pt idx="12">
                  <c:v>1</c:v>
                </c:pt>
                <c:pt idx="13">
                  <c:v>1.0833299999999946</c:v>
                </c:pt>
                <c:pt idx="14">
                  <c:v>1.1666700000000001</c:v>
                </c:pt>
                <c:pt idx="15">
                  <c:v>1.25</c:v>
                </c:pt>
                <c:pt idx="16">
                  <c:v>1.3333299999999946</c:v>
                </c:pt>
                <c:pt idx="17">
                  <c:v>1.4166699999999941</c:v>
                </c:pt>
                <c:pt idx="18">
                  <c:v>1.5</c:v>
                </c:pt>
                <c:pt idx="19">
                  <c:v>1.5833299999999946</c:v>
                </c:pt>
                <c:pt idx="20">
                  <c:v>1.6666700000000001</c:v>
                </c:pt>
                <c:pt idx="21">
                  <c:v>1.75</c:v>
                </c:pt>
                <c:pt idx="22">
                  <c:v>1.8333299999999946</c:v>
                </c:pt>
                <c:pt idx="23">
                  <c:v>1.9166700000000001</c:v>
                </c:pt>
                <c:pt idx="24">
                  <c:v>2</c:v>
                </c:pt>
                <c:pt idx="25">
                  <c:v>2.0833300000000126</c:v>
                </c:pt>
                <c:pt idx="26">
                  <c:v>2.1666699999999977</c:v>
                </c:pt>
                <c:pt idx="27">
                  <c:v>2.25</c:v>
                </c:pt>
                <c:pt idx="28">
                  <c:v>2.3333300000000001</c:v>
                </c:pt>
                <c:pt idx="29">
                  <c:v>2.4166699999999799</c:v>
                </c:pt>
                <c:pt idx="30">
                  <c:v>2.5</c:v>
                </c:pt>
                <c:pt idx="31">
                  <c:v>2.5833300000000126</c:v>
                </c:pt>
                <c:pt idx="32">
                  <c:v>2.6666699999999977</c:v>
                </c:pt>
                <c:pt idx="33">
                  <c:v>2.75</c:v>
                </c:pt>
                <c:pt idx="34">
                  <c:v>2.8333300000000001</c:v>
                </c:pt>
                <c:pt idx="35">
                  <c:v>2.9166699999999799</c:v>
                </c:pt>
                <c:pt idx="36">
                  <c:v>3</c:v>
                </c:pt>
                <c:pt idx="37">
                  <c:v>3.0833300000000126</c:v>
                </c:pt>
                <c:pt idx="38">
                  <c:v>3.1666699999999977</c:v>
                </c:pt>
                <c:pt idx="39">
                  <c:v>3.25</c:v>
                </c:pt>
                <c:pt idx="40">
                  <c:v>3.3333300000000001</c:v>
                </c:pt>
                <c:pt idx="41">
                  <c:v>3.4166699999999799</c:v>
                </c:pt>
                <c:pt idx="42">
                  <c:v>3.5</c:v>
                </c:pt>
                <c:pt idx="43">
                  <c:v>3.5833300000000126</c:v>
                </c:pt>
                <c:pt idx="44">
                  <c:v>3.6666699999999977</c:v>
                </c:pt>
                <c:pt idx="45">
                  <c:v>3.75</c:v>
                </c:pt>
                <c:pt idx="46">
                  <c:v>3.8333300000000001</c:v>
                </c:pt>
                <c:pt idx="47">
                  <c:v>3.9166699999999799</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pt idx="97">
                  <c:v>8.0833300000000001</c:v>
                </c:pt>
                <c:pt idx="98">
                  <c:v>8.1666700000000034</c:v>
                </c:pt>
                <c:pt idx="99">
                  <c:v>8.25</c:v>
                </c:pt>
                <c:pt idx="100">
                  <c:v>8.3333300000000001</c:v>
                </c:pt>
                <c:pt idx="101">
                  <c:v>8.4166700000000034</c:v>
                </c:pt>
                <c:pt idx="102">
                  <c:v>8.5</c:v>
                </c:pt>
                <c:pt idx="103">
                  <c:v>8.5833300000000001</c:v>
                </c:pt>
                <c:pt idx="104">
                  <c:v>8.6666700000000034</c:v>
                </c:pt>
                <c:pt idx="105">
                  <c:v>8.75</c:v>
                </c:pt>
                <c:pt idx="106">
                  <c:v>8.8333300000000001</c:v>
                </c:pt>
                <c:pt idx="107">
                  <c:v>8.9166700000000034</c:v>
                </c:pt>
                <c:pt idx="108">
                  <c:v>9</c:v>
                </c:pt>
              </c:numCache>
            </c:numRef>
          </c:xVal>
          <c:yVal>
            <c:numRef>
              <c:f>Sheet1!$B$2:$B$110</c:f>
              <c:numCache>
                <c:formatCode>General</c:formatCode>
                <c:ptCount val="109"/>
                <c:pt idx="0">
                  <c:v>100</c:v>
                </c:pt>
                <c:pt idx="1">
                  <c:v>100</c:v>
                </c:pt>
                <c:pt idx="2">
                  <c:v>100</c:v>
                </c:pt>
                <c:pt idx="3">
                  <c:v>100</c:v>
                </c:pt>
                <c:pt idx="4">
                  <c:v>99.736000000000004</c:v>
                </c:pt>
                <c:pt idx="5">
                  <c:v>99.736000000000004</c:v>
                </c:pt>
                <c:pt idx="6">
                  <c:v>99.736000000000004</c:v>
                </c:pt>
                <c:pt idx="7">
                  <c:v>99.335999999999999</c:v>
                </c:pt>
                <c:pt idx="8">
                  <c:v>99.066999999999993</c:v>
                </c:pt>
                <c:pt idx="9">
                  <c:v>99.066999999999993</c:v>
                </c:pt>
                <c:pt idx="10">
                  <c:v>99.066999999999993</c:v>
                </c:pt>
                <c:pt idx="11">
                  <c:v>99.066999999999993</c:v>
                </c:pt>
                <c:pt idx="12">
                  <c:v>99.066999999999993</c:v>
                </c:pt>
                <c:pt idx="13">
                  <c:v>99.066999999999993</c:v>
                </c:pt>
                <c:pt idx="14">
                  <c:v>99.066999999999993</c:v>
                </c:pt>
                <c:pt idx="15">
                  <c:v>99.066999999999993</c:v>
                </c:pt>
                <c:pt idx="16">
                  <c:v>98.891999999999996</c:v>
                </c:pt>
                <c:pt idx="17">
                  <c:v>98.364000000000004</c:v>
                </c:pt>
                <c:pt idx="18">
                  <c:v>98.186999999999998</c:v>
                </c:pt>
                <c:pt idx="19">
                  <c:v>97.656999999999982</c:v>
                </c:pt>
                <c:pt idx="20">
                  <c:v>97.656999999999982</c:v>
                </c:pt>
                <c:pt idx="21">
                  <c:v>97.477999999999994</c:v>
                </c:pt>
                <c:pt idx="22">
                  <c:v>97.296999999999997</c:v>
                </c:pt>
                <c:pt idx="23">
                  <c:v>97.296999999999997</c:v>
                </c:pt>
                <c:pt idx="24">
                  <c:v>97.296999999999997</c:v>
                </c:pt>
                <c:pt idx="25">
                  <c:v>97.296999999999997</c:v>
                </c:pt>
                <c:pt idx="26">
                  <c:v>97.296999999999997</c:v>
                </c:pt>
                <c:pt idx="27">
                  <c:v>97.296999999999997</c:v>
                </c:pt>
                <c:pt idx="28">
                  <c:v>97.296999999999997</c:v>
                </c:pt>
                <c:pt idx="29">
                  <c:v>96.837999999999994</c:v>
                </c:pt>
                <c:pt idx="30">
                  <c:v>96.837999999999994</c:v>
                </c:pt>
                <c:pt idx="31">
                  <c:v>95.224000000000004</c:v>
                </c:pt>
                <c:pt idx="32">
                  <c:v>95.224000000000004</c:v>
                </c:pt>
                <c:pt idx="33">
                  <c:v>95.224000000000004</c:v>
                </c:pt>
                <c:pt idx="34">
                  <c:v>95.224000000000004</c:v>
                </c:pt>
                <c:pt idx="35">
                  <c:v>95.224000000000004</c:v>
                </c:pt>
                <c:pt idx="36">
                  <c:v>95.224000000000004</c:v>
                </c:pt>
                <c:pt idx="37">
                  <c:v>95.224000000000004</c:v>
                </c:pt>
                <c:pt idx="38">
                  <c:v>95.224000000000004</c:v>
                </c:pt>
                <c:pt idx="39">
                  <c:v>95.224000000000004</c:v>
                </c:pt>
                <c:pt idx="40">
                  <c:v>94.936000000000007</c:v>
                </c:pt>
                <c:pt idx="41">
                  <c:v>94.647999999999996</c:v>
                </c:pt>
                <c:pt idx="42">
                  <c:v>94.647999999999996</c:v>
                </c:pt>
                <c:pt idx="43">
                  <c:v>94.647999999999996</c:v>
                </c:pt>
                <c:pt idx="44">
                  <c:v>94.647999999999996</c:v>
                </c:pt>
                <c:pt idx="45">
                  <c:v>94.647999999999996</c:v>
                </c:pt>
                <c:pt idx="46">
                  <c:v>94.647999999999996</c:v>
                </c:pt>
                <c:pt idx="47">
                  <c:v>94.647999999999996</c:v>
                </c:pt>
                <c:pt idx="48">
                  <c:v>94.647999999999996</c:v>
                </c:pt>
                <c:pt idx="49">
                  <c:v>94.647999999999996</c:v>
                </c:pt>
                <c:pt idx="50">
                  <c:v>94.647999999999996</c:v>
                </c:pt>
                <c:pt idx="51">
                  <c:v>94.647999999999996</c:v>
                </c:pt>
                <c:pt idx="52">
                  <c:v>94.647999999999996</c:v>
                </c:pt>
                <c:pt idx="53">
                  <c:v>94.271000000000001</c:v>
                </c:pt>
                <c:pt idx="54">
                  <c:v>93.894000000000005</c:v>
                </c:pt>
                <c:pt idx="55">
                  <c:v>92.762</c:v>
                </c:pt>
                <c:pt idx="56">
                  <c:v>92.384999999999991</c:v>
                </c:pt>
                <c:pt idx="57">
                  <c:v>92.384999999999991</c:v>
                </c:pt>
                <c:pt idx="58">
                  <c:v>92.384999999999991</c:v>
                </c:pt>
                <c:pt idx="59">
                  <c:v>92.384999999999991</c:v>
                </c:pt>
                <c:pt idx="60">
                  <c:v>92.384999999999991</c:v>
                </c:pt>
                <c:pt idx="61">
                  <c:v>92.384999999999991</c:v>
                </c:pt>
                <c:pt idx="62">
                  <c:v>92.384999999999991</c:v>
                </c:pt>
                <c:pt idx="63">
                  <c:v>92.384999999999991</c:v>
                </c:pt>
                <c:pt idx="64">
                  <c:v>91.915999999999997</c:v>
                </c:pt>
                <c:pt idx="65">
                  <c:v>91.447000000000358</c:v>
                </c:pt>
                <c:pt idx="66">
                  <c:v>91.447000000000358</c:v>
                </c:pt>
                <c:pt idx="67">
                  <c:v>90.978999999999999</c:v>
                </c:pt>
                <c:pt idx="68">
                  <c:v>90.978999999999999</c:v>
                </c:pt>
                <c:pt idx="69">
                  <c:v>90.978999999999999</c:v>
                </c:pt>
                <c:pt idx="70">
                  <c:v>90.978999999999999</c:v>
                </c:pt>
                <c:pt idx="71">
                  <c:v>90.978999999999999</c:v>
                </c:pt>
                <c:pt idx="72">
                  <c:v>90.978999999999999</c:v>
                </c:pt>
                <c:pt idx="73">
                  <c:v>90.978999999999999</c:v>
                </c:pt>
                <c:pt idx="74">
                  <c:v>90.978999999999999</c:v>
                </c:pt>
                <c:pt idx="75">
                  <c:v>90.978999999999999</c:v>
                </c:pt>
                <c:pt idx="76">
                  <c:v>90.332999999999998</c:v>
                </c:pt>
                <c:pt idx="77">
                  <c:v>89.682999999999979</c:v>
                </c:pt>
                <c:pt idx="78">
                  <c:v>89.034000000000006</c:v>
                </c:pt>
                <c:pt idx="79">
                  <c:v>87.063999999999993</c:v>
                </c:pt>
                <c:pt idx="80">
                  <c:v>87.063999999999993</c:v>
                </c:pt>
                <c:pt idx="81">
                  <c:v>87.063999999999993</c:v>
                </c:pt>
                <c:pt idx="82">
                  <c:v>87.063999999999993</c:v>
                </c:pt>
                <c:pt idx="83">
                  <c:v>87.063999999999993</c:v>
                </c:pt>
                <c:pt idx="84">
                  <c:v>87.063999999999993</c:v>
                </c:pt>
                <c:pt idx="85">
                  <c:v>87.063999999999993</c:v>
                </c:pt>
                <c:pt idx="86">
                  <c:v>87.063999999999993</c:v>
                </c:pt>
                <c:pt idx="87">
                  <c:v>87.063999999999993</c:v>
                </c:pt>
                <c:pt idx="88">
                  <c:v>86.175999999999988</c:v>
                </c:pt>
                <c:pt idx="89">
                  <c:v>85.287999999999997</c:v>
                </c:pt>
                <c:pt idx="90">
                  <c:v>84.399000000000001</c:v>
                </c:pt>
                <c:pt idx="91">
                  <c:v>82.613</c:v>
                </c:pt>
                <c:pt idx="92">
                  <c:v>82.613</c:v>
                </c:pt>
                <c:pt idx="93">
                  <c:v>82.613</c:v>
                </c:pt>
                <c:pt idx="94">
                  <c:v>82.613</c:v>
                </c:pt>
                <c:pt idx="95">
                  <c:v>82.613</c:v>
                </c:pt>
                <c:pt idx="96">
                  <c:v>82.613</c:v>
                </c:pt>
                <c:pt idx="97">
                  <c:v>82.613</c:v>
                </c:pt>
                <c:pt idx="98">
                  <c:v>82.613</c:v>
                </c:pt>
                <c:pt idx="99">
                  <c:v>82.613</c:v>
                </c:pt>
                <c:pt idx="100">
                  <c:v>82.613</c:v>
                </c:pt>
                <c:pt idx="101">
                  <c:v>82.613</c:v>
                </c:pt>
                <c:pt idx="102">
                  <c:v>81.236000000000004</c:v>
                </c:pt>
                <c:pt idx="103">
                  <c:v>78.410000000000025</c:v>
                </c:pt>
                <c:pt idx="104">
                  <c:v>78.410000000000025</c:v>
                </c:pt>
                <c:pt idx="105">
                  <c:v>78.410000000000025</c:v>
                </c:pt>
                <c:pt idx="106">
                  <c:v>78.410000000000025</c:v>
                </c:pt>
                <c:pt idx="107">
                  <c:v>78.410000000000025</c:v>
                </c:pt>
                <c:pt idx="108">
                  <c:v>78.410000000000025</c:v>
                </c:pt>
              </c:numCache>
            </c:numRef>
          </c:yVal>
        </c:ser>
        <c:ser>
          <c:idx val="1"/>
          <c:order val="1"/>
          <c:tx>
            <c:strRef>
              <c:f>Sheet1!$C$1</c:f>
              <c:strCache>
                <c:ptCount val="1"/>
                <c:pt idx="0">
                  <c:v>1-10 Years  (N = 1,113)</c:v>
                </c:pt>
              </c:strCache>
            </c:strRef>
          </c:tx>
          <c:spPr>
            <a:ln w="41275">
              <a:solidFill>
                <a:srgbClr val="FFFF00"/>
              </a:solidFill>
            </a:ln>
          </c:spPr>
          <c:marker>
            <c:symbol val="none"/>
          </c:marker>
          <c:xVal>
            <c:numRef>
              <c:f>Sheet1!$A$2:$A$110</c:f>
              <c:numCache>
                <c:formatCode>General</c:formatCode>
                <c:ptCount val="109"/>
                <c:pt idx="0">
                  <c:v>0</c:v>
                </c:pt>
                <c:pt idx="1">
                  <c:v>8.3330000000000043E-2</c:v>
                </c:pt>
                <c:pt idx="2">
                  <c:v>0.16666999999999998</c:v>
                </c:pt>
                <c:pt idx="3">
                  <c:v>0.25</c:v>
                </c:pt>
                <c:pt idx="4">
                  <c:v>0.33333000000000157</c:v>
                </c:pt>
                <c:pt idx="5">
                  <c:v>0.41667000000000032</c:v>
                </c:pt>
                <c:pt idx="6">
                  <c:v>0.5</c:v>
                </c:pt>
                <c:pt idx="7">
                  <c:v>0.58332999999999957</c:v>
                </c:pt>
                <c:pt idx="8">
                  <c:v>0.66667000000000443</c:v>
                </c:pt>
                <c:pt idx="9">
                  <c:v>0.75000000000000255</c:v>
                </c:pt>
                <c:pt idx="10">
                  <c:v>0.83333000000000002</c:v>
                </c:pt>
                <c:pt idx="11">
                  <c:v>0.91666999999999998</c:v>
                </c:pt>
                <c:pt idx="12">
                  <c:v>1</c:v>
                </c:pt>
                <c:pt idx="13">
                  <c:v>1.0833299999999946</c:v>
                </c:pt>
                <c:pt idx="14">
                  <c:v>1.1666700000000001</c:v>
                </c:pt>
                <c:pt idx="15">
                  <c:v>1.25</c:v>
                </c:pt>
                <c:pt idx="16">
                  <c:v>1.3333299999999946</c:v>
                </c:pt>
                <c:pt idx="17">
                  <c:v>1.4166699999999941</c:v>
                </c:pt>
                <c:pt idx="18">
                  <c:v>1.5</c:v>
                </c:pt>
                <c:pt idx="19">
                  <c:v>1.5833299999999946</c:v>
                </c:pt>
                <c:pt idx="20">
                  <c:v>1.6666700000000001</c:v>
                </c:pt>
                <c:pt idx="21">
                  <c:v>1.75</c:v>
                </c:pt>
                <c:pt idx="22">
                  <c:v>1.8333299999999946</c:v>
                </c:pt>
                <c:pt idx="23">
                  <c:v>1.9166700000000001</c:v>
                </c:pt>
                <c:pt idx="24">
                  <c:v>2</c:v>
                </c:pt>
                <c:pt idx="25">
                  <c:v>2.0833300000000126</c:v>
                </c:pt>
                <c:pt idx="26">
                  <c:v>2.1666699999999977</c:v>
                </c:pt>
                <c:pt idx="27">
                  <c:v>2.25</c:v>
                </c:pt>
                <c:pt idx="28">
                  <c:v>2.3333300000000001</c:v>
                </c:pt>
                <c:pt idx="29">
                  <c:v>2.4166699999999799</c:v>
                </c:pt>
                <c:pt idx="30">
                  <c:v>2.5</c:v>
                </c:pt>
                <c:pt idx="31">
                  <c:v>2.5833300000000126</c:v>
                </c:pt>
                <c:pt idx="32">
                  <c:v>2.6666699999999977</c:v>
                </c:pt>
                <c:pt idx="33">
                  <c:v>2.75</c:v>
                </c:pt>
                <c:pt idx="34">
                  <c:v>2.8333300000000001</c:v>
                </c:pt>
                <c:pt idx="35">
                  <c:v>2.9166699999999799</c:v>
                </c:pt>
                <c:pt idx="36">
                  <c:v>3</c:v>
                </c:pt>
                <c:pt idx="37">
                  <c:v>3.0833300000000126</c:v>
                </c:pt>
                <c:pt idx="38">
                  <c:v>3.1666699999999977</c:v>
                </c:pt>
                <c:pt idx="39">
                  <c:v>3.25</c:v>
                </c:pt>
                <c:pt idx="40">
                  <c:v>3.3333300000000001</c:v>
                </c:pt>
                <c:pt idx="41">
                  <c:v>3.4166699999999799</c:v>
                </c:pt>
                <c:pt idx="42">
                  <c:v>3.5</c:v>
                </c:pt>
                <c:pt idx="43">
                  <c:v>3.5833300000000126</c:v>
                </c:pt>
                <c:pt idx="44">
                  <c:v>3.6666699999999977</c:v>
                </c:pt>
                <c:pt idx="45">
                  <c:v>3.75</c:v>
                </c:pt>
                <c:pt idx="46">
                  <c:v>3.8333300000000001</c:v>
                </c:pt>
                <c:pt idx="47">
                  <c:v>3.9166699999999799</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pt idx="97">
                  <c:v>8.0833300000000001</c:v>
                </c:pt>
                <c:pt idx="98">
                  <c:v>8.1666700000000034</c:v>
                </c:pt>
                <c:pt idx="99">
                  <c:v>8.25</c:v>
                </c:pt>
                <c:pt idx="100">
                  <c:v>8.3333300000000001</c:v>
                </c:pt>
                <c:pt idx="101">
                  <c:v>8.4166700000000034</c:v>
                </c:pt>
                <c:pt idx="102">
                  <c:v>8.5</c:v>
                </c:pt>
                <c:pt idx="103">
                  <c:v>8.5833300000000001</c:v>
                </c:pt>
                <c:pt idx="104">
                  <c:v>8.6666700000000034</c:v>
                </c:pt>
                <c:pt idx="105">
                  <c:v>8.75</c:v>
                </c:pt>
                <c:pt idx="106">
                  <c:v>8.8333300000000001</c:v>
                </c:pt>
                <c:pt idx="107">
                  <c:v>8.9166700000000034</c:v>
                </c:pt>
                <c:pt idx="108">
                  <c:v>9</c:v>
                </c:pt>
              </c:numCache>
            </c:numRef>
          </c:xVal>
          <c:yVal>
            <c:numRef>
              <c:f>Sheet1!$C$2:$C$110</c:f>
              <c:numCache>
                <c:formatCode>General</c:formatCode>
                <c:ptCount val="109"/>
                <c:pt idx="0">
                  <c:v>100</c:v>
                </c:pt>
                <c:pt idx="1">
                  <c:v>100</c:v>
                </c:pt>
                <c:pt idx="2">
                  <c:v>100</c:v>
                </c:pt>
                <c:pt idx="3">
                  <c:v>99.910000000000025</c:v>
                </c:pt>
                <c:pt idx="4">
                  <c:v>99.82</c:v>
                </c:pt>
                <c:pt idx="5">
                  <c:v>99.82</c:v>
                </c:pt>
                <c:pt idx="6">
                  <c:v>99.275999999999982</c:v>
                </c:pt>
                <c:pt idx="7">
                  <c:v>98.548000000000002</c:v>
                </c:pt>
                <c:pt idx="8">
                  <c:v>98.548000000000002</c:v>
                </c:pt>
                <c:pt idx="9">
                  <c:v>98.548000000000002</c:v>
                </c:pt>
                <c:pt idx="10">
                  <c:v>98.548000000000002</c:v>
                </c:pt>
                <c:pt idx="11">
                  <c:v>98.548000000000002</c:v>
                </c:pt>
                <c:pt idx="12">
                  <c:v>98.548000000000002</c:v>
                </c:pt>
                <c:pt idx="13">
                  <c:v>98.548000000000002</c:v>
                </c:pt>
                <c:pt idx="14">
                  <c:v>98.548000000000002</c:v>
                </c:pt>
                <c:pt idx="15">
                  <c:v>98.436000000000007</c:v>
                </c:pt>
                <c:pt idx="16">
                  <c:v>98.323999999999998</c:v>
                </c:pt>
                <c:pt idx="17">
                  <c:v>98.323999999999998</c:v>
                </c:pt>
                <c:pt idx="18">
                  <c:v>97.649999999999991</c:v>
                </c:pt>
                <c:pt idx="19">
                  <c:v>97.2</c:v>
                </c:pt>
                <c:pt idx="20">
                  <c:v>96.293000000000006</c:v>
                </c:pt>
                <c:pt idx="21">
                  <c:v>96.178999999999988</c:v>
                </c:pt>
                <c:pt idx="22">
                  <c:v>96.178999999999988</c:v>
                </c:pt>
                <c:pt idx="23">
                  <c:v>96.178999999999988</c:v>
                </c:pt>
                <c:pt idx="24">
                  <c:v>96.178999999999988</c:v>
                </c:pt>
                <c:pt idx="25">
                  <c:v>96.178999999999988</c:v>
                </c:pt>
                <c:pt idx="26">
                  <c:v>96.178999999999988</c:v>
                </c:pt>
                <c:pt idx="27">
                  <c:v>96.178999999999988</c:v>
                </c:pt>
                <c:pt idx="28">
                  <c:v>96.04</c:v>
                </c:pt>
                <c:pt idx="29">
                  <c:v>95.760999999999996</c:v>
                </c:pt>
                <c:pt idx="30">
                  <c:v>95.203000000000003</c:v>
                </c:pt>
                <c:pt idx="31">
                  <c:v>94.364999999999995</c:v>
                </c:pt>
                <c:pt idx="32">
                  <c:v>94.224000000000004</c:v>
                </c:pt>
                <c:pt idx="33">
                  <c:v>94.224000000000004</c:v>
                </c:pt>
                <c:pt idx="34">
                  <c:v>94.224000000000004</c:v>
                </c:pt>
                <c:pt idx="35">
                  <c:v>94.224000000000004</c:v>
                </c:pt>
                <c:pt idx="36">
                  <c:v>94.224000000000004</c:v>
                </c:pt>
                <c:pt idx="37">
                  <c:v>94.224000000000004</c:v>
                </c:pt>
                <c:pt idx="38">
                  <c:v>94.224000000000004</c:v>
                </c:pt>
                <c:pt idx="39">
                  <c:v>94.046000000000006</c:v>
                </c:pt>
                <c:pt idx="40">
                  <c:v>93.867999999999995</c:v>
                </c:pt>
                <c:pt idx="41">
                  <c:v>92.975999999999999</c:v>
                </c:pt>
                <c:pt idx="42">
                  <c:v>92.262</c:v>
                </c:pt>
                <c:pt idx="43">
                  <c:v>91.188000000000002</c:v>
                </c:pt>
                <c:pt idx="44">
                  <c:v>91.188000000000002</c:v>
                </c:pt>
                <c:pt idx="45">
                  <c:v>91.188000000000002</c:v>
                </c:pt>
                <c:pt idx="46">
                  <c:v>91.188000000000002</c:v>
                </c:pt>
                <c:pt idx="47">
                  <c:v>91.188000000000002</c:v>
                </c:pt>
                <c:pt idx="48">
                  <c:v>91.188000000000002</c:v>
                </c:pt>
                <c:pt idx="49">
                  <c:v>91.188000000000002</c:v>
                </c:pt>
                <c:pt idx="50">
                  <c:v>91.188000000000002</c:v>
                </c:pt>
                <c:pt idx="51">
                  <c:v>90.727000000000004</c:v>
                </c:pt>
                <c:pt idx="52">
                  <c:v>90.727000000000004</c:v>
                </c:pt>
                <c:pt idx="53">
                  <c:v>90.495999999999995</c:v>
                </c:pt>
                <c:pt idx="54">
                  <c:v>89.8</c:v>
                </c:pt>
                <c:pt idx="55">
                  <c:v>89.335999999999999</c:v>
                </c:pt>
                <c:pt idx="56">
                  <c:v>88.867999999999995</c:v>
                </c:pt>
                <c:pt idx="57">
                  <c:v>88.867999999999995</c:v>
                </c:pt>
                <c:pt idx="58">
                  <c:v>88.867999999999995</c:v>
                </c:pt>
                <c:pt idx="59">
                  <c:v>88.867999999999995</c:v>
                </c:pt>
                <c:pt idx="60">
                  <c:v>88.867999999999995</c:v>
                </c:pt>
                <c:pt idx="61">
                  <c:v>88.867999999999995</c:v>
                </c:pt>
                <c:pt idx="62">
                  <c:v>88.867999999999995</c:v>
                </c:pt>
                <c:pt idx="63">
                  <c:v>88.867999999999995</c:v>
                </c:pt>
                <c:pt idx="64">
                  <c:v>88.575000000000003</c:v>
                </c:pt>
                <c:pt idx="65">
                  <c:v>87.396000000000001</c:v>
                </c:pt>
                <c:pt idx="66">
                  <c:v>86.51</c:v>
                </c:pt>
                <c:pt idx="67">
                  <c:v>85.322999999999979</c:v>
                </c:pt>
                <c:pt idx="68">
                  <c:v>84.727000000000004</c:v>
                </c:pt>
                <c:pt idx="69">
                  <c:v>84.727000000000004</c:v>
                </c:pt>
                <c:pt idx="70">
                  <c:v>84.727000000000004</c:v>
                </c:pt>
                <c:pt idx="71">
                  <c:v>84.727000000000004</c:v>
                </c:pt>
                <c:pt idx="72">
                  <c:v>84.727000000000004</c:v>
                </c:pt>
                <c:pt idx="73">
                  <c:v>84.727000000000004</c:v>
                </c:pt>
                <c:pt idx="74">
                  <c:v>84.727000000000004</c:v>
                </c:pt>
                <c:pt idx="75">
                  <c:v>84.331000000000003</c:v>
                </c:pt>
                <c:pt idx="76">
                  <c:v>84.331000000000003</c:v>
                </c:pt>
                <c:pt idx="77">
                  <c:v>83.935000000000002</c:v>
                </c:pt>
                <c:pt idx="78">
                  <c:v>81.56</c:v>
                </c:pt>
                <c:pt idx="79">
                  <c:v>80.768000000000001</c:v>
                </c:pt>
                <c:pt idx="80">
                  <c:v>80.371999999999986</c:v>
                </c:pt>
                <c:pt idx="81">
                  <c:v>80.371999999999986</c:v>
                </c:pt>
                <c:pt idx="82">
                  <c:v>80.371999999999986</c:v>
                </c:pt>
                <c:pt idx="83">
                  <c:v>80.371999999999986</c:v>
                </c:pt>
                <c:pt idx="84">
                  <c:v>80.371999999999986</c:v>
                </c:pt>
                <c:pt idx="85">
                  <c:v>80.371999999999986</c:v>
                </c:pt>
                <c:pt idx="86">
                  <c:v>80.371999999999986</c:v>
                </c:pt>
                <c:pt idx="87">
                  <c:v>80.371999999999986</c:v>
                </c:pt>
                <c:pt idx="88">
                  <c:v>80.371999999999986</c:v>
                </c:pt>
                <c:pt idx="89">
                  <c:v>79.793999999999997</c:v>
                </c:pt>
                <c:pt idx="90">
                  <c:v>77.464000000000027</c:v>
                </c:pt>
                <c:pt idx="91">
                  <c:v>74.524999999999991</c:v>
                </c:pt>
                <c:pt idx="92">
                  <c:v>73.929000000000002</c:v>
                </c:pt>
                <c:pt idx="93">
                  <c:v>73.929000000000002</c:v>
                </c:pt>
                <c:pt idx="94">
                  <c:v>73.929000000000002</c:v>
                </c:pt>
                <c:pt idx="95">
                  <c:v>73.929000000000002</c:v>
                </c:pt>
                <c:pt idx="96">
                  <c:v>73.929000000000002</c:v>
                </c:pt>
                <c:pt idx="97">
                  <c:v>73.929000000000002</c:v>
                </c:pt>
                <c:pt idx="98">
                  <c:v>73.929000000000002</c:v>
                </c:pt>
                <c:pt idx="99">
                  <c:v>73.929000000000002</c:v>
                </c:pt>
                <c:pt idx="100">
                  <c:v>73.116</c:v>
                </c:pt>
                <c:pt idx="101">
                  <c:v>73.116</c:v>
                </c:pt>
                <c:pt idx="102">
                  <c:v>71.492000000000004</c:v>
                </c:pt>
                <c:pt idx="103">
                  <c:v>71.492000000000004</c:v>
                </c:pt>
                <c:pt idx="104">
                  <c:v>70.678999999999988</c:v>
                </c:pt>
                <c:pt idx="105">
                  <c:v>70.678999999999988</c:v>
                </c:pt>
                <c:pt idx="106">
                  <c:v>70.678999999999988</c:v>
                </c:pt>
                <c:pt idx="107">
                  <c:v>70.678999999999988</c:v>
                </c:pt>
                <c:pt idx="108">
                  <c:v>70.678999999999988</c:v>
                </c:pt>
              </c:numCache>
            </c:numRef>
          </c:yVal>
        </c:ser>
        <c:ser>
          <c:idx val="2"/>
          <c:order val="2"/>
          <c:tx>
            <c:strRef>
              <c:f>Sheet1!$D$1</c:f>
              <c:strCache>
                <c:ptCount val="1"/>
                <c:pt idx="0">
                  <c:v>11-17 Years  (N = 1,091)</c:v>
                </c:pt>
              </c:strCache>
            </c:strRef>
          </c:tx>
          <c:spPr>
            <a:ln w="41275">
              <a:solidFill>
                <a:srgbClr val="FF0000"/>
              </a:solidFill>
            </a:ln>
          </c:spPr>
          <c:marker>
            <c:symbol val="none"/>
          </c:marker>
          <c:xVal>
            <c:numRef>
              <c:f>Sheet1!$A$2:$A$110</c:f>
              <c:numCache>
                <c:formatCode>General</c:formatCode>
                <c:ptCount val="109"/>
                <c:pt idx="0">
                  <c:v>0</c:v>
                </c:pt>
                <c:pt idx="1">
                  <c:v>8.3330000000000043E-2</c:v>
                </c:pt>
                <c:pt idx="2">
                  <c:v>0.16666999999999998</c:v>
                </c:pt>
                <c:pt idx="3">
                  <c:v>0.25</c:v>
                </c:pt>
                <c:pt idx="4">
                  <c:v>0.33333000000000157</c:v>
                </c:pt>
                <c:pt idx="5">
                  <c:v>0.41667000000000032</c:v>
                </c:pt>
                <c:pt idx="6">
                  <c:v>0.5</c:v>
                </c:pt>
                <c:pt idx="7">
                  <c:v>0.58332999999999957</c:v>
                </c:pt>
                <c:pt idx="8">
                  <c:v>0.66667000000000443</c:v>
                </c:pt>
                <c:pt idx="9">
                  <c:v>0.75000000000000255</c:v>
                </c:pt>
                <c:pt idx="10">
                  <c:v>0.83333000000000002</c:v>
                </c:pt>
                <c:pt idx="11">
                  <c:v>0.91666999999999998</c:v>
                </c:pt>
                <c:pt idx="12">
                  <c:v>1</c:v>
                </c:pt>
                <c:pt idx="13">
                  <c:v>1.0833299999999946</c:v>
                </c:pt>
                <c:pt idx="14">
                  <c:v>1.1666700000000001</c:v>
                </c:pt>
                <c:pt idx="15">
                  <c:v>1.25</c:v>
                </c:pt>
                <c:pt idx="16">
                  <c:v>1.3333299999999946</c:v>
                </c:pt>
                <c:pt idx="17">
                  <c:v>1.4166699999999941</c:v>
                </c:pt>
                <c:pt idx="18">
                  <c:v>1.5</c:v>
                </c:pt>
                <c:pt idx="19">
                  <c:v>1.5833299999999946</c:v>
                </c:pt>
                <c:pt idx="20">
                  <c:v>1.6666700000000001</c:v>
                </c:pt>
                <c:pt idx="21">
                  <c:v>1.75</c:v>
                </c:pt>
                <c:pt idx="22">
                  <c:v>1.8333299999999946</c:v>
                </c:pt>
                <c:pt idx="23">
                  <c:v>1.9166700000000001</c:v>
                </c:pt>
                <c:pt idx="24">
                  <c:v>2</c:v>
                </c:pt>
                <c:pt idx="25">
                  <c:v>2.0833300000000126</c:v>
                </c:pt>
                <c:pt idx="26">
                  <c:v>2.1666699999999977</c:v>
                </c:pt>
                <c:pt idx="27">
                  <c:v>2.25</c:v>
                </c:pt>
                <c:pt idx="28">
                  <c:v>2.3333300000000001</c:v>
                </c:pt>
                <c:pt idx="29">
                  <c:v>2.4166699999999799</c:v>
                </c:pt>
                <c:pt idx="30">
                  <c:v>2.5</c:v>
                </c:pt>
                <c:pt idx="31">
                  <c:v>2.5833300000000126</c:v>
                </c:pt>
                <c:pt idx="32">
                  <c:v>2.6666699999999977</c:v>
                </c:pt>
                <c:pt idx="33">
                  <c:v>2.75</c:v>
                </c:pt>
                <c:pt idx="34">
                  <c:v>2.8333300000000001</c:v>
                </c:pt>
                <c:pt idx="35">
                  <c:v>2.9166699999999799</c:v>
                </c:pt>
                <c:pt idx="36">
                  <c:v>3</c:v>
                </c:pt>
                <c:pt idx="37">
                  <c:v>3.0833300000000126</c:v>
                </c:pt>
                <c:pt idx="38">
                  <c:v>3.1666699999999977</c:v>
                </c:pt>
                <c:pt idx="39">
                  <c:v>3.25</c:v>
                </c:pt>
                <c:pt idx="40">
                  <c:v>3.3333300000000001</c:v>
                </c:pt>
                <c:pt idx="41">
                  <c:v>3.4166699999999799</c:v>
                </c:pt>
                <c:pt idx="42">
                  <c:v>3.5</c:v>
                </c:pt>
                <c:pt idx="43">
                  <c:v>3.5833300000000126</c:v>
                </c:pt>
                <c:pt idx="44">
                  <c:v>3.6666699999999977</c:v>
                </c:pt>
                <c:pt idx="45">
                  <c:v>3.75</c:v>
                </c:pt>
                <c:pt idx="46">
                  <c:v>3.8333300000000001</c:v>
                </c:pt>
                <c:pt idx="47">
                  <c:v>3.9166699999999799</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pt idx="97">
                  <c:v>8.0833300000000001</c:v>
                </c:pt>
                <c:pt idx="98">
                  <c:v>8.1666700000000034</c:v>
                </c:pt>
                <c:pt idx="99">
                  <c:v>8.25</c:v>
                </c:pt>
                <c:pt idx="100">
                  <c:v>8.3333300000000001</c:v>
                </c:pt>
                <c:pt idx="101">
                  <c:v>8.4166700000000034</c:v>
                </c:pt>
                <c:pt idx="102">
                  <c:v>8.5</c:v>
                </c:pt>
                <c:pt idx="103">
                  <c:v>8.5833300000000001</c:v>
                </c:pt>
                <c:pt idx="104">
                  <c:v>8.6666700000000034</c:v>
                </c:pt>
                <c:pt idx="105">
                  <c:v>8.75</c:v>
                </c:pt>
                <c:pt idx="106">
                  <c:v>8.8333300000000001</c:v>
                </c:pt>
                <c:pt idx="107">
                  <c:v>8.9166700000000034</c:v>
                </c:pt>
                <c:pt idx="108">
                  <c:v>9</c:v>
                </c:pt>
              </c:numCache>
            </c:numRef>
          </c:xVal>
          <c:yVal>
            <c:numRef>
              <c:f>Sheet1!$D$2:$D$110</c:f>
              <c:numCache>
                <c:formatCode>General</c:formatCode>
                <c:ptCount val="109"/>
                <c:pt idx="0">
                  <c:v>100</c:v>
                </c:pt>
                <c:pt idx="1">
                  <c:v>100</c:v>
                </c:pt>
                <c:pt idx="2">
                  <c:v>100</c:v>
                </c:pt>
                <c:pt idx="3">
                  <c:v>100</c:v>
                </c:pt>
                <c:pt idx="4">
                  <c:v>99.908000000000001</c:v>
                </c:pt>
                <c:pt idx="5">
                  <c:v>99.816000000000003</c:v>
                </c:pt>
                <c:pt idx="6">
                  <c:v>98.884999999999991</c:v>
                </c:pt>
                <c:pt idx="7">
                  <c:v>97.015000000000001</c:v>
                </c:pt>
                <c:pt idx="8">
                  <c:v>96.732000000000014</c:v>
                </c:pt>
                <c:pt idx="9">
                  <c:v>96.732000000000014</c:v>
                </c:pt>
                <c:pt idx="10">
                  <c:v>96.732000000000014</c:v>
                </c:pt>
                <c:pt idx="11">
                  <c:v>96.732000000000014</c:v>
                </c:pt>
                <c:pt idx="12">
                  <c:v>96.732000000000014</c:v>
                </c:pt>
                <c:pt idx="13">
                  <c:v>96.732000000000014</c:v>
                </c:pt>
                <c:pt idx="14">
                  <c:v>96.732000000000014</c:v>
                </c:pt>
                <c:pt idx="15">
                  <c:v>96.732000000000014</c:v>
                </c:pt>
                <c:pt idx="16">
                  <c:v>96.732000000000014</c:v>
                </c:pt>
                <c:pt idx="17">
                  <c:v>95.992999999999995</c:v>
                </c:pt>
                <c:pt idx="18">
                  <c:v>94.632999999999981</c:v>
                </c:pt>
                <c:pt idx="19">
                  <c:v>92.894000000000005</c:v>
                </c:pt>
                <c:pt idx="20">
                  <c:v>92.768000000000001</c:v>
                </c:pt>
                <c:pt idx="21">
                  <c:v>92.515000000000001</c:v>
                </c:pt>
                <c:pt idx="22">
                  <c:v>92.387</c:v>
                </c:pt>
                <c:pt idx="23">
                  <c:v>92.387</c:v>
                </c:pt>
                <c:pt idx="24">
                  <c:v>92.387</c:v>
                </c:pt>
                <c:pt idx="25">
                  <c:v>92.387</c:v>
                </c:pt>
                <c:pt idx="26">
                  <c:v>92.387</c:v>
                </c:pt>
                <c:pt idx="27">
                  <c:v>92.387</c:v>
                </c:pt>
                <c:pt idx="28">
                  <c:v>92.387</c:v>
                </c:pt>
                <c:pt idx="29">
                  <c:v>92.066999999999993</c:v>
                </c:pt>
                <c:pt idx="30">
                  <c:v>90.305999999999983</c:v>
                </c:pt>
                <c:pt idx="31">
                  <c:v>88.695999999999998</c:v>
                </c:pt>
                <c:pt idx="32">
                  <c:v>87.887999999999991</c:v>
                </c:pt>
                <c:pt idx="33">
                  <c:v>87.724000000000004</c:v>
                </c:pt>
                <c:pt idx="34">
                  <c:v>87.724000000000004</c:v>
                </c:pt>
                <c:pt idx="35">
                  <c:v>87.552999999999983</c:v>
                </c:pt>
                <c:pt idx="36">
                  <c:v>87.552999999999983</c:v>
                </c:pt>
                <c:pt idx="37">
                  <c:v>87.552999999999983</c:v>
                </c:pt>
                <c:pt idx="38">
                  <c:v>87.552999999999983</c:v>
                </c:pt>
                <c:pt idx="39">
                  <c:v>87.552999999999983</c:v>
                </c:pt>
                <c:pt idx="40">
                  <c:v>87.337999999999994</c:v>
                </c:pt>
                <c:pt idx="41">
                  <c:v>86.906000000000006</c:v>
                </c:pt>
                <c:pt idx="42">
                  <c:v>85.393000000000001</c:v>
                </c:pt>
                <c:pt idx="43">
                  <c:v>83.441000000000386</c:v>
                </c:pt>
                <c:pt idx="44">
                  <c:v>83.224000000000004</c:v>
                </c:pt>
                <c:pt idx="45">
                  <c:v>83</c:v>
                </c:pt>
                <c:pt idx="46">
                  <c:v>83</c:v>
                </c:pt>
                <c:pt idx="47">
                  <c:v>83</c:v>
                </c:pt>
                <c:pt idx="48">
                  <c:v>83</c:v>
                </c:pt>
                <c:pt idx="49">
                  <c:v>83</c:v>
                </c:pt>
                <c:pt idx="50">
                  <c:v>83</c:v>
                </c:pt>
                <c:pt idx="51">
                  <c:v>83</c:v>
                </c:pt>
                <c:pt idx="52">
                  <c:v>82.42</c:v>
                </c:pt>
                <c:pt idx="53">
                  <c:v>81.259</c:v>
                </c:pt>
                <c:pt idx="54">
                  <c:v>80.384</c:v>
                </c:pt>
                <c:pt idx="55">
                  <c:v>78.034000000000006</c:v>
                </c:pt>
                <c:pt idx="56">
                  <c:v>78.034000000000006</c:v>
                </c:pt>
                <c:pt idx="57">
                  <c:v>78.034000000000006</c:v>
                </c:pt>
                <c:pt idx="58">
                  <c:v>78.034000000000006</c:v>
                </c:pt>
                <c:pt idx="59">
                  <c:v>78.034000000000006</c:v>
                </c:pt>
                <c:pt idx="60">
                  <c:v>78.034000000000006</c:v>
                </c:pt>
                <c:pt idx="61">
                  <c:v>78.034000000000006</c:v>
                </c:pt>
                <c:pt idx="62">
                  <c:v>78.034000000000006</c:v>
                </c:pt>
                <c:pt idx="63">
                  <c:v>77.622999999999948</c:v>
                </c:pt>
                <c:pt idx="64">
                  <c:v>77.208000000000013</c:v>
                </c:pt>
                <c:pt idx="65">
                  <c:v>75.942000000000007</c:v>
                </c:pt>
                <c:pt idx="66">
                  <c:v>74.254999999999995</c:v>
                </c:pt>
                <c:pt idx="67">
                  <c:v>72.134999999999991</c:v>
                </c:pt>
                <c:pt idx="68">
                  <c:v>72.134999999999991</c:v>
                </c:pt>
                <c:pt idx="69">
                  <c:v>72.134999999999991</c:v>
                </c:pt>
                <c:pt idx="70">
                  <c:v>72.134999999999991</c:v>
                </c:pt>
                <c:pt idx="71">
                  <c:v>72.134999999999991</c:v>
                </c:pt>
                <c:pt idx="72">
                  <c:v>72.134999999999991</c:v>
                </c:pt>
                <c:pt idx="73">
                  <c:v>72.134999999999991</c:v>
                </c:pt>
                <c:pt idx="74">
                  <c:v>71.497000000000227</c:v>
                </c:pt>
                <c:pt idx="75">
                  <c:v>70.209000000000003</c:v>
                </c:pt>
                <c:pt idx="76">
                  <c:v>68.239999999999995</c:v>
                </c:pt>
                <c:pt idx="77">
                  <c:v>67.584000000000003</c:v>
                </c:pt>
                <c:pt idx="78">
                  <c:v>66.927999999999997</c:v>
                </c:pt>
                <c:pt idx="79">
                  <c:v>64.959999999999994</c:v>
                </c:pt>
                <c:pt idx="80">
                  <c:v>64.302999999999983</c:v>
                </c:pt>
                <c:pt idx="81">
                  <c:v>64.302999999999983</c:v>
                </c:pt>
                <c:pt idx="82">
                  <c:v>64.302999999999983</c:v>
                </c:pt>
                <c:pt idx="83">
                  <c:v>64.302999999999983</c:v>
                </c:pt>
                <c:pt idx="84">
                  <c:v>64.302999999999983</c:v>
                </c:pt>
                <c:pt idx="85">
                  <c:v>64.302999999999983</c:v>
                </c:pt>
                <c:pt idx="86">
                  <c:v>64.302999999999983</c:v>
                </c:pt>
                <c:pt idx="87">
                  <c:v>64.302999999999983</c:v>
                </c:pt>
                <c:pt idx="88">
                  <c:v>62.354999999999997</c:v>
                </c:pt>
                <c:pt idx="89">
                  <c:v>58.457999999999998</c:v>
                </c:pt>
                <c:pt idx="90">
                  <c:v>57.45</c:v>
                </c:pt>
                <c:pt idx="91">
                  <c:v>56.405000000000001</c:v>
                </c:pt>
                <c:pt idx="92">
                  <c:v>56.405000000000001</c:v>
                </c:pt>
                <c:pt idx="93">
                  <c:v>56.405000000000001</c:v>
                </c:pt>
                <c:pt idx="94">
                  <c:v>56.405000000000001</c:v>
                </c:pt>
                <c:pt idx="95">
                  <c:v>56.405000000000001</c:v>
                </c:pt>
                <c:pt idx="96">
                  <c:v>56.405000000000001</c:v>
                </c:pt>
                <c:pt idx="97">
                  <c:v>56.405000000000001</c:v>
                </c:pt>
                <c:pt idx="98">
                  <c:v>56.405000000000001</c:v>
                </c:pt>
                <c:pt idx="99">
                  <c:v>56.405000000000001</c:v>
                </c:pt>
                <c:pt idx="100">
                  <c:v>56.405000000000001</c:v>
                </c:pt>
                <c:pt idx="101">
                  <c:v>56.405000000000001</c:v>
                </c:pt>
                <c:pt idx="102">
                  <c:v>54.696000000000012</c:v>
                </c:pt>
                <c:pt idx="103">
                  <c:v>52.932000000000002</c:v>
                </c:pt>
                <c:pt idx="104">
                  <c:v>52.932000000000002</c:v>
                </c:pt>
                <c:pt idx="105">
                  <c:v>52.932000000000002</c:v>
                </c:pt>
                <c:pt idx="106">
                  <c:v>52.932000000000002</c:v>
                </c:pt>
                <c:pt idx="107">
                  <c:v>52.932000000000002</c:v>
                </c:pt>
                <c:pt idx="108">
                  <c:v>52.932000000000002</c:v>
                </c:pt>
              </c:numCache>
            </c:numRef>
          </c:yVal>
        </c:ser>
        <c:axId val="233787776"/>
        <c:axId val="233789696"/>
      </c:scatterChart>
      <c:valAx>
        <c:axId val="233787776"/>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33789696"/>
        <c:crosses val="autoZero"/>
        <c:crossBetween val="midCat"/>
        <c:majorUnit val="1"/>
      </c:valAx>
      <c:valAx>
        <c:axId val="23378969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2381E-3"/>
              <c:y val="0.22594424688849679"/>
            </c:manualLayout>
          </c:layout>
        </c:title>
        <c:numFmt formatCode="General" sourceLinked="1"/>
        <c:tickLblPos val="nextTo"/>
        <c:txPr>
          <a:bodyPr/>
          <a:lstStyle/>
          <a:p>
            <a:pPr>
              <a:defRPr sz="1500" b="1"/>
            </a:pPr>
            <a:endParaRPr lang="en-US"/>
          </a:p>
        </c:txPr>
        <c:crossAx val="233787776"/>
        <c:crosses val="autoZero"/>
        <c:crossBetween val="midCat"/>
        <c:majorUnit val="10"/>
      </c:valAx>
      <c:spPr>
        <a:solidFill>
          <a:schemeClr val="bg2"/>
        </a:solidFill>
        <a:ln>
          <a:solidFill>
            <a:schemeClr val="tx1"/>
          </a:solidFill>
        </a:ln>
      </c:spPr>
    </c:plotArea>
    <c:legend>
      <c:legendPos val="r"/>
      <c:layout>
        <c:manualLayout>
          <c:xMode val="edge"/>
          <c:yMode val="edge"/>
          <c:x val="0.14072271386430679"/>
          <c:y val="0.56500592667852911"/>
          <c:w val="0.30089970501475305"/>
          <c:h val="0.22531665396664127"/>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993"/>
          <c:h val="0.77074260114039994"/>
        </c:manualLayout>
      </c:layout>
      <c:scatterChart>
        <c:scatterStyle val="smoothMarker"/>
        <c:ser>
          <c:idx val="0"/>
          <c:order val="0"/>
          <c:tx>
            <c:strRef>
              <c:f>Sheet1!$B$1</c:f>
              <c:strCache>
                <c:ptCount val="1"/>
                <c:pt idx="0">
                  <c:v>0-&lt;2 hours (N=267)</c:v>
                </c:pt>
              </c:strCache>
            </c:strRef>
          </c:tx>
          <c:spPr>
            <a:ln w="41275">
              <a:solidFill>
                <a:srgbClr val="66FFFF"/>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Sheet1!$B$2:$B$110</c:f>
              <c:numCache>
                <c:formatCode>General</c:formatCode>
                <c:ptCount val="109"/>
                <c:pt idx="0">
                  <c:v>100</c:v>
                </c:pt>
                <c:pt idx="1">
                  <c:v>100</c:v>
                </c:pt>
                <c:pt idx="2">
                  <c:v>100</c:v>
                </c:pt>
                <c:pt idx="3">
                  <c:v>100</c:v>
                </c:pt>
                <c:pt idx="4">
                  <c:v>99.623999999999981</c:v>
                </c:pt>
                <c:pt idx="5">
                  <c:v>99.623999999999981</c:v>
                </c:pt>
                <c:pt idx="6">
                  <c:v>98.866</c:v>
                </c:pt>
                <c:pt idx="7">
                  <c:v>97.346999999999994</c:v>
                </c:pt>
                <c:pt idx="8">
                  <c:v>96.964000000000027</c:v>
                </c:pt>
                <c:pt idx="9">
                  <c:v>96.964000000000027</c:v>
                </c:pt>
                <c:pt idx="10">
                  <c:v>96.964000000000027</c:v>
                </c:pt>
                <c:pt idx="11">
                  <c:v>96.964000000000027</c:v>
                </c:pt>
                <c:pt idx="12">
                  <c:v>96.964000000000027</c:v>
                </c:pt>
                <c:pt idx="13">
                  <c:v>96.964000000000027</c:v>
                </c:pt>
                <c:pt idx="14">
                  <c:v>96.964000000000027</c:v>
                </c:pt>
                <c:pt idx="15">
                  <c:v>96.964000000000027</c:v>
                </c:pt>
                <c:pt idx="16">
                  <c:v>96.964000000000027</c:v>
                </c:pt>
                <c:pt idx="17">
                  <c:v>96.474000000000004</c:v>
                </c:pt>
                <c:pt idx="18">
                  <c:v>95.982000000000014</c:v>
                </c:pt>
                <c:pt idx="19">
                  <c:v>93.521000000000001</c:v>
                </c:pt>
                <c:pt idx="20">
                  <c:v>93.521000000000001</c:v>
                </c:pt>
                <c:pt idx="21">
                  <c:v>93.521000000000001</c:v>
                </c:pt>
                <c:pt idx="22">
                  <c:v>93.521000000000001</c:v>
                </c:pt>
                <c:pt idx="23">
                  <c:v>93.521000000000001</c:v>
                </c:pt>
                <c:pt idx="24">
                  <c:v>93.521000000000001</c:v>
                </c:pt>
                <c:pt idx="25">
                  <c:v>93.521000000000001</c:v>
                </c:pt>
                <c:pt idx="26">
                  <c:v>93.521000000000001</c:v>
                </c:pt>
                <c:pt idx="27">
                  <c:v>93.521000000000001</c:v>
                </c:pt>
                <c:pt idx="28">
                  <c:v>93.521000000000001</c:v>
                </c:pt>
                <c:pt idx="29">
                  <c:v>92.900999999999996</c:v>
                </c:pt>
                <c:pt idx="30">
                  <c:v>92.281999999999996</c:v>
                </c:pt>
                <c:pt idx="31">
                  <c:v>89.804999999999993</c:v>
                </c:pt>
                <c:pt idx="32">
                  <c:v>89.185000000000002</c:v>
                </c:pt>
                <c:pt idx="33">
                  <c:v>88.557000000000002</c:v>
                </c:pt>
                <c:pt idx="34">
                  <c:v>88.557000000000002</c:v>
                </c:pt>
                <c:pt idx="35">
                  <c:v>88.557000000000002</c:v>
                </c:pt>
                <c:pt idx="36">
                  <c:v>88.557000000000002</c:v>
                </c:pt>
                <c:pt idx="37">
                  <c:v>88.557000000000002</c:v>
                </c:pt>
                <c:pt idx="38">
                  <c:v>88.557000000000002</c:v>
                </c:pt>
                <c:pt idx="39">
                  <c:v>88.557000000000002</c:v>
                </c:pt>
                <c:pt idx="40">
                  <c:v>87.772999999999982</c:v>
                </c:pt>
                <c:pt idx="41">
                  <c:v>86.206000000000003</c:v>
                </c:pt>
                <c:pt idx="42">
                  <c:v>85.421999999999997</c:v>
                </c:pt>
                <c:pt idx="43">
                  <c:v>84.638999999999982</c:v>
                </c:pt>
                <c:pt idx="44">
                  <c:v>84.638999999999982</c:v>
                </c:pt>
                <c:pt idx="45">
                  <c:v>84.638999999999982</c:v>
                </c:pt>
                <c:pt idx="46">
                  <c:v>84.638999999999982</c:v>
                </c:pt>
                <c:pt idx="47">
                  <c:v>84.638999999999982</c:v>
                </c:pt>
                <c:pt idx="48">
                  <c:v>84.638999999999982</c:v>
                </c:pt>
                <c:pt idx="49">
                  <c:v>84.638999999999982</c:v>
                </c:pt>
                <c:pt idx="50">
                  <c:v>84.638999999999982</c:v>
                </c:pt>
                <c:pt idx="51">
                  <c:v>84.638999999999982</c:v>
                </c:pt>
                <c:pt idx="52">
                  <c:v>83.619</c:v>
                </c:pt>
                <c:pt idx="53">
                  <c:v>82.599000000000004</c:v>
                </c:pt>
                <c:pt idx="54">
                  <c:v>82.599000000000004</c:v>
                </c:pt>
                <c:pt idx="55">
                  <c:v>82.599000000000004</c:v>
                </c:pt>
                <c:pt idx="56">
                  <c:v>82.599000000000004</c:v>
                </c:pt>
                <c:pt idx="57">
                  <c:v>82.599000000000004</c:v>
                </c:pt>
                <c:pt idx="58">
                  <c:v>82.599000000000004</c:v>
                </c:pt>
                <c:pt idx="59">
                  <c:v>82.599000000000004</c:v>
                </c:pt>
                <c:pt idx="60">
                  <c:v>82.599000000000004</c:v>
                </c:pt>
                <c:pt idx="61">
                  <c:v>82.599000000000004</c:v>
                </c:pt>
                <c:pt idx="62">
                  <c:v>82.599000000000004</c:v>
                </c:pt>
                <c:pt idx="63">
                  <c:v>82.599000000000004</c:v>
                </c:pt>
                <c:pt idx="64">
                  <c:v>82.599000000000004</c:v>
                </c:pt>
                <c:pt idx="65">
                  <c:v>81.222999999999999</c:v>
                </c:pt>
                <c:pt idx="66">
                  <c:v>78.468999999999994</c:v>
                </c:pt>
                <c:pt idx="67">
                  <c:v>74.289000000000001</c:v>
                </c:pt>
                <c:pt idx="68">
                  <c:v>74.289000000000001</c:v>
                </c:pt>
                <c:pt idx="69">
                  <c:v>74.289000000000001</c:v>
                </c:pt>
                <c:pt idx="70">
                  <c:v>74.289000000000001</c:v>
                </c:pt>
                <c:pt idx="71">
                  <c:v>74.289000000000001</c:v>
                </c:pt>
                <c:pt idx="72">
                  <c:v>74.289000000000001</c:v>
                </c:pt>
                <c:pt idx="73">
                  <c:v>74.289000000000001</c:v>
                </c:pt>
                <c:pt idx="74">
                  <c:v>74.289000000000001</c:v>
                </c:pt>
                <c:pt idx="75">
                  <c:v>72.52</c:v>
                </c:pt>
                <c:pt idx="76">
                  <c:v>72.52</c:v>
                </c:pt>
                <c:pt idx="77">
                  <c:v>68.983000000000004</c:v>
                </c:pt>
                <c:pt idx="78">
                  <c:v>65.445000000000007</c:v>
                </c:pt>
                <c:pt idx="79">
                  <c:v>65.445000000000007</c:v>
                </c:pt>
                <c:pt idx="80">
                  <c:v>63.676000000000002</c:v>
                </c:pt>
                <c:pt idx="81">
                  <c:v>63.676000000000002</c:v>
                </c:pt>
                <c:pt idx="82">
                  <c:v>63.676000000000002</c:v>
                </c:pt>
                <c:pt idx="83">
                  <c:v>63.676000000000002</c:v>
                </c:pt>
                <c:pt idx="84">
                  <c:v>63.676000000000002</c:v>
                </c:pt>
                <c:pt idx="85">
                  <c:v>63.676000000000002</c:v>
                </c:pt>
                <c:pt idx="86">
                  <c:v>63.676000000000002</c:v>
                </c:pt>
                <c:pt idx="87">
                  <c:v>63.676000000000002</c:v>
                </c:pt>
                <c:pt idx="88">
                  <c:v>63.676000000000002</c:v>
                </c:pt>
                <c:pt idx="89">
                  <c:v>61.227000000000011</c:v>
                </c:pt>
                <c:pt idx="90">
                  <c:v>61.227000000000011</c:v>
                </c:pt>
                <c:pt idx="91">
                  <c:v>56.329000000000001</c:v>
                </c:pt>
                <c:pt idx="92">
                  <c:v>56.329000000000001</c:v>
                </c:pt>
                <c:pt idx="93">
                  <c:v>56.329000000000001</c:v>
                </c:pt>
                <c:pt idx="94">
                  <c:v>56.329000000000001</c:v>
                </c:pt>
                <c:pt idx="95">
                  <c:v>56.329000000000001</c:v>
                </c:pt>
                <c:pt idx="96">
                  <c:v>56.329000000000001</c:v>
                </c:pt>
                <c:pt idx="97">
                  <c:v>56.329000000000001</c:v>
                </c:pt>
                <c:pt idx="98">
                  <c:v>56.329000000000001</c:v>
                </c:pt>
                <c:pt idx="99">
                  <c:v>56.329000000000001</c:v>
                </c:pt>
                <c:pt idx="100">
                  <c:v>56.329000000000001</c:v>
                </c:pt>
                <c:pt idx="101">
                  <c:v>56.329000000000001</c:v>
                </c:pt>
                <c:pt idx="102">
                  <c:v>56.329000000000001</c:v>
                </c:pt>
                <c:pt idx="103">
                  <c:v>56.329000000000001</c:v>
                </c:pt>
                <c:pt idx="104">
                  <c:v>56.329000000000001</c:v>
                </c:pt>
                <c:pt idx="105">
                  <c:v>56.329000000000001</c:v>
                </c:pt>
                <c:pt idx="106">
                  <c:v>56.329000000000001</c:v>
                </c:pt>
                <c:pt idx="107">
                  <c:v>56.329000000000001</c:v>
                </c:pt>
                <c:pt idx="108">
                  <c:v>56.329000000000001</c:v>
                </c:pt>
              </c:numCache>
            </c:numRef>
          </c:yVal>
        </c:ser>
        <c:ser>
          <c:idx val="1"/>
          <c:order val="1"/>
          <c:tx>
            <c:strRef>
              <c:f>Sheet1!$C$1</c:f>
              <c:strCache>
                <c:ptCount val="1"/>
                <c:pt idx="0">
                  <c:v>2-&lt;4 hours (N=1,520)</c:v>
                </c:pt>
              </c:strCache>
            </c:strRef>
          </c:tx>
          <c:spPr>
            <a:ln w="41275">
              <a:solidFill>
                <a:srgbClr val="FFFF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Sheet1!$C$2:$C$110</c:f>
              <c:numCache>
                <c:formatCode>General</c:formatCode>
                <c:ptCount val="109"/>
                <c:pt idx="0">
                  <c:v>100</c:v>
                </c:pt>
                <c:pt idx="1">
                  <c:v>100</c:v>
                </c:pt>
                <c:pt idx="2">
                  <c:v>100</c:v>
                </c:pt>
                <c:pt idx="3">
                  <c:v>100</c:v>
                </c:pt>
                <c:pt idx="4">
                  <c:v>99.801999999999992</c:v>
                </c:pt>
                <c:pt idx="5">
                  <c:v>99.801999999999992</c:v>
                </c:pt>
                <c:pt idx="6">
                  <c:v>99.203999999999994</c:v>
                </c:pt>
                <c:pt idx="7">
                  <c:v>98.269000000000005</c:v>
                </c:pt>
                <c:pt idx="8">
                  <c:v>98.068000000000012</c:v>
                </c:pt>
                <c:pt idx="9">
                  <c:v>98.068000000000012</c:v>
                </c:pt>
                <c:pt idx="10">
                  <c:v>98.068000000000012</c:v>
                </c:pt>
                <c:pt idx="11">
                  <c:v>98.068000000000012</c:v>
                </c:pt>
                <c:pt idx="12">
                  <c:v>98.068000000000012</c:v>
                </c:pt>
                <c:pt idx="13">
                  <c:v>98.068000000000012</c:v>
                </c:pt>
                <c:pt idx="14">
                  <c:v>98.068000000000012</c:v>
                </c:pt>
                <c:pt idx="15">
                  <c:v>97.982000000000014</c:v>
                </c:pt>
                <c:pt idx="16">
                  <c:v>97.982000000000014</c:v>
                </c:pt>
                <c:pt idx="17">
                  <c:v>97.64</c:v>
                </c:pt>
                <c:pt idx="18">
                  <c:v>96.611000000000004</c:v>
                </c:pt>
                <c:pt idx="19">
                  <c:v>95.578000000000003</c:v>
                </c:pt>
                <c:pt idx="20">
                  <c:v>95.057000000000002</c:v>
                </c:pt>
                <c:pt idx="21">
                  <c:v>94.881</c:v>
                </c:pt>
                <c:pt idx="22">
                  <c:v>94.703999999999994</c:v>
                </c:pt>
                <c:pt idx="23">
                  <c:v>94.703999999999994</c:v>
                </c:pt>
                <c:pt idx="24">
                  <c:v>94.703999999999994</c:v>
                </c:pt>
                <c:pt idx="25">
                  <c:v>94.703999999999994</c:v>
                </c:pt>
                <c:pt idx="26">
                  <c:v>94.703999999999994</c:v>
                </c:pt>
                <c:pt idx="27">
                  <c:v>94.703999999999994</c:v>
                </c:pt>
                <c:pt idx="28">
                  <c:v>94.592000000000013</c:v>
                </c:pt>
                <c:pt idx="29">
                  <c:v>94.367999999999995</c:v>
                </c:pt>
                <c:pt idx="30">
                  <c:v>93.584000000000003</c:v>
                </c:pt>
                <c:pt idx="31">
                  <c:v>92.122999999999948</c:v>
                </c:pt>
                <c:pt idx="32">
                  <c:v>91.670999999999978</c:v>
                </c:pt>
                <c:pt idx="33">
                  <c:v>91.670999999999978</c:v>
                </c:pt>
                <c:pt idx="34">
                  <c:v>91.670999999999978</c:v>
                </c:pt>
                <c:pt idx="35">
                  <c:v>91.670999999999978</c:v>
                </c:pt>
                <c:pt idx="36">
                  <c:v>91.670999999999978</c:v>
                </c:pt>
                <c:pt idx="37">
                  <c:v>91.670999999999978</c:v>
                </c:pt>
                <c:pt idx="38">
                  <c:v>91.670999999999978</c:v>
                </c:pt>
                <c:pt idx="39">
                  <c:v>91.670999999999978</c:v>
                </c:pt>
                <c:pt idx="40">
                  <c:v>91.670999999999978</c:v>
                </c:pt>
                <c:pt idx="41">
                  <c:v>91.236999999999995</c:v>
                </c:pt>
                <c:pt idx="42">
                  <c:v>90.513000000000005</c:v>
                </c:pt>
                <c:pt idx="43">
                  <c:v>88.915000000000006</c:v>
                </c:pt>
                <c:pt idx="44">
                  <c:v>88.769000000000005</c:v>
                </c:pt>
                <c:pt idx="45">
                  <c:v>88.769000000000005</c:v>
                </c:pt>
                <c:pt idx="46">
                  <c:v>88.769000000000005</c:v>
                </c:pt>
                <c:pt idx="47">
                  <c:v>88.769000000000005</c:v>
                </c:pt>
                <c:pt idx="48">
                  <c:v>88.769000000000005</c:v>
                </c:pt>
                <c:pt idx="49">
                  <c:v>88.769000000000005</c:v>
                </c:pt>
                <c:pt idx="50">
                  <c:v>88.769000000000005</c:v>
                </c:pt>
                <c:pt idx="51">
                  <c:v>88.769000000000005</c:v>
                </c:pt>
                <c:pt idx="52">
                  <c:v>88.578000000000003</c:v>
                </c:pt>
                <c:pt idx="53">
                  <c:v>88.194000000000003</c:v>
                </c:pt>
                <c:pt idx="54">
                  <c:v>87.039000000000001</c:v>
                </c:pt>
                <c:pt idx="55">
                  <c:v>85.882999999999981</c:v>
                </c:pt>
                <c:pt idx="56">
                  <c:v>85.495000000000005</c:v>
                </c:pt>
                <c:pt idx="57">
                  <c:v>85.495000000000005</c:v>
                </c:pt>
                <c:pt idx="58">
                  <c:v>85.495000000000005</c:v>
                </c:pt>
                <c:pt idx="59">
                  <c:v>85.495000000000005</c:v>
                </c:pt>
                <c:pt idx="60">
                  <c:v>85.495000000000005</c:v>
                </c:pt>
                <c:pt idx="61">
                  <c:v>85.495000000000005</c:v>
                </c:pt>
                <c:pt idx="62">
                  <c:v>85.495000000000005</c:v>
                </c:pt>
                <c:pt idx="63">
                  <c:v>85.241000000000227</c:v>
                </c:pt>
                <c:pt idx="64">
                  <c:v>84.472999999999999</c:v>
                </c:pt>
                <c:pt idx="65">
                  <c:v>83.956000000000003</c:v>
                </c:pt>
                <c:pt idx="66">
                  <c:v>83.180999999999983</c:v>
                </c:pt>
                <c:pt idx="67">
                  <c:v>82.664000000000001</c:v>
                </c:pt>
                <c:pt idx="68">
                  <c:v>82.403000000000006</c:v>
                </c:pt>
                <c:pt idx="69">
                  <c:v>82.403000000000006</c:v>
                </c:pt>
                <c:pt idx="70">
                  <c:v>82.403000000000006</c:v>
                </c:pt>
                <c:pt idx="71">
                  <c:v>82.403000000000006</c:v>
                </c:pt>
                <c:pt idx="72">
                  <c:v>82.403000000000006</c:v>
                </c:pt>
                <c:pt idx="73">
                  <c:v>82.403000000000006</c:v>
                </c:pt>
                <c:pt idx="74">
                  <c:v>82.403000000000006</c:v>
                </c:pt>
                <c:pt idx="75">
                  <c:v>82.027999999999992</c:v>
                </c:pt>
                <c:pt idx="76">
                  <c:v>80.522999999999982</c:v>
                </c:pt>
                <c:pt idx="77">
                  <c:v>80.144999999999996</c:v>
                </c:pt>
                <c:pt idx="78">
                  <c:v>78.632999999999981</c:v>
                </c:pt>
                <c:pt idx="79">
                  <c:v>77.498999999999995</c:v>
                </c:pt>
                <c:pt idx="80">
                  <c:v>77.120999999999981</c:v>
                </c:pt>
                <c:pt idx="81">
                  <c:v>77.120999999999981</c:v>
                </c:pt>
                <c:pt idx="82">
                  <c:v>77.120999999999981</c:v>
                </c:pt>
                <c:pt idx="83">
                  <c:v>77.120999999999981</c:v>
                </c:pt>
                <c:pt idx="84">
                  <c:v>77.120999999999981</c:v>
                </c:pt>
                <c:pt idx="85">
                  <c:v>77.120999999999981</c:v>
                </c:pt>
                <c:pt idx="86">
                  <c:v>77.120999999999981</c:v>
                </c:pt>
                <c:pt idx="87">
                  <c:v>77.120999999999981</c:v>
                </c:pt>
                <c:pt idx="88">
                  <c:v>76.562000000000012</c:v>
                </c:pt>
                <c:pt idx="89">
                  <c:v>75.444000000000415</c:v>
                </c:pt>
                <c:pt idx="90">
                  <c:v>73.179999999999978</c:v>
                </c:pt>
                <c:pt idx="91">
                  <c:v>71.477999999999994</c:v>
                </c:pt>
                <c:pt idx="92">
                  <c:v>70.897000000000006</c:v>
                </c:pt>
                <c:pt idx="93">
                  <c:v>70.897000000000006</c:v>
                </c:pt>
                <c:pt idx="94">
                  <c:v>70.897000000000006</c:v>
                </c:pt>
                <c:pt idx="95">
                  <c:v>70.897000000000006</c:v>
                </c:pt>
                <c:pt idx="96">
                  <c:v>70.897000000000006</c:v>
                </c:pt>
                <c:pt idx="97">
                  <c:v>70.897000000000006</c:v>
                </c:pt>
                <c:pt idx="98">
                  <c:v>70.897000000000006</c:v>
                </c:pt>
                <c:pt idx="99">
                  <c:v>70.897000000000006</c:v>
                </c:pt>
                <c:pt idx="100">
                  <c:v>70.897000000000006</c:v>
                </c:pt>
                <c:pt idx="101">
                  <c:v>70.897000000000006</c:v>
                </c:pt>
                <c:pt idx="102">
                  <c:v>70.099999999999994</c:v>
                </c:pt>
                <c:pt idx="103">
                  <c:v>68.488</c:v>
                </c:pt>
                <c:pt idx="104">
                  <c:v>67.682999999999979</c:v>
                </c:pt>
                <c:pt idx="105">
                  <c:v>67.682999999999979</c:v>
                </c:pt>
                <c:pt idx="106">
                  <c:v>67.682999999999979</c:v>
                </c:pt>
                <c:pt idx="107">
                  <c:v>67.682999999999979</c:v>
                </c:pt>
                <c:pt idx="108">
                  <c:v>67.682999999999979</c:v>
                </c:pt>
              </c:numCache>
            </c:numRef>
          </c:yVal>
        </c:ser>
        <c:ser>
          <c:idx val="2"/>
          <c:order val="2"/>
          <c:tx>
            <c:strRef>
              <c:f>Sheet1!$D$1</c:f>
              <c:strCache>
                <c:ptCount val="1"/>
                <c:pt idx="0">
                  <c:v>4+ hours    (N=929)</c:v>
                </c:pt>
              </c:strCache>
            </c:strRef>
          </c:tx>
          <c:spPr>
            <a:ln w="41275">
              <a:solidFill>
                <a:srgbClr val="FF00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Sheet1!$D$2:$D$110</c:f>
              <c:numCache>
                <c:formatCode>General</c:formatCode>
                <c:ptCount val="109"/>
                <c:pt idx="0">
                  <c:v>100</c:v>
                </c:pt>
                <c:pt idx="1">
                  <c:v>100</c:v>
                </c:pt>
                <c:pt idx="2">
                  <c:v>100</c:v>
                </c:pt>
                <c:pt idx="3">
                  <c:v>100</c:v>
                </c:pt>
                <c:pt idx="4">
                  <c:v>100</c:v>
                </c:pt>
                <c:pt idx="5">
                  <c:v>99.891000000000005</c:v>
                </c:pt>
                <c:pt idx="6">
                  <c:v>99.453999999999994</c:v>
                </c:pt>
                <c:pt idx="7">
                  <c:v>98.14</c:v>
                </c:pt>
                <c:pt idx="8">
                  <c:v>98.028999999999982</c:v>
                </c:pt>
                <c:pt idx="9">
                  <c:v>98.028999999999982</c:v>
                </c:pt>
                <c:pt idx="10">
                  <c:v>98.028999999999982</c:v>
                </c:pt>
                <c:pt idx="11">
                  <c:v>98.028999999999982</c:v>
                </c:pt>
                <c:pt idx="12">
                  <c:v>98.028999999999982</c:v>
                </c:pt>
                <c:pt idx="13">
                  <c:v>98.028999999999982</c:v>
                </c:pt>
                <c:pt idx="14">
                  <c:v>98.028999999999982</c:v>
                </c:pt>
                <c:pt idx="15">
                  <c:v>98.028999999999982</c:v>
                </c:pt>
                <c:pt idx="16">
                  <c:v>97.751999999999995</c:v>
                </c:pt>
                <c:pt idx="17">
                  <c:v>97.195999999999998</c:v>
                </c:pt>
                <c:pt idx="18">
                  <c:v>96.638999999999982</c:v>
                </c:pt>
                <c:pt idx="19">
                  <c:v>96.22</c:v>
                </c:pt>
                <c:pt idx="20">
                  <c:v>95.938999999999993</c:v>
                </c:pt>
                <c:pt idx="21">
                  <c:v>95.799000000000007</c:v>
                </c:pt>
                <c:pt idx="22">
                  <c:v>95.799000000000007</c:v>
                </c:pt>
                <c:pt idx="23">
                  <c:v>95.799000000000007</c:v>
                </c:pt>
                <c:pt idx="24">
                  <c:v>95.799000000000007</c:v>
                </c:pt>
                <c:pt idx="25">
                  <c:v>95.799000000000007</c:v>
                </c:pt>
                <c:pt idx="26">
                  <c:v>95.799000000000007</c:v>
                </c:pt>
                <c:pt idx="27">
                  <c:v>95.799000000000007</c:v>
                </c:pt>
                <c:pt idx="28">
                  <c:v>95.799000000000007</c:v>
                </c:pt>
                <c:pt idx="29">
                  <c:v>95.464000000000027</c:v>
                </c:pt>
                <c:pt idx="30">
                  <c:v>94.796000000000006</c:v>
                </c:pt>
                <c:pt idx="31">
                  <c:v>93.953999999999994</c:v>
                </c:pt>
                <c:pt idx="32">
                  <c:v>93.784000000000006</c:v>
                </c:pt>
                <c:pt idx="33">
                  <c:v>93.784000000000006</c:v>
                </c:pt>
                <c:pt idx="34">
                  <c:v>93.784000000000006</c:v>
                </c:pt>
                <c:pt idx="35">
                  <c:v>93.784000000000006</c:v>
                </c:pt>
                <c:pt idx="36">
                  <c:v>93.784000000000006</c:v>
                </c:pt>
                <c:pt idx="37">
                  <c:v>93.784000000000006</c:v>
                </c:pt>
                <c:pt idx="38">
                  <c:v>93.784000000000006</c:v>
                </c:pt>
                <c:pt idx="39">
                  <c:v>93.566999999999993</c:v>
                </c:pt>
                <c:pt idx="40">
                  <c:v>93.566999999999993</c:v>
                </c:pt>
                <c:pt idx="41">
                  <c:v>92.911000000000371</c:v>
                </c:pt>
                <c:pt idx="42">
                  <c:v>92.037000000000006</c:v>
                </c:pt>
                <c:pt idx="43">
                  <c:v>91.376999999999981</c:v>
                </c:pt>
                <c:pt idx="44">
                  <c:v>91.376999999999981</c:v>
                </c:pt>
                <c:pt idx="45">
                  <c:v>91.152999999999949</c:v>
                </c:pt>
                <c:pt idx="46">
                  <c:v>91.152999999999949</c:v>
                </c:pt>
                <c:pt idx="47">
                  <c:v>91.152999999999949</c:v>
                </c:pt>
                <c:pt idx="48">
                  <c:v>91.152999999999949</c:v>
                </c:pt>
                <c:pt idx="49">
                  <c:v>91.152999999999949</c:v>
                </c:pt>
                <c:pt idx="50">
                  <c:v>91.152999999999949</c:v>
                </c:pt>
                <c:pt idx="51">
                  <c:v>90.582999999999998</c:v>
                </c:pt>
                <c:pt idx="52">
                  <c:v>90.582999999999998</c:v>
                </c:pt>
                <c:pt idx="53">
                  <c:v>90.012</c:v>
                </c:pt>
                <c:pt idx="54">
                  <c:v>89.725999999999999</c:v>
                </c:pt>
                <c:pt idx="55">
                  <c:v>87.715000000000003</c:v>
                </c:pt>
                <c:pt idx="56">
                  <c:v>87.426000000000002</c:v>
                </c:pt>
                <c:pt idx="57">
                  <c:v>87.426000000000002</c:v>
                </c:pt>
                <c:pt idx="58">
                  <c:v>87.426000000000002</c:v>
                </c:pt>
                <c:pt idx="59">
                  <c:v>87.426000000000002</c:v>
                </c:pt>
                <c:pt idx="60">
                  <c:v>87.426000000000002</c:v>
                </c:pt>
                <c:pt idx="61">
                  <c:v>87.426000000000002</c:v>
                </c:pt>
                <c:pt idx="62">
                  <c:v>87.426000000000002</c:v>
                </c:pt>
                <c:pt idx="63">
                  <c:v>87.426000000000002</c:v>
                </c:pt>
                <c:pt idx="64">
                  <c:v>87.426000000000002</c:v>
                </c:pt>
                <c:pt idx="65">
                  <c:v>85.952000000000012</c:v>
                </c:pt>
                <c:pt idx="66">
                  <c:v>85.214000000000027</c:v>
                </c:pt>
                <c:pt idx="67">
                  <c:v>83.36</c:v>
                </c:pt>
                <c:pt idx="68">
                  <c:v>83.36</c:v>
                </c:pt>
                <c:pt idx="69">
                  <c:v>83.36</c:v>
                </c:pt>
                <c:pt idx="70">
                  <c:v>83.36</c:v>
                </c:pt>
                <c:pt idx="71">
                  <c:v>83.36</c:v>
                </c:pt>
                <c:pt idx="72">
                  <c:v>83.36</c:v>
                </c:pt>
                <c:pt idx="73">
                  <c:v>83.36</c:v>
                </c:pt>
                <c:pt idx="74">
                  <c:v>82.861000000000004</c:v>
                </c:pt>
                <c:pt idx="75">
                  <c:v>82.35499999999999</c:v>
                </c:pt>
                <c:pt idx="76">
                  <c:v>82.35499999999999</c:v>
                </c:pt>
                <c:pt idx="77">
                  <c:v>82.35499999999999</c:v>
                </c:pt>
                <c:pt idx="78">
                  <c:v>81.338999999999999</c:v>
                </c:pt>
                <c:pt idx="79">
                  <c:v>79.292000000000002</c:v>
                </c:pt>
                <c:pt idx="80">
                  <c:v>79.292000000000002</c:v>
                </c:pt>
                <c:pt idx="81">
                  <c:v>79.292000000000002</c:v>
                </c:pt>
                <c:pt idx="82">
                  <c:v>79.292000000000002</c:v>
                </c:pt>
                <c:pt idx="83">
                  <c:v>79.292000000000002</c:v>
                </c:pt>
                <c:pt idx="84">
                  <c:v>79.292000000000002</c:v>
                </c:pt>
                <c:pt idx="85">
                  <c:v>79.292000000000002</c:v>
                </c:pt>
                <c:pt idx="86">
                  <c:v>79.292000000000002</c:v>
                </c:pt>
                <c:pt idx="87">
                  <c:v>79.292000000000002</c:v>
                </c:pt>
                <c:pt idx="88">
                  <c:v>77.837000000000003</c:v>
                </c:pt>
                <c:pt idx="89">
                  <c:v>75.654999999999987</c:v>
                </c:pt>
                <c:pt idx="90">
                  <c:v>74.92</c:v>
                </c:pt>
                <c:pt idx="91">
                  <c:v>73.382999999999981</c:v>
                </c:pt>
                <c:pt idx="92">
                  <c:v>73.382999999999981</c:v>
                </c:pt>
                <c:pt idx="93">
                  <c:v>73.382999999999981</c:v>
                </c:pt>
                <c:pt idx="94">
                  <c:v>73.382999999999981</c:v>
                </c:pt>
                <c:pt idx="95">
                  <c:v>73.382999999999981</c:v>
                </c:pt>
                <c:pt idx="96">
                  <c:v>73.382999999999981</c:v>
                </c:pt>
                <c:pt idx="97">
                  <c:v>73.382999999999981</c:v>
                </c:pt>
                <c:pt idx="98">
                  <c:v>73.382999999999981</c:v>
                </c:pt>
                <c:pt idx="99">
                  <c:v>73.382999999999981</c:v>
                </c:pt>
                <c:pt idx="100">
                  <c:v>73.382999999999981</c:v>
                </c:pt>
                <c:pt idx="101">
                  <c:v>73.382999999999981</c:v>
                </c:pt>
                <c:pt idx="102">
                  <c:v>70.763000000000005</c:v>
                </c:pt>
                <c:pt idx="103">
                  <c:v>70.763000000000005</c:v>
                </c:pt>
                <c:pt idx="104">
                  <c:v>70.763000000000005</c:v>
                </c:pt>
                <c:pt idx="105">
                  <c:v>70.763000000000005</c:v>
                </c:pt>
                <c:pt idx="106">
                  <c:v>70.763000000000005</c:v>
                </c:pt>
                <c:pt idx="107">
                  <c:v>70.763000000000005</c:v>
                </c:pt>
                <c:pt idx="108">
                  <c:v>70.763000000000005</c:v>
                </c:pt>
              </c:numCache>
            </c:numRef>
          </c:yVal>
        </c:ser>
        <c:axId val="234029440"/>
        <c:axId val="234031360"/>
      </c:scatterChart>
      <c:valAx>
        <c:axId val="234029440"/>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34031360"/>
        <c:crosses val="autoZero"/>
        <c:crossBetween val="midCat"/>
        <c:majorUnit val="1"/>
      </c:valAx>
      <c:valAx>
        <c:axId val="23403136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2572E-3"/>
              <c:y val="0.22594424688849704"/>
            </c:manualLayout>
          </c:layout>
        </c:title>
        <c:numFmt formatCode="General" sourceLinked="1"/>
        <c:tickLblPos val="nextTo"/>
        <c:txPr>
          <a:bodyPr/>
          <a:lstStyle/>
          <a:p>
            <a:pPr>
              <a:defRPr sz="1500" b="1"/>
            </a:pPr>
            <a:endParaRPr lang="en-US"/>
          </a:p>
        </c:txPr>
        <c:crossAx val="234029440"/>
        <c:crosses val="autoZero"/>
        <c:crossBetween val="midCat"/>
        <c:majorUnit val="10"/>
      </c:valAx>
      <c:spPr>
        <a:solidFill>
          <a:schemeClr val="bg2"/>
        </a:solidFill>
        <a:ln>
          <a:solidFill>
            <a:schemeClr val="tx1"/>
          </a:solidFill>
        </a:ln>
      </c:spPr>
    </c:plotArea>
    <c:legend>
      <c:legendPos val="r"/>
      <c:layout>
        <c:manualLayout>
          <c:xMode val="edge"/>
          <c:yMode val="edge"/>
          <c:x val="0.14072271386430679"/>
          <c:y val="0.56500592667853011"/>
          <c:w val="0.30089970501475344"/>
          <c:h val="0.22531665396664127"/>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015"/>
          <c:h val="0.77074260114040016"/>
        </c:manualLayout>
      </c:layout>
      <c:scatterChart>
        <c:scatterStyle val="smoothMarker"/>
        <c:ser>
          <c:idx val="0"/>
          <c:order val="0"/>
          <c:tx>
            <c:strRef>
              <c:f>Sheet1!$B$1</c:f>
              <c:strCache>
                <c:ptCount val="1"/>
                <c:pt idx="0">
                  <c:v>0-&lt;2 hours/0-10 years   (N=157)</c:v>
                </c:pt>
              </c:strCache>
            </c:strRef>
          </c:tx>
          <c:spPr>
            <a:ln w="41275">
              <a:solidFill>
                <a:srgbClr val="66FFFF"/>
              </a:solidFill>
            </a:ln>
          </c:spPr>
          <c:marker>
            <c:symbol val="none"/>
          </c:marker>
          <c:xVal>
            <c:numRef>
              <c:f>Sheet1!$A$2:$A$110</c:f>
              <c:numCache>
                <c:formatCode>General</c:formatCode>
                <c:ptCount val="109"/>
                <c:pt idx="0">
                  <c:v>0</c:v>
                </c:pt>
                <c:pt idx="1">
                  <c:v>8.3330000000000043E-2</c:v>
                </c:pt>
                <c:pt idx="2">
                  <c:v>0.16666999999999998</c:v>
                </c:pt>
                <c:pt idx="3">
                  <c:v>0.25</c:v>
                </c:pt>
                <c:pt idx="4">
                  <c:v>0.33333000000000168</c:v>
                </c:pt>
                <c:pt idx="5">
                  <c:v>0.41667000000000032</c:v>
                </c:pt>
                <c:pt idx="6">
                  <c:v>0.5</c:v>
                </c:pt>
                <c:pt idx="7">
                  <c:v>0.58332999999999957</c:v>
                </c:pt>
                <c:pt idx="8">
                  <c:v>0.66667000000000476</c:v>
                </c:pt>
                <c:pt idx="9">
                  <c:v>0.75000000000000278</c:v>
                </c:pt>
                <c:pt idx="10">
                  <c:v>0.83333000000000002</c:v>
                </c:pt>
                <c:pt idx="11">
                  <c:v>0.91666999999999998</c:v>
                </c:pt>
                <c:pt idx="12">
                  <c:v>1</c:v>
                </c:pt>
                <c:pt idx="13">
                  <c:v>1.0833299999999941</c:v>
                </c:pt>
                <c:pt idx="14">
                  <c:v>1.1666700000000001</c:v>
                </c:pt>
                <c:pt idx="15">
                  <c:v>1.25</c:v>
                </c:pt>
                <c:pt idx="16">
                  <c:v>1.3333299999999941</c:v>
                </c:pt>
                <c:pt idx="17">
                  <c:v>1.4166699999999934</c:v>
                </c:pt>
                <c:pt idx="18">
                  <c:v>1.5</c:v>
                </c:pt>
                <c:pt idx="19">
                  <c:v>1.5833299999999941</c:v>
                </c:pt>
                <c:pt idx="20">
                  <c:v>1.6666700000000001</c:v>
                </c:pt>
                <c:pt idx="21">
                  <c:v>1.75</c:v>
                </c:pt>
                <c:pt idx="22">
                  <c:v>1.8333299999999941</c:v>
                </c:pt>
                <c:pt idx="23">
                  <c:v>1.9166700000000001</c:v>
                </c:pt>
                <c:pt idx="24">
                  <c:v>2</c:v>
                </c:pt>
                <c:pt idx="25">
                  <c:v>2.0833300000000143</c:v>
                </c:pt>
                <c:pt idx="26">
                  <c:v>2.1666699999999977</c:v>
                </c:pt>
                <c:pt idx="27">
                  <c:v>2.25</c:v>
                </c:pt>
                <c:pt idx="28">
                  <c:v>2.3333300000000001</c:v>
                </c:pt>
                <c:pt idx="29">
                  <c:v>2.4166699999999781</c:v>
                </c:pt>
                <c:pt idx="30">
                  <c:v>2.5</c:v>
                </c:pt>
                <c:pt idx="31">
                  <c:v>2.5833300000000143</c:v>
                </c:pt>
                <c:pt idx="32">
                  <c:v>2.6666699999999977</c:v>
                </c:pt>
                <c:pt idx="33">
                  <c:v>2.75</c:v>
                </c:pt>
                <c:pt idx="34">
                  <c:v>2.8333300000000001</c:v>
                </c:pt>
                <c:pt idx="35">
                  <c:v>2.9166699999999781</c:v>
                </c:pt>
                <c:pt idx="36">
                  <c:v>3</c:v>
                </c:pt>
                <c:pt idx="37">
                  <c:v>3.0833300000000143</c:v>
                </c:pt>
                <c:pt idx="38">
                  <c:v>3.1666699999999977</c:v>
                </c:pt>
                <c:pt idx="39">
                  <c:v>3.25</c:v>
                </c:pt>
                <c:pt idx="40">
                  <c:v>3.3333300000000001</c:v>
                </c:pt>
                <c:pt idx="41">
                  <c:v>3.4166699999999781</c:v>
                </c:pt>
                <c:pt idx="42">
                  <c:v>3.5</c:v>
                </c:pt>
                <c:pt idx="43">
                  <c:v>3.5833300000000143</c:v>
                </c:pt>
                <c:pt idx="44">
                  <c:v>3.6666699999999977</c:v>
                </c:pt>
                <c:pt idx="45">
                  <c:v>3.75</c:v>
                </c:pt>
                <c:pt idx="46">
                  <c:v>3.8333300000000001</c:v>
                </c:pt>
                <c:pt idx="47">
                  <c:v>3.9166699999999781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pt idx="97">
                  <c:v>8.0833300000000001</c:v>
                </c:pt>
                <c:pt idx="98">
                  <c:v>8.1666700000000034</c:v>
                </c:pt>
                <c:pt idx="99">
                  <c:v>8.25</c:v>
                </c:pt>
                <c:pt idx="100">
                  <c:v>8.3333300000000001</c:v>
                </c:pt>
                <c:pt idx="101">
                  <c:v>8.4166700000000034</c:v>
                </c:pt>
                <c:pt idx="102">
                  <c:v>8.5</c:v>
                </c:pt>
                <c:pt idx="103">
                  <c:v>8.5833300000000001</c:v>
                </c:pt>
                <c:pt idx="104">
                  <c:v>8.6666700000000034</c:v>
                </c:pt>
                <c:pt idx="105">
                  <c:v>8.75</c:v>
                </c:pt>
                <c:pt idx="106">
                  <c:v>8.8333300000000001</c:v>
                </c:pt>
                <c:pt idx="107">
                  <c:v>8.9166700000000034</c:v>
                </c:pt>
                <c:pt idx="108">
                  <c:v>9</c:v>
                </c:pt>
              </c:numCache>
            </c:numRef>
          </c:xVal>
          <c:yVal>
            <c:numRef>
              <c:f>Sheet1!$B$2:$B$110</c:f>
              <c:numCache>
                <c:formatCode>General</c:formatCode>
                <c:ptCount val="109"/>
                <c:pt idx="0">
                  <c:v>100</c:v>
                </c:pt>
                <c:pt idx="1">
                  <c:v>100</c:v>
                </c:pt>
                <c:pt idx="2">
                  <c:v>100</c:v>
                </c:pt>
                <c:pt idx="3">
                  <c:v>100</c:v>
                </c:pt>
                <c:pt idx="4">
                  <c:v>99.35899999999998</c:v>
                </c:pt>
                <c:pt idx="5">
                  <c:v>99.35899999999998</c:v>
                </c:pt>
                <c:pt idx="6">
                  <c:v>99.35899999999998</c:v>
                </c:pt>
                <c:pt idx="7">
                  <c:v>98.714000000000027</c:v>
                </c:pt>
                <c:pt idx="8">
                  <c:v>98.06</c:v>
                </c:pt>
                <c:pt idx="9">
                  <c:v>98.06</c:v>
                </c:pt>
                <c:pt idx="10">
                  <c:v>98.06</c:v>
                </c:pt>
                <c:pt idx="11">
                  <c:v>98.06</c:v>
                </c:pt>
                <c:pt idx="12">
                  <c:v>98.06</c:v>
                </c:pt>
                <c:pt idx="13">
                  <c:v>98.06</c:v>
                </c:pt>
                <c:pt idx="14">
                  <c:v>98.06</c:v>
                </c:pt>
                <c:pt idx="15">
                  <c:v>98.06</c:v>
                </c:pt>
                <c:pt idx="16">
                  <c:v>98.06</c:v>
                </c:pt>
                <c:pt idx="17">
                  <c:v>97.221999999999994</c:v>
                </c:pt>
                <c:pt idx="18">
                  <c:v>97.221999999999994</c:v>
                </c:pt>
                <c:pt idx="19">
                  <c:v>95.546000000000006</c:v>
                </c:pt>
                <c:pt idx="20">
                  <c:v>95.546000000000006</c:v>
                </c:pt>
                <c:pt idx="21">
                  <c:v>95.546000000000006</c:v>
                </c:pt>
                <c:pt idx="22">
                  <c:v>95.546000000000006</c:v>
                </c:pt>
                <c:pt idx="23">
                  <c:v>95.546000000000006</c:v>
                </c:pt>
                <c:pt idx="24">
                  <c:v>95.546000000000006</c:v>
                </c:pt>
                <c:pt idx="25">
                  <c:v>95.546000000000006</c:v>
                </c:pt>
                <c:pt idx="26">
                  <c:v>95.546000000000006</c:v>
                </c:pt>
                <c:pt idx="27">
                  <c:v>95.546000000000006</c:v>
                </c:pt>
                <c:pt idx="28">
                  <c:v>95.546000000000006</c:v>
                </c:pt>
                <c:pt idx="29">
                  <c:v>94.471999999999994</c:v>
                </c:pt>
                <c:pt idx="30">
                  <c:v>93.399000000000001</c:v>
                </c:pt>
                <c:pt idx="31">
                  <c:v>91.251000000000005</c:v>
                </c:pt>
                <c:pt idx="32">
                  <c:v>90.177999999999983</c:v>
                </c:pt>
                <c:pt idx="33">
                  <c:v>90.177999999999983</c:v>
                </c:pt>
                <c:pt idx="34">
                  <c:v>90.177999999999983</c:v>
                </c:pt>
                <c:pt idx="35">
                  <c:v>90.177999999999983</c:v>
                </c:pt>
                <c:pt idx="36">
                  <c:v>90.177999999999983</c:v>
                </c:pt>
                <c:pt idx="37">
                  <c:v>90.177999999999983</c:v>
                </c:pt>
                <c:pt idx="38">
                  <c:v>90.177999999999983</c:v>
                </c:pt>
                <c:pt idx="39">
                  <c:v>90.177999999999983</c:v>
                </c:pt>
                <c:pt idx="40">
                  <c:v>90.177999999999983</c:v>
                </c:pt>
                <c:pt idx="41">
                  <c:v>87.486000000000004</c:v>
                </c:pt>
                <c:pt idx="42">
                  <c:v>86.14</c:v>
                </c:pt>
                <c:pt idx="43">
                  <c:v>84.793999999999997</c:v>
                </c:pt>
                <c:pt idx="44">
                  <c:v>84.793999999999997</c:v>
                </c:pt>
                <c:pt idx="45">
                  <c:v>84.793999999999997</c:v>
                </c:pt>
                <c:pt idx="46">
                  <c:v>84.793999999999997</c:v>
                </c:pt>
                <c:pt idx="47">
                  <c:v>84.793999999999997</c:v>
                </c:pt>
                <c:pt idx="48">
                  <c:v>84.793999999999997</c:v>
                </c:pt>
                <c:pt idx="49">
                  <c:v>84.793999999999997</c:v>
                </c:pt>
                <c:pt idx="50">
                  <c:v>84.793999999999997</c:v>
                </c:pt>
                <c:pt idx="51">
                  <c:v>84.793999999999997</c:v>
                </c:pt>
                <c:pt idx="52">
                  <c:v>84.793999999999997</c:v>
                </c:pt>
                <c:pt idx="53">
                  <c:v>83.027999999999992</c:v>
                </c:pt>
                <c:pt idx="54">
                  <c:v>83.027999999999992</c:v>
                </c:pt>
                <c:pt idx="55">
                  <c:v>83.027999999999992</c:v>
                </c:pt>
                <c:pt idx="56">
                  <c:v>83.027999999999992</c:v>
                </c:pt>
                <c:pt idx="57">
                  <c:v>83.027999999999992</c:v>
                </c:pt>
                <c:pt idx="58">
                  <c:v>83.027999999999992</c:v>
                </c:pt>
                <c:pt idx="59">
                  <c:v>83.027999999999992</c:v>
                </c:pt>
                <c:pt idx="60">
                  <c:v>83.027999999999992</c:v>
                </c:pt>
                <c:pt idx="61">
                  <c:v>83.027999999999992</c:v>
                </c:pt>
                <c:pt idx="62">
                  <c:v>83.027999999999992</c:v>
                </c:pt>
                <c:pt idx="63">
                  <c:v>83.027999999999992</c:v>
                </c:pt>
                <c:pt idx="64">
                  <c:v>83.027999999999992</c:v>
                </c:pt>
                <c:pt idx="65">
                  <c:v>80.784000000000006</c:v>
                </c:pt>
                <c:pt idx="66">
                  <c:v>78.540000000000006</c:v>
                </c:pt>
                <c:pt idx="67">
                  <c:v>76.23</c:v>
                </c:pt>
                <c:pt idx="68">
                  <c:v>76.23</c:v>
                </c:pt>
                <c:pt idx="69">
                  <c:v>76.23</c:v>
                </c:pt>
                <c:pt idx="70">
                  <c:v>76.23</c:v>
                </c:pt>
                <c:pt idx="71">
                  <c:v>76.23</c:v>
                </c:pt>
                <c:pt idx="72">
                  <c:v>76.23</c:v>
                </c:pt>
                <c:pt idx="73">
                  <c:v>76.23</c:v>
                </c:pt>
                <c:pt idx="74">
                  <c:v>76.23</c:v>
                </c:pt>
                <c:pt idx="75">
                  <c:v>76.23</c:v>
                </c:pt>
                <c:pt idx="76">
                  <c:v>76.23</c:v>
                </c:pt>
                <c:pt idx="77">
                  <c:v>73.406000000000006</c:v>
                </c:pt>
                <c:pt idx="78">
                  <c:v>70.582999999999998</c:v>
                </c:pt>
                <c:pt idx="79">
                  <c:v>70.582999999999998</c:v>
                </c:pt>
                <c:pt idx="80">
                  <c:v>70.582999999999998</c:v>
                </c:pt>
                <c:pt idx="81">
                  <c:v>70.582999999999998</c:v>
                </c:pt>
                <c:pt idx="82">
                  <c:v>70.582999999999998</c:v>
                </c:pt>
                <c:pt idx="83">
                  <c:v>70.582999999999998</c:v>
                </c:pt>
                <c:pt idx="84">
                  <c:v>70.582999999999998</c:v>
                </c:pt>
                <c:pt idx="85">
                  <c:v>70.582999999999998</c:v>
                </c:pt>
                <c:pt idx="86">
                  <c:v>70.582999999999998</c:v>
                </c:pt>
                <c:pt idx="87">
                  <c:v>70.582999999999998</c:v>
                </c:pt>
                <c:pt idx="88">
                  <c:v>70.582999999999998</c:v>
                </c:pt>
                <c:pt idx="89">
                  <c:v>70.582999999999998</c:v>
                </c:pt>
                <c:pt idx="90">
                  <c:v>70.582999999999998</c:v>
                </c:pt>
                <c:pt idx="91">
                  <c:v>66.867999999999995</c:v>
                </c:pt>
                <c:pt idx="92">
                  <c:v>66.867999999999995</c:v>
                </c:pt>
                <c:pt idx="93">
                  <c:v>66.867999999999995</c:v>
                </c:pt>
                <c:pt idx="94">
                  <c:v>66.867999999999995</c:v>
                </c:pt>
                <c:pt idx="95">
                  <c:v>66.867999999999995</c:v>
                </c:pt>
                <c:pt idx="96">
                  <c:v>66.867999999999995</c:v>
                </c:pt>
                <c:pt idx="97">
                  <c:v>66.867999999999995</c:v>
                </c:pt>
                <c:pt idx="98">
                  <c:v>66.867999999999995</c:v>
                </c:pt>
                <c:pt idx="99">
                  <c:v>66.867999999999995</c:v>
                </c:pt>
                <c:pt idx="100">
                  <c:v>66.867999999999995</c:v>
                </c:pt>
                <c:pt idx="101">
                  <c:v>66.867999999999995</c:v>
                </c:pt>
                <c:pt idx="102">
                  <c:v>66.867999999999995</c:v>
                </c:pt>
                <c:pt idx="103">
                  <c:v>66.867999999999995</c:v>
                </c:pt>
                <c:pt idx="104">
                  <c:v>66.867999999999995</c:v>
                </c:pt>
                <c:pt idx="105">
                  <c:v>66.867999999999995</c:v>
                </c:pt>
                <c:pt idx="106">
                  <c:v>66.867999999999995</c:v>
                </c:pt>
                <c:pt idx="107">
                  <c:v>66.867999999999995</c:v>
                </c:pt>
                <c:pt idx="108">
                  <c:v>66.867999999999995</c:v>
                </c:pt>
              </c:numCache>
            </c:numRef>
          </c:yVal>
        </c:ser>
        <c:ser>
          <c:idx val="1"/>
          <c:order val="1"/>
          <c:tx>
            <c:strRef>
              <c:f>Sheet1!$C$1</c:f>
              <c:strCache>
                <c:ptCount val="1"/>
                <c:pt idx="0">
                  <c:v>2+ hours/0-10 years      (N=1,555)</c:v>
                </c:pt>
              </c:strCache>
            </c:strRef>
          </c:tx>
          <c:spPr>
            <a:ln w="41275">
              <a:solidFill>
                <a:srgbClr val="FFFF00"/>
              </a:solidFill>
            </a:ln>
          </c:spPr>
          <c:marker>
            <c:symbol val="none"/>
          </c:marker>
          <c:xVal>
            <c:numRef>
              <c:f>Sheet1!$A$2:$A$110</c:f>
              <c:numCache>
                <c:formatCode>General</c:formatCode>
                <c:ptCount val="109"/>
                <c:pt idx="0">
                  <c:v>0</c:v>
                </c:pt>
                <c:pt idx="1">
                  <c:v>8.3330000000000043E-2</c:v>
                </c:pt>
                <c:pt idx="2">
                  <c:v>0.16666999999999998</c:v>
                </c:pt>
                <c:pt idx="3">
                  <c:v>0.25</c:v>
                </c:pt>
                <c:pt idx="4">
                  <c:v>0.33333000000000168</c:v>
                </c:pt>
                <c:pt idx="5">
                  <c:v>0.41667000000000032</c:v>
                </c:pt>
                <c:pt idx="6">
                  <c:v>0.5</c:v>
                </c:pt>
                <c:pt idx="7">
                  <c:v>0.58332999999999957</c:v>
                </c:pt>
                <c:pt idx="8">
                  <c:v>0.66667000000000476</c:v>
                </c:pt>
                <c:pt idx="9">
                  <c:v>0.75000000000000278</c:v>
                </c:pt>
                <c:pt idx="10">
                  <c:v>0.83333000000000002</c:v>
                </c:pt>
                <c:pt idx="11">
                  <c:v>0.91666999999999998</c:v>
                </c:pt>
                <c:pt idx="12">
                  <c:v>1</c:v>
                </c:pt>
                <c:pt idx="13">
                  <c:v>1.0833299999999941</c:v>
                </c:pt>
                <c:pt idx="14">
                  <c:v>1.1666700000000001</c:v>
                </c:pt>
                <c:pt idx="15">
                  <c:v>1.25</c:v>
                </c:pt>
                <c:pt idx="16">
                  <c:v>1.3333299999999941</c:v>
                </c:pt>
                <c:pt idx="17">
                  <c:v>1.4166699999999934</c:v>
                </c:pt>
                <c:pt idx="18">
                  <c:v>1.5</c:v>
                </c:pt>
                <c:pt idx="19">
                  <c:v>1.5833299999999941</c:v>
                </c:pt>
                <c:pt idx="20">
                  <c:v>1.6666700000000001</c:v>
                </c:pt>
                <c:pt idx="21">
                  <c:v>1.75</c:v>
                </c:pt>
                <c:pt idx="22">
                  <c:v>1.8333299999999941</c:v>
                </c:pt>
                <c:pt idx="23">
                  <c:v>1.9166700000000001</c:v>
                </c:pt>
                <c:pt idx="24">
                  <c:v>2</c:v>
                </c:pt>
                <c:pt idx="25">
                  <c:v>2.0833300000000143</c:v>
                </c:pt>
                <c:pt idx="26">
                  <c:v>2.1666699999999977</c:v>
                </c:pt>
                <c:pt idx="27">
                  <c:v>2.25</c:v>
                </c:pt>
                <c:pt idx="28">
                  <c:v>2.3333300000000001</c:v>
                </c:pt>
                <c:pt idx="29">
                  <c:v>2.4166699999999781</c:v>
                </c:pt>
                <c:pt idx="30">
                  <c:v>2.5</c:v>
                </c:pt>
                <c:pt idx="31">
                  <c:v>2.5833300000000143</c:v>
                </c:pt>
                <c:pt idx="32">
                  <c:v>2.6666699999999977</c:v>
                </c:pt>
                <c:pt idx="33">
                  <c:v>2.75</c:v>
                </c:pt>
                <c:pt idx="34">
                  <c:v>2.8333300000000001</c:v>
                </c:pt>
                <c:pt idx="35">
                  <c:v>2.9166699999999781</c:v>
                </c:pt>
                <c:pt idx="36">
                  <c:v>3</c:v>
                </c:pt>
                <c:pt idx="37">
                  <c:v>3.0833300000000143</c:v>
                </c:pt>
                <c:pt idx="38">
                  <c:v>3.1666699999999977</c:v>
                </c:pt>
                <c:pt idx="39">
                  <c:v>3.25</c:v>
                </c:pt>
                <c:pt idx="40">
                  <c:v>3.3333300000000001</c:v>
                </c:pt>
                <c:pt idx="41">
                  <c:v>3.4166699999999781</c:v>
                </c:pt>
                <c:pt idx="42">
                  <c:v>3.5</c:v>
                </c:pt>
                <c:pt idx="43">
                  <c:v>3.5833300000000143</c:v>
                </c:pt>
                <c:pt idx="44">
                  <c:v>3.6666699999999977</c:v>
                </c:pt>
                <c:pt idx="45">
                  <c:v>3.75</c:v>
                </c:pt>
                <c:pt idx="46">
                  <c:v>3.8333300000000001</c:v>
                </c:pt>
                <c:pt idx="47">
                  <c:v>3.9166699999999781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pt idx="97">
                  <c:v>8.0833300000000001</c:v>
                </c:pt>
                <c:pt idx="98">
                  <c:v>8.1666700000000034</c:v>
                </c:pt>
                <c:pt idx="99">
                  <c:v>8.25</c:v>
                </c:pt>
                <c:pt idx="100">
                  <c:v>8.3333300000000001</c:v>
                </c:pt>
                <c:pt idx="101">
                  <c:v>8.4166700000000034</c:v>
                </c:pt>
                <c:pt idx="102">
                  <c:v>8.5</c:v>
                </c:pt>
                <c:pt idx="103">
                  <c:v>8.5833300000000001</c:v>
                </c:pt>
                <c:pt idx="104">
                  <c:v>8.6666700000000034</c:v>
                </c:pt>
                <c:pt idx="105">
                  <c:v>8.75</c:v>
                </c:pt>
                <c:pt idx="106">
                  <c:v>8.8333300000000001</c:v>
                </c:pt>
                <c:pt idx="107">
                  <c:v>8.9166700000000034</c:v>
                </c:pt>
                <c:pt idx="108">
                  <c:v>9</c:v>
                </c:pt>
              </c:numCache>
            </c:numRef>
          </c:xVal>
          <c:yVal>
            <c:numRef>
              <c:f>Sheet1!$C$2:$C$110</c:f>
              <c:numCache>
                <c:formatCode>General</c:formatCode>
                <c:ptCount val="109"/>
                <c:pt idx="0">
                  <c:v>100</c:v>
                </c:pt>
                <c:pt idx="1">
                  <c:v>100</c:v>
                </c:pt>
                <c:pt idx="2">
                  <c:v>100</c:v>
                </c:pt>
                <c:pt idx="3">
                  <c:v>100</c:v>
                </c:pt>
                <c:pt idx="4">
                  <c:v>99.870999999999981</c:v>
                </c:pt>
                <c:pt idx="5">
                  <c:v>99.870999999999981</c:v>
                </c:pt>
                <c:pt idx="6">
                  <c:v>99.546999999999997</c:v>
                </c:pt>
                <c:pt idx="7">
                  <c:v>98.896000000000001</c:v>
                </c:pt>
                <c:pt idx="8">
                  <c:v>98.83</c:v>
                </c:pt>
                <c:pt idx="9">
                  <c:v>98.83</c:v>
                </c:pt>
                <c:pt idx="10">
                  <c:v>98.83</c:v>
                </c:pt>
                <c:pt idx="11">
                  <c:v>98.83</c:v>
                </c:pt>
                <c:pt idx="12">
                  <c:v>98.83</c:v>
                </c:pt>
                <c:pt idx="13">
                  <c:v>98.83</c:v>
                </c:pt>
                <c:pt idx="14">
                  <c:v>98.83</c:v>
                </c:pt>
                <c:pt idx="15">
                  <c:v>98.748999999999995</c:v>
                </c:pt>
                <c:pt idx="16">
                  <c:v>98.584999999999994</c:v>
                </c:pt>
                <c:pt idx="17">
                  <c:v>98.421999999999997</c:v>
                </c:pt>
                <c:pt idx="18">
                  <c:v>97.848000000000013</c:v>
                </c:pt>
                <c:pt idx="19">
                  <c:v>97.52</c:v>
                </c:pt>
                <c:pt idx="20">
                  <c:v>96.942000000000007</c:v>
                </c:pt>
                <c:pt idx="21">
                  <c:v>96.775999999999982</c:v>
                </c:pt>
                <c:pt idx="22">
                  <c:v>96.691000000000003</c:v>
                </c:pt>
                <c:pt idx="23">
                  <c:v>96.691000000000003</c:v>
                </c:pt>
                <c:pt idx="24">
                  <c:v>96.691000000000003</c:v>
                </c:pt>
                <c:pt idx="25">
                  <c:v>96.691000000000003</c:v>
                </c:pt>
                <c:pt idx="26">
                  <c:v>96.691000000000003</c:v>
                </c:pt>
                <c:pt idx="27">
                  <c:v>96.691000000000003</c:v>
                </c:pt>
                <c:pt idx="28">
                  <c:v>96.588999999999999</c:v>
                </c:pt>
                <c:pt idx="29">
                  <c:v>96.281000000000006</c:v>
                </c:pt>
                <c:pt idx="30">
                  <c:v>96.075999999999979</c:v>
                </c:pt>
                <c:pt idx="31">
                  <c:v>95.046999999999997</c:v>
                </c:pt>
                <c:pt idx="32">
                  <c:v>95.046999999999997</c:v>
                </c:pt>
                <c:pt idx="33">
                  <c:v>95.046999999999997</c:v>
                </c:pt>
                <c:pt idx="34">
                  <c:v>95.046999999999997</c:v>
                </c:pt>
                <c:pt idx="35">
                  <c:v>95.046999999999997</c:v>
                </c:pt>
                <c:pt idx="36">
                  <c:v>95.046999999999997</c:v>
                </c:pt>
                <c:pt idx="37">
                  <c:v>95.046999999999997</c:v>
                </c:pt>
                <c:pt idx="38">
                  <c:v>95.046999999999997</c:v>
                </c:pt>
                <c:pt idx="39">
                  <c:v>94.917000000000371</c:v>
                </c:pt>
                <c:pt idx="40">
                  <c:v>94.917000000000371</c:v>
                </c:pt>
                <c:pt idx="41">
                  <c:v>94.396000000000001</c:v>
                </c:pt>
                <c:pt idx="42">
                  <c:v>94.135999999999981</c:v>
                </c:pt>
                <c:pt idx="43">
                  <c:v>93.482000000000014</c:v>
                </c:pt>
                <c:pt idx="44">
                  <c:v>93.482000000000014</c:v>
                </c:pt>
                <c:pt idx="45">
                  <c:v>93.482000000000014</c:v>
                </c:pt>
                <c:pt idx="46">
                  <c:v>93.482000000000014</c:v>
                </c:pt>
                <c:pt idx="47">
                  <c:v>93.482000000000014</c:v>
                </c:pt>
                <c:pt idx="48">
                  <c:v>93.482000000000014</c:v>
                </c:pt>
                <c:pt idx="49">
                  <c:v>93.482000000000014</c:v>
                </c:pt>
                <c:pt idx="50">
                  <c:v>93.482000000000014</c:v>
                </c:pt>
                <c:pt idx="51">
                  <c:v>93.146000000000001</c:v>
                </c:pt>
                <c:pt idx="52">
                  <c:v>93.146000000000001</c:v>
                </c:pt>
                <c:pt idx="53">
                  <c:v>92.977000000000004</c:v>
                </c:pt>
                <c:pt idx="54">
                  <c:v>92.3</c:v>
                </c:pt>
                <c:pt idx="55">
                  <c:v>91.453000000000003</c:v>
                </c:pt>
                <c:pt idx="56">
                  <c:v>90.942000000000007</c:v>
                </c:pt>
                <c:pt idx="57">
                  <c:v>90.942000000000007</c:v>
                </c:pt>
                <c:pt idx="58">
                  <c:v>90.942000000000007</c:v>
                </c:pt>
                <c:pt idx="59">
                  <c:v>90.942000000000007</c:v>
                </c:pt>
                <c:pt idx="60">
                  <c:v>90.942000000000007</c:v>
                </c:pt>
                <c:pt idx="61">
                  <c:v>90.942000000000007</c:v>
                </c:pt>
                <c:pt idx="62">
                  <c:v>90.942000000000007</c:v>
                </c:pt>
                <c:pt idx="63">
                  <c:v>90.942000000000007</c:v>
                </c:pt>
                <c:pt idx="64">
                  <c:v>90.513999999999996</c:v>
                </c:pt>
                <c:pt idx="65">
                  <c:v>89.869</c:v>
                </c:pt>
                <c:pt idx="66">
                  <c:v>89.438999999999993</c:v>
                </c:pt>
                <c:pt idx="67">
                  <c:v>88.575999999999979</c:v>
                </c:pt>
                <c:pt idx="68">
                  <c:v>88.35899999999998</c:v>
                </c:pt>
                <c:pt idx="69">
                  <c:v>88.35899999999998</c:v>
                </c:pt>
                <c:pt idx="70">
                  <c:v>88.35899999999998</c:v>
                </c:pt>
                <c:pt idx="71">
                  <c:v>88.35899999999998</c:v>
                </c:pt>
                <c:pt idx="72">
                  <c:v>88.35899999999998</c:v>
                </c:pt>
                <c:pt idx="73">
                  <c:v>88.35899999999998</c:v>
                </c:pt>
                <c:pt idx="74">
                  <c:v>88.35899999999998</c:v>
                </c:pt>
                <c:pt idx="75">
                  <c:v>88.066000000000003</c:v>
                </c:pt>
                <c:pt idx="76">
                  <c:v>87.771999999999991</c:v>
                </c:pt>
                <c:pt idx="77">
                  <c:v>87.477000000000004</c:v>
                </c:pt>
                <c:pt idx="78">
                  <c:v>85.710000000000022</c:v>
                </c:pt>
                <c:pt idx="79">
                  <c:v>84.527999999999992</c:v>
                </c:pt>
                <c:pt idx="80">
                  <c:v>84.230999999999995</c:v>
                </c:pt>
                <c:pt idx="81">
                  <c:v>84.230999999999995</c:v>
                </c:pt>
                <c:pt idx="82">
                  <c:v>84.230999999999995</c:v>
                </c:pt>
                <c:pt idx="83">
                  <c:v>84.230999999999995</c:v>
                </c:pt>
                <c:pt idx="84">
                  <c:v>84.230999999999995</c:v>
                </c:pt>
                <c:pt idx="85">
                  <c:v>84.230999999999995</c:v>
                </c:pt>
                <c:pt idx="86">
                  <c:v>84.230999999999995</c:v>
                </c:pt>
                <c:pt idx="87">
                  <c:v>84.230999999999995</c:v>
                </c:pt>
                <c:pt idx="88">
                  <c:v>83.807999999999993</c:v>
                </c:pt>
                <c:pt idx="89">
                  <c:v>82.962000000000003</c:v>
                </c:pt>
                <c:pt idx="90">
                  <c:v>81.260000000000005</c:v>
                </c:pt>
                <c:pt idx="91">
                  <c:v>79.111999999999995</c:v>
                </c:pt>
                <c:pt idx="92">
                  <c:v>78.672999999999988</c:v>
                </c:pt>
                <c:pt idx="93">
                  <c:v>78.672999999999988</c:v>
                </c:pt>
                <c:pt idx="94">
                  <c:v>78.672999999999988</c:v>
                </c:pt>
                <c:pt idx="95">
                  <c:v>78.672999999999988</c:v>
                </c:pt>
                <c:pt idx="96">
                  <c:v>78.672999999999988</c:v>
                </c:pt>
                <c:pt idx="97">
                  <c:v>78.672999999999988</c:v>
                </c:pt>
                <c:pt idx="98">
                  <c:v>78.672999999999988</c:v>
                </c:pt>
                <c:pt idx="99">
                  <c:v>78.672999999999988</c:v>
                </c:pt>
                <c:pt idx="100">
                  <c:v>78.672999999999988</c:v>
                </c:pt>
                <c:pt idx="101">
                  <c:v>78.672999999999988</c:v>
                </c:pt>
                <c:pt idx="102">
                  <c:v>77.382999999999981</c:v>
                </c:pt>
                <c:pt idx="103">
                  <c:v>76.733000000000004</c:v>
                </c:pt>
                <c:pt idx="104">
                  <c:v>76.081999999999994</c:v>
                </c:pt>
                <c:pt idx="105">
                  <c:v>76.081999999999994</c:v>
                </c:pt>
                <c:pt idx="106">
                  <c:v>76.081999999999994</c:v>
                </c:pt>
                <c:pt idx="107">
                  <c:v>76.081999999999994</c:v>
                </c:pt>
                <c:pt idx="108">
                  <c:v>76.081999999999994</c:v>
                </c:pt>
              </c:numCache>
            </c:numRef>
          </c:yVal>
        </c:ser>
        <c:ser>
          <c:idx val="2"/>
          <c:order val="2"/>
          <c:tx>
            <c:strRef>
              <c:f>Sheet1!$D$1</c:f>
              <c:strCache>
                <c:ptCount val="1"/>
                <c:pt idx="0">
                  <c:v>0-&lt;2 hours/11-17 years (N=110)</c:v>
                </c:pt>
              </c:strCache>
            </c:strRef>
          </c:tx>
          <c:spPr>
            <a:ln w="41275">
              <a:solidFill>
                <a:srgbClr val="FF0000"/>
              </a:solidFill>
            </a:ln>
          </c:spPr>
          <c:marker>
            <c:symbol val="none"/>
          </c:marker>
          <c:xVal>
            <c:numRef>
              <c:f>Sheet1!$A$2:$A$110</c:f>
              <c:numCache>
                <c:formatCode>General</c:formatCode>
                <c:ptCount val="109"/>
                <c:pt idx="0">
                  <c:v>0</c:v>
                </c:pt>
                <c:pt idx="1">
                  <c:v>8.3330000000000043E-2</c:v>
                </c:pt>
                <c:pt idx="2">
                  <c:v>0.16666999999999998</c:v>
                </c:pt>
                <c:pt idx="3">
                  <c:v>0.25</c:v>
                </c:pt>
                <c:pt idx="4">
                  <c:v>0.33333000000000168</c:v>
                </c:pt>
                <c:pt idx="5">
                  <c:v>0.41667000000000032</c:v>
                </c:pt>
                <c:pt idx="6">
                  <c:v>0.5</c:v>
                </c:pt>
                <c:pt idx="7">
                  <c:v>0.58332999999999957</c:v>
                </c:pt>
                <c:pt idx="8">
                  <c:v>0.66667000000000476</c:v>
                </c:pt>
                <c:pt idx="9">
                  <c:v>0.75000000000000278</c:v>
                </c:pt>
                <c:pt idx="10">
                  <c:v>0.83333000000000002</c:v>
                </c:pt>
                <c:pt idx="11">
                  <c:v>0.91666999999999998</c:v>
                </c:pt>
                <c:pt idx="12">
                  <c:v>1</c:v>
                </c:pt>
                <c:pt idx="13">
                  <c:v>1.0833299999999941</c:v>
                </c:pt>
                <c:pt idx="14">
                  <c:v>1.1666700000000001</c:v>
                </c:pt>
                <c:pt idx="15">
                  <c:v>1.25</c:v>
                </c:pt>
                <c:pt idx="16">
                  <c:v>1.3333299999999941</c:v>
                </c:pt>
                <c:pt idx="17">
                  <c:v>1.4166699999999934</c:v>
                </c:pt>
                <c:pt idx="18">
                  <c:v>1.5</c:v>
                </c:pt>
                <c:pt idx="19">
                  <c:v>1.5833299999999941</c:v>
                </c:pt>
                <c:pt idx="20">
                  <c:v>1.6666700000000001</c:v>
                </c:pt>
                <c:pt idx="21">
                  <c:v>1.75</c:v>
                </c:pt>
                <c:pt idx="22">
                  <c:v>1.8333299999999941</c:v>
                </c:pt>
                <c:pt idx="23">
                  <c:v>1.9166700000000001</c:v>
                </c:pt>
                <c:pt idx="24">
                  <c:v>2</c:v>
                </c:pt>
                <c:pt idx="25">
                  <c:v>2.0833300000000143</c:v>
                </c:pt>
                <c:pt idx="26">
                  <c:v>2.1666699999999977</c:v>
                </c:pt>
                <c:pt idx="27">
                  <c:v>2.25</c:v>
                </c:pt>
                <c:pt idx="28">
                  <c:v>2.3333300000000001</c:v>
                </c:pt>
                <c:pt idx="29">
                  <c:v>2.4166699999999781</c:v>
                </c:pt>
                <c:pt idx="30">
                  <c:v>2.5</c:v>
                </c:pt>
                <c:pt idx="31">
                  <c:v>2.5833300000000143</c:v>
                </c:pt>
                <c:pt idx="32">
                  <c:v>2.6666699999999977</c:v>
                </c:pt>
                <c:pt idx="33">
                  <c:v>2.75</c:v>
                </c:pt>
                <c:pt idx="34">
                  <c:v>2.8333300000000001</c:v>
                </c:pt>
                <c:pt idx="35">
                  <c:v>2.9166699999999781</c:v>
                </c:pt>
                <c:pt idx="36">
                  <c:v>3</c:v>
                </c:pt>
                <c:pt idx="37">
                  <c:v>3.0833300000000143</c:v>
                </c:pt>
                <c:pt idx="38">
                  <c:v>3.1666699999999977</c:v>
                </c:pt>
                <c:pt idx="39">
                  <c:v>3.25</c:v>
                </c:pt>
                <c:pt idx="40">
                  <c:v>3.3333300000000001</c:v>
                </c:pt>
                <c:pt idx="41">
                  <c:v>3.4166699999999781</c:v>
                </c:pt>
                <c:pt idx="42">
                  <c:v>3.5</c:v>
                </c:pt>
                <c:pt idx="43">
                  <c:v>3.5833300000000143</c:v>
                </c:pt>
                <c:pt idx="44">
                  <c:v>3.6666699999999977</c:v>
                </c:pt>
                <c:pt idx="45">
                  <c:v>3.75</c:v>
                </c:pt>
                <c:pt idx="46">
                  <c:v>3.8333300000000001</c:v>
                </c:pt>
                <c:pt idx="47">
                  <c:v>3.9166699999999781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pt idx="97">
                  <c:v>8.0833300000000001</c:v>
                </c:pt>
                <c:pt idx="98">
                  <c:v>8.1666700000000034</c:v>
                </c:pt>
                <c:pt idx="99">
                  <c:v>8.25</c:v>
                </c:pt>
                <c:pt idx="100">
                  <c:v>8.3333300000000001</c:v>
                </c:pt>
                <c:pt idx="101">
                  <c:v>8.4166700000000034</c:v>
                </c:pt>
                <c:pt idx="102">
                  <c:v>8.5</c:v>
                </c:pt>
                <c:pt idx="103">
                  <c:v>8.5833300000000001</c:v>
                </c:pt>
                <c:pt idx="104">
                  <c:v>8.6666700000000034</c:v>
                </c:pt>
                <c:pt idx="105">
                  <c:v>8.75</c:v>
                </c:pt>
                <c:pt idx="106">
                  <c:v>8.8333300000000001</c:v>
                </c:pt>
                <c:pt idx="107">
                  <c:v>8.9166700000000034</c:v>
                </c:pt>
                <c:pt idx="108">
                  <c:v>9</c:v>
                </c:pt>
              </c:numCache>
            </c:numRef>
          </c:xVal>
          <c:yVal>
            <c:numRef>
              <c:f>Sheet1!$D$2:$D$110</c:f>
              <c:numCache>
                <c:formatCode>General</c:formatCode>
                <c:ptCount val="109"/>
                <c:pt idx="0">
                  <c:v>100</c:v>
                </c:pt>
                <c:pt idx="1">
                  <c:v>100</c:v>
                </c:pt>
                <c:pt idx="2">
                  <c:v>100</c:v>
                </c:pt>
                <c:pt idx="3">
                  <c:v>100</c:v>
                </c:pt>
                <c:pt idx="4">
                  <c:v>100</c:v>
                </c:pt>
                <c:pt idx="5">
                  <c:v>100</c:v>
                </c:pt>
                <c:pt idx="6">
                  <c:v>98.164999999999992</c:v>
                </c:pt>
                <c:pt idx="7">
                  <c:v>95.403999999999996</c:v>
                </c:pt>
                <c:pt idx="8">
                  <c:v>95.403999999999996</c:v>
                </c:pt>
                <c:pt idx="9">
                  <c:v>95.403999999999996</c:v>
                </c:pt>
                <c:pt idx="10">
                  <c:v>95.403999999999996</c:v>
                </c:pt>
                <c:pt idx="11">
                  <c:v>95.403999999999996</c:v>
                </c:pt>
                <c:pt idx="12">
                  <c:v>95.403999999999996</c:v>
                </c:pt>
                <c:pt idx="13">
                  <c:v>95.403999999999996</c:v>
                </c:pt>
                <c:pt idx="14">
                  <c:v>95.403999999999996</c:v>
                </c:pt>
                <c:pt idx="15">
                  <c:v>95.403999999999996</c:v>
                </c:pt>
                <c:pt idx="16">
                  <c:v>95.403999999999996</c:v>
                </c:pt>
                <c:pt idx="17">
                  <c:v>95.403999999999996</c:v>
                </c:pt>
                <c:pt idx="18">
                  <c:v>94.211000000000027</c:v>
                </c:pt>
                <c:pt idx="19">
                  <c:v>90.634</c:v>
                </c:pt>
                <c:pt idx="20">
                  <c:v>90.634</c:v>
                </c:pt>
                <c:pt idx="21">
                  <c:v>90.634</c:v>
                </c:pt>
                <c:pt idx="22">
                  <c:v>90.634</c:v>
                </c:pt>
                <c:pt idx="23">
                  <c:v>90.634</c:v>
                </c:pt>
                <c:pt idx="24">
                  <c:v>90.634</c:v>
                </c:pt>
                <c:pt idx="25">
                  <c:v>90.634</c:v>
                </c:pt>
                <c:pt idx="26">
                  <c:v>90.634</c:v>
                </c:pt>
                <c:pt idx="27">
                  <c:v>90.634</c:v>
                </c:pt>
                <c:pt idx="28">
                  <c:v>90.634</c:v>
                </c:pt>
                <c:pt idx="29">
                  <c:v>90.634</c:v>
                </c:pt>
                <c:pt idx="30">
                  <c:v>90.634</c:v>
                </c:pt>
                <c:pt idx="31">
                  <c:v>87.710000000000022</c:v>
                </c:pt>
                <c:pt idx="32">
                  <c:v>87.710000000000022</c:v>
                </c:pt>
                <c:pt idx="33">
                  <c:v>86.224000000000004</c:v>
                </c:pt>
                <c:pt idx="34">
                  <c:v>86.224000000000004</c:v>
                </c:pt>
                <c:pt idx="35">
                  <c:v>86.224000000000004</c:v>
                </c:pt>
                <c:pt idx="36">
                  <c:v>86.224000000000004</c:v>
                </c:pt>
                <c:pt idx="37">
                  <c:v>86.224000000000004</c:v>
                </c:pt>
                <c:pt idx="38">
                  <c:v>86.224000000000004</c:v>
                </c:pt>
                <c:pt idx="39">
                  <c:v>86.224000000000004</c:v>
                </c:pt>
                <c:pt idx="40">
                  <c:v>84.349000000000004</c:v>
                </c:pt>
                <c:pt idx="41">
                  <c:v>84.349000000000004</c:v>
                </c:pt>
                <c:pt idx="42">
                  <c:v>84.349000000000004</c:v>
                </c:pt>
                <c:pt idx="43">
                  <c:v>84.349000000000004</c:v>
                </c:pt>
                <c:pt idx="44">
                  <c:v>84.349000000000004</c:v>
                </c:pt>
                <c:pt idx="45">
                  <c:v>84.349000000000004</c:v>
                </c:pt>
                <c:pt idx="46">
                  <c:v>84.349000000000004</c:v>
                </c:pt>
                <c:pt idx="47">
                  <c:v>84.349000000000004</c:v>
                </c:pt>
                <c:pt idx="48">
                  <c:v>84.349000000000004</c:v>
                </c:pt>
                <c:pt idx="49">
                  <c:v>84.349000000000004</c:v>
                </c:pt>
                <c:pt idx="50">
                  <c:v>84.349000000000004</c:v>
                </c:pt>
                <c:pt idx="51">
                  <c:v>84.349000000000004</c:v>
                </c:pt>
                <c:pt idx="52">
                  <c:v>81.938999999999993</c:v>
                </c:pt>
                <c:pt idx="53">
                  <c:v>81.938999999999993</c:v>
                </c:pt>
                <c:pt idx="54">
                  <c:v>81.938999999999993</c:v>
                </c:pt>
                <c:pt idx="55">
                  <c:v>81.938999999999993</c:v>
                </c:pt>
                <c:pt idx="56">
                  <c:v>81.938999999999993</c:v>
                </c:pt>
                <c:pt idx="57">
                  <c:v>81.938999999999993</c:v>
                </c:pt>
                <c:pt idx="58">
                  <c:v>81.938999999999993</c:v>
                </c:pt>
                <c:pt idx="59">
                  <c:v>81.938999999999993</c:v>
                </c:pt>
                <c:pt idx="60">
                  <c:v>81.938999999999993</c:v>
                </c:pt>
                <c:pt idx="61">
                  <c:v>81.938999999999993</c:v>
                </c:pt>
                <c:pt idx="62">
                  <c:v>81.938999999999993</c:v>
                </c:pt>
                <c:pt idx="63">
                  <c:v>81.938999999999993</c:v>
                </c:pt>
                <c:pt idx="64">
                  <c:v>81.938999999999993</c:v>
                </c:pt>
                <c:pt idx="65">
                  <c:v>81.938999999999993</c:v>
                </c:pt>
                <c:pt idx="66">
                  <c:v>78.376999999999981</c:v>
                </c:pt>
                <c:pt idx="67">
                  <c:v>71.251000000000005</c:v>
                </c:pt>
                <c:pt idx="68">
                  <c:v>71.251000000000005</c:v>
                </c:pt>
                <c:pt idx="69">
                  <c:v>71.251000000000005</c:v>
                </c:pt>
                <c:pt idx="70">
                  <c:v>71.251000000000005</c:v>
                </c:pt>
                <c:pt idx="71">
                  <c:v>71.251000000000005</c:v>
                </c:pt>
                <c:pt idx="72">
                  <c:v>71.251000000000005</c:v>
                </c:pt>
              </c:numCache>
            </c:numRef>
          </c:yVal>
        </c:ser>
        <c:ser>
          <c:idx val="3"/>
          <c:order val="3"/>
          <c:tx>
            <c:strRef>
              <c:f>Sheet1!$E$1</c:f>
              <c:strCache>
                <c:ptCount val="1"/>
                <c:pt idx="0">
                  <c:v>2+ hours/11-17 years    (N=894)</c:v>
                </c:pt>
              </c:strCache>
            </c:strRef>
          </c:tx>
          <c:spPr>
            <a:ln w="41275">
              <a:solidFill>
                <a:srgbClr val="00FF00"/>
              </a:solidFill>
            </a:ln>
          </c:spPr>
          <c:marker>
            <c:symbol val="none"/>
          </c:marker>
          <c:xVal>
            <c:numRef>
              <c:f>Sheet1!$A$2:$A$110</c:f>
              <c:numCache>
                <c:formatCode>General</c:formatCode>
                <c:ptCount val="109"/>
                <c:pt idx="0">
                  <c:v>0</c:v>
                </c:pt>
                <c:pt idx="1">
                  <c:v>8.3330000000000043E-2</c:v>
                </c:pt>
                <c:pt idx="2">
                  <c:v>0.16666999999999998</c:v>
                </c:pt>
                <c:pt idx="3">
                  <c:v>0.25</c:v>
                </c:pt>
                <c:pt idx="4">
                  <c:v>0.33333000000000168</c:v>
                </c:pt>
                <c:pt idx="5">
                  <c:v>0.41667000000000032</c:v>
                </c:pt>
                <c:pt idx="6">
                  <c:v>0.5</c:v>
                </c:pt>
                <c:pt idx="7">
                  <c:v>0.58332999999999957</c:v>
                </c:pt>
                <c:pt idx="8">
                  <c:v>0.66667000000000476</c:v>
                </c:pt>
                <c:pt idx="9">
                  <c:v>0.75000000000000278</c:v>
                </c:pt>
                <c:pt idx="10">
                  <c:v>0.83333000000000002</c:v>
                </c:pt>
                <c:pt idx="11">
                  <c:v>0.91666999999999998</c:v>
                </c:pt>
                <c:pt idx="12">
                  <c:v>1</c:v>
                </c:pt>
                <c:pt idx="13">
                  <c:v>1.0833299999999941</c:v>
                </c:pt>
                <c:pt idx="14">
                  <c:v>1.1666700000000001</c:v>
                </c:pt>
                <c:pt idx="15">
                  <c:v>1.25</c:v>
                </c:pt>
                <c:pt idx="16">
                  <c:v>1.3333299999999941</c:v>
                </c:pt>
                <c:pt idx="17">
                  <c:v>1.4166699999999934</c:v>
                </c:pt>
                <c:pt idx="18">
                  <c:v>1.5</c:v>
                </c:pt>
                <c:pt idx="19">
                  <c:v>1.5833299999999941</c:v>
                </c:pt>
                <c:pt idx="20">
                  <c:v>1.6666700000000001</c:v>
                </c:pt>
                <c:pt idx="21">
                  <c:v>1.75</c:v>
                </c:pt>
                <c:pt idx="22">
                  <c:v>1.8333299999999941</c:v>
                </c:pt>
                <c:pt idx="23">
                  <c:v>1.9166700000000001</c:v>
                </c:pt>
                <c:pt idx="24">
                  <c:v>2</c:v>
                </c:pt>
                <c:pt idx="25">
                  <c:v>2.0833300000000143</c:v>
                </c:pt>
                <c:pt idx="26">
                  <c:v>2.1666699999999977</c:v>
                </c:pt>
                <c:pt idx="27">
                  <c:v>2.25</c:v>
                </c:pt>
                <c:pt idx="28">
                  <c:v>2.3333300000000001</c:v>
                </c:pt>
                <c:pt idx="29">
                  <c:v>2.4166699999999781</c:v>
                </c:pt>
                <c:pt idx="30">
                  <c:v>2.5</c:v>
                </c:pt>
                <c:pt idx="31">
                  <c:v>2.5833300000000143</c:v>
                </c:pt>
                <c:pt idx="32">
                  <c:v>2.6666699999999977</c:v>
                </c:pt>
                <c:pt idx="33">
                  <c:v>2.75</c:v>
                </c:pt>
                <c:pt idx="34">
                  <c:v>2.8333300000000001</c:v>
                </c:pt>
                <c:pt idx="35">
                  <c:v>2.9166699999999781</c:v>
                </c:pt>
                <c:pt idx="36">
                  <c:v>3</c:v>
                </c:pt>
                <c:pt idx="37">
                  <c:v>3.0833300000000143</c:v>
                </c:pt>
                <c:pt idx="38">
                  <c:v>3.1666699999999977</c:v>
                </c:pt>
                <c:pt idx="39">
                  <c:v>3.25</c:v>
                </c:pt>
                <c:pt idx="40">
                  <c:v>3.3333300000000001</c:v>
                </c:pt>
                <c:pt idx="41">
                  <c:v>3.4166699999999781</c:v>
                </c:pt>
                <c:pt idx="42">
                  <c:v>3.5</c:v>
                </c:pt>
                <c:pt idx="43">
                  <c:v>3.5833300000000143</c:v>
                </c:pt>
                <c:pt idx="44">
                  <c:v>3.6666699999999977</c:v>
                </c:pt>
                <c:pt idx="45">
                  <c:v>3.75</c:v>
                </c:pt>
                <c:pt idx="46">
                  <c:v>3.8333300000000001</c:v>
                </c:pt>
                <c:pt idx="47">
                  <c:v>3.9166699999999781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pt idx="97">
                  <c:v>8.0833300000000001</c:v>
                </c:pt>
                <c:pt idx="98">
                  <c:v>8.1666700000000034</c:v>
                </c:pt>
                <c:pt idx="99">
                  <c:v>8.25</c:v>
                </c:pt>
                <c:pt idx="100">
                  <c:v>8.3333300000000001</c:v>
                </c:pt>
                <c:pt idx="101">
                  <c:v>8.4166700000000034</c:v>
                </c:pt>
                <c:pt idx="102">
                  <c:v>8.5</c:v>
                </c:pt>
                <c:pt idx="103">
                  <c:v>8.5833300000000001</c:v>
                </c:pt>
                <c:pt idx="104">
                  <c:v>8.6666700000000034</c:v>
                </c:pt>
                <c:pt idx="105">
                  <c:v>8.75</c:v>
                </c:pt>
                <c:pt idx="106">
                  <c:v>8.8333300000000001</c:v>
                </c:pt>
                <c:pt idx="107">
                  <c:v>8.9166700000000034</c:v>
                </c:pt>
                <c:pt idx="108">
                  <c:v>9</c:v>
                </c:pt>
              </c:numCache>
            </c:numRef>
          </c:xVal>
          <c:yVal>
            <c:numRef>
              <c:f>Sheet1!$E$2:$E$110</c:f>
              <c:numCache>
                <c:formatCode>General</c:formatCode>
                <c:ptCount val="109"/>
                <c:pt idx="0">
                  <c:v>100</c:v>
                </c:pt>
                <c:pt idx="1">
                  <c:v>100</c:v>
                </c:pt>
                <c:pt idx="2">
                  <c:v>100</c:v>
                </c:pt>
                <c:pt idx="3">
                  <c:v>100</c:v>
                </c:pt>
                <c:pt idx="4">
                  <c:v>99.887</c:v>
                </c:pt>
                <c:pt idx="5">
                  <c:v>99.774999999999991</c:v>
                </c:pt>
                <c:pt idx="6">
                  <c:v>98.864999999999995</c:v>
                </c:pt>
                <c:pt idx="7">
                  <c:v>97.036000000000001</c:v>
                </c:pt>
                <c:pt idx="8">
                  <c:v>96.688999999999979</c:v>
                </c:pt>
                <c:pt idx="9">
                  <c:v>96.688999999999979</c:v>
                </c:pt>
                <c:pt idx="10">
                  <c:v>96.688999999999979</c:v>
                </c:pt>
                <c:pt idx="11">
                  <c:v>96.688999999999979</c:v>
                </c:pt>
                <c:pt idx="12">
                  <c:v>96.688999999999979</c:v>
                </c:pt>
                <c:pt idx="13">
                  <c:v>96.688999999999979</c:v>
                </c:pt>
                <c:pt idx="14">
                  <c:v>96.688999999999979</c:v>
                </c:pt>
                <c:pt idx="15">
                  <c:v>96.688999999999979</c:v>
                </c:pt>
                <c:pt idx="16">
                  <c:v>96.688999999999979</c:v>
                </c:pt>
                <c:pt idx="17">
                  <c:v>95.786000000000001</c:v>
                </c:pt>
                <c:pt idx="18">
                  <c:v>94.429000000000002</c:v>
                </c:pt>
                <c:pt idx="19">
                  <c:v>92.759</c:v>
                </c:pt>
                <c:pt idx="20">
                  <c:v>92.60599999999998</c:v>
                </c:pt>
                <c:pt idx="21">
                  <c:v>92.450999999999993</c:v>
                </c:pt>
                <c:pt idx="22">
                  <c:v>92.296000000000006</c:v>
                </c:pt>
                <c:pt idx="23">
                  <c:v>92.296000000000006</c:v>
                </c:pt>
                <c:pt idx="24">
                  <c:v>92.296000000000006</c:v>
                </c:pt>
                <c:pt idx="25">
                  <c:v>92.296000000000006</c:v>
                </c:pt>
                <c:pt idx="26">
                  <c:v>92.296000000000006</c:v>
                </c:pt>
                <c:pt idx="27">
                  <c:v>92.296000000000006</c:v>
                </c:pt>
                <c:pt idx="28">
                  <c:v>92.296000000000006</c:v>
                </c:pt>
                <c:pt idx="29">
                  <c:v>92.10199999999999</c:v>
                </c:pt>
                <c:pt idx="30">
                  <c:v>90.356999999999999</c:v>
                </c:pt>
                <c:pt idx="31">
                  <c:v>88.796000000000006</c:v>
                </c:pt>
                <c:pt idx="32">
                  <c:v>87.816999999999993</c:v>
                </c:pt>
                <c:pt idx="33">
                  <c:v>87.816999999999993</c:v>
                </c:pt>
                <c:pt idx="34">
                  <c:v>87.816999999999993</c:v>
                </c:pt>
                <c:pt idx="35">
                  <c:v>87.816999999999993</c:v>
                </c:pt>
                <c:pt idx="36">
                  <c:v>87.816999999999993</c:v>
                </c:pt>
                <c:pt idx="37">
                  <c:v>87.816999999999993</c:v>
                </c:pt>
                <c:pt idx="38">
                  <c:v>87.816999999999993</c:v>
                </c:pt>
                <c:pt idx="39">
                  <c:v>87.816999999999993</c:v>
                </c:pt>
                <c:pt idx="40">
                  <c:v>87.816999999999993</c:v>
                </c:pt>
                <c:pt idx="41">
                  <c:v>87.29</c:v>
                </c:pt>
                <c:pt idx="42">
                  <c:v>85.438000000000002</c:v>
                </c:pt>
                <c:pt idx="43">
                  <c:v>83.048000000000002</c:v>
                </c:pt>
                <c:pt idx="44">
                  <c:v>82.781999999999996</c:v>
                </c:pt>
                <c:pt idx="45">
                  <c:v>82.509</c:v>
                </c:pt>
                <c:pt idx="46">
                  <c:v>82.509</c:v>
                </c:pt>
                <c:pt idx="47">
                  <c:v>82.509</c:v>
                </c:pt>
                <c:pt idx="48">
                  <c:v>82.509</c:v>
                </c:pt>
                <c:pt idx="49">
                  <c:v>82.509</c:v>
                </c:pt>
                <c:pt idx="50">
                  <c:v>82.509</c:v>
                </c:pt>
                <c:pt idx="51">
                  <c:v>82.509</c:v>
                </c:pt>
                <c:pt idx="52">
                  <c:v>82.147000000000006</c:v>
                </c:pt>
                <c:pt idx="53">
                  <c:v>81.061000000000007</c:v>
                </c:pt>
                <c:pt idx="54">
                  <c:v>79.974000000000004</c:v>
                </c:pt>
                <c:pt idx="55">
                  <c:v>77.046999999999997</c:v>
                </c:pt>
                <c:pt idx="56">
                  <c:v>77.046999999999997</c:v>
                </c:pt>
                <c:pt idx="57">
                  <c:v>77.046999999999997</c:v>
                </c:pt>
                <c:pt idx="58">
                  <c:v>77.046999999999997</c:v>
                </c:pt>
                <c:pt idx="59">
                  <c:v>77.046999999999997</c:v>
                </c:pt>
                <c:pt idx="60">
                  <c:v>77.046999999999997</c:v>
                </c:pt>
                <c:pt idx="61">
                  <c:v>77.046999999999997</c:v>
                </c:pt>
                <c:pt idx="62">
                  <c:v>77.046999999999997</c:v>
                </c:pt>
                <c:pt idx="63">
                  <c:v>76.534000000000006</c:v>
                </c:pt>
                <c:pt idx="64">
                  <c:v>76.013000000000005</c:v>
                </c:pt>
                <c:pt idx="65">
                  <c:v>74.418000000000006</c:v>
                </c:pt>
                <c:pt idx="66">
                  <c:v>72.823999999999998</c:v>
                </c:pt>
                <c:pt idx="67">
                  <c:v>71.221000000000004</c:v>
                </c:pt>
                <c:pt idx="68">
                  <c:v>71.221000000000004</c:v>
                </c:pt>
                <c:pt idx="69">
                  <c:v>71.221000000000004</c:v>
                </c:pt>
                <c:pt idx="70">
                  <c:v>71.221000000000004</c:v>
                </c:pt>
                <c:pt idx="71">
                  <c:v>71.221000000000004</c:v>
                </c:pt>
                <c:pt idx="72">
                  <c:v>71.221000000000004</c:v>
                </c:pt>
                <c:pt idx="73">
                  <c:v>71.221000000000004</c:v>
                </c:pt>
                <c:pt idx="74">
                  <c:v>70.372999999999948</c:v>
                </c:pt>
                <c:pt idx="75">
                  <c:v>69.524999999999991</c:v>
                </c:pt>
                <c:pt idx="76">
                  <c:v>66.918000000000006</c:v>
                </c:pt>
                <c:pt idx="77">
                  <c:v>66.918000000000006</c:v>
                </c:pt>
                <c:pt idx="78">
                  <c:v>66.918000000000006</c:v>
                </c:pt>
                <c:pt idx="79">
                  <c:v>64.311000000000007</c:v>
                </c:pt>
                <c:pt idx="80">
                  <c:v>64.311000000000007</c:v>
                </c:pt>
                <c:pt idx="81">
                  <c:v>64.311000000000007</c:v>
                </c:pt>
                <c:pt idx="82">
                  <c:v>64.311000000000007</c:v>
                </c:pt>
                <c:pt idx="83">
                  <c:v>64.311000000000007</c:v>
                </c:pt>
                <c:pt idx="84">
                  <c:v>64.311000000000007</c:v>
                </c:pt>
                <c:pt idx="85">
                  <c:v>64.311000000000007</c:v>
                </c:pt>
                <c:pt idx="86">
                  <c:v>64.311000000000007</c:v>
                </c:pt>
                <c:pt idx="87">
                  <c:v>64.311000000000007</c:v>
                </c:pt>
                <c:pt idx="88">
                  <c:v>61.631</c:v>
                </c:pt>
                <c:pt idx="89">
                  <c:v>57.612000000000002</c:v>
                </c:pt>
                <c:pt idx="90">
                  <c:v>56.207000000000001</c:v>
                </c:pt>
                <c:pt idx="91">
                  <c:v>56.207000000000001</c:v>
                </c:pt>
                <c:pt idx="92">
                  <c:v>56.207000000000001</c:v>
                </c:pt>
                <c:pt idx="93">
                  <c:v>56.207000000000001</c:v>
                </c:pt>
                <c:pt idx="94">
                  <c:v>56.207000000000001</c:v>
                </c:pt>
                <c:pt idx="95">
                  <c:v>56.207000000000001</c:v>
                </c:pt>
                <c:pt idx="96">
                  <c:v>56.207000000000001</c:v>
                </c:pt>
                <c:pt idx="97">
                  <c:v>56.207000000000001</c:v>
                </c:pt>
                <c:pt idx="98">
                  <c:v>56.207000000000001</c:v>
                </c:pt>
                <c:pt idx="99">
                  <c:v>56.207000000000001</c:v>
                </c:pt>
                <c:pt idx="100">
                  <c:v>56.207000000000001</c:v>
                </c:pt>
                <c:pt idx="101">
                  <c:v>56.207000000000001</c:v>
                </c:pt>
                <c:pt idx="102">
                  <c:v>53.763000000000012</c:v>
                </c:pt>
                <c:pt idx="103">
                  <c:v>51.203000000000003</c:v>
                </c:pt>
                <c:pt idx="104">
                  <c:v>51.203000000000003</c:v>
                </c:pt>
                <c:pt idx="105">
                  <c:v>51.203000000000003</c:v>
                </c:pt>
                <c:pt idx="106">
                  <c:v>51.203000000000003</c:v>
                </c:pt>
                <c:pt idx="107">
                  <c:v>51.203000000000003</c:v>
                </c:pt>
                <c:pt idx="108">
                  <c:v>51.203000000000003</c:v>
                </c:pt>
              </c:numCache>
            </c:numRef>
          </c:yVal>
        </c:ser>
        <c:axId val="234235008"/>
        <c:axId val="234236928"/>
      </c:scatterChart>
      <c:valAx>
        <c:axId val="234235008"/>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34236928"/>
        <c:crosses val="autoZero"/>
        <c:crossBetween val="midCat"/>
        <c:majorUnit val="1"/>
      </c:valAx>
      <c:valAx>
        <c:axId val="23423692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2642E-3"/>
              <c:y val="0.22594424688849718"/>
            </c:manualLayout>
          </c:layout>
        </c:title>
        <c:numFmt formatCode="General" sourceLinked="1"/>
        <c:tickLblPos val="nextTo"/>
        <c:txPr>
          <a:bodyPr/>
          <a:lstStyle/>
          <a:p>
            <a:pPr>
              <a:defRPr sz="1500" b="1"/>
            </a:pPr>
            <a:endParaRPr lang="en-US"/>
          </a:p>
        </c:txPr>
        <c:crossAx val="234235008"/>
        <c:crosses val="autoZero"/>
        <c:crossBetween val="midCat"/>
        <c:majorUnit val="10"/>
      </c:valAx>
      <c:spPr>
        <a:solidFill>
          <a:schemeClr val="bg2"/>
        </a:solidFill>
        <a:ln>
          <a:solidFill>
            <a:schemeClr val="tx1"/>
          </a:solidFill>
        </a:ln>
      </c:spPr>
    </c:plotArea>
    <c:legend>
      <c:legendPos val="r"/>
      <c:layout>
        <c:manualLayout>
          <c:xMode val="edge"/>
          <c:yMode val="edge"/>
          <c:x val="0.13187315634218288"/>
          <c:y val="0.53274786216239534"/>
          <c:w val="0.42479351032448381"/>
          <c:h val="0.25233595800524933"/>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926"/>
          <c:h val="0.77074260114039939"/>
        </c:manualLayout>
      </c:layout>
      <c:scatterChart>
        <c:scatterStyle val="smoothMarker"/>
        <c:ser>
          <c:idx val="0"/>
          <c:order val="0"/>
          <c:tx>
            <c:strRef>
              <c:f>Sheet1!$B$1</c:f>
              <c:strCache>
                <c:ptCount val="1"/>
                <c:pt idx="0">
                  <c:v>&lt;1 Year        (N = 54)</c:v>
                </c:pt>
              </c:strCache>
            </c:strRef>
          </c:tx>
          <c:spPr>
            <a:ln w="41275">
              <a:solidFill>
                <a:srgbClr val="66FFFF"/>
              </a:solidFill>
            </a:ln>
          </c:spPr>
          <c:marker>
            <c:symbol val="none"/>
          </c:marker>
          <c:xVal>
            <c:numRef>
              <c:f>Sheet1!$A$2:$A$62</c:f>
              <c:numCache>
                <c:formatCode>General</c:formatCode>
                <c:ptCount val="61"/>
                <c:pt idx="0">
                  <c:v>0</c:v>
                </c:pt>
                <c:pt idx="1">
                  <c:v>8.3330000000000043E-2</c:v>
                </c:pt>
                <c:pt idx="2">
                  <c:v>0.16666999999999998</c:v>
                </c:pt>
                <c:pt idx="3">
                  <c:v>0.25</c:v>
                </c:pt>
                <c:pt idx="4">
                  <c:v>0.33333000000000168</c:v>
                </c:pt>
                <c:pt idx="5">
                  <c:v>0.41667000000000032</c:v>
                </c:pt>
                <c:pt idx="6">
                  <c:v>0.5</c:v>
                </c:pt>
                <c:pt idx="7">
                  <c:v>0.58332999999999957</c:v>
                </c:pt>
                <c:pt idx="8">
                  <c:v>0.66667000000000476</c:v>
                </c:pt>
                <c:pt idx="9">
                  <c:v>0.75000000000000278</c:v>
                </c:pt>
                <c:pt idx="10">
                  <c:v>0.83333000000000002</c:v>
                </c:pt>
                <c:pt idx="11">
                  <c:v>0.91666999999999998</c:v>
                </c:pt>
                <c:pt idx="12">
                  <c:v>1</c:v>
                </c:pt>
                <c:pt idx="13">
                  <c:v>1.0833299999999941</c:v>
                </c:pt>
                <c:pt idx="14">
                  <c:v>1.1666700000000001</c:v>
                </c:pt>
                <c:pt idx="15">
                  <c:v>1.25</c:v>
                </c:pt>
                <c:pt idx="16">
                  <c:v>1.3333299999999941</c:v>
                </c:pt>
                <c:pt idx="17">
                  <c:v>1.4166699999999934</c:v>
                </c:pt>
                <c:pt idx="18">
                  <c:v>1.5</c:v>
                </c:pt>
                <c:pt idx="19">
                  <c:v>1.5833299999999941</c:v>
                </c:pt>
                <c:pt idx="20">
                  <c:v>1.6666700000000001</c:v>
                </c:pt>
                <c:pt idx="21">
                  <c:v>1.75</c:v>
                </c:pt>
                <c:pt idx="22">
                  <c:v>1.8333299999999941</c:v>
                </c:pt>
                <c:pt idx="23">
                  <c:v>1.9166700000000001</c:v>
                </c:pt>
                <c:pt idx="24">
                  <c:v>2</c:v>
                </c:pt>
                <c:pt idx="25">
                  <c:v>2.0833300000000143</c:v>
                </c:pt>
                <c:pt idx="26">
                  <c:v>2.1666699999999977</c:v>
                </c:pt>
                <c:pt idx="27">
                  <c:v>2.25</c:v>
                </c:pt>
                <c:pt idx="28">
                  <c:v>2.3333300000000001</c:v>
                </c:pt>
                <c:pt idx="29">
                  <c:v>2.4166699999999781</c:v>
                </c:pt>
                <c:pt idx="30">
                  <c:v>2.5</c:v>
                </c:pt>
                <c:pt idx="31">
                  <c:v>2.5833300000000143</c:v>
                </c:pt>
                <c:pt idx="32">
                  <c:v>2.6666699999999977</c:v>
                </c:pt>
                <c:pt idx="33">
                  <c:v>2.75</c:v>
                </c:pt>
                <c:pt idx="34">
                  <c:v>2.8333300000000001</c:v>
                </c:pt>
                <c:pt idx="35">
                  <c:v>2.9166699999999781</c:v>
                </c:pt>
                <c:pt idx="36">
                  <c:v>3</c:v>
                </c:pt>
                <c:pt idx="37">
                  <c:v>3.0833300000000143</c:v>
                </c:pt>
                <c:pt idx="38">
                  <c:v>3.1666699999999977</c:v>
                </c:pt>
                <c:pt idx="39">
                  <c:v>3.25</c:v>
                </c:pt>
                <c:pt idx="40">
                  <c:v>3.3333300000000001</c:v>
                </c:pt>
                <c:pt idx="41">
                  <c:v>3.4166699999999781</c:v>
                </c:pt>
                <c:pt idx="42">
                  <c:v>3.5</c:v>
                </c:pt>
                <c:pt idx="43">
                  <c:v>3.5833300000000143</c:v>
                </c:pt>
                <c:pt idx="44">
                  <c:v>3.6666699999999977</c:v>
                </c:pt>
                <c:pt idx="45">
                  <c:v>3.75</c:v>
                </c:pt>
                <c:pt idx="46">
                  <c:v>3.8333300000000001</c:v>
                </c:pt>
                <c:pt idx="47">
                  <c:v>3.9166699999999781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numCache>
            </c:numRef>
          </c:xVal>
          <c:yVal>
            <c:numRef>
              <c:f>Sheet1!$B$2:$B$62</c:f>
              <c:numCache>
                <c:formatCode>General</c:formatCode>
                <c:ptCount val="61"/>
                <c:pt idx="0">
                  <c:v>100</c:v>
                </c:pt>
                <c:pt idx="1">
                  <c:v>100</c:v>
                </c:pt>
                <c:pt idx="2">
                  <c:v>100</c:v>
                </c:pt>
                <c:pt idx="3">
                  <c:v>98.147999999999996</c:v>
                </c:pt>
                <c:pt idx="4">
                  <c:v>88.888999999999982</c:v>
                </c:pt>
                <c:pt idx="5">
                  <c:v>83.292000000000002</c:v>
                </c:pt>
                <c:pt idx="6">
                  <c:v>79.506</c:v>
                </c:pt>
                <c:pt idx="7">
                  <c:v>71.111000000000004</c:v>
                </c:pt>
                <c:pt idx="8">
                  <c:v>68.888999999999982</c:v>
                </c:pt>
                <c:pt idx="9">
                  <c:v>68.888999999999982</c:v>
                </c:pt>
                <c:pt idx="10">
                  <c:v>68.888999999999982</c:v>
                </c:pt>
                <c:pt idx="11">
                  <c:v>68.888999999999982</c:v>
                </c:pt>
                <c:pt idx="12">
                  <c:v>66.667000000000002</c:v>
                </c:pt>
                <c:pt idx="13">
                  <c:v>64.445000000000007</c:v>
                </c:pt>
                <c:pt idx="14">
                  <c:v>64.445000000000007</c:v>
                </c:pt>
                <c:pt idx="15">
                  <c:v>64.445000000000007</c:v>
                </c:pt>
                <c:pt idx="16">
                  <c:v>62.143000000000001</c:v>
                </c:pt>
                <c:pt idx="17">
                  <c:v>62.143000000000001</c:v>
                </c:pt>
                <c:pt idx="18">
                  <c:v>62.143000000000001</c:v>
                </c:pt>
                <c:pt idx="19">
                  <c:v>59.753</c:v>
                </c:pt>
                <c:pt idx="20">
                  <c:v>57.263000000000012</c:v>
                </c:pt>
                <c:pt idx="21">
                  <c:v>57.263000000000012</c:v>
                </c:pt>
                <c:pt idx="22">
                  <c:v>57.263000000000012</c:v>
                </c:pt>
                <c:pt idx="23">
                  <c:v>57.263000000000012</c:v>
                </c:pt>
                <c:pt idx="24">
                  <c:v>57.263000000000012</c:v>
                </c:pt>
                <c:pt idx="25">
                  <c:v>52.284000000000006</c:v>
                </c:pt>
                <c:pt idx="26">
                  <c:v>52.284000000000006</c:v>
                </c:pt>
                <c:pt idx="27">
                  <c:v>52.284000000000006</c:v>
                </c:pt>
                <c:pt idx="28">
                  <c:v>52.284000000000006</c:v>
                </c:pt>
                <c:pt idx="29">
                  <c:v>52.284000000000006</c:v>
                </c:pt>
                <c:pt idx="30">
                  <c:v>49.67</c:v>
                </c:pt>
                <c:pt idx="31">
                  <c:v>49.67</c:v>
                </c:pt>
                <c:pt idx="32">
                  <c:v>49.67</c:v>
                </c:pt>
                <c:pt idx="33">
                  <c:v>49.67</c:v>
                </c:pt>
                <c:pt idx="34">
                  <c:v>49.67</c:v>
                </c:pt>
                <c:pt idx="35">
                  <c:v>49.67</c:v>
                </c:pt>
                <c:pt idx="36">
                  <c:v>49.67</c:v>
                </c:pt>
                <c:pt idx="37">
                  <c:v>49.67</c:v>
                </c:pt>
                <c:pt idx="38">
                  <c:v>49.67</c:v>
                </c:pt>
                <c:pt idx="39">
                  <c:v>49.67</c:v>
                </c:pt>
                <c:pt idx="40">
                  <c:v>49.67</c:v>
                </c:pt>
                <c:pt idx="41">
                  <c:v>49.67</c:v>
                </c:pt>
                <c:pt idx="42">
                  <c:v>49.67</c:v>
                </c:pt>
                <c:pt idx="43">
                  <c:v>49.67</c:v>
                </c:pt>
                <c:pt idx="44">
                  <c:v>49.67</c:v>
                </c:pt>
                <c:pt idx="45">
                  <c:v>49.67</c:v>
                </c:pt>
                <c:pt idx="46">
                  <c:v>49.67</c:v>
                </c:pt>
                <c:pt idx="47">
                  <c:v>49.67</c:v>
                </c:pt>
                <c:pt idx="48">
                  <c:v>49.67</c:v>
                </c:pt>
                <c:pt idx="49">
                  <c:v>49.67</c:v>
                </c:pt>
                <c:pt idx="50">
                  <c:v>49.67</c:v>
                </c:pt>
                <c:pt idx="51">
                  <c:v>49.67</c:v>
                </c:pt>
                <c:pt idx="52">
                  <c:v>49.67</c:v>
                </c:pt>
                <c:pt idx="53">
                  <c:v>49.67</c:v>
                </c:pt>
                <c:pt idx="54">
                  <c:v>49.67</c:v>
                </c:pt>
                <c:pt idx="55">
                  <c:v>49.67</c:v>
                </c:pt>
                <c:pt idx="56">
                  <c:v>49.67</c:v>
                </c:pt>
                <c:pt idx="57">
                  <c:v>49.67</c:v>
                </c:pt>
                <c:pt idx="58">
                  <c:v>49.67</c:v>
                </c:pt>
                <c:pt idx="59">
                  <c:v>49.67</c:v>
                </c:pt>
                <c:pt idx="60">
                  <c:v>49.67</c:v>
                </c:pt>
              </c:numCache>
            </c:numRef>
          </c:yVal>
        </c:ser>
        <c:ser>
          <c:idx val="1"/>
          <c:order val="1"/>
          <c:tx>
            <c:strRef>
              <c:f>Sheet1!$C$1</c:f>
              <c:strCache>
                <c:ptCount val="1"/>
                <c:pt idx="0">
                  <c:v>1-10 Years   (N = 123)</c:v>
                </c:pt>
              </c:strCache>
            </c:strRef>
          </c:tx>
          <c:spPr>
            <a:ln w="41275">
              <a:solidFill>
                <a:srgbClr val="FFFF00"/>
              </a:solidFill>
            </a:ln>
          </c:spPr>
          <c:marker>
            <c:symbol val="none"/>
          </c:marker>
          <c:xVal>
            <c:numRef>
              <c:f>Sheet1!$A$2:$A$62</c:f>
              <c:numCache>
                <c:formatCode>General</c:formatCode>
                <c:ptCount val="61"/>
                <c:pt idx="0">
                  <c:v>0</c:v>
                </c:pt>
                <c:pt idx="1">
                  <c:v>8.3330000000000043E-2</c:v>
                </c:pt>
                <c:pt idx="2">
                  <c:v>0.16666999999999998</c:v>
                </c:pt>
                <c:pt idx="3">
                  <c:v>0.25</c:v>
                </c:pt>
                <c:pt idx="4">
                  <c:v>0.33333000000000168</c:v>
                </c:pt>
                <c:pt idx="5">
                  <c:v>0.41667000000000032</c:v>
                </c:pt>
                <c:pt idx="6">
                  <c:v>0.5</c:v>
                </c:pt>
                <c:pt idx="7">
                  <c:v>0.58332999999999957</c:v>
                </c:pt>
                <c:pt idx="8">
                  <c:v>0.66667000000000476</c:v>
                </c:pt>
                <c:pt idx="9">
                  <c:v>0.75000000000000278</c:v>
                </c:pt>
                <c:pt idx="10">
                  <c:v>0.83333000000000002</c:v>
                </c:pt>
                <c:pt idx="11">
                  <c:v>0.91666999999999998</c:v>
                </c:pt>
                <c:pt idx="12">
                  <c:v>1</c:v>
                </c:pt>
                <c:pt idx="13">
                  <c:v>1.0833299999999941</c:v>
                </c:pt>
                <c:pt idx="14">
                  <c:v>1.1666700000000001</c:v>
                </c:pt>
                <c:pt idx="15">
                  <c:v>1.25</c:v>
                </c:pt>
                <c:pt idx="16">
                  <c:v>1.3333299999999941</c:v>
                </c:pt>
                <c:pt idx="17">
                  <c:v>1.4166699999999934</c:v>
                </c:pt>
                <c:pt idx="18">
                  <c:v>1.5</c:v>
                </c:pt>
                <c:pt idx="19">
                  <c:v>1.5833299999999941</c:v>
                </c:pt>
                <c:pt idx="20">
                  <c:v>1.6666700000000001</c:v>
                </c:pt>
                <c:pt idx="21">
                  <c:v>1.75</c:v>
                </c:pt>
                <c:pt idx="22">
                  <c:v>1.8333299999999941</c:v>
                </c:pt>
                <c:pt idx="23">
                  <c:v>1.9166700000000001</c:v>
                </c:pt>
                <c:pt idx="24">
                  <c:v>2</c:v>
                </c:pt>
                <c:pt idx="25">
                  <c:v>2.0833300000000143</c:v>
                </c:pt>
                <c:pt idx="26">
                  <c:v>2.1666699999999977</c:v>
                </c:pt>
                <c:pt idx="27">
                  <c:v>2.25</c:v>
                </c:pt>
                <c:pt idx="28">
                  <c:v>2.3333300000000001</c:v>
                </c:pt>
                <c:pt idx="29">
                  <c:v>2.4166699999999781</c:v>
                </c:pt>
                <c:pt idx="30">
                  <c:v>2.5</c:v>
                </c:pt>
                <c:pt idx="31">
                  <c:v>2.5833300000000143</c:v>
                </c:pt>
                <c:pt idx="32">
                  <c:v>2.6666699999999977</c:v>
                </c:pt>
                <c:pt idx="33">
                  <c:v>2.75</c:v>
                </c:pt>
                <c:pt idx="34">
                  <c:v>2.8333300000000001</c:v>
                </c:pt>
                <c:pt idx="35">
                  <c:v>2.9166699999999781</c:v>
                </c:pt>
                <c:pt idx="36">
                  <c:v>3</c:v>
                </c:pt>
                <c:pt idx="37">
                  <c:v>3.0833300000000143</c:v>
                </c:pt>
                <c:pt idx="38">
                  <c:v>3.1666699999999977</c:v>
                </c:pt>
                <c:pt idx="39">
                  <c:v>3.25</c:v>
                </c:pt>
                <c:pt idx="40">
                  <c:v>3.3333300000000001</c:v>
                </c:pt>
                <c:pt idx="41">
                  <c:v>3.4166699999999781</c:v>
                </c:pt>
                <c:pt idx="42">
                  <c:v>3.5</c:v>
                </c:pt>
                <c:pt idx="43">
                  <c:v>3.5833300000000143</c:v>
                </c:pt>
                <c:pt idx="44">
                  <c:v>3.6666699999999977</c:v>
                </c:pt>
                <c:pt idx="45">
                  <c:v>3.75</c:v>
                </c:pt>
                <c:pt idx="46">
                  <c:v>3.8333300000000001</c:v>
                </c:pt>
                <c:pt idx="47">
                  <c:v>3.9166699999999781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numCache>
            </c:numRef>
          </c:xVal>
          <c:yVal>
            <c:numRef>
              <c:f>Sheet1!$C$2:$C$62</c:f>
              <c:numCache>
                <c:formatCode>General</c:formatCode>
                <c:ptCount val="61"/>
                <c:pt idx="0">
                  <c:v>100</c:v>
                </c:pt>
                <c:pt idx="1">
                  <c:v>100</c:v>
                </c:pt>
                <c:pt idx="2">
                  <c:v>100</c:v>
                </c:pt>
                <c:pt idx="3">
                  <c:v>98.373999999999981</c:v>
                </c:pt>
                <c:pt idx="4">
                  <c:v>95.935000000000002</c:v>
                </c:pt>
                <c:pt idx="5">
                  <c:v>88.60299999999998</c:v>
                </c:pt>
                <c:pt idx="6">
                  <c:v>81.992999999999995</c:v>
                </c:pt>
                <c:pt idx="7">
                  <c:v>76.867999999999995</c:v>
                </c:pt>
                <c:pt idx="8">
                  <c:v>73.414000000000371</c:v>
                </c:pt>
                <c:pt idx="9">
                  <c:v>71.685999999999979</c:v>
                </c:pt>
                <c:pt idx="10">
                  <c:v>69.959000000000003</c:v>
                </c:pt>
                <c:pt idx="11">
                  <c:v>69.959000000000003</c:v>
                </c:pt>
                <c:pt idx="12">
                  <c:v>69.084000000000003</c:v>
                </c:pt>
                <c:pt idx="13">
                  <c:v>67.334999999999994</c:v>
                </c:pt>
                <c:pt idx="14">
                  <c:v>67.334999999999994</c:v>
                </c:pt>
                <c:pt idx="15">
                  <c:v>65.563000000000002</c:v>
                </c:pt>
                <c:pt idx="16">
                  <c:v>65.563000000000002</c:v>
                </c:pt>
                <c:pt idx="17">
                  <c:v>65.563000000000002</c:v>
                </c:pt>
                <c:pt idx="18">
                  <c:v>64.584999999999994</c:v>
                </c:pt>
                <c:pt idx="19">
                  <c:v>64.584999999999994</c:v>
                </c:pt>
                <c:pt idx="20">
                  <c:v>62.467000000000006</c:v>
                </c:pt>
                <c:pt idx="21">
                  <c:v>61.409000000000006</c:v>
                </c:pt>
                <c:pt idx="22">
                  <c:v>61.409000000000006</c:v>
                </c:pt>
                <c:pt idx="23">
                  <c:v>61.409000000000006</c:v>
                </c:pt>
                <c:pt idx="24">
                  <c:v>59.291000000000011</c:v>
                </c:pt>
                <c:pt idx="25">
                  <c:v>59.291000000000011</c:v>
                </c:pt>
                <c:pt idx="26">
                  <c:v>58.232000000000063</c:v>
                </c:pt>
                <c:pt idx="27">
                  <c:v>58.232000000000063</c:v>
                </c:pt>
                <c:pt idx="28">
                  <c:v>58.232000000000063</c:v>
                </c:pt>
                <c:pt idx="29">
                  <c:v>58.232000000000063</c:v>
                </c:pt>
                <c:pt idx="30">
                  <c:v>58.232000000000063</c:v>
                </c:pt>
                <c:pt idx="31">
                  <c:v>58.232000000000063</c:v>
                </c:pt>
                <c:pt idx="32">
                  <c:v>55.644000000000005</c:v>
                </c:pt>
                <c:pt idx="33">
                  <c:v>54.319000000000003</c:v>
                </c:pt>
                <c:pt idx="34">
                  <c:v>54.319000000000003</c:v>
                </c:pt>
                <c:pt idx="35">
                  <c:v>54.319000000000003</c:v>
                </c:pt>
                <c:pt idx="36">
                  <c:v>54.319000000000003</c:v>
                </c:pt>
                <c:pt idx="37">
                  <c:v>54.319000000000003</c:v>
                </c:pt>
                <c:pt idx="38">
                  <c:v>52.994</c:v>
                </c:pt>
                <c:pt idx="39">
                  <c:v>52.994</c:v>
                </c:pt>
                <c:pt idx="40">
                  <c:v>52.994</c:v>
                </c:pt>
                <c:pt idx="41">
                  <c:v>52.994</c:v>
                </c:pt>
                <c:pt idx="42">
                  <c:v>51.6</c:v>
                </c:pt>
                <c:pt idx="43">
                  <c:v>51.6</c:v>
                </c:pt>
                <c:pt idx="44">
                  <c:v>51.6</c:v>
                </c:pt>
                <c:pt idx="45">
                  <c:v>51.6</c:v>
                </c:pt>
                <c:pt idx="46">
                  <c:v>51.6</c:v>
                </c:pt>
                <c:pt idx="47">
                  <c:v>50.036000000000001</c:v>
                </c:pt>
                <c:pt idx="48">
                  <c:v>50.036000000000001</c:v>
                </c:pt>
                <c:pt idx="49">
                  <c:v>50.036000000000001</c:v>
                </c:pt>
                <c:pt idx="50">
                  <c:v>50.036000000000001</c:v>
                </c:pt>
                <c:pt idx="51">
                  <c:v>50.036000000000001</c:v>
                </c:pt>
                <c:pt idx="52">
                  <c:v>50.036000000000001</c:v>
                </c:pt>
                <c:pt idx="53">
                  <c:v>50.036000000000001</c:v>
                </c:pt>
                <c:pt idx="54">
                  <c:v>50.036000000000001</c:v>
                </c:pt>
                <c:pt idx="55">
                  <c:v>50.036000000000001</c:v>
                </c:pt>
                <c:pt idx="56">
                  <c:v>50.036000000000001</c:v>
                </c:pt>
                <c:pt idx="57">
                  <c:v>50.036000000000001</c:v>
                </c:pt>
                <c:pt idx="58">
                  <c:v>50.036000000000001</c:v>
                </c:pt>
                <c:pt idx="59">
                  <c:v>50.036000000000001</c:v>
                </c:pt>
                <c:pt idx="60">
                  <c:v>50.036000000000001</c:v>
                </c:pt>
              </c:numCache>
            </c:numRef>
          </c:yVal>
        </c:ser>
        <c:ser>
          <c:idx val="2"/>
          <c:order val="2"/>
          <c:tx>
            <c:strRef>
              <c:f>Sheet1!$D$1</c:f>
              <c:strCache>
                <c:ptCount val="1"/>
                <c:pt idx="0">
                  <c:v>11-17 Years  (N = 176)</c:v>
                </c:pt>
              </c:strCache>
            </c:strRef>
          </c:tx>
          <c:spPr>
            <a:ln w="41275">
              <a:solidFill>
                <a:srgbClr val="FF0000"/>
              </a:solidFill>
            </a:ln>
          </c:spPr>
          <c:marker>
            <c:symbol val="none"/>
          </c:marker>
          <c:xVal>
            <c:numRef>
              <c:f>Sheet1!$A$2:$A$62</c:f>
              <c:numCache>
                <c:formatCode>General</c:formatCode>
                <c:ptCount val="61"/>
                <c:pt idx="0">
                  <c:v>0</c:v>
                </c:pt>
                <c:pt idx="1">
                  <c:v>8.3330000000000043E-2</c:v>
                </c:pt>
                <c:pt idx="2">
                  <c:v>0.16666999999999998</c:v>
                </c:pt>
                <c:pt idx="3">
                  <c:v>0.25</c:v>
                </c:pt>
                <c:pt idx="4">
                  <c:v>0.33333000000000168</c:v>
                </c:pt>
                <c:pt idx="5">
                  <c:v>0.41667000000000032</c:v>
                </c:pt>
                <c:pt idx="6">
                  <c:v>0.5</c:v>
                </c:pt>
                <c:pt idx="7">
                  <c:v>0.58332999999999957</c:v>
                </c:pt>
                <c:pt idx="8">
                  <c:v>0.66667000000000476</c:v>
                </c:pt>
                <c:pt idx="9">
                  <c:v>0.75000000000000278</c:v>
                </c:pt>
                <c:pt idx="10">
                  <c:v>0.83333000000000002</c:v>
                </c:pt>
                <c:pt idx="11">
                  <c:v>0.91666999999999998</c:v>
                </c:pt>
                <c:pt idx="12">
                  <c:v>1</c:v>
                </c:pt>
                <c:pt idx="13">
                  <c:v>1.0833299999999941</c:v>
                </c:pt>
                <c:pt idx="14">
                  <c:v>1.1666700000000001</c:v>
                </c:pt>
                <c:pt idx="15">
                  <c:v>1.25</c:v>
                </c:pt>
                <c:pt idx="16">
                  <c:v>1.3333299999999941</c:v>
                </c:pt>
                <c:pt idx="17">
                  <c:v>1.4166699999999934</c:v>
                </c:pt>
                <c:pt idx="18">
                  <c:v>1.5</c:v>
                </c:pt>
                <c:pt idx="19">
                  <c:v>1.5833299999999941</c:v>
                </c:pt>
                <c:pt idx="20">
                  <c:v>1.6666700000000001</c:v>
                </c:pt>
                <c:pt idx="21">
                  <c:v>1.75</c:v>
                </c:pt>
                <c:pt idx="22">
                  <c:v>1.8333299999999941</c:v>
                </c:pt>
                <c:pt idx="23">
                  <c:v>1.9166700000000001</c:v>
                </c:pt>
                <c:pt idx="24">
                  <c:v>2</c:v>
                </c:pt>
                <c:pt idx="25">
                  <c:v>2.0833300000000143</c:v>
                </c:pt>
                <c:pt idx="26">
                  <c:v>2.1666699999999977</c:v>
                </c:pt>
                <c:pt idx="27">
                  <c:v>2.25</c:v>
                </c:pt>
                <c:pt idx="28">
                  <c:v>2.3333300000000001</c:v>
                </c:pt>
                <c:pt idx="29">
                  <c:v>2.4166699999999781</c:v>
                </c:pt>
                <c:pt idx="30">
                  <c:v>2.5</c:v>
                </c:pt>
                <c:pt idx="31">
                  <c:v>2.5833300000000143</c:v>
                </c:pt>
                <c:pt idx="32">
                  <c:v>2.6666699999999977</c:v>
                </c:pt>
                <c:pt idx="33">
                  <c:v>2.75</c:v>
                </c:pt>
                <c:pt idx="34">
                  <c:v>2.8333300000000001</c:v>
                </c:pt>
                <c:pt idx="35">
                  <c:v>2.9166699999999781</c:v>
                </c:pt>
                <c:pt idx="36">
                  <c:v>3</c:v>
                </c:pt>
                <c:pt idx="37">
                  <c:v>3.0833300000000143</c:v>
                </c:pt>
                <c:pt idx="38">
                  <c:v>3.1666699999999977</c:v>
                </c:pt>
                <c:pt idx="39">
                  <c:v>3.25</c:v>
                </c:pt>
                <c:pt idx="40">
                  <c:v>3.3333300000000001</c:v>
                </c:pt>
                <c:pt idx="41">
                  <c:v>3.4166699999999781</c:v>
                </c:pt>
                <c:pt idx="42">
                  <c:v>3.5</c:v>
                </c:pt>
                <c:pt idx="43">
                  <c:v>3.5833300000000143</c:v>
                </c:pt>
                <c:pt idx="44">
                  <c:v>3.6666699999999977</c:v>
                </c:pt>
                <c:pt idx="45">
                  <c:v>3.75</c:v>
                </c:pt>
                <c:pt idx="46">
                  <c:v>3.8333300000000001</c:v>
                </c:pt>
                <c:pt idx="47">
                  <c:v>3.9166699999999781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numCache>
            </c:numRef>
          </c:xVal>
          <c:yVal>
            <c:numRef>
              <c:f>Sheet1!$D$2:$D$62</c:f>
              <c:numCache>
                <c:formatCode>General</c:formatCode>
                <c:ptCount val="61"/>
                <c:pt idx="0">
                  <c:v>100</c:v>
                </c:pt>
                <c:pt idx="1">
                  <c:v>100</c:v>
                </c:pt>
                <c:pt idx="2">
                  <c:v>100</c:v>
                </c:pt>
                <c:pt idx="3">
                  <c:v>99.432000000000002</c:v>
                </c:pt>
                <c:pt idx="4">
                  <c:v>97.146000000000001</c:v>
                </c:pt>
                <c:pt idx="5">
                  <c:v>92.570999999999998</c:v>
                </c:pt>
                <c:pt idx="6">
                  <c:v>89.099000000000004</c:v>
                </c:pt>
                <c:pt idx="7">
                  <c:v>84.656999999999982</c:v>
                </c:pt>
                <c:pt idx="8">
                  <c:v>82.111000000000004</c:v>
                </c:pt>
                <c:pt idx="9">
                  <c:v>80.837999999999994</c:v>
                </c:pt>
                <c:pt idx="10">
                  <c:v>80.200999999999993</c:v>
                </c:pt>
                <c:pt idx="11">
                  <c:v>78.927999999999997</c:v>
                </c:pt>
                <c:pt idx="12">
                  <c:v>77.654999999999987</c:v>
                </c:pt>
                <c:pt idx="13">
                  <c:v>76.371999999999986</c:v>
                </c:pt>
                <c:pt idx="14">
                  <c:v>76.371999999999986</c:v>
                </c:pt>
                <c:pt idx="15">
                  <c:v>75.73</c:v>
                </c:pt>
                <c:pt idx="16">
                  <c:v>73.804000000000002</c:v>
                </c:pt>
                <c:pt idx="17">
                  <c:v>73.162999999999982</c:v>
                </c:pt>
                <c:pt idx="18">
                  <c:v>73.162999999999982</c:v>
                </c:pt>
                <c:pt idx="19">
                  <c:v>72.400999999999996</c:v>
                </c:pt>
                <c:pt idx="20">
                  <c:v>71.63</c:v>
                </c:pt>
                <c:pt idx="21">
                  <c:v>68.549000000000007</c:v>
                </c:pt>
                <c:pt idx="22">
                  <c:v>67.771000000000001</c:v>
                </c:pt>
                <c:pt idx="23">
                  <c:v>66.212999999999994</c:v>
                </c:pt>
                <c:pt idx="24">
                  <c:v>63.847999999999999</c:v>
                </c:pt>
                <c:pt idx="25">
                  <c:v>63.847999999999999</c:v>
                </c:pt>
                <c:pt idx="26">
                  <c:v>63.04</c:v>
                </c:pt>
                <c:pt idx="27">
                  <c:v>62.231000000000002</c:v>
                </c:pt>
                <c:pt idx="28">
                  <c:v>61.423000000000002</c:v>
                </c:pt>
                <c:pt idx="29">
                  <c:v>61.423000000000002</c:v>
                </c:pt>
                <c:pt idx="30">
                  <c:v>61.423000000000002</c:v>
                </c:pt>
                <c:pt idx="31">
                  <c:v>61.423000000000002</c:v>
                </c:pt>
                <c:pt idx="32">
                  <c:v>59.488</c:v>
                </c:pt>
                <c:pt idx="33">
                  <c:v>58.513000000000005</c:v>
                </c:pt>
                <c:pt idx="34">
                  <c:v>58.513000000000005</c:v>
                </c:pt>
                <c:pt idx="35">
                  <c:v>57.504000000000005</c:v>
                </c:pt>
                <c:pt idx="36">
                  <c:v>57.504000000000005</c:v>
                </c:pt>
                <c:pt idx="37">
                  <c:v>57.504000000000005</c:v>
                </c:pt>
                <c:pt idx="38">
                  <c:v>57.504000000000005</c:v>
                </c:pt>
                <c:pt idx="39">
                  <c:v>57.504000000000005</c:v>
                </c:pt>
                <c:pt idx="40">
                  <c:v>57.504000000000005</c:v>
                </c:pt>
                <c:pt idx="41">
                  <c:v>57.504000000000005</c:v>
                </c:pt>
                <c:pt idx="42">
                  <c:v>56.377000000000002</c:v>
                </c:pt>
                <c:pt idx="43">
                  <c:v>55.124000000000002</c:v>
                </c:pt>
                <c:pt idx="44">
                  <c:v>53.841999999999999</c:v>
                </c:pt>
                <c:pt idx="45">
                  <c:v>53.841999999999999</c:v>
                </c:pt>
                <c:pt idx="46">
                  <c:v>52.529000000000003</c:v>
                </c:pt>
                <c:pt idx="47">
                  <c:v>52.529000000000003</c:v>
                </c:pt>
                <c:pt idx="48">
                  <c:v>52.529000000000003</c:v>
                </c:pt>
                <c:pt idx="49">
                  <c:v>49.902000000000001</c:v>
                </c:pt>
                <c:pt idx="50">
                  <c:v>49.902000000000001</c:v>
                </c:pt>
                <c:pt idx="51">
                  <c:v>49.902000000000001</c:v>
                </c:pt>
                <c:pt idx="52">
                  <c:v>49.902000000000001</c:v>
                </c:pt>
                <c:pt idx="53">
                  <c:v>49.902000000000001</c:v>
                </c:pt>
                <c:pt idx="54">
                  <c:v>49.902000000000001</c:v>
                </c:pt>
                <c:pt idx="55">
                  <c:v>49.902000000000001</c:v>
                </c:pt>
                <c:pt idx="56">
                  <c:v>49.902000000000001</c:v>
                </c:pt>
                <c:pt idx="57">
                  <c:v>49.902000000000001</c:v>
                </c:pt>
                <c:pt idx="58">
                  <c:v>49.902000000000001</c:v>
                </c:pt>
                <c:pt idx="59">
                  <c:v>48.239000000000011</c:v>
                </c:pt>
                <c:pt idx="60">
                  <c:v>48.239000000000011</c:v>
                </c:pt>
              </c:numCache>
            </c:numRef>
          </c:yVal>
        </c:ser>
        <c:axId val="234337408"/>
        <c:axId val="234339328"/>
      </c:scatterChart>
      <c:valAx>
        <c:axId val="234337408"/>
        <c:scaling>
          <c:orientation val="minMax"/>
          <c:max val="5"/>
          <c:min val="0"/>
        </c:scaling>
        <c:axPos val="b"/>
        <c:title>
          <c:tx>
            <c:rich>
              <a:bodyPr/>
              <a:lstStyle/>
              <a:p>
                <a:pPr>
                  <a:defRPr sz="1700"/>
                </a:pPr>
                <a:r>
                  <a:rPr lang="en-US" sz="1700" dirty="0" smtClean="0"/>
                  <a:t>Time since Report of CAV (Years)</a:t>
                </a:r>
                <a:endParaRPr lang="en-US" sz="1700" dirty="0"/>
              </a:p>
            </c:rich>
          </c:tx>
        </c:title>
        <c:numFmt formatCode="#,##0" sourceLinked="0"/>
        <c:tickLblPos val="nextTo"/>
        <c:txPr>
          <a:bodyPr rot="0"/>
          <a:lstStyle/>
          <a:p>
            <a:pPr>
              <a:defRPr sz="1500" b="1"/>
            </a:pPr>
            <a:endParaRPr lang="en-US"/>
          </a:p>
        </c:txPr>
        <c:crossAx val="234339328"/>
        <c:crosses val="autoZero"/>
        <c:crossBetween val="midCat"/>
        <c:majorUnit val="1"/>
      </c:valAx>
      <c:valAx>
        <c:axId val="23433932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since Report of CAV (%)</a:t>
                </a:r>
                <a:endParaRPr lang="en-US" sz="1700" b="1" i="0" baseline="0" dirty="0">
                  <a:solidFill>
                    <a:schemeClr val="tx1"/>
                  </a:solidFill>
                </a:endParaRPr>
              </a:p>
            </c:rich>
          </c:tx>
          <c:layout>
            <c:manualLayout>
              <c:xMode val="edge"/>
              <c:yMode val="edge"/>
              <c:x val="6.8632847885164794E-3"/>
              <c:y val="5.3901236135805733E-2"/>
            </c:manualLayout>
          </c:layout>
        </c:title>
        <c:numFmt formatCode="General" sourceLinked="1"/>
        <c:tickLblPos val="nextTo"/>
        <c:txPr>
          <a:bodyPr/>
          <a:lstStyle/>
          <a:p>
            <a:pPr>
              <a:defRPr sz="1500" b="1"/>
            </a:pPr>
            <a:endParaRPr lang="en-US"/>
          </a:p>
        </c:txPr>
        <c:crossAx val="234337408"/>
        <c:crosses val="autoZero"/>
        <c:crossBetween val="midCat"/>
        <c:majorUnit val="10"/>
      </c:valAx>
      <c:spPr>
        <a:solidFill>
          <a:schemeClr val="bg2"/>
        </a:solidFill>
        <a:ln>
          <a:solidFill>
            <a:schemeClr val="tx1"/>
          </a:solidFill>
        </a:ln>
      </c:spPr>
    </c:plotArea>
    <c:legend>
      <c:legendPos val="r"/>
      <c:layout>
        <c:manualLayout>
          <c:xMode val="edge"/>
          <c:yMode val="edge"/>
          <c:x val="0.14072271386430679"/>
          <c:y val="0.56500592667852911"/>
          <c:w val="0.30089970501475305"/>
          <c:h val="0.22531665396664127"/>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334796645994445"/>
          <c:y val="3.3590508847684365E-2"/>
          <c:w val="0.85083095254686558"/>
          <c:h val="0.77074260114040061"/>
        </c:manualLayout>
      </c:layout>
      <c:scatterChart>
        <c:scatterStyle val="smoothMarker"/>
        <c:ser>
          <c:idx val="0"/>
          <c:order val="0"/>
          <c:tx>
            <c:strRef>
              <c:f>Sheet1!$B$1</c:f>
              <c:strCache>
                <c:ptCount val="1"/>
                <c:pt idx="0">
                  <c:v>Freedom</c:v>
                </c:pt>
              </c:strCache>
            </c:strRef>
          </c:tx>
          <c:spPr>
            <a:ln w="41275">
              <a:solidFill>
                <a:srgbClr val="00FF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Sheet1!$B$2:$B$134</c:f>
              <c:numCache>
                <c:formatCode>General</c:formatCode>
                <c:ptCount val="133"/>
                <c:pt idx="0">
                  <c:v>100</c:v>
                </c:pt>
                <c:pt idx="1">
                  <c:v>100</c:v>
                </c:pt>
                <c:pt idx="2">
                  <c:v>99.905000000000001</c:v>
                </c:pt>
                <c:pt idx="3">
                  <c:v>99.651999999999987</c:v>
                </c:pt>
                <c:pt idx="4">
                  <c:v>99.334999999999994</c:v>
                </c:pt>
                <c:pt idx="5">
                  <c:v>99.081000000000003</c:v>
                </c:pt>
                <c:pt idx="6">
                  <c:v>98.793999999999997</c:v>
                </c:pt>
                <c:pt idx="7">
                  <c:v>98.472999999999999</c:v>
                </c:pt>
                <c:pt idx="8">
                  <c:v>98.409000000000006</c:v>
                </c:pt>
                <c:pt idx="9">
                  <c:v>98.343999999999994</c:v>
                </c:pt>
                <c:pt idx="10">
                  <c:v>98.343999999999994</c:v>
                </c:pt>
                <c:pt idx="11">
                  <c:v>98.343999999999994</c:v>
                </c:pt>
                <c:pt idx="12">
                  <c:v>98.343999999999994</c:v>
                </c:pt>
                <c:pt idx="13">
                  <c:v>98.343999999999994</c:v>
                </c:pt>
                <c:pt idx="14">
                  <c:v>98.343999999999994</c:v>
                </c:pt>
                <c:pt idx="15">
                  <c:v>98.343999999999994</c:v>
                </c:pt>
                <c:pt idx="16">
                  <c:v>98.304999999999993</c:v>
                </c:pt>
                <c:pt idx="17">
                  <c:v>98.10899999999998</c:v>
                </c:pt>
                <c:pt idx="18">
                  <c:v>97.872999999999948</c:v>
                </c:pt>
                <c:pt idx="19">
                  <c:v>97.557999999999993</c:v>
                </c:pt>
                <c:pt idx="20">
                  <c:v>97.557999999999993</c:v>
                </c:pt>
                <c:pt idx="21">
                  <c:v>97.557999999999993</c:v>
                </c:pt>
                <c:pt idx="22">
                  <c:v>97.557999999999993</c:v>
                </c:pt>
                <c:pt idx="23">
                  <c:v>97.557999999999993</c:v>
                </c:pt>
                <c:pt idx="24">
                  <c:v>97.557999999999993</c:v>
                </c:pt>
                <c:pt idx="25">
                  <c:v>97.557999999999993</c:v>
                </c:pt>
                <c:pt idx="26">
                  <c:v>97.557999999999993</c:v>
                </c:pt>
                <c:pt idx="27">
                  <c:v>97.557999999999993</c:v>
                </c:pt>
                <c:pt idx="28">
                  <c:v>97.557999999999993</c:v>
                </c:pt>
                <c:pt idx="29">
                  <c:v>97.557999999999993</c:v>
                </c:pt>
                <c:pt idx="30">
                  <c:v>97.461000000000027</c:v>
                </c:pt>
                <c:pt idx="31">
                  <c:v>97.021999999999991</c:v>
                </c:pt>
                <c:pt idx="32">
                  <c:v>96.923000000000002</c:v>
                </c:pt>
                <c:pt idx="33">
                  <c:v>96.873999999999981</c:v>
                </c:pt>
                <c:pt idx="34">
                  <c:v>96.873999999999981</c:v>
                </c:pt>
                <c:pt idx="35">
                  <c:v>96.873999999999981</c:v>
                </c:pt>
                <c:pt idx="36">
                  <c:v>96.873999999999981</c:v>
                </c:pt>
                <c:pt idx="37">
                  <c:v>96.873999999999981</c:v>
                </c:pt>
                <c:pt idx="38">
                  <c:v>96.873999999999981</c:v>
                </c:pt>
                <c:pt idx="39">
                  <c:v>96.812000000000012</c:v>
                </c:pt>
                <c:pt idx="40">
                  <c:v>96.688000000000002</c:v>
                </c:pt>
                <c:pt idx="41">
                  <c:v>96.624999999999986</c:v>
                </c:pt>
                <c:pt idx="42">
                  <c:v>96.251999999999995</c:v>
                </c:pt>
                <c:pt idx="43">
                  <c:v>96.065000000000012</c:v>
                </c:pt>
                <c:pt idx="44">
                  <c:v>96.065000000000012</c:v>
                </c:pt>
                <c:pt idx="45">
                  <c:v>96.065000000000012</c:v>
                </c:pt>
                <c:pt idx="46">
                  <c:v>96.065000000000012</c:v>
                </c:pt>
                <c:pt idx="47">
                  <c:v>96.065000000000012</c:v>
                </c:pt>
                <c:pt idx="48">
                  <c:v>96.065000000000012</c:v>
                </c:pt>
                <c:pt idx="49">
                  <c:v>96.065000000000012</c:v>
                </c:pt>
                <c:pt idx="50">
                  <c:v>96.065000000000012</c:v>
                </c:pt>
                <c:pt idx="51">
                  <c:v>96.065000000000012</c:v>
                </c:pt>
                <c:pt idx="52">
                  <c:v>96.065000000000012</c:v>
                </c:pt>
                <c:pt idx="53">
                  <c:v>95.985000000000014</c:v>
                </c:pt>
                <c:pt idx="54">
                  <c:v>95.664999999999992</c:v>
                </c:pt>
                <c:pt idx="55">
                  <c:v>95.421999999999997</c:v>
                </c:pt>
                <c:pt idx="56">
                  <c:v>95.340999999999994</c:v>
                </c:pt>
                <c:pt idx="57">
                  <c:v>95.340999999999994</c:v>
                </c:pt>
                <c:pt idx="58">
                  <c:v>95.340999999999994</c:v>
                </c:pt>
                <c:pt idx="59">
                  <c:v>95.340999999999994</c:v>
                </c:pt>
                <c:pt idx="60">
                  <c:v>95.340999999999994</c:v>
                </c:pt>
                <c:pt idx="61">
                  <c:v>95.340999999999994</c:v>
                </c:pt>
                <c:pt idx="62">
                  <c:v>95.340999999999994</c:v>
                </c:pt>
                <c:pt idx="63">
                  <c:v>95.238</c:v>
                </c:pt>
                <c:pt idx="64">
                  <c:v>95.031999999999996</c:v>
                </c:pt>
                <c:pt idx="65">
                  <c:v>94.825000000000003</c:v>
                </c:pt>
                <c:pt idx="66">
                  <c:v>94.617999999999995</c:v>
                </c:pt>
                <c:pt idx="67">
                  <c:v>94.200999999999993</c:v>
                </c:pt>
                <c:pt idx="68">
                  <c:v>94.200999999999993</c:v>
                </c:pt>
                <c:pt idx="69">
                  <c:v>94.200999999999993</c:v>
                </c:pt>
                <c:pt idx="70">
                  <c:v>94.200999999999993</c:v>
                </c:pt>
                <c:pt idx="71">
                  <c:v>94.200999999999993</c:v>
                </c:pt>
                <c:pt idx="72">
                  <c:v>94.200999999999993</c:v>
                </c:pt>
                <c:pt idx="73">
                  <c:v>94.200999999999993</c:v>
                </c:pt>
                <c:pt idx="74">
                  <c:v>94.200999999999993</c:v>
                </c:pt>
                <c:pt idx="75">
                  <c:v>94.200999999999993</c:v>
                </c:pt>
                <c:pt idx="76">
                  <c:v>94.200999999999993</c:v>
                </c:pt>
                <c:pt idx="77">
                  <c:v>93.921999999999997</c:v>
                </c:pt>
                <c:pt idx="78">
                  <c:v>93.783000000000001</c:v>
                </c:pt>
                <c:pt idx="79">
                  <c:v>93.783000000000001</c:v>
                </c:pt>
                <c:pt idx="80">
                  <c:v>93.64</c:v>
                </c:pt>
                <c:pt idx="81">
                  <c:v>93.64</c:v>
                </c:pt>
                <c:pt idx="82">
                  <c:v>93.64</c:v>
                </c:pt>
                <c:pt idx="83">
                  <c:v>93.64</c:v>
                </c:pt>
                <c:pt idx="84">
                  <c:v>93.64</c:v>
                </c:pt>
                <c:pt idx="85">
                  <c:v>93.64</c:v>
                </c:pt>
                <c:pt idx="86">
                  <c:v>93.64</c:v>
                </c:pt>
                <c:pt idx="87">
                  <c:v>93.64</c:v>
                </c:pt>
                <c:pt idx="88">
                  <c:v>93.447000000000401</c:v>
                </c:pt>
                <c:pt idx="89">
                  <c:v>93.254000000000005</c:v>
                </c:pt>
                <c:pt idx="90">
                  <c:v>93.058999999999983</c:v>
                </c:pt>
                <c:pt idx="91">
                  <c:v>93.058999999999983</c:v>
                </c:pt>
                <c:pt idx="92">
                  <c:v>93.058999999999983</c:v>
                </c:pt>
                <c:pt idx="93">
                  <c:v>93.058999999999983</c:v>
                </c:pt>
                <c:pt idx="94">
                  <c:v>93.058999999999983</c:v>
                </c:pt>
                <c:pt idx="95">
                  <c:v>93.058999999999983</c:v>
                </c:pt>
                <c:pt idx="96">
                  <c:v>93.058999999999983</c:v>
                </c:pt>
                <c:pt idx="97">
                  <c:v>93.058999999999983</c:v>
                </c:pt>
                <c:pt idx="98">
                  <c:v>93.058999999999983</c:v>
                </c:pt>
                <c:pt idx="99">
                  <c:v>93.058999999999983</c:v>
                </c:pt>
                <c:pt idx="100">
                  <c:v>93.058999999999983</c:v>
                </c:pt>
                <c:pt idx="101">
                  <c:v>92.769000000000005</c:v>
                </c:pt>
                <c:pt idx="102">
                  <c:v>92.19</c:v>
                </c:pt>
                <c:pt idx="103">
                  <c:v>92.19</c:v>
                </c:pt>
                <c:pt idx="104">
                  <c:v>92.19</c:v>
                </c:pt>
                <c:pt idx="105">
                  <c:v>91.884999999999991</c:v>
                </c:pt>
                <c:pt idx="106">
                  <c:v>91.884999999999991</c:v>
                </c:pt>
                <c:pt idx="107">
                  <c:v>91.884999999999991</c:v>
                </c:pt>
                <c:pt idx="108">
                  <c:v>91.884999999999991</c:v>
                </c:pt>
                <c:pt idx="109">
                  <c:v>91.884999999999991</c:v>
                </c:pt>
                <c:pt idx="110">
                  <c:v>91.884999999999991</c:v>
                </c:pt>
                <c:pt idx="111">
                  <c:v>91.884999999999991</c:v>
                </c:pt>
                <c:pt idx="112">
                  <c:v>91.435000000000002</c:v>
                </c:pt>
                <c:pt idx="113">
                  <c:v>90.534000000000006</c:v>
                </c:pt>
                <c:pt idx="114">
                  <c:v>90.084000000000003</c:v>
                </c:pt>
                <c:pt idx="115">
                  <c:v>90.084000000000003</c:v>
                </c:pt>
                <c:pt idx="116">
                  <c:v>90.084000000000003</c:v>
                </c:pt>
                <c:pt idx="117">
                  <c:v>90.084000000000003</c:v>
                </c:pt>
                <c:pt idx="118">
                  <c:v>90.084000000000003</c:v>
                </c:pt>
                <c:pt idx="119">
                  <c:v>90.084000000000003</c:v>
                </c:pt>
                <c:pt idx="120">
                  <c:v>90.084000000000003</c:v>
                </c:pt>
                <c:pt idx="121">
                  <c:v>90.084000000000003</c:v>
                </c:pt>
                <c:pt idx="122">
                  <c:v>90.084000000000003</c:v>
                </c:pt>
                <c:pt idx="123">
                  <c:v>90.084000000000003</c:v>
                </c:pt>
                <c:pt idx="124">
                  <c:v>90.084000000000003</c:v>
                </c:pt>
                <c:pt idx="125">
                  <c:v>90.084000000000003</c:v>
                </c:pt>
                <c:pt idx="126">
                  <c:v>89.182999999999979</c:v>
                </c:pt>
                <c:pt idx="127">
                  <c:v>89.182999999999979</c:v>
                </c:pt>
                <c:pt idx="128">
                  <c:v>89.182999999999979</c:v>
                </c:pt>
                <c:pt idx="129">
                  <c:v>89.182999999999979</c:v>
                </c:pt>
                <c:pt idx="130">
                  <c:v>89.182999999999979</c:v>
                </c:pt>
                <c:pt idx="131">
                  <c:v>89.182999999999979</c:v>
                </c:pt>
                <c:pt idx="132">
                  <c:v>89.182999999999979</c:v>
                </c:pt>
              </c:numCache>
            </c:numRef>
          </c:yVal>
        </c:ser>
        <c:axId val="234356096"/>
        <c:axId val="234673664"/>
      </c:scatterChart>
      <c:valAx>
        <c:axId val="234356096"/>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34673664"/>
        <c:crosses val="autoZero"/>
        <c:crossBetween val="midCat"/>
        <c:majorUnit val="1"/>
      </c:valAx>
      <c:valAx>
        <c:axId val="23467366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a:t>
                </a:r>
                <a:endParaRPr lang="en-US" sz="1700" b="1" i="0" baseline="0" dirty="0">
                  <a:solidFill>
                    <a:schemeClr val="tx1"/>
                  </a:solidFill>
                </a:endParaRPr>
              </a:p>
            </c:rich>
          </c:tx>
          <c:layout>
            <c:manualLayout>
              <c:xMode val="edge"/>
              <c:yMode val="edge"/>
              <c:x val="1.2762989803265803E-2"/>
              <c:y val="0.12379370925408625"/>
            </c:manualLayout>
          </c:layout>
        </c:title>
        <c:numFmt formatCode="General" sourceLinked="1"/>
        <c:tickLblPos val="nextTo"/>
        <c:txPr>
          <a:bodyPr/>
          <a:lstStyle/>
          <a:p>
            <a:pPr>
              <a:defRPr sz="1500" b="1"/>
            </a:pPr>
            <a:endParaRPr lang="en-US"/>
          </a:p>
        </c:txPr>
        <c:crossAx val="234356096"/>
        <c:crosses val="autoZero"/>
        <c:crossBetween val="midCat"/>
        <c:majorUnit val="10"/>
      </c:valAx>
      <c:spPr>
        <a:solidFill>
          <a:schemeClr val="bg2"/>
        </a:solidFill>
        <a:ln>
          <a:solidFill>
            <a:schemeClr val="tx1"/>
          </a:solidFill>
        </a:ln>
      </c:spPr>
    </c:plotArea>
    <c:plotVisOnly val="1"/>
    <c:dispBlanksAs val="gap"/>
  </c:chart>
  <c:txPr>
    <a:bodyPr/>
    <a:lstStyle/>
    <a:p>
      <a:pPr>
        <a:defRPr sz="1800"/>
      </a:pPr>
      <a:endParaRPr lang="en-US"/>
    </a:p>
  </c:txPr>
  <c:externalData r:id="rId1"/>
  <c:userShapes r:id="rId2"/>
</c:chartSpace>
</file>

<file path=ppt/charts/chart7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334796645994445"/>
          <c:y val="3.3590508847684365E-2"/>
          <c:w val="0.85083095254686592"/>
          <c:h val="0.77074260114040083"/>
        </c:manualLayout>
      </c:layout>
      <c:scatterChart>
        <c:scatterStyle val="smoothMarker"/>
        <c:ser>
          <c:idx val="0"/>
          <c:order val="0"/>
          <c:tx>
            <c:strRef>
              <c:f>Sheet1!$B$1</c:f>
              <c:strCache>
                <c:ptCount val="1"/>
                <c:pt idx="0">
                  <c:v>Cyclosporine use at discharge and 1 year (N = 870)</c:v>
                </c:pt>
              </c:strCache>
            </c:strRef>
          </c:tx>
          <c:spPr>
            <a:ln w="4127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100</c:v>
                </c:pt>
                <c:pt idx="4">
                  <c:v>99.884999999999991</c:v>
                </c:pt>
                <c:pt idx="5">
                  <c:v>99.77</c:v>
                </c:pt>
                <c:pt idx="6">
                  <c:v>99.539000000000001</c:v>
                </c:pt>
                <c:pt idx="7">
                  <c:v>99.078000000000003</c:v>
                </c:pt>
                <c:pt idx="8">
                  <c:v>99.078000000000003</c:v>
                </c:pt>
                <c:pt idx="9">
                  <c:v>99.078000000000003</c:v>
                </c:pt>
                <c:pt idx="10">
                  <c:v>99.078000000000003</c:v>
                </c:pt>
                <c:pt idx="11">
                  <c:v>99.078000000000003</c:v>
                </c:pt>
                <c:pt idx="12">
                  <c:v>99.078000000000003</c:v>
                </c:pt>
                <c:pt idx="13">
                  <c:v>99.078000000000003</c:v>
                </c:pt>
                <c:pt idx="14">
                  <c:v>99.078000000000003</c:v>
                </c:pt>
                <c:pt idx="15">
                  <c:v>99.078000000000003</c:v>
                </c:pt>
                <c:pt idx="16">
                  <c:v>99.078000000000003</c:v>
                </c:pt>
                <c:pt idx="17">
                  <c:v>99.078000000000003</c:v>
                </c:pt>
                <c:pt idx="18">
                  <c:v>98.825000000000003</c:v>
                </c:pt>
                <c:pt idx="19">
                  <c:v>98.825000000000003</c:v>
                </c:pt>
                <c:pt idx="20">
                  <c:v>98.825000000000003</c:v>
                </c:pt>
                <c:pt idx="21">
                  <c:v>98.825000000000003</c:v>
                </c:pt>
                <c:pt idx="22">
                  <c:v>98.825000000000003</c:v>
                </c:pt>
                <c:pt idx="23">
                  <c:v>98.825000000000003</c:v>
                </c:pt>
                <c:pt idx="24">
                  <c:v>98.825000000000003</c:v>
                </c:pt>
                <c:pt idx="25">
                  <c:v>98.825000000000003</c:v>
                </c:pt>
                <c:pt idx="26">
                  <c:v>98.825000000000003</c:v>
                </c:pt>
                <c:pt idx="27">
                  <c:v>98.825000000000003</c:v>
                </c:pt>
                <c:pt idx="28">
                  <c:v>98.825000000000003</c:v>
                </c:pt>
                <c:pt idx="29">
                  <c:v>98.825000000000003</c:v>
                </c:pt>
                <c:pt idx="30">
                  <c:v>98.682999999999979</c:v>
                </c:pt>
                <c:pt idx="31">
                  <c:v>98.397999999999996</c:v>
                </c:pt>
                <c:pt idx="32">
                  <c:v>98.397999999999996</c:v>
                </c:pt>
                <c:pt idx="33">
                  <c:v>98.397999999999996</c:v>
                </c:pt>
                <c:pt idx="34">
                  <c:v>98.397999999999996</c:v>
                </c:pt>
                <c:pt idx="35">
                  <c:v>98.397999999999996</c:v>
                </c:pt>
                <c:pt idx="36">
                  <c:v>98.397999999999996</c:v>
                </c:pt>
                <c:pt idx="37">
                  <c:v>98.397999999999996</c:v>
                </c:pt>
                <c:pt idx="38">
                  <c:v>98.397999999999996</c:v>
                </c:pt>
                <c:pt idx="39">
                  <c:v>98.397999999999996</c:v>
                </c:pt>
                <c:pt idx="40">
                  <c:v>98.397999999999996</c:v>
                </c:pt>
                <c:pt idx="41">
                  <c:v>98.397999999999996</c:v>
                </c:pt>
                <c:pt idx="42">
                  <c:v>97.9</c:v>
                </c:pt>
                <c:pt idx="43">
                  <c:v>97.566999999999993</c:v>
                </c:pt>
                <c:pt idx="44">
                  <c:v>97.566999999999993</c:v>
                </c:pt>
                <c:pt idx="45">
                  <c:v>97.566999999999993</c:v>
                </c:pt>
                <c:pt idx="46">
                  <c:v>97.566999999999993</c:v>
                </c:pt>
                <c:pt idx="47">
                  <c:v>97.566999999999993</c:v>
                </c:pt>
                <c:pt idx="48">
                  <c:v>97.566999999999993</c:v>
                </c:pt>
                <c:pt idx="49">
                  <c:v>97.566999999999993</c:v>
                </c:pt>
                <c:pt idx="50">
                  <c:v>97.566999999999993</c:v>
                </c:pt>
                <c:pt idx="51">
                  <c:v>97.566999999999993</c:v>
                </c:pt>
                <c:pt idx="52">
                  <c:v>97.566999999999993</c:v>
                </c:pt>
                <c:pt idx="53">
                  <c:v>97.566999999999993</c:v>
                </c:pt>
                <c:pt idx="54">
                  <c:v>97.367999999999995</c:v>
                </c:pt>
                <c:pt idx="55">
                  <c:v>96.768000000000001</c:v>
                </c:pt>
                <c:pt idx="56">
                  <c:v>96.768000000000001</c:v>
                </c:pt>
                <c:pt idx="57">
                  <c:v>96.768000000000001</c:v>
                </c:pt>
                <c:pt idx="58">
                  <c:v>96.768000000000001</c:v>
                </c:pt>
                <c:pt idx="59">
                  <c:v>96.768000000000001</c:v>
                </c:pt>
                <c:pt idx="60">
                  <c:v>96.768000000000001</c:v>
                </c:pt>
                <c:pt idx="61">
                  <c:v>96.768000000000001</c:v>
                </c:pt>
                <c:pt idx="62">
                  <c:v>96.768000000000001</c:v>
                </c:pt>
                <c:pt idx="63">
                  <c:v>96.531000000000006</c:v>
                </c:pt>
                <c:pt idx="64">
                  <c:v>96.295000000000002</c:v>
                </c:pt>
                <c:pt idx="65">
                  <c:v>96.058999999999983</c:v>
                </c:pt>
                <c:pt idx="66">
                  <c:v>95.822000000000003</c:v>
                </c:pt>
                <c:pt idx="67">
                  <c:v>95.348000000000013</c:v>
                </c:pt>
                <c:pt idx="68">
                  <c:v>95.348000000000013</c:v>
                </c:pt>
                <c:pt idx="69">
                  <c:v>95.348000000000013</c:v>
                </c:pt>
                <c:pt idx="70">
                  <c:v>95.348000000000013</c:v>
                </c:pt>
                <c:pt idx="71">
                  <c:v>95.348000000000013</c:v>
                </c:pt>
                <c:pt idx="72">
                  <c:v>95.348000000000013</c:v>
                </c:pt>
                <c:pt idx="73">
                  <c:v>95.348000000000013</c:v>
                </c:pt>
                <c:pt idx="74">
                  <c:v>95.348000000000013</c:v>
                </c:pt>
                <c:pt idx="75">
                  <c:v>95.348000000000013</c:v>
                </c:pt>
                <c:pt idx="76">
                  <c:v>95.348000000000013</c:v>
                </c:pt>
                <c:pt idx="77">
                  <c:v>95.348000000000013</c:v>
                </c:pt>
                <c:pt idx="78">
                  <c:v>95.348000000000013</c:v>
                </c:pt>
                <c:pt idx="79">
                  <c:v>95.348000000000013</c:v>
                </c:pt>
                <c:pt idx="80">
                  <c:v>95.045000000000002</c:v>
                </c:pt>
                <c:pt idx="81">
                  <c:v>95.045000000000002</c:v>
                </c:pt>
                <c:pt idx="82">
                  <c:v>95.045000000000002</c:v>
                </c:pt>
                <c:pt idx="83">
                  <c:v>95.045000000000002</c:v>
                </c:pt>
                <c:pt idx="84">
                  <c:v>95.045000000000002</c:v>
                </c:pt>
                <c:pt idx="85">
                  <c:v>95.045000000000002</c:v>
                </c:pt>
                <c:pt idx="86">
                  <c:v>95.045000000000002</c:v>
                </c:pt>
                <c:pt idx="87">
                  <c:v>95.045000000000002</c:v>
                </c:pt>
                <c:pt idx="88">
                  <c:v>95.045000000000002</c:v>
                </c:pt>
                <c:pt idx="89">
                  <c:v>95.045000000000002</c:v>
                </c:pt>
                <c:pt idx="90">
                  <c:v>94.650999999999982</c:v>
                </c:pt>
                <c:pt idx="91">
                  <c:v>94.650999999999982</c:v>
                </c:pt>
                <c:pt idx="92">
                  <c:v>94.650999999999982</c:v>
                </c:pt>
                <c:pt idx="93">
                  <c:v>94.650999999999982</c:v>
                </c:pt>
                <c:pt idx="94">
                  <c:v>94.650999999999982</c:v>
                </c:pt>
                <c:pt idx="95">
                  <c:v>94.650999999999982</c:v>
                </c:pt>
                <c:pt idx="96">
                  <c:v>94.650999999999982</c:v>
                </c:pt>
                <c:pt idx="97">
                  <c:v>94.650999999999982</c:v>
                </c:pt>
                <c:pt idx="98">
                  <c:v>94.650999999999982</c:v>
                </c:pt>
                <c:pt idx="99">
                  <c:v>94.650999999999982</c:v>
                </c:pt>
                <c:pt idx="100">
                  <c:v>94.650999999999982</c:v>
                </c:pt>
                <c:pt idx="101">
                  <c:v>94.650999999999982</c:v>
                </c:pt>
                <c:pt idx="102">
                  <c:v>94.113</c:v>
                </c:pt>
                <c:pt idx="103">
                  <c:v>94.113</c:v>
                </c:pt>
                <c:pt idx="104">
                  <c:v>94.113</c:v>
                </c:pt>
                <c:pt idx="105">
                  <c:v>93.552999999999983</c:v>
                </c:pt>
                <c:pt idx="106">
                  <c:v>93.552999999999983</c:v>
                </c:pt>
                <c:pt idx="107">
                  <c:v>93.552999999999983</c:v>
                </c:pt>
                <c:pt idx="108">
                  <c:v>93.552999999999983</c:v>
                </c:pt>
                <c:pt idx="109">
                  <c:v>93.552999999999983</c:v>
                </c:pt>
                <c:pt idx="110">
                  <c:v>93.552999999999983</c:v>
                </c:pt>
                <c:pt idx="111">
                  <c:v>93.552999999999983</c:v>
                </c:pt>
                <c:pt idx="112">
                  <c:v>92.724999999999994</c:v>
                </c:pt>
                <c:pt idx="113">
                  <c:v>91.897000000000006</c:v>
                </c:pt>
                <c:pt idx="114">
                  <c:v>91.897000000000006</c:v>
                </c:pt>
                <c:pt idx="115">
                  <c:v>91.897000000000006</c:v>
                </c:pt>
                <c:pt idx="116">
                  <c:v>91.897000000000006</c:v>
                </c:pt>
                <c:pt idx="117">
                  <c:v>91.897000000000006</c:v>
                </c:pt>
                <c:pt idx="118">
                  <c:v>91.897000000000006</c:v>
                </c:pt>
                <c:pt idx="119">
                  <c:v>91.897000000000006</c:v>
                </c:pt>
                <c:pt idx="120">
                  <c:v>91.897000000000006</c:v>
                </c:pt>
              </c:numCache>
            </c:numRef>
          </c:yVal>
        </c:ser>
        <c:ser>
          <c:idx val="1"/>
          <c:order val="1"/>
          <c:tx>
            <c:strRef>
              <c:f>Sheet1!$C$1</c:f>
              <c:strCache>
                <c:ptCount val="1"/>
                <c:pt idx="0">
                  <c:v>Tacrolimus use at discharge and 1 year (N = 1,481)</c:v>
                </c:pt>
              </c:strCache>
            </c:strRef>
          </c:tx>
          <c:spPr>
            <a:ln w="41275">
              <a:solidFill>
                <a:srgbClr val="FF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100</c:v>
                </c:pt>
                <c:pt idx="3">
                  <c:v>99.932000000000002</c:v>
                </c:pt>
                <c:pt idx="4">
                  <c:v>99.864999999999995</c:v>
                </c:pt>
                <c:pt idx="5">
                  <c:v>99.796999999999997</c:v>
                </c:pt>
                <c:pt idx="6">
                  <c:v>99.527000000000001</c:v>
                </c:pt>
                <c:pt idx="7">
                  <c:v>99.323999999999998</c:v>
                </c:pt>
                <c:pt idx="8">
                  <c:v>99.323999999999998</c:v>
                </c:pt>
                <c:pt idx="9">
                  <c:v>99.323999999999998</c:v>
                </c:pt>
                <c:pt idx="10">
                  <c:v>99.323999999999998</c:v>
                </c:pt>
                <c:pt idx="11">
                  <c:v>99.323999999999998</c:v>
                </c:pt>
                <c:pt idx="12">
                  <c:v>99.323999999999998</c:v>
                </c:pt>
                <c:pt idx="13">
                  <c:v>99.323999999999998</c:v>
                </c:pt>
                <c:pt idx="14">
                  <c:v>99.323999999999998</c:v>
                </c:pt>
                <c:pt idx="15">
                  <c:v>99.323999999999998</c:v>
                </c:pt>
                <c:pt idx="16">
                  <c:v>99.245000000000005</c:v>
                </c:pt>
                <c:pt idx="17">
                  <c:v>98.927000000000007</c:v>
                </c:pt>
                <c:pt idx="18">
                  <c:v>98.846999999999994</c:v>
                </c:pt>
                <c:pt idx="19">
                  <c:v>98.524999999999991</c:v>
                </c:pt>
                <c:pt idx="20">
                  <c:v>98.524999999999991</c:v>
                </c:pt>
                <c:pt idx="21">
                  <c:v>98.524999999999991</c:v>
                </c:pt>
                <c:pt idx="22">
                  <c:v>98.524999999999991</c:v>
                </c:pt>
                <c:pt idx="23">
                  <c:v>98.524999999999991</c:v>
                </c:pt>
                <c:pt idx="24">
                  <c:v>98.524999999999991</c:v>
                </c:pt>
                <c:pt idx="25">
                  <c:v>98.524999999999991</c:v>
                </c:pt>
                <c:pt idx="26">
                  <c:v>98.524999999999991</c:v>
                </c:pt>
                <c:pt idx="27">
                  <c:v>98.524999999999991</c:v>
                </c:pt>
                <c:pt idx="28">
                  <c:v>98.524999999999991</c:v>
                </c:pt>
                <c:pt idx="29">
                  <c:v>98.524999999999991</c:v>
                </c:pt>
                <c:pt idx="30">
                  <c:v>98.418000000000006</c:v>
                </c:pt>
                <c:pt idx="31">
                  <c:v>97.771999999999991</c:v>
                </c:pt>
                <c:pt idx="32">
                  <c:v>97.555999999999983</c:v>
                </c:pt>
                <c:pt idx="33">
                  <c:v>97.446000000000026</c:v>
                </c:pt>
                <c:pt idx="34">
                  <c:v>97.446000000000026</c:v>
                </c:pt>
                <c:pt idx="35">
                  <c:v>97.446000000000026</c:v>
                </c:pt>
                <c:pt idx="36">
                  <c:v>97.446000000000026</c:v>
                </c:pt>
                <c:pt idx="37">
                  <c:v>97.446000000000026</c:v>
                </c:pt>
                <c:pt idx="38">
                  <c:v>97.446000000000026</c:v>
                </c:pt>
                <c:pt idx="39">
                  <c:v>97.3</c:v>
                </c:pt>
                <c:pt idx="40">
                  <c:v>97.007000000000005</c:v>
                </c:pt>
                <c:pt idx="41">
                  <c:v>96.86</c:v>
                </c:pt>
                <c:pt idx="42">
                  <c:v>96.566000000000003</c:v>
                </c:pt>
                <c:pt idx="43">
                  <c:v>96.418000000000006</c:v>
                </c:pt>
                <c:pt idx="44">
                  <c:v>96.418000000000006</c:v>
                </c:pt>
                <c:pt idx="45">
                  <c:v>96.418000000000006</c:v>
                </c:pt>
                <c:pt idx="46">
                  <c:v>96.418000000000006</c:v>
                </c:pt>
                <c:pt idx="47">
                  <c:v>96.418000000000006</c:v>
                </c:pt>
                <c:pt idx="48">
                  <c:v>96.418000000000006</c:v>
                </c:pt>
                <c:pt idx="49">
                  <c:v>96.418000000000006</c:v>
                </c:pt>
                <c:pt idx="50">
                  <c:v>96.418000000000006</c:v>
                </c:pt>
                <c:pt idx="51">
                  <c:v>96.418000000000006</c:v>
                </c:pt>
                <c:pt idx="52">
                  <c:v>96.418000000000006</c:v>
                </c:pt>
                <c:pt idx="53">
                  <c:v>96.418000000000006</c:v>
                </c:pt>
                <c:pt idx="54">
                  <c:v>95.992000000000004</c:v>
                </c:pt>
                <c:pt idx="55">
                  <c:v>95.992000000000004</c:v>
                </c:pt>
                <c:pt idx="56">
                  <c:v>95.992000000000004</c:v>
                </c:pt>
                <c:pt idx="57">
                  <c:v>95.992000000000004</c:v>
                </c:pt>
                <c:pt idx="58">
                  <c:v>95.992000000000004</c:v>
                </c:pt>
                <c:pt idx="59">
                  <c:v>95.992000000000004</c:v>
                </c:pt>
                <c:pt idx="60">
                  <c:v>95.992000000000004</c:v>
                </c:pt>
                <c:pt idx="61">
                  <c:v>95.992000000000004</c:v>
                </c:pt>
                <c:pt idx="62">
                  <c:v>95.992000000000004</c:v>
                </c:pt>
                <c:pt idx="63">
                  <c:v>95.992000000000004</c:v>
                </c:pt>
                <c:pt idx="64">
                  <c:v>95.992000000000004</c:v>
                </c:pt>
                <c:pt idx="65">
                  <c:v>95.686999999999998</c:v>
                </c:pt>
                <c:pt idx="66">
                  <c:v>95.38</c:v>
                </c:pt>
                <c:pt idx="67">
                  <c:v>95.38</c:v>
                </c:pt>
                <c:pt idx="68">
                  <c:v>95.38</c:v>
                </c:pt>
                <c:pt idx="69">
                  <c:v>95.38</c:v>
                </c:pt>
                <c:pt idx="70">
                  <c:v>95.38</c:v>
                </c:pt>
                <c:pt idx="71">
                  <c:v>95.38</c:v>
                </c:pt>
                <c:pt idx="72">
                  <c:v>95.38</c:v>
                </c:pt>
                <c:pt idx="73">
                  <c:v>95.38</c:v>
                </c:pt>
                <c:pt idx="74">
                  <c:v>95.38</c:v>
                </c:pt>
                <c:pt idx="75">
                  <c:v>95.38</c:v>
                </c:pt>
                <c:pt idx="76">
                  <c:v>95.38</c:v>
                </c:pt>
                <c:pt idx="77">
                  <c:v>94.905000000000001</c:v>
                </c:pt>
                <c:pt idx="78">
                  <c:v>94.430999999999997</c:v>
                </c:pt>
                <c:pt idx="79">
                  <c:v>94.430999999999997</c:v>
                </c:pt>
                <c:pt idx="80">
                  <c:v>94.430999999999997</c:v>
                </c:pt>
                <c:pt idx="81">
                  <c:v>94.430999999999997</c:v>
                </c:pt>
                <c:pt idx="82">
                  <c:v>94.430999999999997</c:v>
                </c:pt>
                <c:pt idx="83">
                  <c:v>94.430999999999997</c:v>
                </c:pt>
                <c:pt idx="84">
                  <c:v>94.430999999999997</c:v>
                </c:pt>
                <c:pt idx="85">
                  <c:v>94.430999999999997</c:v>
                </c:pt>
                <c:pt idx="86">
                  <c:v>94.430999999999997</c:v>
                </c:pt>
                <c:pt idx="87">
                  <c:v>94.430999999999997</c:v>
                </c:pt>
                <c:pt idx="88">
                  <c:v>93.715000000000003</c:v>
                </c:pt>
                <c:pt idx="89">
                  <c:v>93</c:v>
                </c:pt>
                <c:pt idx="90">
                  <c:v>93</c:v>
                </c:pt>
                <c:pt idx="91">
                  <c:v>93</c:v>
                </c:pt>
                <c:pt idx="92">
                  <c:v>93</c:v>
                </c:pt>
                <c:pt idx="93">
                  <c:v>93</c:v>
                </c:pt>
                <c:pt idx="94">
                  <c:v>93</c:v>
                </c:pt>
                <c:pt idx="95">
                  <c:v>93</c:v>
                </c:pt>
                <c:pt idx="96">
                  <c:v>93</c:v>
                </c:pt>
                <c:pt idx="97">
                  <c:v>93</c:v>
                </c:pt>
                <c:pt idx="98">
                  <c:v>93</c:v>
                </c:pt>
                <c:pt idx="99">
                  <c:v>93</c:v>
                </c:pt>
                <c:pt idx="100">
                  <c:v>93</c:v>
                </c:pt>
                <c:pt idx="101">
                  <c:v>93</c:v>
                </c:pt>
                <c:pt idx="102">
                  <c:v>91.670999999999978</c:v>
                </c:pt>
                <c:pt idx="103">
                  <c:v>91.670999999999978</c:v>
                </c:pt>
                <c:pt idx="104">
                  <c:v>91.670999999999978</c:v>
                </c:pt>
                <c:pt idx="105">
                  <c:v>91.670999999999978</c:v>
                </c:pt>
                <c:pt idx="106">
                  <c:v>91.670999999999978</c:v>
                </c:pt>
                <c:pt idx="107">
                  <c:v>91.670999999999978</c:v>
                </c:pt>
                <c:pt idx="108">
                  <c:v>91.670999999999978</c:v>
                </c:pt>
                <c:pt idx="109">
                  <c:v>91.670999999999978</c:v>
                </c:pt>
                <c:pt idx="110">
                  <c:v>91.670999999999978</c:v>
                </c:pt>
                <c:pt idx="111">
                  <c:v>91.670999999999978</c:v>
                </c:pt>
                <c:pt idx="112">
                  <c:v>91.670999999999978</c:v>
                </c:pt>
                <c:pt idx="113">
                  <c:v>89.436000000000007</c:v>
                </c:pt>
                <c:pt idx="114">
                  <c:v>89.436000000000007</c:v>
                </c:pt>
                <c:pt idx="115">
                  <c:v>89.436000000000007</c:v>
                </c:pt>
                <c:pt idx="116">
                  <c:v>89.436000000000007</c:v>
                </c:pt>
                <c:pt idx="117">
                  <c:v>89.436000000000007</c:v>
                </c:pt>
                <c:pt idx="118">
                  <c:v>89.436000000000007</c:v>
                </c:pt>
                <c:pt idx="119">
                  <c:v>89.436000000000007</c:v>
                </c:pt>
                <c:pt idx="120">
                  <c:v>89.436000000000007</c:v>
                </c:pt>
              </c:numCache>
            </c:numRef>
          </c:yVal>
          <c:smooth val="1"/>
        </c:ser>
        <c:axId val="235167104"/>
        <c:axId val="235181568"/>
      </c:scatterChart>
      <c:valAx>
        <c:axId val="235167104"/>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35181568"/>
        <c:crosses val="autoZero"/>
        <c:crossBetween val="midCat"/>
        <c:majorUnit val="1"/>
      </c:valAx>
      <c:valAx>
        <c:axId val="23518156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a:t>
                </a:r>
                <a:endParaRPr lang="en-US" sz="1700" b="1" i="0" baseline="0" dirty="0">
                  <a:solidFill>
                    <a:schemeClr val="tx1"/>
                  </a:solidFill>
                </a:endParaRPr>
              </a:p>
            </c:rich>
          </c:tx>
          <c:layout>
            <c:manualLayout>
              <c:xMode val="edge"/>
              <c:yMode val="edge"/>
              <c:x val="1.2762989803265803E-2"/>
              <c:y val="0.12379370925408631"/>
            </c:manualLayout>
          </c:layout>
        </c:title>
        <c:numFmt formatCode="General" sourceLinked="1"/>
        <c:tickLblPos val="nextTo"/>
        <c:txPr>
          <a:bodyPr/>
          <a:lstStyle/>
          <a:p>
            <a:pPr>
              <a:defRPr sz="1500" b="1"/>
            </a:pPr>
            <a:endParaRPr lang="en-US"/>
          </a:p>
        </c:txPr>
        <c:crossAx val="235167104"/>
        <c:crosses val="autoZero"/>
        <c:crossBetween val="midCat"/>
        <c:majorUnit val="10"/>
      </c:valAx>
      <c:spPr>
        <a:solidFill>
          <a:schemeClr val="bg2"/>
        </a:solidFill>
        <a:ln>
          <a:solidFill>
            <a:schemeClr val="tx1"/>
          </a:solidFill>
        </a:ln>
      </c:spPr>
    </c:plotArea>
    <c:legend>
      <c:legendPos val="r"/>
      <c:legendEntry>
        <c:idx val="0"/>
        <c:txPr>
          <a:bodyPr/>
          <a:lstStyle/>
          <a:p>
            <a:pPr>
              <a:defRPr sz="1400" b="1" i="0" baseline="0"/>
            </a:pPr>
            <a:endParaRPr lang="en-US"/>
          </a:p>
        </c:txPr>
      </c:legendEntry>
      <c:legendEntry>
        <c:idx val="1"/>
        <c:txPr>
          <a:bodyPr/>
          <a:lstStyle/>
          <a:p>
            <a:pPr>
              <a:defRPr sz="1400" b="1" i="0" baseline="0"/>
            </a:pPr>
            <a:endParaRPr lang="en-US"/>
          </a:p>
        </c:txPr>
      </c:legendEntry>
      <c:layout>
        <c:manualLayout>
          <c:xMode val="edge"/>
          <c:yMode val="edge"/>
          <c:x val="0.13112826051610804"/>
          <c:y val="0.62707878249090065"/>
          <c:w val="0.59011067753698931"/>
          <c:h val="0.14638006942680551"/>
        </c:manualLayout>
      </c:layout>
      <c:overlay val="1"/>
      <c:spPr>
        <a:solidFill>
          <a:srgbClr val="000000"/>
        </a:solidFill>
        <a:ln>
          <a:solidFill>
            <a:srgbClr val="FFFFFF"/>
          </a:solidFill>
        </a:ln>
      </c:spPr>
    </c:legend>
    <c:plotVisOnly val="1"/>
    <c:dispBlanksAs val="gap"/>
  </c:chart>
  <c:txPr>
    <a:bodyPr/>
    <a:lstStyle/>
    <a:p>
      <a:pPr>
        <a:defRPr sz="1800"/>
      </a:pPr>
      <a:endParaRPr lang="en-US"/>
    </a:p>
  </c:txPr>
  <c:externalData r:id="rId1"/>
  <c:userShapes r:id="rId2"/>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592"/>
          <c:h val="0.77074260114040083"/>
        </c:manualLayout>
      </c:layout>
      <c:scatterChart>
        <c:scatterStyle val="smoothMarker"/>
        <c:ser>
          <c:idx val="0"/>
          <c:order val="0"/>
          <c:tx>
            <c:strRef>
              <c:f>Sheet1!$B$1</c:f>
              <c:strCache>
                <c:ptCount val="1"/>
                <c:pt idx="0">
                  <c:v>Freedom</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100</c:v>
                </c:pt>
                <c:pt idx="2">
                  <c:v>99.93</c:v>
                </c:pt>
                <c:pt idx="3">
                  <c:v>99.768000000000001</c:v>
                </c:pt>
                <c:pt idx="4">
                  <c:v>99.60499999999999</c:v>
                </c:pt>
                <c:pt idx="5">
                  <c:v>99.465000000000003</c:v>
                </c:pt>
                <c:pt idx="6">
                  <c:v>99.394000000000005</c:v>
                </c:pt>
                <c:pt idx="7">
                  <c:v>99.36999999999999</c:v>
                </c:pt>
                <c:pt idx="8">
                  <c:v>99.346000000000004</c:v>
                </c:pt>
                <c:pt idx="9">
                  <c:v>99.322999999999979</c:v>
                </c:pt>
                <c:pt idx="10">
                  <c:v>99.322999999999979</c:v>
                </c:pt>
                <c:pt idx="11">
                  <c:v>99.322999999999979</c:v>
                </c:pt>
                <c:pt idx="12">
                  <c:v>99.322999999999979</c:v>
                </c:pt>
                <c:pt idx="13">
                  <c:v>99.322999999999979</c:v>
                </c:pt>
                <c:pt idx="14">
                  <c:v>99.322999999999979</c:v>
                </c:pt>
                <c:pt idx="15">
                  <c:v>99.322999999999979</c:v>
                </c:pt>
                <c:pt idx="16">
                  <c:v>99.322999999999979</c:v>
                </c:pt>
                <c:pt idx="17">
                  <c:v>99.236999999999995</c:v>
                </c:pt>
                <c:pt idx="18">
                  <c:v>99.208000000000013</c:v>
                </c:pt>
                <c:pt idx="19">
                  <c:v>99.150999999999982</c:v>
                </c:pt>
                <c:pt idx="20">
                  <c:v>99.121999999999986</c:v>
                </c:pt>
                <c:pt idx="21">
                  <c:v>99.063999999999993</c:v>
                </c:pt>
                <c:pt idx="22">
                  <c:v>99.063999999999993</c:v>
                </c:pt>
                <c:pt idx="23">
                  <c:v>99.063999999999993</c:v>
                </c:pt>
                <c:pt idx="24">
                  <c:v>99.063999999999993</c:v>
                </c:pt>
                <c:pt idx="25">
                  <c:v>99.063999999999993</c:v>
                </c:pt>
                <c:pt idx="26">
                  <c:v>99.063999999999993</c:v>
                </c:pt>
                <c:pt idx="27">
                  <c:v>99.063999999999993</c:v>
                </c:pt>
                <c:pt idx="28">
                  <c:v>99.063999999999993</c:v>
                </c:pt>
                <c:pt idx="29">
                  <c:v>99.063999999999993</c:v>
                </c:pt>
                <c:pt idx="30">
                  <c:v>98.924999999999997</c:v>
                </c:pt>
                <c:pt idx="31">
                  <c:v>98.784999999999997</c:v>
                </c:pt>
                <c:pt idx="32">
                  <c:v>98.75</c:v>
                </c:pt>
                <c:pt idx="33">
                  <c:v>98.75</c:v>
                </c:pt>
                <c:pt idx="34">
                  <c:v>98.75</c:v>
                </c:pt>
                <c:pt idx="35">
                  <c:v>98.75</c:v>
                </c:pt>
                <c:pt idx="36">
                  <c:v>98.75</c:v>
                </c:pt>
                <c:pt idx="37">
                  <c:v>98.75</c:v>
                </c:pt>
                <c:pt idx="38">
                  <c:v>98.75</c:v>
                </c:pt>
                <c:pt idx="39">
                  <c:v>98.708000000000013</c:v>
                </c:pt>
                <c:pt idx="40">
                  <c:v>98.664999999999992</c:v>
                </c:pt>
                <c:pt idx="41">
                  <c:v>98.664999999999992</c:v>
                </c:pt>
                <c:pt idx="42">
                  <c:v>98.492999999999995</c:v>
                </c:pt>
                <c:pt idx="43">
                  <c:v>98.32</c:v>
                </c:pt>
                <c:pt idx="44">
                  <c:v>98.233000000000004</c:v>
                </c:pt>
                <c:pt idx="45">
                  <c:v>98.188999999999979</c:v>
                </c:pt>
                <c:pt idx="46">
                  <c:v>98.188999999999979</c:v>
                </c:pt>
                <c:pt idx="47">
                  <c:v>98.188999999999979</c:v>
                </c:pt>
                <c:pt idx="48">
                  <c:v>98.188999999999979</c:v>
                </c:pt>
                <c:pt idx="49">
                  <c:v>98.188999999999979</c:v>
                </c:pt>
                <c:pt idx="50">
                  <c:v>98.188999999999979</c:v>
                </c:pt>
                <c:pt idx="51">
                  <c:v>98.188999999999979</c:v>
                </c:pt>
                <c:pt idx="52">
                  <c:v>98.082999999999998</c:v>
                </c:pt>
                <c:pt idx="53">
                  <c:v>98.082999999999998</c:v>
                </c:pt>
                <c:pt idx="54">
                  <c:v>98.028999999999982</c:v>
                </c:pt>
                <c:pt idx="55">
                  <c:v>98.028999999999982</c:v>
                </c:pt>
                <c:pt idx="56">
                  <c:v>97.974999999999994</c:v>
                </c:pt>
                <c:pt idx="57">
                  <c:v>97.974999999999994</c:v>
                </c:pt>
                <c:pt idx="58">
                  <c:v>97.974999999999994</c:v>
                </c:pt>
                <c:pt idx="59">
                  <c:v>97.974999999999994</c:v>
                </c:pt>
                <c:pt idx="60">
                  <c:v>97.974999999999994</c:v>
                </c:pt>
                <c:pt idx="61">
                  <c:v>97.974999999999994</c:v>
                </c:pt>
                <c:pt idx="62">
                  <c:v>97.974999999999994</c:v>
                </c:pt>
                <c:pt idx="63">
                  <c:v>97.911000000000371</c:v>
                </c:pt>
                <c:pt idx="64">
                  <c:v>97.911000000000371</c:v>
                </c:pt>
                <c:pt idx="65">
                  <c:v>97.845000000000013</c:v>
                </c:pt>
                <c:pt idx="66">
                  <c:v>97.714000000000027</c:v>
                </c:pt>
                <c:pt idx="67">
                  <c:v>97.582999999999998</c:v>
                </c:pt>
                <c:pt idx="68">
                  <c:v>97.516000000000005</c:v>
                </c:pt>
                <c:pt idx="69">
                  <c:v>97.516000000000005</c:v>
                </c:pt>
                <c:pt idx="70">
                  <c:v>97.516000000000005</c:v>
                </c:pt>
                <c:pt idx="71">
                  <c:v>97.516000000000005</c:v>
                </c:pt>
                <c:pt idx="72">
                  <c:v>97.516000000000005</c:v>
                </c:pt>
                <c:pt idx="73">
                  <c:v>97.516000000000005</c:v>
                </c:pt>
                <c:pt idx="74">
                  <c:v>97.516000000000005</c:v>
                </c:pt>
                <c:pt idx="75">
                  <c:v>97.516000000000005</c:v>
                </c:pt>
                <c:pt idx="76">
                  <c:v>97.516000000000005</c:v>
                </c:pt>
                <c:pt idx="77">
                  <c:v>97.433999999999997</c:v>
                </c:pt>
                <c:pt idx="78">
                  <c:v>97.27</c:v>
                </c:pt>
                <c:pt idx="79">
                  <c:v>97.10499999999999</c:v>
                </c:pt>
                <c:pt idx="80">
                  <c:v>97.10499999999999</c:v>
                </c:pt>
                <c:pt idx="81">
                  <c:v>97.10499999999999</c:v>
                </c:pt>
                <c:pt idx="82">
                  <c:v>97.10499999999999</c:v>
                </c:pt>
                <c:pt idx="83">
                  <c:v>97.10499999999999</c:v>
                </c:pt>
                <c:pt idx="84">
                  <c:v>97.10499999999999</c:v>
                </c:pt>
                <c:pt idx="85">
                  <c:v>97.10499999999999</c:v>
                </c:pt>
                <c:pt idx="86">
                  <c:v>97.10499999999999</c:v>
                </c:pt>
                <c:pt idx="87">
                  <c:v>97.10499999999999</c:v>
                </c:pt>
                <c:pt idx="88">
                  <c:v>96.9</c:v>
                </c:pt>
                <c:pt idx="89">
                  <c:v>96.9</c:v>
                </c:pt>
                <c:pt idx="90">
                  <c:v>96.691999999999993</c:v>
                </c:pt>
                <c:pt idx="91">
                  <c:v>96.378999999999948</c:v>
                </c:pt>
                <c:pt idx="92">
                  <c:v>96.274000000000001</c:v>
                </c:pt>
                <c:pt idx="93">
                  <c:v>96.274000000000001</c:v>
                </c:pt>
                <c:pt idx="94">
                  <c:v>96.274000000000001</c:v>
                </c:pt>
                <c:pt idx="95">
                  <c:v>96.274000000000001</c:v>
                </c:pt>
                <c:pt idx="96">
                  <c:v>96.274000000000001</c:v>
                </c:pt>
                <c:pt idx="97">
                  <c:v>96.274000000000001</c:v>
                </c:pt>
                <c:pt idx="98">
                  <c:v>96.274000000000001</c:v>
                </c:pt>
                <c:pt idx="99">
                  <c:v>96.274000000000001</c:v>
                </c:pt>
                <c:pt idx="100">
                  <c:v>96.274000000000001</c:v>
                </c:pt>
                <c:pt idx="101">
                  <c:v>96.274000000000001</c:v>
                </c:pt>
                <c:pt idx="102">
                  <c:v>96.009</c:v>
                </c:pt>
                <c:pt idx="103">
                  <c:v>96.009</c:v>
                </c:pt>
                <c:pt idx="104">
                  <c:v>96.009</c:v>
                </c:pt>
                <c:pt idx="105">
                  <c:v>95.871999999999986</c:v>
                </c:pt>
                <c:pt idx="106">
                  <c:v>95.871999999999986</c:v>
                </c:pt>
                <c:pt idx="107">
                  <c:v>95.871999999999986</c:v>
                </c:pt>
                <c:pt idx="108">
                  <c:v>95.871999999999986</c:v>
                </c:pt>
                <c:pt idx="109">
                  <c:v>95.871999999999986</c:v>
                </c:pt>
                <c:pt idx="110">
                  <c:v>95.871999999999986</c:v>
                </c:pt>
                <c:pt idx="111">
                  <c:v>95.871999999999986</c:v>
                </c:pt>
                <c:pt idx="112">
                  <c:v>95.871999999999986</c:v>
                </c:pt>
                <c:pt idx="113">
                  <c:v>95.531000000000006</c:v>
                </c:pt>
                <c:pt idx="114">
                  <c:v>95.016000000000005</c:v>
                </c:pt>
                <c:pt idx="115">
                  <c:v>95.016000000000005</c:v>
                </c:pt>
                <c:pt idx="116">
                  <c:v>95.016000000000005</c:v>
                </c:pt>
                <c:pt idx="117">
                  <c:v>95.016000000000005</c:v>
                </c:pt>
                <c:pt idx="118">
                  <c:v>95.016000000000005</c:v>
                </c:pt>
                <c:pt idx="119">
                  <c:v>95.016000000000005</c:v>
                </c:pt>
                <c:pt idx="120">
                  <c:v>95.016000000000005</c:v>
                </c:pt>
                <c:pt idx="121">
                  <c:v>95.016000000000005</c:v>
                </c:pt>
                <c:pt idx="122">
                  <c:v>95.016000000000005</c:v>
                </c:pt>
                <c:pt idx="123">
                  <c:v>95.016000000000005</c:v>
                </c:pt>
                <c:pt idx="124">
                  <c:v>94.787000000000006</c:v>
                </c:pt>
                <c:pt idx="125">
                  <c:v>94.787000000000006</c:v>
                </c:pt>
                <c:pt idx="126">
                  <c:v>94.557000000000002</c:v>
                </c:pt>
                <c:pt idx="127">
                  <c:v>94.557000000000002</c:v>
                </c:pt>
                <c:pt idx="128">
                  <c:v>94.322000000000003</c:v>
                </c:pt>
                <c:pt idx="129">
                  <c:v>94.322000000000003</c:v>
                </c:pt>
                <c:pt idx="130">
                  <c:v>94.322000000000003</c:v>
                </c:pt>
                <c:pt idx="131">
                  <c:v>94.322000000000003</c:v>
                </c:pt>
                <c:pt idx="132">
                  <c:v>94.322000000000003</c:v>
                </c:pt>
                <c:pt idx="133">
                  <c:v>94.322000000000003</c:v>
                </c:pt>
                <c:pt idx="134">
                  <c:v>94.322000000000003</c:v>
                </c:pt>
                <c:pt idx="135">
                  <c:v>94.322000000000003</c:v>
                </c:pt>
                <c:pt idx="136">
                  <c:v>94.322000000000003</c:v>
                </c:pt>
                <c:pt idx="137">
                  <c:v>94.027000000000001</c:v>
                </c:pt>
                <c:pt idx="138">
                  <c:v>93.43</c:v>
                </c:pt>
                <c:pt idx="139">
                  <c:v>93.131</c:v>
                </c:pt>
                <c:pt idx="140">
                  <c:v>93.131</c:v>
                </c:pt>
                <c:pt idx="141">
                  <c:v>93.131</c:v>
                </c:pt>
                <c:pt idx="142">
                  <c:v>93.131</c:v>
                </c:pt>
                <c:pt idx="143">
                  <c:v>93.131</c:v>
                </c:pt>
                <c:pt idx="144">
                  <c:v>93.131</c:v>
                </c:pt>
                <c:pt idx="145">
                  <c:v>93.131</c:v>
                </c:pt>
                <c:pt idx="146">
                  <c:v>93.131</c:v>
                </c:pt>
                <c:pt idx="147">
                  <c:v>93.131</c:v>
                </c:pt>
                <c:pt idx="148">
                  <c:v>93.131</c:v>
                </c:pt>
                <c:pt idx="149">
                  <c:v>93.131</c:v>
                </c:pt>
                <c:pt idx="150">
                  <c:v>93.131</c:v>
                </c:pt>
                <c:pt idx="151">
                  <c:v>92.307999999999993</c:v>
                </c:pt>
                <c:pt idx="152">
                  <c:v>92.307999999999993</c:v>
                </c:pt>
                <c:pt idx="153">
                  <c:v>92.307999999999993</c:v>
                </c:pt>
                <c:pt idx="154">
                  <c:v>92.307999999999993</c:v>
                </c:pt>
                <c:pt idx="155">
                  <c:v>92.307999999999993</c:v>
                </c:pt>
                <c:pt idx="156">
                  <c:v>92.307999999999993</c:v>
                </c:pt>
                <c:pt idx="157">
                  <c:v>92.307999999999993</c:v>
                </c:pt>
                <c:pt idx="158">
                  <c:v>92.307999999999993</c:v>
                </c:pt>
                <c:pt idx="159">
                  <c:v>92.307999999999993</c:v>
                </c:pt>
                <c:pt idx="160">
                  <c:v>91.739000000000004</c:v>
                </c:pt>
                <c:pt idx="161">
                  <c:v>91.739000000000004</c:v>
                </c:pt>
                <c:pt idx="162">
                  <c:v>90.581000000000003</c:v>
                </c:pt>
                <c:pt idx="163">
                  <c:v>90</c:v>
                </c:pt>
                <c:pt idx="164">
                  <c:v>90</c:v>
                </c:pt>
                <c:pt idx="165">
                  <c:v>90</c:v>
                </c:pt>
                <c:pt idx="166">
                  <c:v>90</c:v>
                </c:pt>
                <c:pt idx="167">
                  <c:v>90</c:v>
                </c:pt>
                <c:pt idx="168">
                  <c:v>90</c:v>
                </c:pt>
                <c:pt idx="169">
                  <c:v>90</c:v>
                </c:pt>
                <c:pt idx="170">
                  <c:v>90</c:v>
                </c:pt>
                <c:pt idx="171">
                  <c:v>90</c:v>
                </c:pt>
                <c:pt idx="172">
                  <c:v>90</c:v>
                </c:pt>
                <c:pt idx="173">
                  <c:v>90</c:v>
                </c:pt>
                <c:pt idx="174">
                  <c:v>90</c:v>
                </c:pt>
                <c:pt idx="175">
                  <c:v>90</c:v>
                </c:pt>
                <c:pt idx="176">
                  <c:v>90</c:v>
                </c:pt>
                <c:pt idx="177">
                  <c:v>90</c:v>
                </c:pt>
                <c:pt idx="178">
                  <c:v>90</c:v>
                </c:pt>
                <c:pt idx="179">
                  <c:v>90</c:v>
                </c:pt>
                <c:pt idx="180">
                  <c:v>90</c:v>
                </c:pt>
              </c:numCache>
            </c:numRef>
          </c:yVal>
        </c:ser>
        <c:axId val="235272064"/>
        <c:axId val="235266048"/>
      </c:scatterChart>
      <c:valAx>
        <c:axId val="235272064"/>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35266048"/>
        <c:crosses val="autoZero"/>
        <c:crossBetween val="midCat"/>
        <c:majorUnit val="1"/>
      </c:valAx>
      <c:valAx>
        <c:axId val="23526604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a:t>
                </a:r>
                <a:endParaRPr lang="en-US" sz="1700" b="1" i="0" baseline="0" dirty="0">
                  <a:solidFill>
                    <a:schemeClr val="tx1"/>
                  </a:solidFill>
                </a:endParaRPr>
              </a:p>
            </c:rich>
          </c:tx>
          <c:layout>
            <c:manualLayout>
              <c:xMode val="edge"/>
              <c:yMode val="edge"/>
              <c:x val="1.2762989803265803E-2"/>
              <c:y val="0.12379370925408631"/>
            </c:manualLayout>
          </c:layout>
        </c:title>
        <c:numFmt formatCode="General" sourceLinked="1"/>
        <c:tickLblPos val="nextTo"/>
        <c:txPr>
          <a:bodyPr/>
          <a:lstStyle/>
          <a:p>
            <a:pPr>
              <a:defRPr sz="1500" b="1"/>
            </a:pPr>
            <a:endParaRPr lang="en-US"/>
          </a:p>
        </c:txPr>
        <c:crossAx val="235272064"/>
        <c:crosses val="autoZero"/>
        <c:crossBetween val="midCat"/>
        <c:majorUnit val="10"/>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97"/>
          <c:h val="0.77074260114039972"/>
        </c:manualLayout>
      </c:layout>
      <c:scatterChart>
        <c:scatterStyle val="smoothMarker"/>
        <c:ser>
          <c:idx val="0"/>
          <c:order val="0"/>
          <c:tx>
            <c:strRef>
              <c:f>Sheet1!$B$1</c:f>
              <c:strCache>
                <c:ptCount val="1"/>
                <c:pt idx="0">
                  <c:v>All malignancy</c:v>
                </c:pt>
              </c:strCache>
            </c:strRef>
          </c:tx>
          <c:spPr>
            <a:ln w="41275">
              <a:solidFill>
                <a:srgbClr val="FF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0.33330000000000093</c:v>
                </c:pt>
                <c:pt idx="5">
                  <c:v>0.41670000000000001</c:v>
                </c:pt>
                <c:pt idx="6">
                  <c:v>0.5</c:v>
                </c:pt>
                <c:pt idx="7">
                  <c:v>0.58329999999999949</c:v>
                </c:pt>
                <c:pt idx="8">
                  <c:v>0.66670000000000174</c:v>
                </c:pt>
                <c:pt idx="9">
                  <c:v>0.75000000000000122</c:v>
                </c:pt>
                <c:pt idx="10">
                  <c:v>0.83330000000000004</c:v>
                </c:pt>
                <c:pt idx="11">
                  <c:v>0.91670000000000063</c:v>
                </c:pt>
                <c:pt idx="12">
                  <c:v>1</c:v>
                </c:pt>
                <c:pt idx="13">
                  <c:v>1.0832999999999977</c:v>
                </c:pt>
                <c:pt idx="14">
                  <c:v>1.1667000000000001</c:v>
                </c:pt>
                <c:pt idx="15">
                  <c:v>1.25</c:v>
                </c:pt>
                <c:pt idx="16">
                  <c:v>1.3332999999999977</c:v>
                </c:pt>
                <c:pt idx="17">
                  <c:v>1.4166999999999974</c:v>
                </c:pt>
                <c:pt idx="18">
                  <c:v>1.5</c:v>
                </c:pt>
                <c:pt idx="19">
                  <c:v>1.5832999999999977</c:v>
                </c:pt>
                <c:pt idx="20">
                  <c:v>1.6667000000000001</c:v>
                </c:pt>
                <c:pt idx="21">
                  <c:v>1.75</c:v>
                </c:pt>
                <c:pt idx="22">
                  <c:v>1.8332999999999977</c:v>
                </c:pt>
                <c:pt idx="23">
                  <c:v>1.9167000000000001</c:v>
                </c:pt>
                <c:pt idx="24">
                  <c:v>2</c:v>
                </c:pt>
                <c:pt idx="25">
                  <c:v>2.0832999999999999</c:v>
                </c:pt>
                <c:pt idx="26">
                  <c:v>2.1667000000000001</c:v>
                </c:pt>
                <c:pt idx="27">
                  <c:v>2.25</c:v>
                </c:pt>
                <c:pt idx="28">
                  <c:v>2.3332999999999977</c:v>
                </c:pt>
                <c:pt idx="29">
                  <c:v>2.4166999999999947</c:v>
                </c:pt>
                <c:pt idx="30">
                  <c:v>2.5</c:v>
                </c:pt>
                <c:pt idx="31">
                  <c:v>2.5832999999999999</c:v>
                </c:pt>
                <c:pt idx="32">
                  <c:v>2.6667000000000001</c:v>
                </c:pt>
                <c:pt idx="33">
                  <c:v>2.75</c:v>
                </c:pt>
                <c:pt idx="34">
                  <c:v>2.8332999999999977</c:v>
                </c:pt>
                <c:pt idx="35">
                  <c:v>2.9166999999999947</c:v>
                </c:pt>
                <c:pt idx="36">
                  <c:v>3</c:v>
                </c:pt>
                <c:pt idx="37">
                  <c:v>3.0832999999999999</c:v>
                </c:pt>
                <c:pt idx="38">
                  <c:v>3.1667000000000001</c:v>
                </c:pt>
                <c:pt idx="39">
                  <c:v>3.25</c:v>
                </c:pt>
                <c:pt idx="40">
                  <c:v>3.3332999999999977</c:v>
                </c:pt>
                <c:pt idx="41">
                  <c:v>3.4166999999999947</c:v>
                </c:pt>
                <c:pt idx="42">
                  <c:v>3.5</c:v>
                </c:pt>
                <c:pt idx="43">
                  <c:v>3.5832999999999999</c:v>
                </c:pt>
                <c:pt idx="44">
                  <c:v>3.6667000000000001</c:v>
                </c:pt>
                <c:pt idx="45">
                  <c:v>3.75</c:v>
                </c:pt>
                <c:pt idx="46">
                  <c:v>3.8332999999999977</c:v>
                </c:pt>
                <c:pt idx="47">
                  <c:v>3.9166999999999947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100</c:v>
                </c:pt>
                <c:pt idx="2">
                  <c:v>100</c:v>
                </c:pt>
                <c:pt idx="3">
                  <c:v>99.92</c:v>
                </c:pt>
                <c:pt idx="4">
                  <c:v>99.84</c:v>
                </c:pt>
                <c:pt idx="5">
                  <c:v>99.759</c:v>
                </c:pt>
                <c:pt idx="6">
                  <c:v>99.106999999999999</c:v>
                </c:pt>
                <c:pt idx="7">
                  <c:v>98.287000000000006</c:v>
                </c:pt>
                <c:pt idx="8">
                  <c:v>98.095000000000013</c:v>
                </c:pt>
                <c:pt idx="9">
                  <c:v>98.066999999999993</c:v>
                </c:pt>
                <c:pt idx="10">
                  <c:v>98.066999999999993</c:v>
                </c:pt>
                <c:pt idx="11">
                  <c:v>98.066999999999993</c:v>
                </c:pt>
                <c:pt idx="12">
                  <c:v>98.037000000000006</c:v>
                </c:pt>
                <c:pt idx="13">
                  <c:v>98.037000000000006</c:v>
                </c:pt>
                <c:pt idx="14">
                  <c:v>98.037000000000006</c:v>
                </c:pt>
                <c:pt idx="15">
                  <c:v>98.037000000000006</c:v>
                </c:pt>
                <c:pt idx="16">
                  <c:v>98.037000000000006</c:v>
                </c:pt>
                <c:pt idx="17">
                  <c:v>98.004999999999995</c:v>
                </c:pt>
                <c:pt idx="18">
                  <c:v>97.777999999999992</c:v>
                </c:pt>
                <c:pt idx="19">
                  <c:v>97.289000000000001</c:v>
                </c:pt>
                <c:pt idx="20">
                  <c:v>97.156999999999982</c:v>
                </c:pt>
                <c:pt idx="21">
                  <c:v>97.156999999999982</c:v>
                </c:pt>
                <c:pt idx="22">
                  <c:v>97.156999999999982</c:v>
                </c:pt>
                <c:pt idx="23">
                  <c:v>97.156999999999982</c:v>
                </c:pt>
                <c:pt idx="24">
                  <c:v>97.156999999999982</c:v>
                </c:pt>
                <c:pt idx="25">
                  <c:v>97.156999999999982</c:v>
                </c:pt>
                <c:pt idx="26">
                  <c:v>97.156999999999982</c:v>
                </c:pt>
                <c:pt idx="27">
                  <c:v>97.156999999999982</c:v>
                </c:pt>
                <c:pt idx="28">
                  <c:v>97.156999999999982</c:v>
                </c:pt>
                <c:pt idx="29">
                  <c:v>97.040999999999997</c:v>
                </c:pt>
                <c:pt idx="30">
                  <c:v>96.924999999999997</c:v>
                </c:pt>
                <c:pt idx="31">
                  <c:v>96.534000000000006</c:v>
                </c:pt>
                <c:pt idx="32">
                  <c:v>96.417000000000158</c:v>
                </c:pt>
                <c:pt idx="33">
                  <c:v>96.417000000000158</c:v>
                </c:pt>
                <c:pt idx="34">
                  <c:v>96.417000000000158</c:v>
                </c:pt>
                <c:pt idx="35">
                  <c:v>96.417000000000158</c:v>
                </c:pt>
                <c:pt idx="36">
                  <c:v>96.417000000000158</c:v>
                </c:pt>
                <c:pt idx="37">
                  <c:v>96.417000000000158</c:v>
                </c:pt>
                <c:pt idx="38">
                  <c:v>96.417000000000158</c:v>
                </c:pt>
                <c:pt idx="39">
                  <c:v>96.36999999999999</c:v>
                </c:pt>
                <c:pt idx="40">
                  <c:v>96.182000000000002</c:v>
                </c:pt>
                <c:pt idx="41">
                  <c:v>96.087000000000003</c:v>
                </c:pt>
                <c:pt idx="42">
                  <c:v>95.710000000000022</c:v>
                </c:pt>
                <c:pt idx="43">
                  <c:v>95.236000000000004</c:v>
                </c:pt>
                <c:pt idx="44">
                  <c:v>95.188000000000002</c:v>
                </c:pt>
                <c:pt idx="45">
                  <c:v>95.188000000000002</c:v>
                </c:pt>
                <c:pt idx="46">
                  <c:v>95.188000000000002</c:v>
                </c:pt>
                <c:pt idx="47">
                  <c:v>95.188000000000002</c:v>
                </c:pt>
                <c:pt idx="48">
                  <c:v>95.188000000000002</c:v>
                </c:pt>
                <c:pt idx="49">
                  <c:v>95.188000000000002</c:v>
                </c:pt>
                <c:pt idx="50">
                  <c:v>95.131</c:v>
                </c:pt>
                <c:pt idx="51">
                  <c:v>95.131</c:v>
                </c:pt>
                <c:pt idx="52">
                  <c:v>95.131</c:v>
                </c:pt>
                <c:pt idx="53">
                  <c:v>95.131</c:v>
                </c:pt>
                <c:pt idx="54">
                  <c:v>94.959000000000003</c:v>
                </c:pt>
                <c:pt idx="55">
                  <c:v>94.325000000000003</c:v>
                </c:pt>
                <c:pt idx="56">
                  <c:v>94.208000000000013</c:v>
                </c:pt>
                <c:pt idx="57">
                  <c:v>94.149999999999991</c:v>
                </c:pt>
                <c:pt idx="58">
                  <c:v>94.09</c:v>
                </c:pt>
                <c:pt idx="59">
                  <c:v>94.09</c:v>
                </c:pt>
                <c:pt idx="60">
                  <c:v>94.09</c:v>
                </c:pt>
                <c:pt idx="61">
                  <c:v>94.09</c:v>
                </c:pt>
                <c:pt idx="62">
                  <c:v>94.09</c:v>
                </c:pt>
                <c:pt idx="63">
                  <c:v>94.09</c:v>
                </c:pt>
                <c:pt idx="64">
                  <c:v>94.09</c:v>
                </c:pt>
                <c:pt idx="65">
                  <c:v>93.882999999999981</c:v>
                </c:pt>
                <c:pt idx="66">
                  <c:v>93.813999999999993</c:v>
                </c:pt>
                <c:pt idx="67">
                  <c:v>93.262</c:v>
                </c:pt>
                <c:pt idx="68">
                  <c:v>93.052999999999983</c:v>
                </c:pt>
                <c:pt idx="69">
                  <c:v>92.982000000000014</c:v>
                </c:pt>
                <c:pt idx="70">
                  <c:v>92.982000000000014</c:v>
                </c:pt>
                <c:pt idx="71">
                  <c:v>92.982000000000014</c:v>
                </c:pt>
                <c:pt idx="72">
                  <c:v>92.982000000000014</c:v>
                </c:pt>
                <c:pt idx="73">
                  <c:v>92.982000000000014</c:v>
                </c:pt>
                <c:pt idx="74">
                  <c:v>92.982000000000014</c:v>
                </c:pt>
                <c:pt idx="75">
                  <c:v>92.982000000000014</c:v>
                </c:pt>
                <c:pt idx="76">
                  <c:v>92.813000000000002</c:v>
                </c:pt>
                <c:pt idx="77">
                  <c:v>92.728999999999999</c:v>
                </c:pt>
                <c:pt idx="78">
                  <c:v>92.475999999999999</c:v>
                </c:pt>
                <c:pt idx="79">
                  <c:v>92.475999999999999</c:v>
                </c:pt>
                <c:pt idx="80">
                  <c:v>92.475999999999999</c:v>
                </c:pt>
                <c:pt idx="81">
                  <c:v>92.475999999999999</c:v>
                </c:pt>
                <c:pt idx="82">
                  <c:v>92.475999999999999</c:v>
                </c:pt>
                <c:pt idx="83">
                  <c:v>92.475999999999999</c:v>
                </c:pt>
                <c:pt idx="84">
                  <c:v>92.475999999999999</c:v>
                </c:pt>
                <c:pt idx="85">
                  <c:v>92.475999999999999</c:v>
                </c:pt>
                <c:pt idx="86">
                  <c:v>92.475999999999999</c:v>
                </c:pt>
                <c:pt idx="87">
                  <c:v>92.36999999999999</c:v>
                </c:pt>
                <c:pt idx="88">
                  <c:v>92.263999999999996</c:v>
                </c:pt>
                <c:pt idx="89">
                  <c:v>91.945000000000007</c:v>
                </c:pt>
                <c:pt idx="90">
                  <c:v>91.733000000000004</c:v>
                </c:pt>
                <c:pt idx="91">
                  <c:v>91.626999999999981</c:v>
                </c:pt>
                <c:pt idx="92">
                  <c:v>91.519000000000005</c:v>
                </c:pt>
                <c:pt idx="93">
                  <c:v>91.519000000000005</c:v>
                </c:pt>
                <c:pt idx="94">
                  <c:v>91.519000000000005</c:v>
                </c:pt>
                <c:pt idx="95">
                  <c:v>91.519000000000005</c:v>
                </c:pt>
                <c:pt idx="96">
                  <c:v>91.519000000000005</c:v>
                </c:pt>
                <c:pt idx="97">
                  <c:v>91.519000000000005</c:v>
                </c:pt>
                <c:pt idx="98">
                  <c:v>91.519000000000005</c:v>
                </c:pt>
                <c:pt idx="99">
                  <c:v>91.519000000000005</c:v>
                </c:pt>
                <c:pt idx="100">
                  <c:v>91.385999999999981</c:v>
                </c:pt>
                <c:pt idx="101">
                  <c:v>91.385999999999981</c:v>
                </c:pt>
                <c:pt idx="102">
                  <c:v>91.120999999999981</c:v>
                </c:pt>
                <c:pt idx="103">
                  <c:v>90.85499999999999</c:v>
                </c:pt>
                <c:pt idx="104">
                  <c:v>90.85499999999999</c:v>
                </c:pt>
                <c:pt idx="105">
                  <c:v>90.85499999999999</c:v>
                </c:pt>
                <c:pt idx="106">
                  <c:v>90.85499999999999</c:v>
                </c:pt>
                <c:pt idx="107">
                  <c:v>90.85499999999999</c:v>
                </c:pt>
                <c:pt idx="108">
                  <c:v>90.85499999999999</c:v>
                </c:pt>
                <c:pt idx="109">
                  <c:v>90.85499999999999</c:v>
                </c:pt>
                <c:pt idx="110">
                  <c:v>90.85499999999999</c:v>
                </c:pt>
                <c:pt idx="111">
                  <c:v>90.85499999999999</c:v>
                </c:pt>
                <c:pt idx="112">
                  <c:v>90.521999999999991</c:v>
                </c:pt>
                <c:pt idx="113">
                  <c:v>90.35499999999999</c:v>
                </c:pt>
                <c:pt idx="114">
                  <c:v>90.021000000000001</c:v>
                </c:pt>
                <c:pt idx="115">
                  <c:v>89.682999999999979</c:v>
                </c:pt>
                <c:pt idx="116">
                  <c:v>89.512</c:v>
                </c:pt>
                <c:pt idx="117">
                  <c:v>89.512</c:v>
                </c:pt>
                <c:pt idx="118">
                  <c:v>89.512</c:v>
                </c:pt>
                <c:pt idx="119">
                  <c:v>89.512</c:v>
                </c:pt>
                <c:pt idx="120">
                  <c:v>89.512</c:v>
                </c:pt>
                <c:pt idx="121">
                  <c:v>89.512</c:v>
                </c:pt>
                <c:pt idx="122">
                  <c:v>89.512</c:v>
                </c:pt>
                <c:pt idx="123">
                  <c:v>89.512</c:v>
                </c:pt>
                <c:pt idx="124">
                  <c:v>89.512</c:v>
                </c:pt>
                <c:pt idx="125">
                  <c:v>89.512</c:v>
                </c:pt>
                <c:pt idx="126">
                  <c:v>88.861000000000004</c:v>
                </c:pt>
                <c:pt idx="127">
                  <c:v>88.641999999999996</c:v>
                </c:pt>
                <c:pt idx="128">
                  <c:v>88.42</c:v>
                </c:pt>
                <c:pt idx="129">
                  <c:v>88.42</c:v>
                </c:pt>
                <c:pt idx="130">
                  <c:v>88.42</c:v>
                </c:pt>
                <c:pt idx="131">
                  <c:v>88.42</c:v>
                </c:pt>
                <c:pt idx="132">
                  <c:v>88.42</c:v>
                </c:pt>
                <c:pt idx="133">
                  <c:v>88.42</c:v>
                </c:pt>
                <c:pt idx="134">
                  <c:v>88.42</c:v>
                </c:pt>
                <c:pt idx="135">
                  <c:v>88.42</c:v>
                </c:pt>
                <c:pt idx="136">
                  <c:v>88.42</c:v>
                </c:pt>
                <c:pt idx="137">
                  <c:v>88.42</c:v>
                </c:pt>
                <c:pt idx="138">
                  <c:v>87.875999999999948</c:v>
                </c:pt>
                <c:pt idx="139">
                  <c:v>87.331999999999994</c:v>
                </c:pt>
                <c:pt idx="140">
                  <c:v>87.331999999999994</c:v>
                </c:pt>
                <c:pt idx="141">
                  <c:v>87.331999999999994</c:v>
                </c:pt>
                <c:pt idx="142">
                  <c:v>87.331999999999994</c:v>
                </c:pt>
                <c:pt idx="143">
                  <c:v>87.331999999999994</c:v>
                </c:pt>
                <c:pt idx="144">
                  <c:v>87.331999999999994</c:v>
                </c:pt>
                <c:pt idx="145">
                  <c:v>87.331999999999994</c:v>
                </c:pt>
                <c:pt idx="146">
                  <c:v>87.331999999999994</c:v>
                </c:pt>
                <c:pt idx="147">
                  <c:v>87.331999999999994</c:v>
                </c:pt>
                <c:pt idx="148">
                  <c:v>86.965000000000003</c:v>
                </c:pt>
                <c:pt idx="149">
                  <c:v>86.230999999999995</c:v>
                </c:pt>
                <c:pt idx="150">
                  <c:v>86.230999999999995</c:v>
                </c:pt>
                <c:pt idx="151">
                  <c:v>85.497000000000142</c:v>
                </c:pt>
                <c:pt idx="152">
                  <c:v>85.497000000000142</c:v>
                </c:pt>
                <c:pt idx="153">
                  <c:v>85.497000000000142</c:v>
                </c:pt>
                <c:pt idx="154">
                  <c:v>85.497000000000142</c:v>
                </c:pt>
                <c:pt idx="155">
                  <c:v>85.497000000000142</c:v>
                </c:pt>
                <c:pt idx="156">
                  <c:v>85.497000000000142</c:v>
                </c:pt>
                <c:pt idx="157">
                  <c:v>85.497000000000142</c:v>
                </c:pt>
                <c:pt idx="158">
                  <c:v>85.497000000000142</c:v>
                </c:pt>
                <c:pt idx="159">
                  <c:v>85.497000000000142</c:v>
                </c:pt>
                <c:pt idx="160">
                  <c:v>85.497000000000142</c:v>
                </c:pt>
                <c:pt idx="161">
                  <c:v>85.497000000000142</c:v>
                </c:pt>
                <c:pt idx="162">
                  <c:v>84.997000000000142</c:v>
                </c:pt>
                <c:pt idx="163">
                  <c:v>84.494000000000142</c:v>
                </c:pt>
                <c:pt idx="164">
                  <c:v>84.494000000000142</c:v>
                </c:pt>
                <c:pt idx="165">
                  <c:v>84.494000000000142</c:v>
                </c:pt>
                <c:pt idx="166">
                  <c:v>84.494000000000142</c:v>
                </c:pt>
                <c:pt idx="167">
                  <c:v>84.494000000000142</c:v>
                </c:pt>
                <c:pt idx="168">
                  <c:v>84.494000000000142</c:v>
                </c:pt>
                <c:pt idx="169">
                  <c:v>84.494000000000142</c:v>
                </c:pt>
                <c:pt idx="170">
                  <c:v>84.494000000000142</c:v>
                </c:pt>
                <c:pt idx="171">
                  <c:v>84.494000000000142</c:v>
                </c:pt>
                <c:pt idx="172">
                  <c:v>84.494000000000142</c:v>
                </c:pt>
                <c:pt idx="173">
                  <c:v>84.494000000000142</c:v>
                </c:pt>
                <c:pt idx="174">
                  <c:v>84.494000000000142</c:v>
                </c:pt>
                <c:pt idx="175">
                  <c:v>83.801999999999992</c:v>
                </c:pt>
                <c:pt idx="176">
                  <c:v>83.801999999999992</c:v>
                </c:pt>
                <c:pt idx="177">
                  <c:v>83.801999999999992</c:v>
                </c:pt>
                <c:pt idx="178">
                  <c:v>83.801999999999992</c:v>
                </c:pt>
                <c:pt idx="179">
                  <c:v>83.801999999999992</c:v>
                </c:pt>
                <c:pt idx="180">
                  <c:v>83.801999999999992</c:v>
                </c:pt>
              </c:numCache>
            </c:numRef>
          </c:yVal>
        </c:ser>
        <c:ser>
          <c:idx val="1"/>
          <c:order val="1"/>
          <c:tx>
            <c:strRef>
              <c:f>Sheet1!$C$1</c:f>
              <c:strCache>
                <c:ptCount val="1"/>
                <c:pt idx="0">
                  <c:v>Lymphoma</c:v>
                </c:pt>
              </c:strCache>
            </c:strRef>
          </c:tx>
          <c:spPr>
            <a:ln w="41275">
              <a:solidFill>
                <a:srgbClr val="FF00FF"/>
              </a:solidFill>
              <a:prstDash val="solid"/>
            </a:ln>
          </c:spPr>
          <c:marker>
            <c:symbol val="none"/>
          </c:marker>
          <c:xVal>
            <c:numRef>
              <c:f>Sheet1!$A$2:$A$182</c:f>
              <c:numCache>
                <c:formatCode>General</c:formatCode>
                <c:ptCount val="181"/>
                <c:pt idx="0">
                  <c:v>0</c:v>
                </c:pt>
                <c:pt idx="1">
                  <c:v>8.3300000000000041E-2</c:v>
                </c:pt>
                <c:pt idx="2">
                  <c:v>0.16669999999999999</c:v>
                </c:pt>
                <c:pt idx="3">
                  <c:v>0.25</c:v>
                </c:pt>
                <c:pt idx="4">
                  <c:v>0.33330000000000093</c:v>
                </c:pt>
                <c:pt idx="5">
                  <c:v>0.41670000000000001</c:v>
                </c:pt>
                <c:pt idx="6">
                  <c:v>0.5</c:v>
                </c:pt>
                <c:pt idx="7">
                  <c:v>0.58329999999999949</c:v>
                </c:pt>
                <c:pt idx="8">
                  <c:v>0.66670000000000174</c:v>
                </c:pt>
                <c:pt idx="9">
                  <c:v>0.75000000000000122</c:v>
                </c:pt>
                <c:pt idx="10">
                  <c:v>0.83330000000000004</c:v>
                </c:pt>
                <c:pt idx="11">
                  <c:v>0.91670000000000063</c:v>
                </c:pt>
                <c:pt idx="12">
                  <c:v>1</c:v>
                </c:pt>
                <c:pt idx="13">
                  <c:v>1.0832999999999977</c:v>
                </c:pt>
                <c:pt idx="14">
                  <c:v>1.1667000000000001</c:v>
                </c:pt>
                <c:pt idx="15">
                  <c:v>1.25</c:v>
                </c:pt>
                <c:pt idx="16">
                  <c:v>1.3332999999999977</c:v>
                </c:pt>
                <c:pt idx="17">
                  <c:v>1.4166999999999974</c:v>
                </c:pt>
                <c:pt idx="18">
                  <c:v>1.5</c:v>
                </c:pt>
                <c:pt idx="19">
                  <c:v>1.5832999999999977</c:v>
                </c:pt>
                <c:pt idx="20">
                  <c:v>1.6667000000000001</c:v>
                </c:pt>
                <c:pt idx="21">
                  <c:v>1.75</c:v>
                </c:pt>
                <c:pt idx="22">
                  <c:v>1.8332999999999977</c:v>
                </c:pt>
                <c:pt idx="23">
                  <c:v>1.9167000000000001</c:v>
                </c:pt>
                <c:pt idx="24">
                  <c:v>2</c:v>
                </c:pt>
                <c:pt idx="25">
                  <c:v>2.0832999999999999</c:v>
                </c:pt>
                <c:pt idx="26">
                  <c:v>2.1667000000000001</c:v>
                </c:pt>
                <c:pt idx="27">
                  <c:v>2.25</c:v>
                </c:pt>
                <c:pt idx="28">
                  <c:v>2.3332999999999977</c:v>
                </c:pt>
                <c:pt idx="29">
                  <c:v>2.4166999999999947</c:v>
                </c:pt>
                <c:pt idx="30">
                  <c:v>2.5</c:v>
                </c:pt>
                <c:pt idx="31">
                  <c:v>2.5832999999999999</c:v>
                </c:pt>
                <c:pt idx="32">
                  <c:v>2.6667000000000001</c:v>
                </c:pt>
                <c:pt idx="33">
                  <c:v>2.75</c:v>
                </c:pt>
                <c:pt idx="34">
                  <c:v>2.8332999999999977</c:v>
                </c:pt>
                <c:pt idx="35">
                  <c:v>2.9166999999999947</c:v>
                </c:pt>
                <c:pt idx="36">
                  <c:v>3</c:v>
                </c:pt>
                <c:pt idx="37">
                  <c:v>3.0832999999999999</c:v>
                </c:pt>
                <c:pt idx="38">
                  <c:v>3.1667000000000001</c:v>
                </c:pt>
                <c:pt idx="39">
                  <c:v>3.25</c:v>
                </c:pt>
                <c:pt idx="40">
                  <c:v>3.3332999999999977</c:v>
                </c:pt>
                <c:pt idx="41">
                  <c:v>3.4166999999999947</c:v>
                </c:pt>
                <c:pt idx="42">
                  <c:v>3.5</c:v>
                </c:pt>
                <c:pt idx="43">
                  <c:v>3.5832999999999999</c:v>
                </c:pt>
                <c:pt idx="44">
                  <c:v>3.6667000000000001</c:v>
                </c:pt>
                <c:pt idx="45">
                  <c:v>3.75</c:v>
                </c:pt>
                <c:pt idx="46">
                  <c:v>3.8332999999999977</c:v>
                </c:pt>
                <c:pt idx="47">
                  <c:v>3.9166999999999947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100</c:v>
                </c:pt>
                <c:pt idx="3">
                  <c:v>99.918999999999997</c:v>
                </c:pt>
                <c:pt idx="4">
                  <c:v>99.864999999999995</c:v>
                </c:pt>
                <c:pt idx="5">
                  <c:v>99.784000000000006</c:v>
                </c:pt>
                <c:pt idx="6">
                  <c:v>99.208000000000013</c:v>
                </c:pt>
                <c:pt idx="7">
                  <c:v>98.409000000000006</c:v>
                </c:pt>
                <c:pt idx="8">
                  <c:v>98.215000000000003</c:v>
                </c:pt>
                <c:pt idx="9">
                  <c:v>98.215000000000003</c:v>
                </c:pt>
                <c:pt idx="10">
                  <c:v>98.215000000000003</c:v>
                </c:pt>
                <c:pt idx="11">
                  <c:v>98.215000000000003</c:v>
                </c:pt>
                <c:pt idx="12">
                  <c:v>98.215000000000003</c:v>
                </c:pt>
                <c:pt idx="13">
                  <c:v>98.215000000000003</c:v>
                </c:pt>
                <c:pt idx="14">
                  <c:v>98.215000000000003</c:v>
                </c:pt>
                <c:pt idx="15">
                  <c:v>98.215000000000003</c:v>
                </c:pt>
                <c:pt idx="16">
                  <c:v>98.215000000000003</c:v>
                </c:pt>
                <c:pt idx="17">
                  <c:v>98.215000000000003</c:v>
                </c:pt>
                <c:pt idx="18">
                  <c:v>97.982000000000014</c:v>
                </c:pt>
                <c:pt idx="19">
                  <c:v>97.515000000000001</c:v>
                </c:pt>
                <c:pt idx="20">
                  <c:v>97.38</c:v>
                </c:pt>
                <c:pt idx="21">
                  <c:v>97.38</c:v>
                </c:pt>
                <c:pt idx="22">
                  <c:v>97.38</c:v>
                </c:pt>
                <c:pt idx="23">
                  <c:v>97.38</c:v>
                </c:pt>
                <c:pt idx="24">
                  <c:v>97.38</c:v>
                </c:pt>
                <c:pt idx="25">
                  <c:v>97.38</c:v>
                </c:pt>
                <c:pt idx="26">
                  <c:v>97.38</c:v>
                </c:pt>
                <c:pt idx="27">
                  <c:v>97.38</c:v>
                </c:pt>
                <c:pt idx="28">
                  <c:v>97.38</c:v>
                </c:pt>
                <c:pt idx="29">
                  <c:v>97.26</c:v>
                </c:pt>
                <c:pt idx="30">
                  <c:v>97.14</c:v>
                </c:pt>
                <c:pt idx="31">
                  <c:v>96.775999999999982</c:v>
                </c:pt>
                <c:pt idx="32">
                  <c:v>96.694999999999993</c:v>
                </c:pt>
                <c:pt idx="33">
                  <c:v>96.694999999999993</c:v>
                </c:pt>
                <c:pt idx="34">
                  <c:v>96.694999999999993</c:v>
                </c:pt>
                <c:pt idx="35">
                  <c:v>96.694999999999993</c:v>
                </c:pt>
                <c:pt idx="36">
                  <c:v>96.694999999999993</c:v>
                </c:pt>
                <c:pt idx="37">
                  <c:v>96.694999999999993</c:v>
                </c:pt>
                <c:pt idx="38">
                  <c:v>96.694999999999993</c:v>
                </c:pt>
                <c:pt idx="39">
                  <c:v>96.646000000000001</c:v>
                </c:pt>
                <c:pt idx="40">
                  <c:v>96.449000000000026</c:v>
                </c:pt>
                <c:pt idx="41">
                  <c:v>96.35</c:v>
                </c:pt>
                <c:pt idx="42">
                  <c:v>96.004999999999995</c:v>
                </c:pt>
                <c:pt idx="43">
                  <c:v>95.507999999999996</c:v>
                </c:pt>
                <c:pt idx="44">
                  <c:v>95.458000000000013</c:v>
                </c:pt>
                <c:pt idx="45">
                  <c:v>95.458000000000013</c:v>
                </c:pt>
                <c:pt idx="46">
                  <c:v>95.458000000000013</c:v>
                </c:pt>
                <c:pt idx="47">
                  <c:v>95.458000000000013</c:v>
                </c:pt>
                <c:pt idx="48">
                  <c:v>95.458000000000013</c:v>
                </c:pt>
                <c:pt idx="49">
                  <c:v>95.458000000000013</c:v>
                </c:pt>
                <c:pt idx="50">
                  <c:v>95.397999999999996</c:v>
                </c:pt>
                <c:pt idx="51">
                  <c:v>95.397999999999996</c:v>
                </c:pt>
                <c:pt idx="52">
                  <c:v>95.397999999999996</c:v>
                </c:pt>
                <c:pt idx="53">
                  <c:v>95.397999999999996</c:v>
                </c:pt>
                <c:pt idx="54">
                  <c:v>95.215000000000003</c:v>
                </c:pt>
                <c:pt idx="55">
                  <c:v>94.60199999999999</c:v>
                </c:pt>
                <c:pt idx="56">
                  <c:v>94.477999999999994</c:v>
                </c:pt>
                <c:pt idx="57">
                  <c:v>94.477999999999994</c:v>
                </c:pt>
                <c:pt idx="58">
                  <c:v>94.415000000000006</c:v>
                </c:pt>
                <c:pt idx="59">
                  <c:v>94.415000000000006</c:v>
                </c:pt>
                <c:pt idx="60">
                  <c:v>94.415000000000006</c:v>
                </c:pt>
                <c:pt idx="61">
                  <c:v>94.415000000000006</c:v>
                </c:pt>
                <c:pt idx="62">
                  <c:v>94.415000000000006</c:v>
                </c:pt>
                <c:pt idx="63">
                  <c:v>94.415000000000006</c:v>
                </c:pt>
                <c:pt idx="64">
                  <c:v>94.415000000000006</c:v>
                </c:pt>
                <c:pt idx="65">
                  <c:v>94.194000000000003</c:v>
                </c:pt>
                <c:pt idx="66">
                  <c:v>94.046999999999997</c:v>
                </c:pt>
                <c:pt idx="67">
                  <c:v>93.456000000000003</c:v>
                </c:pt>
                <c:pt idx="68">
                  <c:v>93.232000000000014</c:v>
                </c:pt>
                <c:pt idx="69">
                  <c:v>93.155999999999949</c:v>
                </c:pt>
                <c:pt idx="70">
                  <c:v>93.155999999999949</c:v>
                </c:pt>
                <c:pt idx="71">
                  <c:v>93.155999999999949</c:v>
                </c:pt>
                <c:pt idx="72">
                  <c:v>93.155999999999949</c:v>
                </c:pt>
                <c:pt idx="73">
                  <c:v>93.155999999999949</c:v>
                </c:pt>
                <c:pt idx="74">
                  <c:v>93.155999999999949</c:v>
                </c:pt>
                <c:pt idx="75">
                  <c:v>93.155999999999949</c:v>
                </c:pt>
                <c:pt idx="76">
                  <c:v>93.066000000000003</c:v>
                </c:pt>
                <c:pt idx="77">
                  <c:v>92.974999999999994</c:v>
                </c:pt>
                <c:pt idx="78">
                  <c:v>92.703000000000003</c:v>
                </c:pt>
                <c:pt idx="79">
                  <c:v>92.703000000000003</c:v>
                </c:pt>
                <c:pt idx="80">
                  <c:v>92.703000000000003</c:v>
                </c:pt>
                <c:pt idx="81">
                  <c:v>92.703000000000003</c:v>
                </c:pt>
                <c:pt idx="82">
                  <c:v>92.703000000000003</c:v>
                </c:pt>
                <c:pt idx="83">
                  <c:v>92.703000000000003</c:v>
                </c:pt>
                <c:pt idx="84">
                  <c:v>92.703000000000003</c:v>
                </c:pt>
                <c:pt idx="85">
                  <c:v>92.703000000000003</c:v>
                </c:pt>
                <c:pt idx="86">
                  <c:v>92.703000000000003</c:v>
                </c:pt>
                <c:pt idx="87">
                  <c:v>92.587999999999994</c:v>
                </c:pt>
                <c:pt idx="88">
                  <c:v>92.471999999999994</c:v>
                </c:pt>
                <c:pt idx="89">
                  <c:v>92.125999999999948</c:v>
                </c:pt>
                <c:pt idx="90">
                  <c:v>92.01</c:v>
                </c:pt>
                <c:pt idx="91">
                  <c:v>92.01</c:v>
                </c:pt>
                <c:pt idx="92">
                  <c:v>91.893000000000001</c:v>
                </c:pt>
                <c:pt idx="93">
                  <c:v>91.893000000000001</c:v>
                </c:pt>
                <c:pt idx="94">
                  <c:v>91.893000000000001</c:v>
                </c:pt>
                <c:pt idx="95">
                  <c:v>91.893000000000001</c:v>
                </c:pt>
                <c:pt idx="96">
                  <c:v>91.893000000000001</c:v>
                </c:pt>
                <c:pt idx="97">
                  <c:v>91.893000000000001</c:v>
                </c:pt>
                <c:pt idx="98">
                  <c:v>91.893000000000001</c:v>
                </c:pt>
                <c:pt idx="99">
                  <c:v>91.893000000000001</c:v>
                </c:pt>
                <c:pt idx="100">
                  <c:v>91.745999999999995</c:v>
                </c:pt>
                <c:pt idx="101">
                  <c:v>91.745999999999995</c:v>
                </c:pt>
                <c:pt idx="102">
                  <c:v>91.452000000000012</c:v>
                </c:pt>
                <c:pt idx="103">
                  <c:v>91.156999999999982</c:v>
                </c:pt>
                <c:pt idx="104">
                  <c:v>91.156999999999982</c:v>
                </c:pt>
                <c:pt idx="105">
                  <c:v>91.156999999999982</c:v>
                </c:pt>
                <c:pt idx="106">
                  <c:v>91.156999999999982</c:v>
                </c:pt>
                <c:pt idx="107">
                  <c:v>91.156999999999982</c:v>
                </c:pt>
                <c:pt idx="108">
                  <c:v>91.156999999999982</c:v>
                </c:pt>
                <c:pt idx="109">
                  <c:v>91.156999999999982</c:v>
                </c:pt>
                <c:pt idx="110">
                  <c:v>91.156999999999982</c:v>
                </c:pt>
                <c:pt idx="111">
                  <c:v>91.156999999999982</c:v>
                </c:pt>
                <c:pt idx="112">
                  <c:v>90.781000000000006</c:v>
                </c:pt>
                <c:pt idx="113">
                  <c:v>90.593000000000004</c:v>
                </c:pt>
                <c:pt idx="114">
                  <c:v>90.403999999999996</c:v>
                </c:pt>
                <c:pt idx="115">
                  <c:v>90.022999999999982</c:v>
                </c:pt>
                <c:pt idx="116">
                  <c:v>89.831000000000003</c:v>
                </c:pt>
                <c:pt idx="117">
                  <c:v>89.831000000000003</c:v>
                </c:pt>
                <c:pt idx="118">
                  <c:v>89.831000000000003</c:v>
                </c:pt>
                <c:pt idx="119">
                  <c:v>89.831000000000003</c:v>
                </c:pt>
                <c:pt idx="120">
                  <c:v>89.831000000000003</c:v>
                </c:pt>
                <c:pt idx="121">
                  <c:v>89.831000000000003</c:v>
                </c:pt>
                <c:pt idx="122">
                  <c:v>89.831000000000003</c:v>
                </c:pt>
                <c:pt idx="123">
                  <c:v>89.831000000000003</c:v>
                </c:pt>
                <c:pt idx="124">
                  <c:v>89.831000000000003</c:v>
                </c:pt>
                <c:pt idx="125">
                  <c:v>89.831000000000003</c:v>
                </c:pt>
                <c:pt idx="126">
                  <c:v>89.081999999999994</c:v>
                </c:pt>
                <c:pt idx="127">
                  <c:v>88.831000000000003</c:v>
                </c:pt>
                <c:pt idx="128">
                  <c:v>88.575000000000003</c:v>
                </c:pt>
                <c:pt idx="129">
                  <c:v>88.575000000000003</c:v>
                </c:pt>
                <c:pt idx="130">
                  <c:v>88.575000000000003</c:v>
                </c:pt>
                <c:pt idx="131">
                  <c:v>88.575000000000003</c:v>
                </c:pt>
                <c:pt idx="132">
                  <c:v>88.575000000000003</c:v>
                </c:pt>
                <c:pt idx="133">
                  <c:v>88.575000000000003</c:v>
                </c:pt>
                <c:pt idx="134">
                  <c:v>88.575000000000003</c:v>
                </c:pt>
                <c:pt idx="135">
                  <c:v>88.575000000000003</c:v>
                </c:pt>
                <c:pt idx="136">
                  <c:v>88.575000000000003</c:v>
                </c:pt>
                <c:pt idx="137">
                  <c:v>88.575000000000003</c:v>
                </c:pt>
                <c:pt idx="138">
                  <c:v>87.947000000000159</c:v>
                </c:pt>
                <c:pt idx="139">
                  <c:v>87.632999999999981</c:v>
                </c:pt>
                <c:pt idx="140">
                  <c:v>87.632999999999981</c:v>
                </c:pt>
                <c:pt idx="141">
                  <c:v>87.632999999999981</c:v>
                </c:pt>
                <c:pt idx="142">
                  <c:v>87.632999999999981</c:v>
                </c:pt>
                <c:pt idx="143">
                  <c:v>87.632999999999981</c:v>
                </c:pt>
                <c:pt idx="144">
                  <c:v>87.632999999999981</c:v>
                </c:pt>
                <c:pt idx="145">
                  <c:v>87.632999999999981</c:v>
                </c:pt>
                <c:pt idx="146">
                  <c:v>87.632999999999981</c:v>
                </c:pt>
                <c:pt idx="147">
                  <c:v>87.632999999999981</c:v>
                </c:pt>
                <c:pt idx="148">
                  <c:v>87.194999999999993</c:v>
                </c:pt>
                <c:pt idx="149">
                  <c:v>86.318000000000012</c:v>
                </c:pt>
                <c:pt idx="150">
                  <c:v>86.318000000000012</c:v>
                </c:pt>
                <c:pt idx="151">
                  <c:v>85.442000000000007</c:v>
                </c:pt>
                <c:pt idx="152">
                  <c:v>85.442000000000007</c:v>
                </c:pt>
                <c:pt idx="153">
                  <c:v>85.442000000000007</c:v>
                </c:pt>
                <c:pt idx="154">
                  <c:v>85.442000000000007</c:v>
                </c:pt>
                <c:pt idx="155">
                  <c:v>85.442000000000007</c:v>
                </c:pt>
                <c:pt idx="156">
                  <c:v>85.442000000000007</c:v>
                </c:pt>
                <c:pt idx="157">
                  <c:v>85.442000000000007</c:v>
                </c:pt>
                <c:pt idx="158">
                  <c:v>85.442000000000007</c:v>
                </c:pt>
                <c:pt idx="159">
                  <c:v>85.442000000000007</c:v>
                </c:pt>
                <c:pt idx="160">
                  <c:v>85.442000000000007</c:v>
                </c:pt>
                <c:pt idx="161">
                  <c:v>85.442000000000007</c:v>
                </c:pt>
                <c:pt idx="162">
                  <c:v>84.813999999999993</c:v>
                </c:pt>
                <c:pt idx="163">
                  <c:v>84.180999999999983</c:v>
                </c:pt>
                <c:pt idx="164">
                  <c:v>84.180999999999983</c:v>
                </c:pt>
                <c:pt idx="165">
                  <c:v>84.180999999999983</c:v>
                </c:pt>
                <c:pt idx="166">
                  <c:v>84.180999999999983</c:v>
                </c:pt>
                <c:pt idx="167">
                  <c:v>84.180999999999983</c:v>
                </c:pt>
                <c:pt idx="168">
                  <c:v>84.180999999999983</c:v>
                </c:pt>
                <c:pt idx="169">
                  <c:v>84.180999999999983</c:v>
                </c:pt>
                <c:pt idx="170">
                  <c:v>84.180999999999983</c:v>
                </c:pt>
                <c:pt idx="171">
                  <c:v>84.180999999999983</c:v>
                </c:pt>
                <c:pt idx="172">
                  <c:v>84.180999999999983</c:v>
                </c:pt>
                <c:pt idx="173">
                  <c:v>84.180999999999983</c:v>
                </c:pt>
                <c:pt idx="174">
                  <c:v>84.180999999999983</c:v>
                </c:pt>
                <c:pt idx="175">
                  <c:v>83.284999999999997</c:v>
                </c:pt>
                <c:pt idx="176">
                  <c:v>83.284999999999997</c:v>
                </c:pt>
                <c:pt idx="177">
                  <c:v>83.284999999999997</c:v>
                </c:pt>
                <c:pt idx="178">
                  <c:v>83.284999999999997</c:v>
                </c:pt>
                <c:pt idx="179">
                  <c:v>83.284999999999997</c:v>
                </c:pt>
                <c:pt idx="180">
                  <c:v>83.284999999999997</c:v>
                </c:pt>
              </c:numCache>
            </c:numRef>
          </c:yVal>
        </c:ser>
        <c:ser>
          <c:idx val="2"/>
          <c:order val="2"/>
          <c:tx>
            <c:strRef>
              <c:f>Sheet1!$D$1</c:f>
              <c:strCache>
                <c:ptCount val="1"/>
                <c:pt idx="0">
                  <c:v>Skin</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0.33330000000000093</c:v>
                </c:pt>
                <c:pt idx="5">
                  <c:v>0.41670000000000001</c:v>
                </c:pt>
                <c:pt idx="6">
                  <c:v>0.5</c:v>
                </c:pt>
                <c:pt idx="7">
                  <c:v>0.58329999999999949</c:v>
                </c:pt>
                <c:pt idx="8">
                  <c:v>0.66670000000000174</c:v>
                </c:pt>
                <c:pt idx="9">
                  <c:v>0.75000000000000122</c:v>
                </c:pt>
                <c:pt idx="10">
                  <c:v>0.83330000000000004</c:v>
                </c:pt>
                <c:pt idx="11">
                  <c:v>0.91670000000000063</c:v>
                </c:pt>
                <c:pt idx="12">
                  <c:v>1</c:v>
                </c:pt>
                <c:pt idx="13">
                  <c:v>1.0832999999999977</c:v>
                </c:pt>
                <c:pt idx="14">
                  <c:v>1.1667000000000001</c:v>
                </c:pt>
                <c:pt idx="15">
                  <c:v>1.25</c:v>
                </c:pt>
                <c:pt idx="16">
                  <c:v>1.3332999999999977</c:v>
                </c:pt>
                <c:pt idx="17">
                  <c:v>1.4166999999999974</c:v>
                </c:pt>
                <c:pt idx="18">
                  <c:v>1.5</c:v>
                </c:pt>
                <c:pt idx="19">
                  <c:v>1.5832999999999977</c:v>
                </c:pt>
                <c:pt idx="20">
                  <c:v>1.6667000000000001</c:v>
                </c:pt>
                <c:pt idx="21">
                  <c:v>1.75</c:v>
                </c:pt>
                <c:pt idx="22">
                  <c:v>1.8332999999999977</c:v>
                </c:pt>
                <c:pt idx="23">
                  <c:v>1.9167000000000001</c:v>
                </c:pt>
                <c:pt idx="24">
                  <c:v>2</c:v>
                </c:pt>
                <c:pt idx="25">
                  <c:v>2.0832999999999999</c:v>
                </c:pt>
                <c:pt idx="26">
                  <c:v>2.1667000000000001</c:v>
                </c:pt>
                <c:pt idx="27">
                  <c:v>2.25</c:v>
                </c:pt>
                <c:pt idx="28">
                  <c:v>2.3332999999999977</c:v>
                </c:pt>
                <c:pt idx="29">
                  <c:v>2.4166999999999947</c:v>
                </c:pt>
                <c:pt idx="30">
                  <c:v>2.5</c:v>
                </c:pt>
                <c:pt idx="31">
                  <c:v>2.5832999999999999</c:v>
                </c:pt>
                <c:pt idx="32">
                  <c:v>2.6667000000000001</c:v>
                </c:pt>
                <c:pt idx="33">
                  <c:v>2.75</c:v>
                </c:pt>
                <c:pt idx="34">
                  <c:v>2.8332999999999977</c:v>
                </c:pt>
                <c:pt idx="35">
                  <c:v>2.9166999999999947</c:v>
                </c:pt>
                <c:pt idx="36">
                  <c:v>3</c:v>
                </c:pt>
                <c:pt idx="37">
                  <c:v>3.0832999999999999</c:v>
                </c:pt>
                <c:pt idx="38">
                  <c:v>3.1667000000000001</c:v>
                </c:pt>
                <c:pt idx="39">
                  <c:v>3.25</c:v>
                </c:pt>
                <c:pt idx="40">
                  <c:v>3.3332999999999977</c:v>
                </c:pt>
                <c:pt idx="41">
                  <c:v>3.4166999999999947</c:v>
                </c:pt>
                <c:pt idx="42">
                  <c:v>3.5</c:v>
                </c:pt>
                <c:pt idx="43">
                  <c:v>3.5832999999999999</c:v>
                </c:pt>
                <c:pt idx="44">
                  <c:v>3.6667000000000001</c:v>
                </c:pt>
                <c:pt idx="45">
                  <c:v>3.75</c:v>
                </c:pt>
                <c:pt idx="46">
                  <c:v>3.8332999999999977</c:v>
                </c:pt>
                <c:pt idx="47">
                  <c:v>3.9166999999999947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Sheet1!$D$2:$D$182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99.95</c:v>
                </c:pt>
                <c:pt idx="44">
                  <c:v>99.95</c:v>
                </c:pt>
                <c:pt idx="45">
                  <c:v>99.95</c:v>
                </c:pt>
                <c:pt idx="46">
                  <c:v>99.95</c:v>
                </c:pt>
                <c:pt idx="47">
                  <c:v>99.95</c:v>
                </c:pt>
                <c:pt idx="48">
                  <c:v>99.95</c:v>
                </c:pt>
                <c:pt idx="49">
                  <c:v>99.95</c:v>
                </c:pt>
                <c:pt idx="50">
                  <c:v>99.95</c:v>
                </c:pt>
                <c:pt idx="51">
                  <c:v>99.95</c:v>
                </c:pt>
                <c:pt idx="52">
                  <c:v>99.95</c:v>
                </c:pt>
                <c:pt idx="53">
                  <c:v>99.95</c:v>
                </c:pt>
                <c:pt idx="54">
                  <c:v>99.95</c:v>
                </c:pt>
                <c:pt idx="55">
                  <c:v>99.95</c:v>
                </c:pt>
                <c:pt idx="56">
                  <c:v>99.95</c:v>
                </c:pt>
                <c:pt idx="57">
                  <c:v>99.95</c:v>
                </c:pt>
                <c:pt idx="58">
                  <c:v>99.95</c:v>
                </c:pt>
                <c:pt idx="59">
                  <c:v>99.95</c:v>
                </c:pt>
                <c:pt idx="60">
                  <c:v>99.95</c:v>
                </c:pt>
                <c:pt idx="61">
                  <c:v>99.95</c:v>
                </c:pt>
                <c:pt idx="62">
                  <c:v>99.95</c:v>
                </c:pt>
                <c:pt idx="63">
                  <c:v>99.95</c:v>
                </c:pt>
                <c:pt idx="64">
                  <c:v>99.95</c:v>
                </c:pt>
                <c:pt idx="65">
                  <c:v>99.95</c:v>
                </c:pt>
                <c:pt idx="66">
                  <c:v>99.95</c:v>
                </c:pt>
                <c:pt idx="67">
                  <c:v>99.95</c:v>
                </c:pt>
                <c:pt idx="68">
                  <c:v>99.874999999999986</c:v>
                </c:pt>
                <c:pt idx="69">
                  <c:v>99.874999999999986</c:v>
                </c:pt>
                <c:pt idx="70">
                  <c:v>99.874999999999986</c:v>
                </c:pt>
                <c:pt idx="71">
                  <c:v>99.874999999999986</c:v>
                </c:pt>
                <c:pt idx="72">
                  <c:v>99.874999999999986</c:v>
                </c:pt>
                <c:pt idx="73">
                  <c:v>99.874999999999986</c:v>
                </c:pt>
                <c:pt idx="74">
                  <c:v>99.874999999999986</c:v>
                </c:pt>
                <c:pt idx="75">
                  <c:v>99.874999999999986</c:v>
                </c:pt>
                <c:pt idx="76">
                  <c:v>99.874999999999986</c:v>
                </c:pt>
                <c:pt idx="77">
                  <c:v>99.874999999999986</c:v>
                </c:pt>
                <c:pt idx="78">
                  <c:v>99.874999999999986</c:v>
                </c:pt>
                <c:pt idx="79">
                  <c:v>99.874999999999986</c:v>
                </c:pt>
                <c:pt idx="80">
                  <c:v>99.874999999999986</c:v>
                </c:pt>
                <c:pt idx="81">
                  <c:v>99.874999999999986</c:v>
                </c:pt>
                <c:pt idx="82">
                  <c:v>99.874999999999986</c:v>
                </c:pt>
                <c:pt idx="83">
                  <c:v>99.874999999999986</c:v>
                </c:pt>
                <c:pt idx="84">
                  <c:v>99.874999999999986</c:v>
                </c:pt>
                <c:pt idx="85">
                  <c:v>99.874999999999986</c:v>
                </c:pt>
                <c:pt idx="86">
                  <c:v>99.874999999999986</c:v>
                </c:pt>
                <c:pt idx="87">
                  <c:v>99.874999999999986</c:v>
                </c:pt>
                <c:pt idx="88">
                  <c:v>99.874999999999986</c:v>
                </c:pt>
                <c:pt idx="89">
                  <c:v>99.874999999999986</c:v>
                </c:pt>
                <c:pt idx="90">
                  <c:v>99.874999999999986</c:v>
                </c:pt>
                <c:pt idx="91">
                  <c:v>99.874999999999986</c:v>
                </c:pt>
                <c:pt idx="92">
                  <c:v>99.874999999999986</c:v>
                </c:pt>
                <c:pt idx="93">
                  <c:v>99.874999999999986</c:v>
                </c:pt>
                <c:pt idx="94">
                  <c:v>99.874999999999986</c:v>
                </c:pt>
                <c:pt idx="95">
                  <c:v>99.874999999999986</c:v>
                </c:pt>
                <c:pt idx="96">
                  <c:v>99.874999999999986</c:v>
                </c:pt>
                <c:pt idx="97">
                  <c:v>99.874999999999986</c:v>
                </c:pt>
                <c:pt idx="98">
                  <c:v>99.874999999999986</c:v>
                </c:pt>
                <c:pt idx="99">
                  <c:v>99.874999999999986</c:v>
                </c:pt>
                <c:pt idx="100">
                  <c:v>99.874999999999986</c:v>
                </c:pt>
                <c:pt idx="101">
                  <c:v>99.874999999999986</c:v>
                </c:pt>
                <c:pt idx="102">
                  <c:v>99.874999999999986</c:v>
                </c:pt>
                <c:pt idx="103">
                  <c:v>99.874999999999986</c:v>
                </c:pt>
                <c:pt idx="104">
                  <c:v>99.874999999999986</c:v>
                </c:pt>
                <c:pt idx="105">
                  <c:v>99.874999999999986</c:v>
                </c:pt>
                <c:pt idx="106">
                  <c:v>99.874999999999986</c:v>
                </c:pt>
                <c:pt idx="107">
                  <c:v>99.874999999999986</c:v>
                </c:pt>
                <c:pt idx="108">
                  <c:v>99.874999999999986</c:v>
                </c:pt>
                <c:pt idx="109">
                  <c:v>99.874999999999986</c:v>
                </c:pt>
                <c:pt idx="110">
                  <c:v>99.874999999999986</c:v>
                </c:pt>
                <c:pt idx="111">
                  <c:v>99.874999999999986</c:v>
                </c:pt>
                <c:pt idx="112">
                  <c:v>99.874999999999986</c:v>
                </c:pt>
                <c:pt idx="113">
                  <c:v>99.874999999999986</c:v>
                </c:pt>
                <c:pt idx="114">
                  <c:v>99.874999999999986</c:v>
                </c:pt>
                <c:pt idx="115">
                  <c:v>99.874999999999986</c:v>
                </c:pt>
                <c:pt idx="116">
                  <c:v>99.874999999999986</c:v>
                </c:pt>
                <c:pt idx="117">
                  <c:v>99.874999999999986</c:v>
                </c:pt>
                <c:pt idx="118">
                  <c:v>99.874999999999986</c:v>
                </c:pt>
                <c:pt idx="119">
                  <c:v>99.874999999999986</c:v>
                </c:pt>
                <c:pt idx="120">
                  <c:v>99.874999999999986</c:v>
                </c:pt>
                <c:pt idx="121">
                  <c:v>99.874999999999986</c:v>
                </c:pt>
                <c:pt idx="122">
                  <c:v>99.874999999999986</c:v>
                </c:pt>
                <c:pt idx="123">
                  <c:v>99.874999999999986</c:v>
                </c:pt>
                <c:pt idx="124">
                  <c:v>99.874999999999986</c:v>
                </c:pt>
                <c:pt idx="125">
                  <c:v>99.874999999999986</c:v>
                </c:pt>
                <c:pt idx="126">
                  <c:v>99.874999999999986</c:v>
                </c:pt>
                <c:pt idx="127">
                  <c:v>99.874999999999986</c:v>
                </c:pt>
                <c:pt idx="128">
                  <c:v>99.874999999999986</c:v>
                </c:pt>
                <c:pt idx="129">
                  <c:v>99.874999999999986</c:v>
                </c:pt>
                <c:pt idx="130">
                  <c:v>99.874999999999986</c:v>
                </c:pt>
                <c:pt idx="131">
                  <c:v>99.874999999999986</c:v>
                </c:pt>
                <c:pt idx="132">
                  <c:v>99.874999999999986</c:v>
                </c:pt>
                <c:pt idx="133">
                  <c:v>99.874999999999986</c:v>
                </c:pt>
                <c:pt idx="134">
                  <c:v>99.874999999999986</c:v>
                </c:pt>
                <c:pt idx="135">
                  <c:v>99.874999999999986</c:v>
                </c:pt>
                <c:pt idx="136">
                  <c:v>99.874999999999986</c:v>
                </c:pt>
                <c:pt idx="137">
                  <c:v>99.874999999999986</c:v>
                </c:pt>
                <c:pt idx="138">
                  <c:v>99.874999999999986</c:v>
                </c:pt>
                <c:pt idx="139">
                  <c:v>99.874999999999986</c:v>
                </c:pt>
                <c:pt idx="140">
                  <c:v>99.874999999999986</c:v>
                </c:pt>
                <c:pt idx="141">
                  <c:v>99.874999999999986</c:v>
                </c:pt>
                <c:pt idx="142">
                  <c:v>99.874999999999986</c:v>
                </c:pt>
                <c:pt idx="143">
                  <c:v>99.874999999999986</c:v>
                </c:pt>
                <c:pt idx="144">
                  <c:v>99.874999999999986</c:v>
                </c:pt>
                <c:pt idx="145">
                  <c:v>99.874999999999986</c:v>
                </c:pt>
                <c:pt idx="146">
                  <c:v>99.874999999999986</c:v>
                </c:pt>
                <c:pt idx="147">
                  <c:v>99.874999999999986</c:v>
                </c:pt>
                <c:pt idx="148">
                  <c:v>99.874999999999986</c:v>
                </c:pt>
                <c:pt idx="149">
                  <c:v>99.874999999999986</c:v>
                </c:pt>
                <c:pt idx="150">
                  <c:v>99.874999999999986</c:v>
                </c:pt>
                <c:pt idx="151">
                  <c:v>99.874999999999986</c:v>
                </c:pt>
                <c:pt idx="152">
                  <c:v>99.874999999999986</c:v>
                </c:pt>
                <c:pt idx="153">
                  <c:v>99.874999999999986</c:v>
                </c:pt>
                <c:pt idx="154">
                  <c:v>99.874999999999986</c:v>
                </c:pt>
                <c:pt idx="155">
                  <c:v>99.874999999999986</c:v>
                </c:pt>
                <c:pt idx="156">
                  <c:v>99.874999999999986</c:v>
                </c:pt>
                <c:pt idx="157">
                  <c:v>99.874999999999986</c:v>
                </c:pt>
                <c:pt idx="158">
                  <c:v>99.874999999999986</c:v>
                </c:pt>
                <c:pt idx="159">
                  <c:v>99.874999999999986</c:v>
                </c:pt>
                <c:pt idx="160">
                  <c:v>99.874999999999986</c:v>
                </c:pt>
                <c:pt idx="161">
                  <c:v>99.874999999999986</c:v>
                </c:pt>
                <c:pt idx="162">
                  <c:v>99.874999999999986</c:v>
                </c:pt>
                <c:pt idx="163">
                  <c:v>99.874999999999986</c:v>
                </c:pt>
                <c:pt idx="164">
                  <c:v>99.874999999999986</c:v>
                </c:pt>
                <c:pt idx="165">
                  <c:v>99.874999999999986</c:v>
                </c:pt>
                <c:pt idx="166">
                  <c:v>99.874999999999986</c:v>
                </c:pt>
                <c:pt idx="167">
                  <c:v>99.874999999999986</c:v>
                </c:pt>
                <c:pt idx="168">
                  <c:v>99.874999999999986</c:v>
                </c:pt>
                <c:pt idx="169">
                  <c:v>99.874999999999986</c:v>
                </c:pt>
                <c:pt idx="170">
                  <c:v>99.874999999999986</c:v>
                </c:pt>
                <c:pt idx="171">
                  <c:v>99.874999999999986</c:v>
                </c:pt>
                <c:pt idx="172">
                  <c:v>99.874999999999986</c:v>
                </c:pt>
                <c:pt idx="173">
                  <c:v>99.874999999999986</c:v>
                </c:pt>
                <c:pt idx="174">
                  <c:v>99.874999999999986</c:v>
                </c:pt>
                <c:pt idx="175">
                  <c:v>99.874999999999986</c:v>
                </c:pt>
                <c:pt idx="176">
                  <c:v>99.874999999999986</c:v>
                </c:pt>
                <c:pt idx="177">
                  <c:v>99.874999999999986</c:v>
                </c:pt>
                <c:pt idx="178">
                  <c:v>99.874999999999986</c:v>
                </c:pt>
                <c:pt idx="179">
                  <c:v>99.874999999999986</c:v>
                </c:pt>
                <c:pt idx="180">
                  <c:v>99.874999999999986</c:v>
                </c:pt>
              </c:numCache>
            </c:numRef>
          </c:yVal>
        </c:ser>
        <c:ser>
          <c:idx val="3"/>
          <c:order val="3"/>
          <c:tx>
            <c:strRef>
              <c:f>Sheet1!$E$1</c:f>
              <c:strCache>
                <c:ptCount val="1"/>
                <c:pt idx="0">
                  <c:v>Other</c:v>
                </c:pt>
              </c:strCache>
            </c:strRef>
          </c:tx>
          <c:spPr>
            <a:ln w="41275">
              <a:solidFill>
                <a:srgbClr val="66FFFF"/>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0.33330000000000093</c:v>
                </c:pt>
                <c:pt idx="5">
                  <c:v>0.41670000000000001</c:v>
                </c:pt>
                <c:pt idx="6">
                  <c:v>0.5</c:v>
                </c:pt>
                <c:pt idx="7">
                  <c:v>0.58329999999999949</c:v>
                </c:pt>
                <c:pt idx="8">
                  <c:v>0.66670000000000174</c:v>
                </c:pt>
                <c:pt idx="9">
                  <c:v>0.75000000000000122</c:v>
                </c:pt>
                <c:pt idx="10">
                  <c:v>0.83330000000000004</c:v>
                </c:pt>
                <c:pt idx="11">
                  <c:v>0.91670000000000063</c:v>
                </c:pt>
                <c:pt idx="12">
                  <c:v>1</c:v>
                </c:pt>
                <c:pt idx="13">
                  <c:v>1.0832999999999977</c:v>
                </c:pt>
                <c:pt idx="14">
                  <c:v>1.1667000000000001</c:v>
                </c:pt>
                <c:pt idx="15">
                  <c:v>1.25</c:v>
                </c:pt>
                <c:pt idx="16">
                  <c:v>1.3332999999999977</c:v>
                </c:pt>
                <c:pt idx="17">
                  <c:v>1.4166999999999974</c:v>
                </c:pt>
                <c:pt idx="18">
                  <c:v>1.5</c:v>
                </c:pt>
                <c:pt idx="19">
                  <c:v>1.5832999999999977</c:v>
                </c:pt>
                <c:pt idx="20">
                  <c:v>1.6667000000000001</c:v>
                </c:pt>
                <c:pt idx="21">
                  <c:v>1.75</c:v>
                </c:pt>
                <c:pt idx="22">
                  <c:v>1.8332999999999977</c:v>
                </c:pt>
                <c:pt idx="23">
                  <c:v>1.9167000000000001</c:v>
                </c:pt>
                <c:pt idx="24">
                  <c:v>2</c:v>
                </c:pt>
                <c:pt idx="25">
                  <c:v>2.0832999999999999</c:v>
                </c:pt>
                <c:pt idx="26">
                  <c:v>2.1667000000000001</c:v>
                </c:pt>
                <c:pt idx="27">
                  <c:v>2.25</c:v>
                </c:pt>
                <c:pt idx="28">
                  <c:v>2.3332999999999977</c:v>
                </c:pt>
                <c:pt idx="29">
                  <c:v>2.4166999999999947</c:v>
                </c:pt>
                <c:pt idx="30">
                  <c:v>2.5</c:v>
                </c:pt>
                <c:pt idx="31">
                  <c:v>2.5832999999999999</c:v>
                </c:pt>
                <c:pt idx="32">
                  <c:v>2.6667000000000001</c:v>
                </c:pt>
                <c:pt idx="33">
                  <c:v>2.75</c:v>
                </c:pt>
                <c:pt idx="34">
                  <c:v>2.8332999999999977</c:v>
                </c:pt>
                <c:pt idx="35">
                  <c:v>2.9166999999999947</c:v>
                </c:pt>
                <c:pt idx="36">
                  <c:v>3</c:v>
                </c:pt>
                <c:pt idx="37">
                  <c:v>3.0832999999999999</c:v>
                </c:pt>
                <c:pt idx="38">
                  <c:v>3.1667000000000001</c:v>
                </c:pt>
                <c:pt idx="39">
                  <c:v>3.25</c:v>
                </c:pt>
                <c:pt idx="40">
                  <c:v>3.3332999999999977</c:v>
                </c:pt>
                <c:pt idx="41">
                  <c:v>3.4166999999999947</c:v>
                </c:pt>
                <c:pt idx="42">
                  <c:v>3.5</c:v>
                </c:pt>
                <c:pt idx="43">
                  <c:v>3.5832999999999999</c:v>
                </c:pt>
                <c:pt idx="44">
                  <c:v>3.6667000000000001</c:v>
                </c:pt>
                <c:pt idx="45">
                  <c:v>3.75</c:v>
                </c:pt>
                <c:pt idx="46">
                  <c:v>3.8332999999999977</c:v>
                </c:pt>
                <c:pt idx="47">
                  <c:v>3.9166999999999947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Sheet1!$E$2:$E$182</c:f>
              <c:numCache>
                <c:formatCode>General</c:formatCode>
                <c:ptCount val="181"/>
                <c:pt idx="0">
                  <c:v>100</c:v>
                </c:pt>
                <c:pt idx="1">
                  <c:v>100</c:v>
                </c:pt>
                <c:pt idx="2">
                  <c:v>100</c:v>
                </c:pt>
                <c:pt idx="3">
                  <c:v>100</c:v>
                </c:pt>
                <c:pt idx="4">
                  <c:v>100</c:v>
                </c:pt>
                <c:pt idx="5">
                  <c:v>100</c:v>
                </c:pt>
                <c:pt idx="6">
                  <c:v>99.915999999999997</c:v>
                </c:pt>
                <c:pt idx="7">
                  <c:v>99.804000000000002</c:v>
                </c:pt>
                <c:pt idx="8">
                  <c:v>99.804000000000002</c:v>
                </c:pt>
                <c:pt idx="9">
                  <c:v>99.804000000000002</c:v>
                </c:pt>
                <c:pt idx="10">
                  <c:v>99.804000000000002</c:v>
                </c:pt>
                <c:pt idx="11">
                  <c:v>99.804000000000002</c:v>
                </c:pt>
                <c:pt idx="12">
                  <c:v>99.804000000000002</c:v>
                </c:pt>
                <c:pt idx="13">
                  <c:v>99.804000000000002</c:v>
                </c:pt>
                <c:pt idx="14">
                  <c:v>99.804000000000002</c:v>
                </c:pt>
                <c:pt idx="15">
                  <c:v>99.804000000000002</c:v>
                </c:pt>
                <c:pt idx="16">
                  <c:v>99.804000000000002</c:v>
                </c:pt>
                <c:pt idx="17">
                  <c:v>99.77</c:v>
                </c:pt>
                <c:pt idx="18">
                  <c:v>99.77</c:v>
                </c:pt>
                <c:pt idx="19">
                  <c:v>99.736000000000004</c:v>
                </c:pt>
                <c:pt idx="20">
                  <c:v>99.736000000000004</c:v>
                </c:pt>
                <c:pt idx="21">
                  <c:v>99.736000000000004</c:v>
                </c:pt>
                <c:pt idx="22">
                  <c:v>99.736000000000004</c:v>
                </c:pt>
                <c:pt idx="23">
                  <c:v>99.736000000000004</c:v>
                </c:pt>
                <c:pt idx="24">
                  <c:v>99.736000000000004</c:v>
                </c:pt>
                <c:pt idx="25">
                  <c:v>99.736000000000004</c:v>
                </c:pt>
                <c:pt idx="26">
                  <c:v>99.736000000000004</c:v>
                </c:pt>
                <c:pt idx="27">
                  <c:v>99.736000000000004</c:v>
                </c:pt>
                <c:pt idx="28">
                  <c:v>99.736000000000004</c:v>
                </c:pt>
                <c:pt idx="29">
                  <c:v>99.736000000000004</c:v>
                </c:pt>
                <c:pt idx="30">
                  <c:v>99.736000000000004</c:v>
                </c:pt>
                <c:pt idx="31">
                  <c:v>99.694000000000003</c:v>
                </c:pt>
                <c:pt idx="32">
                  <c:v>99.652999999999949</c:v>
                </c:pt>
                <c:pt idx="33">
                  <c:v>99.652999999999949</c:v>
                </c:pt>
                <c:pt idx="34">
                  <c:v>99.652999999999949</c:v>
                </c:pt>
                <c:pt idx="35">
                  <c:v>99.652999999999949</c:v>
                </c:pt>
                <c:pt idx="36">
                  <c:v>99.652999999999949</c:v>
                </c:pt>
                <c:pt idx="37">
                  <c:v>99.652999999999949</c:v>
                </c:pt>
                <c:pt idx="38">
                  <c:v>99.652999999999949</c:v>
                </c:pt>
                <c:pt idx="39">
                  <c:v>99.652999999999949</c:v>
                </c:pt>
                <c:pt idx="40">
                  <c:v>99.652999999999949</c:v>
                </c:pt>
                <c:pt idx="41">
                  <c:v>99.652999999999949</c:v>
                </c:pt>
                <c:pt idx="42">
                  <c:v>99.600999999999999</c:v>
                </c:pt>
                <c:pt idx="43">
                  <c:v>99.600999999999999</c:v>
                </c:pt>
                <c:pt idx="44">
                  <c:v>99.600999999999999</c:v>
                </c:pt>
                <c:pt idx="45">
                  <c:v>99.600999999999999</c:v>
                </c:pt>
                <c:pt idx="46">
                  <c:v>99.600999999999999</c:v>
                </c:pt>
                <c:pt idx="47">
                  <c:v>99.600999999999999</c:v>
                </c:pt>
                <c:pt idx="48">
                  <c:v>99.600999999999999</c:v>
                </c:pt>
                <c:pt idx="49">
                  <c:v>99.600999999999999</c:v>
                </c:pt>
                <c:pt idx="50">
                  <c:v>99.600999999999999</c:v>
                </c:pt>
                <c:pt idx="51">
                  <c:v>99.600999999999999</c:v>
                </c:pt>
                <c:pt idx="52">
                  <c:v>99.600999999999999</c:v>
                </c:pt>
                <c:pt idx="53">
                  <c:v>99.600999999999999</c:v>
                </c:pt>
                <c:pt idx="54">
                  <c:v>99.600999999999999</c:v>
                </c:pt>
                <c:pt idx="55">
                  <c:v>99.536000000000001</c:v>
                </c:pt>
                <c:pt idx="56">
                  <c:v>99.536000000000001</c:v>
                </c:pt>
                <c:pt idx="57">
                  <c:v>99.536000000000001</c:v>
                </c:pt>
                <c:pt idx="58">
                  <c:v>99.536000000000001</c:v>
                </c:pt>
                <c:pt idx="59">
                  <c:v>99.536000000000001</c:v>
                </c:pt>
                <c:pt idx="60">
                  <c:v>99.536000000000001</c:v>
                </c:pt>
                <c:pt idx="61">
                  <c:v>99.536000000000001</c:v>
                </c:pt>
                <c:pt idx="62">
                  <c:v>99.536000000000001</c:v>
                </c:pt>
                <c:pt idx="63">
                  <c:v>99.536000000000001</c:v>
                </c:pt>
                <c:pt idx="64">
                  <c:v>99.536000000000001</c:v>
                </c:pt>
                <c:pt idx="65">
                  <c:v>99.536000000000001</c:v>
                </c:pt>
                <c:pt idx="66">
                  <c:v>99.536000000000001</c:v>
                </c:pt>
                <c:pt idx="67">
                  <c:v>99.536000000000001</c:v>
                </c:pt>
                <c:pt idx="68">
                  <c:v>99.536000000000001</c:v>
                </c:pt>
                <c:pt idx="69">
                  <c:v>99.536000000000001</c:v>
                </c:pt>
                <c:pt idx="70">
                  <c:v>99.536000000000001</c:v>
                </c:pt>
                <c:pt idx="71">
                  <c:v>99.536000000000001</c:v>
                </c:pt>
                <c:pt idx="72">
                  <c:v>99.536000000000001</c:v>
                </c:pt>
                <c:pt idx="73">
                  <c:v>99.536000000000001</c:v>
                </c:pt>
                <c:pt idx="74">
                  <c:v>99.536000000000001</c:v>
                </c:pt>
                <c:pt idx="75">
                  <c:v>99.536000000000001</c:v>
                </c:pt>
                <c:pt idx="76">
                  <c:v>99.438999999999993</c:v>
                </c:pt>
                <c:pt idx="77">
                  <c:v>99.438999999999993</c:v>
                </c:pt>
                <c:pt idx="78">
                  <c:v>99.438999999999993</c:v>
                </c:pt>
                <c:pt idx="79">
                  <c:v>99.438999999999993</c:v>
                </c:pt>
                <c:pt idx="80">
                  <c:v>99.438999999999993</c:v>
                </c:pt>
                <c:pt idx="81">
                  <c:v>99.438999999999993</c:v>
                </c:pt>
                <c:pt idx="82">
                  <c:v>99.438999999999993</c:v>
                </c:pt>
                <c:pt idx="83">
                  <c:v>99.438999999999993</c:v>
                </c:pt>
                <c:pt idx="84">
                  <c:v>99.438999999999993</c:v>
                </c:pt>
                <c:pt idx="85">
                  <c:v>99.438999999999993</c:v>
                </c:pt>
                <c:pt idx="86">
                  <c:v>99.438999999999993</c:v>
                </c:pt>
                <c:pt idx="87">
                  <c:v>99.438999999999993</c:v>
                </c:pt>
                <c:pt idx="88">
                  <c:v>99.438999999999993</c:v>
                </c:pt>
                <c:pt idx="89">
                  <c:v>99.438999999999993</c:v>
                </c:pt>
                <c:pt idx="90">
                  <c:v>99.438999999999993</c:v>
                </c:pt>
                <c:pt idx="91">
                  <c:v>99.438999999999993</c:v>
                </c:pt>
                <c:pt idx="92">
                  <c:v>99.438999999999993</c:v>
                </c:pt>
                <c:pt idx="93">
                  <c:v>99.438999999999993</c:v>
                </c:pt>
                <c:pt idx="94">
                  <c:v>99.438999999999993</c:v>
                </c:pt>
                <c:pt idx="95">
                  <c:v>99.438999999999993</c:v>
                </c:pt>
                <c:pt idx="96">
                  <c:v>99.438999999999993</c:v>
                </c:pt>
                <c:pt idx="97">
                  <c:v>99.438999999999993</c:v>
                </c:pt>
                <c:pt idx="98">
                  <c:v>99.438999999999993</c:v>
                </c:pt>
                <c:pt idx="99">
                  <c:v>99.438999999999993</c:v>
                </c:pt>
                <c:pt idx="100">
                  <c:v>99.438999999999993</c:v>
                </c:pt>
                <c:pt idx="101">
                  <c:v>99.438999999999993</c:v>
                </c:pt>
                <c:pt idx="102">
                  <c:v>99.438999999999993</c:v>
                </c:pt>
                <c:pt idx="103">
                  <c:v>99.438999999999993</c:v>
                </c:pt>
                <c:pt idx="104">
                  <c:v>99.438999999999993</c:v>
                </c:pt>
                <c:pt idx="105">
                  <c:v>99.438999999999993</c:v>
                </c:pt>
                <c:pt idx="106">
                  <c:v>99.438999999999993</c:v>
                </c:pt>
                <c:pt idx="107">
                  <c:v>99.438999999999993</c:v>
                </c:pt>
                <c:pt idx="108">
                  <c:v>99.438999999999993</c:v>
                </c:pt>
                <c:pt idx="109">
                  <c:v>99.438999999999993</c:v>
                </c:pt>
                <c:pt idx="110">
                  <c:v>99.438999999999993</c:v>
                </c:pt>
                <c:pt idx="111">
                  <c:v>99.438999999999993</c:v>
                </c:pt>
                <c:pt idx="112">
                  <c:v>99.438999999999993</c:v>
                </c:pt>
                <c:pt idx="113">
                  <c:v>99.438999999999993</c:v>
                </c:pt>
                <c:pt idx="114">
                  <c:v>99.438999999999993</c:v>
                </c:pt>
                <c:pt idx="115">
                  <c:v>99.438999999999993</c:v>
                </c:pt>
                <c:pt idx="116">
                  <c:v>99.438999999999993</c:v>
                </c:pt>
                <c:pt idx="117">
                  <c:v>99.438999999999993</c:v>
                </c:pt>
                <c:pt idx="118">
                  <c:v>99.438999999999993</c:v>
                </c:pt>
                <c:pt idx="119">
                  <c:v>99.438999999999993</c:v>
                </c:pt>
                <c:pt idx="120">
                  <c:v>99.438999999999993</c:v>
                </c:pt>
                <c:pt idx="121">
                  <c:v>99.438999999999993</c:v>
                </c:pt>
                <c:pt idx="122">
                  <c:v>99.438999999999993</c:v>
                </c:pt>
                <c:pt idx="123">
                  <c:v>99.438999999999993</c:v>
                </c:pt>
                <c:pt idx="124">
                  <c:v>99.438999999999993</c:v>
                </c:pt>
                <c:pt idx="125">
                  <c:v>99.438999999999993</c:v>
                </c:pt>
                <c:pt idx="126">
                  <c:v>99.438999999999993</c:v>
                </c:pt>
                <c:pt idx="127">
                  <c:v>99.438999999999993</c:v>
                </c:pt>
                <c:pt idx="128">
                  <c:v>99.438999999999993</c:v>
                </c:pt>
                <c:pt idx="129">
                  <c:v>99.438999999999993</c:v>
                </c:pt>
                <c:pt idx="130">
                  <c:v>99.438999999999993</c:v>
                </c:pt>
                <c:pt idx="131">
                  <c:v>99.438999999999993</c:v>
                </c:pt>
                <c:pt idx="132">
                  <c:v>99.438999999999993</c:v>
                </c:pt>
                <c:pt idx="133">
                  <c:v>99.438999999999993</c:v>
                </c:pt>
                <c:pt idx="134">
                  <c:v>99.438999999999993</c:v>
                </c:pt>
                <c:pt idx="135">
                  <c:v>99.438999999999993</c:v>
                </c:pt>
                <c:pt idx="136">
                  <c:v>99.438999999999993</c:v>
                </c:pt>
                <c:pt idx="137">
                  <c:v>99.438999999999993</c:v>
                </c:pt>
                <c:pt idx="138">
                  <c:v>99.438999999999993</c:v>
                </c:pt>
                <c:pt idx="139">
                  <c:v>99.438999999999993</c:v>
                </c:pt>
                <c:pt idx="140">
                  <c:v>99.438999999999993</c:v>
                </c:pt>
                <c:pt idx="141">
                  <c:v>99.438999999999993</c:v>
                </c:pt>
                <c:pt idx="142">
                  <c:v>99.438999999999993</c:v>
                </c:pt>
                <c:pt idx="143">
                  <c:v>99.438999999999993</c:v>
                </c:pt>
                <c:pt idx="144">
                  <c:v>99.438999999999993</c:v>
                </c:pt>
                <c:pt idx="145">
                  <c:v>99.438999999999993</c:v>
                </c:pt>
                <c:pt idx="146">
                  <c:v>99.438999999999993</c:v>
                </c:pt>
                <c:pt idx="147">
                  <c:v>99.438999999999993</c:v>
                </c:pt>
                <c:pt idx="148">
                  <c:v>99.438999999999993</c:v>
                </c:pt>
                <c:pt idx="149">
                  <c:v>99.438999999999993</c:v>
                </c:pt>
                <c:pt idx="150">
                  <c:v>99.438999999999993</c:v>
                </c:pt>
                <c:pt idx="151">
                  <c:v>99.438999999999993</c:v>
                </c:pt>
                <c:pt idx="152">
                  <c:v>99.438999999999993</c:v>
                </c:pt>
                <c:pt idx="153">
                  <c:v>99.438999999999993</c:v>
                </c:pt>
                <c:pt idx="154">
                  <c:v>99.438999999999993</c:v>
                </c:pt>
                <c:pt idx="155">
                  <c:v>99.438999999999993</c:v>
                </c:pt>
                <c:pt idx="156">
                  <c:v>99.438999999999993</c:v>
                </c:pt>
                <c:pt idx="157">
                  <c:v>99.438999999999993</c:v>
                </c:pt>
                <c:pt idx="158">
                  <c:v>99.438999999999993</c:v>
                </c:pt>
                <c:pt idx="159">
                  <c:v>99.438999999999993</c:v>
                </c:pt>
                <c:pt idx="160">
                  <c:v>99.438999999999993</c:v>
                </c:pt>
                <c:pt idx="161">
                  <c:v>99.438999999999993</c:v>
                </c:pt>
                <c:pt idx="162">
                  <c:v>99.438999999999993</c:v>
                </c:pt>
                <c:pt idx="163">
                  <c:v>99.438999999999993</c:v>
                </c:pt>
                <c:pt idx="164">
                  <c:v>99.438999999999993</c:v>
                </c:pt>
                <c:pt idx="165">
                  <c:v>99.438999999999993</c:v>
                </c:pt>
                <c:pt idx="166">
                  <c:v>99.438999999999993</c:v>
                </c:pt>
                <c:pt idx="167">
                  <c:v>99.438999999999993</c:v>
                </c:pt>
                <c:pt idx="168">
                  <c:v>99.438999999999993</c:v>
                </c:pt>
                <c:pt idx="169">
                  <c:v>99.438999999999993</c:v>
                </c:pt>
                <c:pt idx="170">
                  <c:v>99.438999999999993</c:v>
                </c:pt>
                <c:pt idx="171">
                  <c:v>99.438999999999993</c:v>
                </c:pt>
                <c:pt idx="172">
                  <c:v>99.438999999999993</c:v>
                </c:pt>
                <c:pt idx="173">
                  <c:v>99.438999999999993</c:v>
                </c:pt>
                <c:pt idx="174">
                  <c:v>99.438999999999993</c:v>
                </c:pt>
                <c:pt idx="175">
                  <c:v>99.438999999999993</c:v>
                </c:pt>
                <c:pt idx="176">
                  <c:v>99.438999999999993</c:v>
                </c:pt>
                <c:pt idx="177">
                  <c:v>99.438999999999993</c:v>
                </c:pt>
                <c:pt idx="178">
                  <c:v>99.438999999999993</c:v>
                </c:pt>
                <c:pt idx="179">
                  <c:v>99.438999999999993</c:v>
                </c:pt>
                <c:pt idx="180">
                  <c:v>99.438999999999993</c:v>
                </c:pt>
              </c:numCache>
            </c:numRef>
          </c:yVal>
          <c:smooth val="1"/>
        </c:ser>
        <c:axId val="236661760"/>
        <c:axId val="236688512"/>
      </c:scatterChart>
      <c:valAx>
        <c:axId val="236661760"/>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36688512"/>
        <c:crosses val="autoZero"/>
        <c:crossBetween val="midCat"/>
        <c:majorUnit val="1"/>
      </c:valAx>
      <c:valAx>
        <c:axId val="23668851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36661760"/>
        <c:crosses val="autoZero"/>
        <c:crossBetween val="midCat"/>
        <c:majorUnit val="20"/>
      </c:valAx>
      <c:spPr>
        <a:solidFill>
          <a:schemeClr val="bg2"/>
        </a:solidFill>
        <a:ln>
          <a:solidFill>
            <a:schemeClr val="tx1"/>
          </a:solidFill>
        </a:ln>
      </c:spPr>
    </c:plotArea>
    <c:legend>
      <c:legendPos val="r"/>
      <c:layout>
        <c:manualLayout>
          <c:xMode val="edge"/>
          <c:yMode val="edge"/>
          <c:x val="0.15027280328896939"/>
          <c:y val="0.66075586317840485"/>
          <c:w val="0.59262536873156346"/>
          <c:h val="0.1261679790026246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7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015"/>
          <c:h val="0.77074260114040016"/>
        </c:manualLayout>
      </c:layout>
      <c:scatterChart>
        <c:scatterStyle val="smoothMarker"/>
        <c:ser>
          <c:idx val="0"/>
          <c:order val="0"/>
          <c:tx>
            <c:strRef>
              <c:f>Sheet1!$B$1</c:f>
              <c:strCache>
                <c:ptCount val="1"/>
                <c:pt idx="0">
                  <c:v>Cyclosporine use at discharge and 1 year (N = 772)</c:v>
                </c:pt>
              </c:strCache>
            </c:strRef>
          </c:tx>
          <c:spPr>
            <a:ln w="41275">
              <a:solidFill>
                <a:srgbClr val="FF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100</c:v>
                </c:pt>
                <c:pt idx="4">
                  <c:v>100</c:v>
                </c:pt>
                <c:pt idx="5">
                  <c:v>100</c:v>
                </c:pt>
                <c:pt idx="6">
                  <c:v>99.482000000000014</c:v>
                </c:pt>
                <c:pt idx="7">
                  <c:v>99.093000000000004</c:v>
                </c:pt>
                <c:pt idx="8">
                  <c:v>98.962999999999994</c:v>
                </c:pt>
                <c:pt idx="9">
                  <c:v>98.962999999999994</c:v>
                </c:pt>
                <c:pt idx="10">
                  <c:v>98.962999999999994</c:v>
                </c:pt>
                <c:pt idx="11">
                  <c:v>98.962999999999994</c:v>
                </c:pt>
                <c:pt idx="12">
                  <c:v>98.962999999999994</c:v>
                </c:pt>
                <c:pt idx="13">
                  <c:v>98.962999999999994</c:v>
                </c:pt>
                <c:pt idx="14">
                  <c:v>98.962999999999994</c:v>
                </c:pt>
                <c:pt idx="15">
                  <c:v>98.962999999999994</c:v>
                </c:pt>
                <c:pt idx="16">
                  <c:v>98.962999999999994</c:v>
                </c:pt>
                <c:pt idx="17">
                  <c:v>98.825000000000003</c:v>
                </c:pt>
                <c:pt idx="18">
                  <c:v>98.686999999999998</c:v>
                </c:pt>
                <c:pt idx="19">
                  <c:v>98.411000000000371</c:v>
                </c:pt>
                <c:pt idx="20">
                  <c:v>98.411000000000371</c:v>
                </c:pt>
                <c:pt idx="21">
                  <c:v>98.411000000000371</c:v>
                </c:pt>
                <c:pt idx="22">
                  <c:v>98.411000000000371</c:v>
                </c:pt>
                <c:pt idx="23">
                  <c:v>98.411000000000371</c:v>
                </c:pt>
                <c:pt idx="24">
                  <c:v>98.411000000000371</c:v>
                </c:pt>
                <c:pt idx="25">
                  <c:v>98.411000000000371</c:v>
                </c:pt>
                <c:pt idx="26">
                  <c:v>98.411000000000371</c:v>
                </c:pt>
                <c:pt idx="27">
                  <c:v>98.411000000000371</c:v>
                </c:pt>
                <c:pt idx="28">
                  <c:v>98.411000000000371</c:v>
                </c:pt>
                <c:pt idx="29">
                  <c:v>98.411000000000371</c:v>
                </c:pt>
                <c:pt idx="30">
                  <c:v>98.411000000000371</c:v>
                </c:pt>
                <c:pt idx="31">
                  <c:v>98.103999999999999</c:v>
                </c:pt>
                <c:pt idx="32">
                  <c:v>98.103999999999999</c:v>
                </c:pt>
                <c:pt idx="33">
                  <c:v>98.103999999999999</c:v>
                </c:pt>
                <c:pt idx="34">
                  <c:v>98.103999999999999</c:v>
                </c:pt>
                <c:pt idx="35">
                  <c:v>98.103999999999999</c:v>
                </c:pt>
                <c:pt idx="36">
                  <c:v>98.103999999999999</c:v>
                </c:pt>
                <c:pt idx="37">
                  <c:v>98.103999999999999</c:v>
                </c:pt>
                <c:pt idx="38">
                  <c:v>98.103999999999999</c:v>
                </c:pt>
                <c:pt idx="39">
                  <c:v>98.103999999999999</c:v>
                </c:pt>
                <c:pt idx="40">
                  <c:v>98.103999999999999</c:v>
                </c:pt>
                <c:pt idx="41">
                  <c:v>98.103999999999999</c:v>
                </c:pt>
                <c:pt idx="42">
                  <c:v>97.748999999999995</c:v>
                </c:pt>
                <c:pt idx="43">
                  <c:v>97.215999999999994</c:v>
                </c:pt>
                <c:pt idx="44">
                  <c:v>97.215999999999994</c:v>
                </c:pt>
                <c:pt idx="45">
                  <c:v>97.215999999999994</c:v>
                </c:pt>
                <c:pt idx="46">
                  <c:v>97.215999999999994</c:v>
                </c:pt>
                <c:pt idx="47">
                  <c:v>97.215999999999994</c:v>
                </c:pt>
                <c:pt idx="48">
                  <c:v>97.215999999999994</c:v>
                </c:pt>
                <c:pt idx="49">
                  <c:v>97.215999999999994</c:v>
                </c:pt>
                <c:pt idx="50">
                  <c:v>97.215999999999994</c:v>
                </c:pt>
                <c:pt idx="51">
                  <c:v>97.215999999999994</c:v>
                </c:pt>
                <c:pt idx="52">
                  <c:v>97.215999999999994</c:v>
                </c:pt>
                <c:pt idx="53">
                  <c:v>97.215999999999994</c:v>
                </c:pt>
                <c:pt idx="54">
                  <c:v>97.007999999999996</c:v>
                </c:pt>
                <c:pt idx="55">
                  <c:v>96.588999999999999</c:v>
                </c:pt>
                <c:pt idx="56">
                  <c:v>96.588999999999999</c:v>
                </c:pt>
                <c:pt idx="57">
                  <c:v>96.377999999999986</c:v>
                </c:pt>
                <c:pt idx="58">
                  <c:v>96.377999999999986</c:v>
                </c:pt>
                <c:pt idx="59">
                  <c:v>96.377999999999986</c:v>
                </c:pt>
                <c:pt idx="60">
                  <c:v>96.377999999999986</c:v>
                </c:pt>
                <c:pt idx="61">
                  <c:v>96.377999999999986</c:v>
                </c:pt>
                <c:pt idx="62">
                  <c:v>96.377999999999986</c:v>
                </c:pt>
                <c:pt idx="63">
                  <c:v>96.377999999999986</c:v>
                </c:pt>
                <c:pt idx="64">
                  <c:v>96.377999999999986</c:v>
                </c:pt>
                <c:pt idx="65">
                  <c:v>96.377999999999986</c:v>
                </c:pt>
                <c:pt idx="66">
                  <c:v>96.377999999999986</c:v>
                </c:pt>
                <c:pt idx="67">
                  <c:v>95.887999999999991</c:v>
                </c:pt>
                <c:pt idx="68">
                  <c:v>95.887999999999991</c:v>
                </c:pt>
                <c:pt idx="69">
                  <c:v>95.887999999999991</c:v>
                </c:pt>
                <c:pt idx="70">
                  <c:v>95.887999999999991</c:v>
                </c:pt>
                <c:pt idx="71">
                  <c:v>95.887999999999991</c:v>
                </c:pt>
                <c:pt idx="72">
                  <c:v>95.887999999999991</c:v>
                </c:pt>
                <c:pt idx="73">
                  <c:v>95.887999999999991</c:v>
                </c:pt>
                <c:pt idx="74">
                  <c:v>95.887999999999991</c:v>
                </c:pt>
                <c:pt idx="75">
                  <c:v>95.887999999999991</c:v>
                </c:pt>
                <c:pt idx="76">
                  <c:v>95.887999999999991</c:v>
                </c:pt>
                <c:pt idx="77">
                  <c:v>95.887999999999991</c:v>
                </c:pt>
                <c:pt idx="78">
                  <c:v>95.296999999999997</c:v>
                </c:pt>
                <c:pt idx="79">
                  <c:v>95.296999999999997</c:v>
                </c:pt>
                <c:pt idx="80">
                  <c:v>95.296999999999997</c:v>
                </c:pt>
                <c:pt idx="81">
                  <c:v>95.296999999999997</c:v>
                </c:pt>
                <c:pt idx="82">
                  <c:v>95.296999999999997</c:v>
                </c:pt>
                <c:pt idx="83">
                  <c:v>95.296999999999997</c:v>
                </c:pt>
                <c:pt idx="84">
                  <c:v>95.296999999999997</c:v>
                </c:pt>
                <c:pt idx="85">
                  <c:v>95.296999999999997</c:v>
                </c:pt>
                <c:pt idx="86">
                  <c:v>95.296999999999997</c:v>
                </c:pt>
                <c:pt idx="87">
                  <c:v>95.296999999999997</c:v>
                </c:pt>
                <c:pt idx="88">
                  <c:v>95.296999999999997</c:v>
                </c:pt>
                <c:pt idx="89">
                  <c:v>94.507000000000005</c:v>
                </c:pt>
                <c:pt idx="90">
                  <c:v>94.507000000000005</c:v>
                </c:pt>
                <c:pt idx="91">
                  <c:v>94.507000000000005</c:v>
                </c:pt>
                <c:pt idx="92">
                  <c:v>94.507000000000005</c:v>
                </c:pt>
                <c:pt idx="93">
                  <c:v>94.507000000000005</c:v>
                </c:pt>
                <c:pt idx="94">
                  <c:v>94.507000000000005</c:v>
                </c:pt>
                <c:pt idx="95">
                  <c:v>94.507000000000005</c:v>
                </c:pt>
                <c:pt idx="96">
                  <c:v>94.507000000000005</c:v>
                </c:pt>
                <c:pt idx="97">
                  <c:v>94.507000000000005</c:v>
                </c:pt>
                <c:pt idx="98">
                  <c:v>94.507000000000005</c:v>
                </c:pt>
                <c:pt idx="99">
                  <c:v>94.507000000000005</c:v>
                </c:pt>
                <c:pt idx="100">
                  <c:v>93.964000000000027</c:v>
                </c:pt>
                <c:pt idx="101">
                  <c:v>93.964000000000027</c:v>
                </c:pt>
                <c:pt idx="102">
                  <c:v>92.876999999999981</c:v>
                </c:pt>
                <c:pt idx="103">
                  <c:v>92.876999999999981</c:v>
                </c:pt>
                <c:pt idx="104">
                  <c:v>92.876999999999981</c:v>
                </c:pt>
                <c:pt idx="105">
                  <c:v>92.876999999999981</c:v>
                </c:pt>
                <c:pt idx="106">
                  <c:v>92.876999999999981</c:v>
                </c:pt>
                <c:pt idx="107">
                  <c:v>92.876999999999981</c:v>
                </c:pt>
                <c:pt idx="108">
                  <c:v>92.876999999999981</c:v>
                </c:pt>
                <c:pt idx="109">
                  <c:v>92.876999999999981</c:v>
                </c:pt>
                <c:pt idx="110">
                  <c:v>92.876999999999981</c:v>
                </c:pt>
                <c:pt idx="111">
                  <c:v>92.876999999999981</c:v>
                </c:pt>
                <c:pt idx="112">
                  <c:v>92.876999999999981</c:v>
                </c:pt>
                <c:pt idx="113">
                  <c:v>92.876999999999981</c:v>
                </c:pt>
                <c:pt idx="114">
                  <c:v>92.054999999999993</c:v>
                </c:pt>
                <c:pt idx="115">
                  <c:v>92.054999999999993</c:v>
                </c:pt>
                <c:pt idx="116">
                  <c:v>91.186999999999998</c:v>
                </c:pt>
                <c:pt idx="117">
                  <c:v>91.186999999999998</c:v>
                </c:pt>
                <c:pt idx="118">
                  <c:v>91.186999999999998</c:v>
                </c:pt>
                <c:pt idx="119">
                  <c:v>91.186999999999998</c:v>
                </c:pt>
                <c:pt idx="120">
                  <c:v>91.186999999999998</c:v>
                </c:pt>
              </c:numCache>
            </c:numRef>
          </c:yVal>
        </c:ser>
        <c:ser>
          <c:idx val="1"/>
          <c:order val="1"/>
          <c:tx>
            <c:strRef>
              <c:f>Sheet1!$C$1</c:f>
              <c:strCache>
                <c:ptCount val="1"/>
                <c:pt idx="0">
                  <c:v>Tacrolimus use at discharge and 1 year (N = 1,371)</c:v>
                </c:pt>
              </c:strCache>
            </c:strRef>
          </c:tx>
          <c:spPr>
            <a:ln w="41275">
              <a:solidFill>
                <a:srgbClr val="FF00FF"/>
              </a:solidFill>
              <a:prstDash val="solid"/>
            </a:ln>
          </c:spPr>
          <c:marker>
            <c:symbol val="none"/>
          </c:marker>
          <c:xVal>
            <c:numRef>
              <c:f>Sheet1!$A$2:$A$122</c:f>
              <c:numCache>
                <c:formatCode>General</c:formatCode>
                <c:ptCount val="121"/>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100</c:v>
                </c:pt>
                <c:pt idx="3">
                  <c:v>100</c:v>
                </c:pt>
                <c:pt idx="4">
                  <c:v>100</c:v>
                </c:pt>
                <c:pt idx="5">
                  <c:v>99.927000000000007</c:v>
                </c:pt>
                <c:pt idx="6">
                  <c:v>99.343000000000004</c:v>
                </c:pt>
                <c:pt idx="7">
                  <c:v>98.467000000000027</c:v>
                </c:pt>
                <c:pt idx="8">
                  <c:v>98.173999999999978</c:v>
                </c:pt>
                <c:pt idx="9">
                  <c:v>98.173999999999978</c:v>
                </c:pt>
                <c:pt idx="10">
                  <c:v>98.173999999999978</c:v>
                </c:pt>
                <c:pt idx="11">
                  <c:v>98.173999999999978</c:v>
                </c:pt>
                <c:pt idx="12">
                  <c:v>98.098000000000013</c:v>
                </c:pt>
                <c:pt idx="13">
                  <c:v>98.098000000000013</c:v>
                </c:pt>
                <c:pt idx="14">
                  <c:v>98.098000000000013</c:v>
                </c:pt>
                <c:pt idx="15">
                  <c:v>98.098000000000013</c:v>
                </c:pt>
                <c:pt idx="16">
                  <c:v>98.098000000000013</c:v>
                </c:pt>
                <c:pt idx="17">
                  <c:v>98.098000000000013</c:v>
                </c:pt>
                <c:pt idx="18">
                  <c:v>97.671999999999983</c:v>
                </c:pt>
                <c:pt idx="19">
                  <c:v>97.154999999999987</c:v>
                </c:pt>
                <c:pt idx="20">
                  <c:v>97.068000000000012</c:v>
                </c:pt>
                <c:pt idx="21">
                  <c:v>97.068000000000012</c:v>
                </c:pt>
                <c:pt idx="22">
                  <c:v>97.068000000000012</c:v>
                </c:pt>
                <c:pt idx="23">
                  <c:v>97.068000000000012</c:v>
                </c:pt>
                <c:pt idx="24">
                  <c:v>97.068000000000012</c:v>
                </c:pt>
                <c:pt idx="25">
                  <c:v>97.068000000000012</c:v>
                </c:pt>
                <c:pt idx="26">
                  <c:v>97.068000000000012</c:v>
                </c:pt>
                <c:pt idx="27">
                  <c:v>97.068000000000012</c:v>
                </c:pt>
                <c:pt idx="28">
                  <c:v>97.068000000000012</c:v>
                </c:pt>
                <c:pt idx="29">
                  <c:v>96.953000000000003</c:v>
                </c:pt>
                <c:pt idx="30">
                  <c:v>96.838999999999999</c:v>
                </c:pt>
                <c:pt idx="31">
                  <c:v>96.492000000000004</c:v>
                </c:pt>
                <c:pt idx="32">
                  <c:v>96.260999999999996</c:v>
                </c:pt>
                <c:pt idx="33">
                  <c:v>96.260999999999996</c:v>
                </c:pt>
                <c:pt idx="34">
                  <c:v>96.260999999999996</c:v>
                </c:pt>
                <c:pt idx="35">
                  <c:v>96.260999999999996</c:v>
                </c:pt>
                <c:pt idx="36">
                  <c:v>96.260999999999996</c:v>
                </c:pt>
                <c:pt idx="37">
                  <c:v>96.260999999999996</c:v>
                </c:pt>
                <c:pt idx="38">
                  <c:v>96.260999999999996</c:v>
                </c:pt>
                <c:pt idx="39">
                  <c:v>96.10799999999999</c:v>
                </c:pt>
                <c:pt idx="40">
                  <c:v>95.644999999999996</c:v>
                </c:pt>
                <c:pt idx="41">
                  <c:v>95.334999999999994</c:v>
                </c:pt>
                <c:pt idx="42">
                  <c:v>94.714000000000027</c:v>
                </c:pt>
                <c:pt idx="43">
                  <c:v>94.087000000000003</c:v>
                </c:pt>
                <c:pt idx="44">
                  <c:v>93.929000000000002</c:v>
                </c:pt>
                <c:pt idx="45">
                  <c:v>93.929000000000002</c:v>
                </c:pt>
                <c:pt idx="46">
                  <c:v>93.929000000000002</c:v>
                </c:pt>
                <c:pt idx="47">
                  <c:v>93.929000000000002</c:v>
                </c:pt>
                <c:pt idx="48">
                  <c:v>93.929000000000002</c:v>
                </c:pt>
                <c:pt idx="49">
                  <c:v>93.929000000000002</c:v>
                </c:pt>
                <c:pt idx="50">
                  <c:v>93.929000000000002</c:v>
                </c:pt>
                <c:pt idx="51">
                  <c:v>93.929000000000002</c:v>
                </c:pt>
                <c:pt idx="52">
                  <c:v>93.929000000000002</c:v>
                </c:pt>
                <c:pt idx="53">
                  <c:v>93.929000000000002</c:v>
                </c:pt>
                <c:pt idx="54">
                  <c:v>93.706999999999994</c:v>
                </c:pt>
                <c:pt idx="55">
                  <c:v>92.808999999999983</c:v>
                </c:pt>
                <c:pt idx="56">
                  <c:v>92.581000000000003</c:v>
                </c:pt>
                <c:pt idx="57">
                  <c:v>92.581000000000003</c:v>
                </c:pt>
                <c:pt idx="58">
                  <c:v>92.581000000000003</c:v>
                </c:pt>
                <c:pt idx="59">
                  <c:v>92.581000000000003</c:v>
                </c:pt>
                <c:pt idx="60">
                  <c:v>92.581000000000003</c:v>
                </c:pt>
                <c:pt idx="61">
                  <c:v>92.581000000000003</c:v>
                </c:pt>
                <c:pt idx="62">
                  <c:v>92.581000000000003</c:v>
                </c:pt>
                <c:pt idx="63">
                  <c:v>92.581000000000003</c:v>
                </c:pt>
                <c:pt idx="64">
                  <c:v>92.581000000000003</c:v>
                </c:pt>
                <c:pt idx="65">
                  <c:v>92.581000000000003</c:v>
                </c:pt>
                <c:pt idx="66">
                  <c:v>92.263000000000005</c:v>
                </c:pt>
                <c:pt idx="67">
                  <c:v>92.263000000000005</c:v>
                </c:pt>
                <c:pt idx="68">
                  <c:v>91.942000000000007</c:v>
                </c:pt>
                <c:pt idx="69">
                  <c:v>91.942000000000007</c:v>
                </c:pt>
                <c:pt idx="70">
                  <c:v>91.942000000000007</c:v>
                </c:pt>
                <c:pt idx="71">
                  <c:v>91.942000000000007</c:v>
                </c:pt>
                <c:pt idx="72">
                  <c:v>91.942000000000007</c:v>
                </c:pt>
                <c:pt idx="73">
                  <c:v>91.942000000000007</c:v>
                </c:pt>
                <c:pt idx="74">
                  <c:v>91.942000000000007</c:v>
                </c:pt>
                <c:pt idx="75">
                  <c:v>91.942000000000007</c:v>
                </c:pt>
                <c:pt idx="76">
                  <c:v>91.442000000000007</c:v>
                </c:pt>
                <c:pt idx="77">
                  <c:v>90.942000000000007</c:v>
                </c:pt>
                <c:pt idx="78">
                  <c:v>90.942000000000007</c:v>
                </c:pt>
                <c:pt idx="79">
                  <c:v>90.942000000000007</c:v>
                </c:pt>
                <c:pt idx="80">
                  <c:v>90.942000000000007</c:v>
                </c:pt>
                <c:pt idx="81">
                  <c:v>90.942000000000007</c:v>
                </c:pt>
                <c:pt idx="82">
                  <c:v>90.942000000000007</c:v>
                </c:pt>
                <c:pt idx="83">
                  <c:v>90.942000000000007</c:v>
                </c:pt>
                <c:pt idx="84">
                  <c:v>90.942000000000007</c:v>
                </c:pt>
                <c:pt idx="85">
                  <c:v>90.942000000000007</c:v>
                </c:pt>
                <c:pt idx="86">
                  <c:v>90.942000000000007</c:v>
                </c:pt>
                <c:pt idx="87">
                  <c:v>90.191000000000003</c:v>
                </c:pt>
                <c:pt idx="88">
                  <c:v>90.191000000000003</c:v>
                </c:pt>
                <c:pt idx="89">
                  <c:v>89.438999999999993</c:v>
                </c:pt>
                <c:pt idx="90">
                  <c:v>89.438999999999993</c:v>
                </c:pt>
                <c:pt idx="91">
                  <c:v>89.438999999999993</c:v>
                </c:pt>
                <c:pt idx="92">
                  <c:v>89.438999999999993</c:v>
                </c:pt>
                <c:pt idx="93">
                  <c:v>89.438999999999993</c:v>
                </c:pt>
                <c:pt idx="94">
                  <c:v>89.438999999999993</c:v>
                </c:pt>
                <c:pt idx="95">
                  <c:v>89.438999999999993</c:v>
                </c:pt>
                <c:pt idx="96">
                  <c:v>89.438999999999993</c:v>
                </c:pt>
                <c:pt idx="97">
                  <c:v>89.438999999999993</c:v>
                </c:pt>
                <c:pt idx="98">
                  <c:v>89.438999999999993</c:v>
                </c:pt>
                <c:pt idx="99">
                  <c:v>89.438999999999993</c:v>
                </c:pt>
                <c:pt idx="100">
                  <c:v>89.438999999999993</c:v>
                </c:pt>
                <c:pt idx="101">
                  <c:v>89.438999999999993</c:v>
                </c:pt>
                <c:pt idx="102">
                  <c:v>89.438999999999993</c:v>
                </c:pt>
                <c:pt idx="103">
                  <c:v>89.438999999999993</c:v>
                </c:pt>
                <c:pt idx="104">
                  <c:v>89.438999999999993</c:v>
                </c:pt>
                <c:pt idx="105">
                  <c:v>89.438999999999993</c:v>
                </c:pt>
                <c:pt idx="106">
                  <c:v>89.438999999999993</c:v>
                </c:pt>
                <c:pt idx="107">
                  <c:v>89.438999999999993</c:v>
                </c:pt>
                <c:pt idx="108">
                  <c:v>89.438999999999993</c:v>
                </c:pt>
                <c:pt idx="109">
                  <c:v>89.438999999999993</c:v>
                </c:pt>
                <c:pt idx="110">
                  <c:v>89.438999999999993</c:v>
                </c:pt>
                <c:pt idx="111">
                  <c:v>89.438999999999993</c:v>
                </c:pt>
                <c:pt idx="112">
                  <c:v>89.438999999999993</c:v>
                </c:pt>
                <c:pt idx="113">
                  <c:v>89.438999999999993</c:v>
                </c:pt>
                <c:pt idx="114">
                  <c:v>89.438999999999993</c:v>
                </c:pt>
                <c:pt idx="115">
                  <c:v>89.438999999999993</c:v>
                </c:pt>
                <c:pt idx="116">
                  <c:v>89.438999999999993</c:v>
                </c:pt>
                <c:pt idx="117">
                  <c:v>89.438999999999993</c:v>
                </c:pt>
                <c:pt idx="118">
                  <c:v>89.438999999999993</c:v>
                </c:pt>
                <c:pt idx="119">
                  <c:v>89.438999999999993</c:v>
                </c:pt>
                <c:pt idx="120">
                  <c:v>89.438999999999993</c:v>
                </c:pt>
              </c:numCache>
            </c:numRef>
          </c:yVal>
        </c:ser>
        <c:ser>
          <c:idx val="2"/>
          <c:order val="2"/>
          <c:tx>
            <c:strRef>
              <c:f>Sheet1!$D$1</c:f>
              <c:strCache>
                <c:ptCount val="1"/>
                <c:pt idx="0">
                  <c:v>Cyclosporine use at discharge and Tacrolimus use at 1 year (N = 245)</c:v>
                </c:pt>
              </c:strCache>
            </c:strRef>
          </c:tx>
          <c:spPr>
            <a:ln w="4127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99.592000000000013</c:v>
                </c:pt>
                <c:pt idx="7">
                  <c:v>98.367000000000004</c:v>
                </c:pt>
                <c:pt idx="8">
                  <c:v>97.959000000000003</c:v>
                </c:pt>
                <c:pt idx="9">
                  <c:v>97.959000000000003</c:v>
                </c:pt>
                <c:pt idx="10">
                  <c:v>97.959000000000003</c:v>
                </c:pt>
                <c:pt idx="11">
                  <c:v>97.959000000000003</c:v>
                </c:pt>
                <c:pt idx="12">
                  <c:v>97.959000000000003</c:v>
                </c:pt>
                <c:pt idx="13">
                  <c:v>97.959000000000003</c:v>
                </c:pt>
                <c:pt idx="14">
                  <c:v>97.959000000000003</c:v>
                </c:pt>
                <c:pt idx="15">
                  <c:v>97.959000000000003</c:v>
                </c:pt>
                <c:pt idx="16">
                  <c:v>97.959000000000003</c:v>
                </c:pt>
                <c:pt idx="17">
                  <c:v>97.959000000000003</c:v>
                </c:pt>
                <c:pt idx="18">
                  <c:v>97.959000000000003</c:v>
                </c:pt>
                <c:pt idx="19">
                  <c:v>97.52</c:v>
                </c:pt>
                <c:pt idx="20">
                  <c:v>97.075000000000003</c:v>
                </c:pt>
                <c:pt idx="21">
                  <c:v>97.075000000000003</c:v>
                </c:pt>
                <c:pt idx="22">
                  <c:v>97.075000000000003</c:v>
                </c:pt>
                <c:pt idx="23">
                  <c:v>97.075000000000003</c:v>
                </c:pt>
                <c:pt idx="24">
                  <c:v>97.075000000000003</c:v>
                </c:pt>
                <c:pt idx="25">
                  <c:v>97.075000000000003</c:v>
                </c:pt>
                <c:pt idx="26">
                  <c:v>97.075000000000003</c:v>
                </c:pt>
                <c:pt idx="27">
                  <c:v>97.075000000000003</c:v>
                </c:pt>
                <c:pt idx="28">
                  <c:v>97.075000000000003</c:v>
                </c:pt>
                <c:pt idx="29">
                  <c:v>97.075000000000003</c:v>
                </c:pt>
                <c:pt idx="30">
                  <c:v>97.075000000000003</c:v>
                </c:pt>
                <c:pt idx="31">
                  <c:v>97.075000000000003</c:v>
                </c:pt>
                <c:pt idx="32">
                  <c:v>97.075000000000003</c:v>
                </c:pt>
                <c:pt idx="33">
                  <c:v>97.075000000000003</c:v>
                </c:pt>
                <c:pt idx="34">
                  <c:v>97.075000000000003</c:v>
                </c:pt>
                <c:pt idx="35">
                  <c:v>97.075000000000003</c:v>
                </c:pt>
                <c:pt idx="36">
                  <c:v>97.075000000000003</c:v>
                </c:pt>
                <c:pt idx="37">
                  <c:v>97.075000000000003</c:v>
                </c:pt>
                <c:pt idx="38">
                  <c:v>97.075000000000003</c:v>
                </c:pt>
                <c:pt idx="39">
                  <c:v>97.075000000000003</c:v>
                </c:pt>
                <c:pt idx="40">
                  <c:v>96.492999999999995</c:v>
                </c:pt>
                <c:pt idx="41">
                  <c:v>96.492999999999995</c:v>
                </c:pt>
                <c:pt idx="42">
                  <c:v>95.331000000000003</c:v>
                </c:pt>
                <c:pt idx="43">
                  <c:v>95.331000000000003</c:v>
                </c:pt>
                <c:pt idx="44">
                  <c:v>95.331000000000003</c:v>
                </c:pt>
                <c:pt idx="45">
                  <c:v>95.331000000000003</c:v>
                </c:pt>
                <c:pt idx="46">
                  <c:v>95.331000000000003</c:v>
                </c:pt>
                <c:pt idx="47">
                  <c:v>95.331000000000003</c:v>
                </c:pt>
                <c:pt idx="48">
                  <c:v>95.331000000000003</c:v>
                </c:pt>
                <c:pt idx="49">
                  <c:v>95.331000000000003</c:v>
                </c:pt>
                <c:pt idx="50">
                  <c:v>95.331000000000003</c:v>
                </c:pt>
                <c:pt idx="51">
                  <c:v>95.331000000000003</c:v>
                </c:pt>
                <c:pt idx="52">
                  <c:v>95.331000000000003</c:v>
                </c:pt>
                <c:pt idx="53">
                  <c:v>95.331000000000003</c:v>
                </c:pt>
                <c:pt idx="54">
                  <c:v>95.331000000000003</c:v>
                </c:pt>
                <c:pt idx="55">
                  <c:v>94.614000000000004</c:v>
                </c:pt>
                <c:pt idx="56">
                  <c:v>94.614000000000004</c:v>
                </c:pt>
                <c:pt idx="57">
                  <c:v>94.614000000000004</c:v>
                </c:pt>
                <c:pt idx="58">
                  <c:v>94.614000000000004</c:v>
                </c:pt>
                <c:pt idx="59">
                  <c:v>94.614000000000004</c:v>
                </c:pt>
                <c:pt idx="60">
                  <c:v>94.614000000000004</c:v>
                </c:pt>
                <c:pt idx="61">
                  <c:v>94.614000000000004</c:v>
                </c:pt>
                <c:pt idx="62">
                  <c:v>94.614000000000004</c:v>
                </c:pt>
                <c:pt idx="63">
                  <c:v>94.614000000000004</c:v>
                </c:pt>
                <c:pt idx="64">
                  <c:v>94.614000000000004</c:v>
                </c:pt>
                <c:pt idx="65">
                  <c:v>94.614000000000004</c:v>
                </c:pt>
                <c:pt idx="66">
                  <c:v>94.614000000000004</c:v>
                </c:pt>
                <c:pt idx="67">
                  <c:v>93.790999999999997</c:v>
                </c:pt>
                <c:pt idx="68">
                  <c:v>93.790999999999997</c:v>
                </c:pt>
                <c:pt idx="69">
                  <c:v>93.790999999999997</c:v>
                </c:pt>
                <c:pt idx="70">
                  <c:v>93.790999999999997</c:v>
                </c:pt>
                <c:pt idx="71">
                  <c:v>93.790999999999997</c:v>
                </c:pt>
                <c:pt idx="72">
                  <c:v>93.790999999999997</c:v>
                </c:pt>
                <c:pt idx="73">
                  <c:v>93.790999999999997</c:v>
                </c:pt>
                <c:pt idx="74">
                  <c:v>93.790999999999997</c:v>
                </c:pt>
                <c:pt idx="75">
                  <c:v>93.790999999999997</c:v>
                </c:pt>
                <c:pt idx="76">
                  <c:v>93.790999999999997</c:v>
                </c:pt>
                <c:pt idx="77">
                  <c:v>93.790999999999997</c:v>
                </c:pt>
                <c:pt idx="78">
                  <c:v>93.790999999999997</c:v>
                </c:pt>
                <c:pt idx="79">
                  <c:v>93.790999999999997</c:v>
                </c:pt>
                <c:pt idx="80">
                  <c:v>93.790999999999997</c:v>
                </c:pt>
                <c:pt idx="81">
                  <c:v>93.790999999999997</c:v>
                </c:pt>
                <c:pt idx="82">
                  <c:v>93.790999999999997</c:v>
                </c:pt>
                <c:pt idx="83">
                  <c:v>93.790999999999997</c:v>
                </c:pt>
                <c:pt idx="84">
                  <c:v>93.790999999999997</c:v>
                </c:pt>
                <c:pt idx="85">
                  <c:v>93.790999999999997</c:v>
                </c:pt>
                <c:pt idx="86">
                  <c:v>93.790999999999997</c:v>
                </c:pt>
                <c:pt idx="87">
                  <c:v>93.790999999999997</c:v>
                </c:pt>
                <c:pt idx="88">
                  <c:v>93.790999999999997</c:v>
                </c:pt>
                <c:pt idx="89">
                  <c:v>93.790999999999997</c:v>
                </c:pt>
                <c:pt idx="90">
                  <c:v>93.790999999999997</c:v>
                </c:pt>
                <c:pt idx="91">
                  <c:v>93.790999999999997</c:v>
                </c:pt>
                <c:pt idx="92">
                  <c:v>93.790999999999997</c:v>
                </c:pt>
                <c:pt idx="93">
                  <c:v>93.790999999999997</c:v>
                </c:pt>
                <c:pt idx="94">
                  <c:v>93.790999999999997</c:v>
                </c:pt>
                <c:pt idx="95">
                  <c:v>93.790999999999997</c:v>
                </c:pt>
                <c:pt idx="96">
                  <c:v>93.790999999999997</c:v>
                </c:pt>
                <c:pt idx="97">
                  <c:v>93.790999999999997</c:v>
                </c:pt>
                <c:pt idx="98">
                  <c:v>93.790999999999997</c:v>
                </c:pt>
                <c:pt idx="99">
                  <c:v>93.790999999999997</c:v>
                </c:pt>
                <c:pt idx="100">
                  <c:v>93.790999999999997</c:v>
                </c:pt>
                <c:pt idx="101">
                  <c:v>93.790999999999997</c:v>
                </c:pt>
                <c:pt idx="102">
                  <c:v>93.790999999999997</c:v>
                </c:pt>
                <c:pt idx="103">
                  <c:v>91.751999999999995</c:v>
                </c:pt>
                <c:pt idx="104">
                  <c:v>91.751999999999995</c:v>
                </c:pt>
                <c:pt idx="105">
                  <c:v>91.751999999999995</c:v>
                </c:pt>
                <c:pt idx="106">
                  <c:v>91.751999999999995</c:v>
                </c:pt>
                <c:pt idx="107">
                  <c:v>91.751999999999995</c:v>
                </c:pt>
                <c:pt idx="108">
                  <c:v>91.751999999999995</c:v>
                </c:pt>
                <c:pt idx="109">
                  <c:v>91.751999999999995</c:v>
                </c:pt>
                <c:pt idx="110">
                  <c:v>91.751999999999995</c:v>
                </c:pt>
                <c:pt idx="111">
                  <c:v>91.751999999999995</c:v>
                </c:pt>
                <c:pt idx="112">
                  <c:v>91.751999999999995</c:v>
                </c:pt>
                <c:pt idx="113">
                  <c:v>91.751999999999995</c:v>
                </c:pt>
                <c:pt idx="114">
                  <c:v>91.751999999999995</c:v>
                </c:pt>
                <c:pt idx="115">
                  <c:v>88.587999999999994</c:v>
                </c:pt>
                <c:pt idx="116">
                  <c:v>88.587999999999994</c:v>
                </c:pt>
                <c:pt idx="117">
                  <c:v>88.587999999999994</c:v>
                </c:pt>
                <c:pt idx="118">
                  <c:v>88.587999999999994</c:v>
                </c:pt>
                <c:pt idx="119">
                  <c:v>88.587999999999994</c:v>
                </c:pt>
                <c:pt idx="120">
                  <c:v>88.587999999999994</c:v>
                </c:pt>
              </c:numCache>
            </c:numRef>
          </c:yVal>
        </c:ser>
        <c:ser>
          <c:idx val="3"/>
          <c:order val="3"/>
          <c:tx>
            <c:strRef>
              <c:f>Sheet1!$E$1</c:f>
              <c:strCache>
                <c:ptCount val="1"/>
                <c:pt idx="0">
                  <c:v>Tacrolimus use at discharge and Cyclosporine use at 1 year (N = 33)</c:v>
                </c:pt>
              </c:strCache>
            </c:strRef>
          </c:tx>
          <c:spPr>
            <a:ln w="41275">
              <a:solidFill>
                <a:srgbClr val="66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100</c:v>
                </c:pt>
                <c:pt idx="3">
                  <c:v>100</c:v>
                </c:pt>
                <c:pt idx="4">
                  <c:v>100</c:v>
                </c:pt>
                <c:pt idx="5">
                  <c:v>100</c:v>
                </c:pt>
                <c:pt idx="6">
                  <c:v>93.938999999999993</c:v>
                </c:pt>
                <c:pt idx="7">
                  <c:v>93.938999999999993</c:v>
                </c:pt>
                <c:pt idx="8">
                  <c:v>93.938999999999993</c:v>
                </c:pt>
                <c:pt idx="9">
                  <c:v>93.938999999999993</c:v>
                </c:pt>
                <c:pt idx="10">
                  <c:v>93.938999999999993</c:v>
                </c:pt>
                <c:pt idx="11">
                  <c:v>93.938999999999993</c:v>
                </c:pt>
                <c:pt idx="12">
                  <c:v>93.938999999999993</c:v>
                </c:pt>
                <c:pt idx="13">
                  <c:v>93.938999999999993</c:v>
                </c:pt>
                <c:pt idx="14">
                  <c:v>93.938999999999993</c:v>
                </c:pt>
                <c:pt idx="15">
                  <c:v>93.938999999999993</c:v>
                </c:pt>
                <c:pt idx="16">
                  <c:v>93.938999999999993</c:v>
                </c:pt>
                <c:pt idx="17">
                  <c:v>93.938999999999993</c:v>
                </c:pt>
                <c:pt idx="18">
                  <c:v>93.938999999999993</c:v>
                </c:pt>
                <c:pt idx="19">
                  <c:v>93.938999999999993</c:v>
                </c:pt>
                <c:pt idx="20">
                  <c:v>93.938999999999993</c:v>
                </c:pt>
                <c:pt idx="21">
                  <c:v>93.938999999999993</c:v>
                </c:pt>
                <c:pt idx="22">
                  <c:v>93.938999999999993</c:v>
                </c:pt>
                <c:pt idx="23">
                  <c:v>93.938999999999993</c:v>
                </c:pt>
                <c:pt idx="24">
                  <c:v>93.938999999999993</c:v>
                </c:pt>
                <c:pt idx="25">
                  <c:v>93.938999999999993</c:v>
                </c:pt>
                <c:pt idx="26">
                  <c:v>93.938999999999993</c:v>
                </c:pt>
                <c:pt idx="27">
                  <c:v>93.938999999999993</c:v>
                </c:pt>
                <c:pt idx="28">
                  <c:v>93.938999999999993</c:v>
                </c:pt>
                <c:pt idx="29">
                  <c:v>89.668999999999983</c:v>
                </c:pt>
                <c:pt idx="30">
                  <c:v>89.668999999999983</c:v>
                </c:pt>
                <c:pt idx="31">
                  <c:v>89.668999999999983</c:v>
                </c:pt>
                <c:pt idx="32">
                  <c:v>89.668999999999983</c:v>
                </c:pt>
                <c:pt idx="33">
                  <c:v>89.668999999999983</c:v>
                </c:pt>
                <c:pt idx="34">
                  <c:v>89.668999999999983</c:v>
                </c:pt>
                <c:pt idx="35">
                  <c:v>89.668999999999983</c:v>
                </c:pt>
                <c:pt idx="36">
                  <c:v>89.668999999999983</c:v>
                </c:pt>
                <c:pt idx="37">
                  <c:v>89.668999999999983</c:v>
                </c:pt>
                <c:pt idx="38">
                  <c:v>89.668999999999983</c:v>
                </c:pt>
                <c:pt idx="39">
                  <c:v>89.668999999999983</c:v>
                </c:pt>
                <c:pt idx="40">
                  <c:v>89.668999999999983</c:v>
                </c:pt>
                <c:pt idx="41">
                  <c:v>89.668999999999983</c:v>
                </c:pt>
                <c:pt idx="42">
                  <c:v>89.668999999999983</c:v>
                </c:pt>
                <c:pt idx="43">
                  <c:v>89.668999999999983</c:v>
                </c:pt>
                <c:pt idx="44">
                  <c:v>89.668999999999983</c:v>
                </c:pt>
                <c:pt idx="45">
                  <c:v>89.668999999999983</c:v>
                </c:pt>
                <c:pt idx="46">
                  <c:v>89.668999999999983</c:v>
                </c:pt>
                <c:pt idx="47">
                  <c:v>89.668999999999983</c:v>
                </c:pt>
                <c:pt idx="48">
                  <c:v>89.668999999999983</c:v>
                </c:pt>
                <c:pt idx="49">
                  <c:v>89.668999999999983</c:v>
                </c:pt>
                <c:pt idx="50">
                  <c:v>89.668999999999983</c:v>
                </c:pt>
                <c:pt idx="51">
                  <c:v>89.668999999999983</c:v>
                </c:pt>
                <c:pt idx="52">
                  <c:v>89.668999999999983</c:v>
                </c:pt>
                <c:pt idx="53">
                  <c:v>89.668999999999983</c:v>
                </c:pt>
                <c:pt idx="54">
                  <c:v>89.668999999999983</c:v>
                </c:pt>
                <c:pt idx="55">
                  <c:v>89.668999999999983</c:v>
                </c:pt>
                <c:pt idx="56">
                  <c:v>89.668999999999983</c:v>
                </c:pt>
                <c:pt idx="57">
                  <c:v>89.668999999999983</c:v>
                </c:pt>
                <c:pt idx="58">
                  <c:v>89.668999999999983</c:v>
                </c:pt>
                <c:pt idx="59">
                  <c:v>89.668999999999983</c:v>
                </c:pt>
                <c:pt idx="60">
                  <c:v>89.668999999999983</c:v>
                </c:pt>
              </c:numCache>
            </c:numRef>
          </c:yVal>
          <c:smooth val="1"/>
        </c:ser>
        <c:axId val="239375488"/>
        <c:axId val="239377408"/>
      </c:scatterChart>
      <c:valAx>
        <c:axId val="239375488"/>
        <c:scaling>
          <c:orientation val="minMax"/>
          <c:max val="8"/>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39377408"/>
        <c:crosses val="autoZero"/>
        <c:crossBetween val="midCat"/>
        <c:majorUnit val="1"/>
      </c:valAx>
      <c:valAx>
        <c:axId val="23937740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39375488"/>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49946554059774928"/>
          <c:w val="0.75958702064896755"/>
          <c:h val="0.2709770552874459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71618702529825"/>
          <c:y val="3.7226668387763256E-2"/>
          <c:w val="0.85105962418415504"/>
          <c:h val="0.74977711802419822"/>
        </c:manualLayout>
      </c:layout>
      <c:barChart>
        <c:barDir val="col"/>
        <c:grouping val="stacked"/>
        <c:ser>
          <c:idx val="0"/>
          <c:order val="0"/>
          <c:tx>
            <c:strRef>
              <c:f>Sheet1!$B$1</c:f>
              <c:strCache>
                <c:ptCount val="1"/>
                <c:pt idx="0">
                  <c:v>Number</c:v>
                </c:pt>
              </c:strCache>
            </c:strRef>
          </c:tx>
          <c:spPr>
            <a:gradFill flip="none" rotWithShape="1">
              <a:gsLst>
                <a:gs pos="0">
                  <a:srgbClr val="208C03"/>
                </a:gs>
                <a:gs pos="50000">
                  <a:srgbClr val="20F703"/>
                </a:gs>
                <a:gs pos="100000">
                  <a:srgbClr val="208C03"/>
                </a:gs>
              </a:gsLst>
              <a:lin ang="10800000" scaled="1"/>
              <a:tileRect/>
            </a:gradFill>
          </c:spPr>
          <c:cat>
            <c:strRef>
              <c:f>Sheet1!$A$2:$A$22</c:f>
              <c:strCach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18-25</c:v>
                </c:pt>
                <c:pt idx="19">
                  <c:v>26-30</c:v>
                </c:pt>
                <c:pt idx="20">
                  <c:v>31+</c:v>
                </c:pt>
              </c:strCache>
            </c:strRef>
          </c:cat>
          <c:val>
            <c:numRef>
              <c:f>Sheet1!$B$2:$B$22</c:f>
              <c:numCache>
                <c:formatCode>General</c:formatCode>
                <c:ptCount val="21"/>
                <c:pt idx="0">
                  <c:v>914</c:v>
                </c:pt>
                <c:pt idx="1">
                  <c:v>500</c:v>
                </c:pt>
                <c:pt idx="2">
                  <c:v>285</c:v>
                </c:pt>
                <c:pt idx="3">
                  <c:v>225</c:v>
                </c:pt>
                <c:pt idx="4">
                  <c:v>172</c:v>
                </c:pt>
                <c:pt idx="5">
                  <c:v>167</c:v>
                </c:pt>
                <c:pt idx="6">
                  <c:v>140</c:v>
                </c:pt>
                <c:pt idx="7">
                  <c:v>132</c:v>
                </c:pt>
                <c:pt idx="8">
                  <c:v>131</c:v>
                </c:pt>
                <c:pt idx="9">
                  <c:v>142</c:v>
                </c:pt>
                <c:pt idx="10">
                  <c:v>141</c:v>
                </c:pt>
                <c:pt idx="11">
                  <c:v>127</c:v>
                </c:pt>
                <c:pt idx="12">
                  <c:v>159</c:v>
                </c:pt>
                <c:pt idx="13">
                  <c:v>115</c:v>
                </c:pt>
                <c:pt idx="14">
                  <c:v>147</c:v>
                </c:pt>
                <c:pt idx="15">
                  <c:v>135</c:v>
                </c:pt>
                <c:pt idx="16">
                  <c:v>185</c:v>
                </c:pt>
                <c:pt idx="17">
                  <c:v>186</c:v>
                </c:pt>
                <c:pt idx="18">
                  <c:v>618</c:v>
                </c:pt>
                <c:pt idx="19">
                  <c:v>172</c:v>
                </c:pt>
                <c:pt idx="20">
                  <c:v>519</c:v>
                </c:pt>
              </c:numCache>
            </c:numRef>
          </c:val>
        </c:ser>
        <c:gapWidth val="25"/>
        <c:overlap val="100"/>
        <c:axId val="176070656"/>
        <c:axId val="176072576"/>
      </c:barChart>
      <c:catAx>
        <c:axId val="176070656"/>
        <c:scaling>
          <c:orientation val="minMax"/>
        </c:scaling>
        <c:axPos val="b"/>
        <c:title>
          <c:tx>
            <c:rich>
              <a:bodyPr/>
              <a:lstStyle/>
              <a:p>
                <a:pPr>
                  <a:defRPr sz="1700"/>
                </a:pPr>
                <a:r>
                  <a:rPr lang="en-US" sz="1700" dirty="0" smtClean="0"/>
                  <a:t>Donor Age (Years)</a:t>
                </a:r>
                <a:endParaRPr lang="en-US" sz="1700" dirty="0"/>
              </a:p>
            </c:rich>
          </c:tx>
          <c:layout>
            <c:manualLayout>
              <c:xMode val="edge"/>
              <c:yMode val="edge"/>
              <c:x val="0.44343773953034626"/>
              <c:y val="0.90286885245902615"/>
            </c:manualLayout>
          </c:layout>
        </c:title>
        <c:numFmt formatCode="General" sourceLinked="1"/>
        <c:tickLblPos val="nextTo"/>
        <c:txPr>
          <a:bodyPr rot="0"/>
          <a:lstStyle/>
          <a:p>
            <a:pPr>
              <a:defRPr sz="1500" b="1"/>
            </a:pPr>
            <a:endParaRPr lang="en-US"/>
          </a:p>
        </c:txPr>
        <c:crossAx val="176072576"/>
        <c:crosses val="autoZero"/>
        <c:auto val="1"/>
        <c:lblAlgn val="ctr"/>
        <c:lblOffset val="100"/>
        <c:tickLblSkip val="1"/>
      </c:catAx>
      <c:valAx>
        <c:axId val="176072576"/>
        <c:scaling>
          <c:orientation val="minMax"/>
        </c:scaling>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title>
        <c:numFmt formatCode="#,##0" sourceLinked="0"/>
        <c:tickLblPos val="nextTo"/>
        <c:txPr>
          <a:bodyPr/>
          <a:lstStyle/>
          <a:p>
            <a:pPr>
              <a:defRPr sz="1500" b="1"/>
            </a:pPr>
            <a:endParaRPr lang="en-US"/>
          </a:p>
        </c:txPr>
        <c:crossAx val="176070656"/>
        <c:crosses val="autoZero"/>
        <c:crossBetween val="between"/>
      </c:valAx>
      <c:spPr>
        <a:solidFill>
          <a:schemeClr val="bg2"/>
        </a:solidFill>
        <a:ln>
          <a:solidFill>
            <a:schemeClr val="tx1"/>
          </a:solidFill>
        </a:ln>
      </c:spPr>
    </c:plotArea>
    <c:plotVisOnly val="1"/>
  </c:chart>
  <c:txPr>
    <a:bodyPr/>
    <a:lstStyle/>
    <a:p>
      <a:pPr>
        <a:defRPr sz="1800"/>
      </a:pPr>
      <a:endParaRPr lang="en-US"/>
    </a:p>
  </c:txPr>
  <c:externalData r:id="rId1"/>
</c:chartSpace>
</file>

<file path=ppt/charts/chart8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048"/>
          <c:h val="0.77074260114040061"/>
        </c:manualLayout>
      </c:layout>
      <c:scatterChart>
        <c:scatterStyle val="smoothMarker"/>
        <c:ser>
          <c:idx val="0"/>
          <c:order val="0"/>
          <c:tx>
            <c:strRef>
              <c:f>Sheet1!$B$1</c:f>
              <c:strCache>
                <c:ptCount val="1"/>
                <c:pt idx="0">
                  <c:v>Induction (N=1,858)</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0.33330000000000215</c:v>
                </c:pt>
                <c:pt idx="5">
                  <c:v>0.41670000000000001</c:v>
                </c:pt>
                <c:pt idx="6">
                  <c:v>0.5</c:v>
                </c:pt>
                <c:pt idx="7">
                  <c:v>0.58329999999999949</c:v>
                </c:pt>
                <c:pt idx="8">
                  <c:v>0.66670000000000373</c:v>
                </c:pt>
                <c:pt idx="9">
                  <c:v>0.75000000000000255</c:v>
                </c:pt>
                <c:pt idx="10">
                  <c:v>0.83330000000000004</c:v>
                </c:pt>
                <c:pt idx="11">
                  <c:v>0.91670000000000063</c:v>
                </c:pt>
                <c:pt idx="12">
                  <c:v>1</c:v>
                </c:pt>
                <c:pt idx="13">
                  <c:v>1.083299999999995</c:v>
                </c:pt>
                <c:pt idx="14">
                  <c:v>1.1667000000000001</c:v>
                </c:pt>
                <c:pt idx="15">
                  <c:v>1.25</c:v>
                </c:pt>
                <c:pt idx="16">
                  <c:v>1.333299999999995</c:v>
                </c:pt>
                <c:pt idx="17">
                  <c:v>1.4166999999999939</c:v>
                </c:pt>
                <c:pt idx="18">
                  <c:v>1.5</c:v>
                </c:pt>
                <c:pt idx="19">
                  <c:v>1.583299999999995</c:v>
                </c:pt>
                <c:pt idx="20">
                  <c:v>1.6667000000000001</c:v>
                </c:pt>
                <c:pt idx="21">
                  <c:v>1.75</c:v>
                </c:pt>
                <c:pt idx="22">
                  <c:v>1.833299999999995</c:v>
                </c:pt>
                <c:pt idx="23">
                  <c:v>1.9167000000000001</c:v>
                </c:pt>
                <c:pt idx="24">
                  <c:v>2</c:v>
                </c:pt>
                <c:pt idx="25">
                  <c:v>2.0832999999999999</c:v>
                </c:pt>
                <c:pt idx="26">
                  <c:v>2.1667000000000001</c:v>
                </c:pt>
                <c:pt idx="27">
                  <c:v>2.25</c:v>
                </c:pt>
                <c:pt idx="28">
                  <c:v>2.3332999999999977</c:v>
                </c:pt>
                <c:pt idx="29">
                  <c:v>2.4166999999999881</c:v>
                </c:pt>
                <c:pt idx="30">
                  <c:v>2.5</c:v>
                </c:pt>
                <c:pt idx="31">
                  <c:v>2.5832999999999999</c:v>
                </c:pt>
                <c:pt idx="32">
                  <c:v>2.6667000000000001</c:v>
                </c:pt>
                <c:pt idx="33">
                  <c:v>2.75</c:v>
                </c:pt>
                <c:pt idx="34">
                  <c:v>2.8332999999999977</c:v>
                </c:pt>
                <c:pt idx="35">
                  <c:v>2.9166999999999881</c:v>
                </c:pt>
                <c:pt idx="36">
                  <c:v>3</c:v>
                </c:pt>
                <c:pt idx="37">
                  <c:v>3.0832999999999999</c:v>
                </c:pt>
                <c:pt idx="38">
                  <c:v>3.1667000000000001</c:v>
                </c:pt>
                <c:pt idx="39">
                  <c:v>3.25</c:v>
                </c:pt>
                <c:pt idx="40">
                  <c:v>3.3332999999999977</c:v>
                </c:pt>
                <c:pt idx="41">
                  <c:v>3.4166999999999881</c:v>
                </c:pt>
                <c:pt idx="42">
                  <c:v>3.5</c:v>
                </c:pt>
                <c:pt idx="43">
                  <c:v>3.5832999999999999</c:v>
                </c:pt>
                <c:pt idx="44">
                  <c:v>3.6667000000000001</c:v>
                </c:pt>
                <c:pt idx="45">
                  <c:v>3.75</c:v>
                </c:pt>
                <c:pt idx="46">
                  <c:v>3.8332999999999977</c:v>
                </c:pt>
                <c:pt idx="47">
                  <c:v>3.9166999999999881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100</c:v>
                </c:pt>
                <c:pt idx="2">
                  <c:v>100</c:v>
                </c:pt>
                <c:pt idx="3">
                  <c:v>100</c:v>
                </c:pt>
                <c:pt idx="4">
                  <c:v>100</c:v>
                </c:pt>
                <c:pt idx="5">
                  <c:v>99.946000000000026</c:v>
                </c:pt>
                <c:pt idx="6">
                  <c:v>99.122999999999948</c:v>
                </c:pt>
                <c:pt idx="7">
                  <c:v>98.462000000000003</c:v>
                </c:pt>
                <c:pt idx="8">
                  <c:v>98.350999999999999</c:v>
                </c:pt>
                <c:pt idx="9">
                  <c:v>98.350999999999999</c:v>
                </c:pt>
                <c:pt idx="10">
                  <c:v>98.350999999999999</c:v>
                </c:pt>
                <c:pt idx="11">
                  <c:v>98.350999999999999</c:v>
                </c:pt>
                <c:pt idx="12">
                  <c:v>98.350999999999999</c:v>
                </c:pt>
                <c:pt idx="13">
                  <c:v>98.350999999999999</c:v>
                </c:pt>
                <c:pt idx="14">
                  <c:v>98.350999999999999</c:v>
                </c:pt>
                <c:pt idx="15">
                  <c:v>98.350999999999999</c:v>
                </c:pt>
                <c:pt idx="16">
                  <c:v>98.350999999999999</c:v>
                </c:pt>
                <c:pt idx="17">
                  <c:v>98.350999999999999</c:v>
                </c:pt>
                <c:pt idx="18">
                  <c:v>98.076999999999998</c:v>
                </c:pt>
                <c:pt idx="19">
                  <c:v>97.456999999999994</c:v>
                </c:pt>
                <c:pt idx="20">
                  <c:v>97.387999999999991</c:v>
                </c:pt>
                <c:pt idx="21">
                  <c:v>97.387999999999991</c:v>
                </c:pt>
                <c:pt idx="22">
                  <c:v>97.387999999999991</c:v>
                </c:pt>
                <c:pt idx="23">
                  <c:v>97.387999999999991</c:v>
                </c:pt>
                <c:pt idx="24">
                  <c:v>97.387999999999991</c:v>
                </c:pt>
                <c:pt idx="25">
                  <c:v>97.387999999999991</c:v>
                </c:pt>
                <c:pt idx="26">
                  <c:v>97.387999999999991</c:v>
                </c:pt>
                <c:pt idx="27">
                  <c:v>97.387999999999991</c:v>
                </c:pt>
                <c:pt idx="28">
                  <c:v>97.387999999999991</c:v>
                </c:pt>
                <c:pt idx="29">
                  <c:v>97.301000000000002</c:v>
                </c:pt>
                <c:pt idx="30">
                  <c:v>97.301000000000002</c:v>
                </c:pt>
                <c:pt idx="31">
                  <c:v>96.953000000000003</c:v>
                </c:pt>
                <c:pt idx="32">
                  <c:v>96.953000000000003</c:v>
                </c:pt>
                <c:pt idx="33">
                  <c:v>96.953000000000003</c:v>
                </c:pt>
                <c:pt idx="34">
                  <c:v>96.953000000000003</c:v>
                </c:pt>
                <c:pt idx="35">
                  <c:v>96.953000000000003</c:v>
                </c:pt>
                <c:pt idx="36">
                  <c:v>96.953000000000003</c:v>
                </c:pt>
                <c:pt idx="37">
                  <c:v>96.953000000000003</c:v>
                </c:pt>
                <c:pt idx="38">
                  <c:v>96.953000000000003</c:v>
                </c:pt>
                <c:pt idx="39">
                  <c:v>96.953000000000003</c:v>
                </c:pt>
                <c:pt idx="40">
                  <c:v>96.515000000000001</c:v>
                </c:pt>
                <c:pt idx="41">
                  <c:v>96.405000000000001</c:v>
                </c:pt>
                <c:pt idx="42">
                  <c:v>96.076999999999998</c:v>
                </c:pt>
                <c:pt idx="43">
                  <c:v>95.634999999999991</c:v>
                </c:pt>
                <c:pt idx="44">
                  <c:v>95.634999999999991</c:v>
                </c:pt>
                <c:pt idx="45">
                  <c:v>95.634999999999991</c:v>
                </c:pt>
                <c:pt idx="46">
                  <c:v>95.634999999999991</c:v>
                </c:pt>
                <c:pt idx="47">
                  <c:v>95.634999999999991</c:v>
                </c:pt>
                <c:pt idx="48">
                  <c:v>95.634999999999991</c:v>
                </c:pt>
                <c:pt idx="49">
                  <c:v>95.634999999999991</c:v>
                </c:pt>
                <c:pt idx="50">
                  <c:v>95.634999999999991</c:v>
                </c:pt>
                <c:pt idx="51">
                  <c:v>95.634999999999991</c:v>
                </c:pt>
                <c:pt idx="52">
                  <c:v>95.634999999999991</c:v>
                </c:pt>
                <c:pt idx="53">
                  <c:v>95.634999999999991</c:v>
                </c:pt>
                <c:pt idx="54">
                  <c:v>95.492000000000004</c:v>
                </c:pt>
                <c:pt idx="55">
                  <c:v>94.625999999999948</c:v>
                </c:pt>
                <c:pt idx="56">
                  <c:v>94.478999999999999</c:v>
                </c:pt>
                <c:pt idx="57">
                  <c:v>94.478999999999999</c:v>
                </c:pt>
                <c:pt idx="58">
                  <c:v>94.328999999999979</c:v>
                </c:pt>
                <c:pt idx="59">
                  <c:v>94.328999999999979</c:v>
                </c:pt>
                <c:pt idx="60">
                  <c:v>94.328999999999979</c:v>
                </c:pt>
                <c:pt idx="61">
                  <c:v>94.328999999999979</c:v>
                </c:pt>
                <c:pt idx="62">
                  <c:v>94.328999999999979</c:v>
                </c:pt>
                <c:pt idx="63">
                  <c:v>94.328999999999979</c:v>
                </c:pt>
                <c:pt idx="64">
                  <c:v>94.328999999999979</c:v>
                </c:pt>
                <c:pt idx="65">
                  <c:v>94.328999999999979</c:v>
                </c:pt>
                <c:pt idx="66">
                  <c:v>94.328999999999979</c:v>
                </c:pt>
                <c:pt idx="67">
                  <c:v>93.60199999999999</c:v>
                </c:pt>
                <c:pt idx="68">
                  <c:v>93.60199999999999</c:v>
                </c:pt>
                <c:pt idx="69">
                  <c:v>93.60199999999999</c:v>
                </c:pt>
                <c:pt idx="70">
                  <c:v>93.60199999999999</c:v>
                </c:pt>
                <c:pt idx="71">
                  <c:v>93.60199999999999</c:v>
                </c:pt>
                <c:pt idx="72">
                  <c:v>93.60199999999999</c:v>
                </c:pt>
                <c:pt idx="73">
                  <c:v>93.60199999999999</c:v>
                </c:pt>
                <c:pt idx="74">
                  <c:v>93.60199999999999</c:v>
                </c:pt>
                <c:pt idx="75">
                  <c:v>93.60199999999999</c:v>
                </c:pt>
                <c:pt idx="76">
                  <c:v>93.60199999999999</c:v>
                </c:pt>
                <c:pt idx="77">
                  <c:v>93.60199999999999</c:v>
                </c:pt>
                <c:pt idx="78">
                  <c:v>93.374999999999986</c:v>
                </c:pt>
                <c:pt idx="79">
                  <c:v>93.374999999999986</c:v>
                </c:pt>
                <c:pt idx="80">
                  <c:v>93.374999999999986</c:v>
                </c:pt>
                <c:pt idx="81">
                  <c:v>93.374999999999986</c:v>
                </c:pt>
                <c:pt idx="82">
                  <c:v>93.374999999999986</c:v>
                </c:pt>
                <c:pt idx="83">
                  <c:v>93.374999999999986</c:v>
                </c:pt>
                <c:pt idx="84">
                  <c:v>93.374999999999986</c:v>
                </c:pt>
                <c:pt idx="85">
                  <c:v>93.374999999999986</c:v>
                </c:pt>
                <c:pt idx="86">
                  <c:v>93.374999999999986</c:v>
                </c:pt>
                <c:pt idx="87">
                  <c:v>93.374999999999986</c:v>
                </c:pt>
                <c:pt idx="88">
                  <c:v>93.374999999999986</c:v>
                </c:pt>
                <c:pt idx="89">
                  <c:v>92.762</c:v>
                </c:pt>
                <c:pt idx="90">
                  <c:v>92.762</c:v>
                </c:pt>
                <c:pt idx="91">
                  <c:v>92.762</c:v>
                </c:pt>
                <c:pt idx="92">
                  <c:v>92.452000000000012</c:v>
                </c:pt>
                <c:pt idx="93">
                  <c:v>92.452000000000012</c:v>
                </c:pt>
                <c:pt idx="94">
                  <c:v>92.452000000000012</c:v>
                </c:pt>
                <c:pt idx="95">
                  <c:v>92.452000000000012</c:v>
                </c:pt>
                <c:pt idx="96">
                  <c:v>92.452000000000012</c:v>
                </c:pt>
                <c:pt idx="97">
                  <c:v>92.452000000000012</c:v>
                </c:pt>
                <c:pt idx="98">
                  <c:v>92.452000000000012</c:v>
                </c:pt>
                <c:pt idx="99">
                  <c:v>92.452000000000012</c:v>
                </c:pt>
                <c:pt idx="100">
                  <c:v>92.452000000000012</c:v>
                </c:pt>
                <c:pt idx="101">
                  <c:v>92.452000000000012</c:v>
                </c:pt>
                <c:pt idx="102">
                  <c:v>91.637</c:v>
                </c:pt>
                <c:pt idx="103">
                  <c:v>91.227999999999994</c:v>
                </c:pt>
                <c:pt idx="104">
                  <c:v>91.227999999999994</c:v>
                </c:pt>
                <c:pt idx="105">
                  <c:v>91.227999999999994</c:v>
                </c:pt>
                <c:pt idx="106">
                  <c:v>91.227999999999994</c:v>
                </c:pt>
                <c:pt idx="107">
                  <c:v>91.227999999999994</c:v>
                </c:pt>
                <c:pt idx="108">
                  <c:v>91.227999999999994</c:v>
                </c:pt>
                <c:pt idx="109">
                  <c:v>91.227999999999994</c:v>
                </c:pt>
                <c:pt idx="110">
                  <c:v>91.227999999999994</c:v>
                </c:pt>
                <c:pt idx="111">
                  <c:v>91.227999999999994</c:v>
                </c:pt>
                <c:pt idx="112">
                  <c:v>91.227999999999994</c:v>
                </c:pt>
                <c:pt idx="113">
                  <c:v>91.227999999999994</c:v>
                </c:pt>
                <c:pt idx="114">
                  <c:v>91.227999999999994</c:v>
                </c:pt>
                <c:pt idx="115">
                  <c:v>90.678999999999988</c:v>
                </c:pt>
                <c:pt idx="116">
                  <c:v>90.678999999999988</c:v>
                </c:pt>
                <c:pt idx="117">
                  <c:v>90.678999999999988</c:v>
                </c:pt>
                <c:pt idx="118">
                  <c:v>90.678999999999988</c:v>
                </c:pt>
                <c:pt idx="119">
                  <c:v>90.678999999999988</c:v>
                </c:pt>
                <c:pt idx="120">
                  <c:v>90.678999999999988</c:v>
                </c:pt>
                <c:pt idx="121">
                  <c:v>90.678999999999988</c:v>
                </c:pt>
                <c:pt idx="122">
                  <c:v>90.678999999999988</c:v>
                </c:pt>
                <c:pt idx="123">
                  <c:v>90.678999999999988</c:v>
                </c:pt>
                <c:pt idx="124">
                  <c:v>90.678999999999988</c:v>
                </c:pt>
                <c:pt idx="125">
                  <c:v>90.678999999999988</c:v>
                </c:pt>
                <c:pt idx="126">
                  <c:v>89.948000000000022</c:v>
                </c:pt>
                <c:pt idx="127">
                  <c:v>89.948000000000022</c:v>
                </c:pt>
                <c:pt idx="128">
                  <c:v>89.197999999999993</c:v>
                </c:pt>
                <c:pt idx="129">
                  <c:v>89.197999999999993</c:v>
                </c:pt>
                <c:pt idx="130">
                  <c:v>89.197999999999993</c:v>
                </c:pt>
                <c:pt idx="131">
                  <c:v>89.197999999999993</c:v>
                </c:pt>
                <c:pt idx="132">
                  <c:v>89.197999999999993</c:v>
                </c:pt>
                <c:pt idx="133">
                  <c:v>89.197999999999993</c:v>
                </c:pt>
                <c:pt idx="134">
                  <c:v>89.197999999999993</c:v>
                </c:pt>
                <c:pt idx="135">
                  <c:v>89.197999999999993</c:v>
                </c:pt>
                <c:pt idx="136">
                  <c:v>89.197999999999993</c:v>
                </c:pt>
                <c:pt idx="137">
                  <c:v>89.197999999999993</c:v>
                </c:pt>
                <c:pt idx="138">
                  <c:v>89.197999999999993</c:v>
                </c:pt>
                <c:pt idx="139">
                  <c:v>89.197999999999993</c:v>
                </c:pt>
                <c:pt idx="140">
                  <c:v>89.197999999999993</c:v>
                </c:pt>
                <c:pt idx="141">
                  <c:v>89.197999999999993</c:v>
                </c:pt>
                <c:pt idx="142">
                  <c:v>89.197999999999993</c:v>
                </c:pt>
                <c:pt idx="143">
                  <c:v>89.197999999999993</c:v>
                </c:pt>
                <c:pt idx="144">
                  <c:v>89.197999999999993</c:v>
                </c:pt>
                <c:pt idx="145">
                  <c:v>89.197999999999993</c:v>
                </c:pt>
                <c:pt idx="146">
                  <c:v>89.197999999999993</c:v>
                </c:pt>
                <c:pt idx="147">
                  <c:v>89.197999999999993</c:v>
                </c:pt>
                <c:pt idx="148">
                  <c:v>89.197999999999993</c:v>
                </c:pt>
                <c:pt idx="149">
                  <c:v>86.534999999999997</c:v>
                </c:pt>
                <c:pt idx="150">
                  <c:v>86.534999999999997</c:v>
                </c:pt>
                <c:pt idx="151">
                  <c:v>85.203999999999994</c:v>
                </c:pt>
                <c:pt idx="152">
                  <c:v>85.203999999999994</c:v>
                </c:pt>
                <c:pt idx="153">
                  <c:v>85.203999999999994</c:v>
                </c:pt>
                <c:pt idx="154">
                  <c:v>85.203999999999994</c:v>
                </c:pt>
                <c:pt idx="155">
                  <c:v>85.203999999999994</c:v>
                </c:pt>
                <c:pt idx="156">
                  <c:v>85.203999999999994</c:v>
                </c:pt>
                <c:pt idx="157">
                  <c:v>85.203999999999994</c:v>
                </c:pt>
                <c:pt idx="158">
                  <c:v>85.203999999999994</c:v>
                </c:pt>
                <c:pt idx="159">
                  <c:v>85.203999999999994</c:v>
                </c:pt>
                <c:pt idx="160">
                  <c:v>85.203999999999994</c:v>
                </c:pt>
                <c:pt idx="161">
                  <c:v>85.203999999999994</c:v>
                </c:pt>
                <c:pt idx="162">
                  <c:v>85.203999999999994</c:v>
                </c:pt>
                <c:pt idx="163">
                  <c:v>83.268000000000001</c:v>
                </c:pt>
                <c:pt idx="164">
                  <c:v>83.268000000000001</c:v>
                </c:pt>
                <c:pt idx="165">
                  <c:v>83.268000000000001</c:v>
                </c:pt>
                <c:pt idx="166">
                  <c:v>83.268000000000001</c:v>
                </c:pt>
                <c:pt idx="167">
                  <c:v>83.268000000000001</c:v>
                </c:pt>
                <c:pt idx="168">
                  <c:v>83.268000000000001</c:v>
                </c:pt>
                <c:pt idx="169">
                  <c:v>83.268000000000001</c:v>
                </c:pt>
                <c:pt idx="170">
                  <c:v>83.268000000000001</c:v>
                </c:pt>
                <c:pt idx="171">
                  <c:v>83.268000000000001</c:v>
                </c:pt>
                <c:pt idx="172">
                  <c:v>83.268000000000001</c:v>
                </c:pt>
                <c:pt idx="173">
                  <c:v>83.268000000000001</c:v>
                </c:pt>
                <c:pt idx="174">
                  <c:v>83.268000000000001</c:v>
                </c:pt>
                <c:pt idx="175">
                  <c:v>83.268000000000001</c:v>
                </c:pt>
                <c:pt idx="176">
                  <c:v>83.268000000000001</c:v>
                </c:pt>
                <c:pt idx="177">
                  <c:v>83.268000000000001</c:v>
                </c:pt>
                <c:pt idx="178">
                  <c:v>83.268000000000001</c:v>
                </c:pt>
                <c:pt idx="179">
                  <c:v>83.268000000000001</c:v>
                </c:pt>
                <c:pt idx="180">
                  <c:v>83.268000000000001</c:v>
                </c:pt>
              </c:numCache>
            </c:numRef>
          </c:yVal>
        </c:ser>
        <c:ser>
          <c:idx val="1"/>
          <c:order val="1"/>
          <c:tx>
            <c:strRef>
              <c:f>Sheet1!$C$1</c:f>
              <c:strCache>
                <c:ptCount val="1"/>
                <c:pt idx="0">
                  <c:v>No Induction (N=1,854)</c:v>
                </c:pt>
              </c:strCache>
            </c:strRef>
          </c:tx>
          <c:spPr>
            <a:ln w="41275">
              <a:solidFill>
                <a:srgbClr val="00FFFF"/>
              </a:solidFill>
              <a:prstDash val="solid"/>
            </a:ln>
          </c:spPr>
          <c:marker>
            <c:symbol val="none"/>
          </c:marker>
          <c:xVal>
            <c:numRef>
              <c:f>Sheet1!$A$2:$A$182</c:f>
              <c:numCache>
                <c:formatCode>General</c:formatCode>
                <c:ptCount val="181"/>
                <c:pt idx="0">
                  <c:v>0</c:v>
                </c:pt>
                <c:pt idx="1">
                  <c:v>8.3300000000000041E-2</c:v>
                </c:pt>
                <c:pt idx="2">
                  <c:v>0.16669999999999999</c:v>
                </c:pt>
                <c:pt idx="3">
                  <c:v>0.25</c:v>
                </c:pt>
                <c:pt idx="4">
                  <c:v>0.33330000000000215</c:v>
                </c:pt>
                <c:pt idx="5">
                  <c:v>0.41670000000000001</c:v>
                </c:pt>
                <c:pt idx="6">
                  <c:v>0.5</c:v>
                </c:pt>
                <c:pt idx="7">
                  <c:v>0.58329999999999949</c:v>
                </c:pt>
                <c:pt idx="8">
                  <c:v>0.66670000000000373</c:v>
                </c:pt>
                <c:pt idx="9">
                  <c:v>0.75000000000000255</c:v>
                </c:pt>
                <c:pt idx="10">
                  <c:v>0.83330000000000004</c:v>
                </c:pt>
                <c:pt idx="11">
                  <c:v>0.91670000000000063</c:v>
                </c:pt>
                <c:pt idx="12">
                  <c:v>1</c:v>
                </c:pt>
                <c:pt idx="13">
                  <c:v>1.083299999999995</c:v>
                </c:pt>
                <c:pt idx="14">
                  <c:v>1.1667000000000001</c:v>
                </c:pt>
                <c:pt idx="15">
                  <c:v>1.25</c:v>
                </c:pt>
                <c:pt idx="16">
                  <c:v>1.333299999999995</c:v>
                </c:pt>
                <c:pt idx="17">
                  <c:v>1.4166999999999939</c:v>
                </c:pt>
                <c:pt idx="18">
                  <c:v>1.5</c:v>
                </c:pt>
                <c:pt idx="19">
                  <c:v>1.583299999999995</c:v>
                </c:pt>
                <c:pt idx="20">
                  <c:v>1.6667000000000001</c:v>
                </c:pt>
                <c:pt idx="21">
                  <c:v>1.75</c:v>
                </c:pt>
                <c:pt idx="22">
                  <c:v>1.833299999999995</c:v>
                </c:pt>
                <c:pt idx="23">
                  <c:v>1.9167000000000001</c:v>
                </c:pt>
                <c:pt idx="24">
                  <c:v>2</c:v>
                </c:pt>
                <c:pt idx="25">
                  <c:v>2.0832999999999999</c:v>
                </c:pt>
                <c:pt idx="26">
                  <c:v>2.1667000000000001</c:v>
                </c:pt>
                <c:pt idx="27">
                  <c:v>2.25</c:v>
                </c:pt>
                <c:pt idx="28">
                  <c:v>2.3332999999999977</c:v>
                </c:pt>
                <c:pt idx="29">
                  <c:v>2.4166999999999881</c:v>
                </c:pt>
                <c:pt idx="30">
                  <c:v>2.5</c:v>
                </c:pt>
                <c:pt idx="31">
                  <c:v>2.5832999999999999</c:v>
                </c:pt>
                <c:pt idx="32">
                  <c:v>2.6667000000000001</c:v>
                </c:pt>
                <c:pt idx="33">
                  <c:v>2.75</c:v>
                </c:pt>
                <c:pt idx="34">
                  <c:v>2.8332999999999977</c:v>
                </c:pt>
                <c:pt idx="35">
                  <c:v>2.9166999999999881</c:v>
                </c:pt>
                <c:pt idx="36">
                  <c:v>3</c:v>
                </c:pt>
                <c:pt idx="37">
                  <c:v>3.0832999999999999</c:v>
                </c:pt>
                <c:pt idx="38">
                  <c:v>3.1667000000000001</c:v>
                </c:pt>
                <c:pt idx="39">
                  <c:v>3.25</c:v>
                </c:pt>
                <c:pt idx="40">
                  <c:v>3.3332999999999977</c:v>
                </c:pt>
                <c:pt idx="41">
                  <c:v>3.4166999999999881</c:v>
                </c:pt>
                <c:pt idx="42">
                  <c:v>3.5</c:v>
                </c:pt>
                <c:pt idx="43">
                  <c:v>3.5832999999999999</c:v>
                </c:pt>
                <c:pt idx="44">
                  <c:v>3.6667000000000001</c:v>
                </c:pt>
                <c:pt idx="45">
                  <c:v>3.75</c:v>
                </c:pt>
                <c:pt idx="46">
                  <c:v>3.8332999999999977</c:v>
                </c:pt>
                <c:pt idx="47">
                  <c:v>3.9166999999999881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100</c:v>
                </c:pt>
                <c:pt idx="3">
                  <c:v>99.891999999999996</c:v>
                </c:pt>
                <c:pt idx="4">
                  <c:v>99.784000000000006</c:v>
                </c:pt>
                <c:pt idx="5">
                  <c:v>99.673999999999978</c:v>
                </c:pt>
                <c:pt idx="6">
                  <c:v>99.343000000000004</c:v>
                </c:pt>
                <c:pt idx="7">
                  <c:v>98.4</c:v>
                </c:pt>
                <c:pt idx="8">
                  <c:v>98.120999999999981</c:v>
                </c:pt>
                <c:pt idx="9">
                  <c:v>98.120999999999981</c:v>
                </c:pt>
                <c:pt idx="10">
                  <c:v>98.120999999999981</c:v>
                </c:pt>
                <c:pt idx="11">
                  <c:v>98.120999999999981</c:v>
                </c:pt>
                <c:pt idx="12">
                  <c:v>98.120999999999981</c:v>
                </c:pt>
                <c:pt idx="13">
                  <c:v>98.120999999999981</c:v>
                </c:pt>
                <c:pt idx="14">
                  <c:v>98.120999999999981</c:v>
                </c:pt>
                <c:pt idx="15">
                  <c:v>98.120999999999981</c:v>
                </c:pt>
                <c:pt idx="16">
                  <c:v>98.120999999999981</c:v>
                </c:pt>
                <c:pt idx="17">
                  <c:v>98.120999999999981</c:v>
                </c:pt>
                <c:pt idx="18">
                  <c:v>97.927000000000007</c:v>
                </c:pt>
                <c:pt idx="19">
                  <c:v>97.60199999999999</c:v>
                </c:pt>
                <c:pt idx="20">
                  <c:v>97.406000000000006</c:v>
                </c:pt>
                <c:pt idx="21">
                  <c:v>97.406000000000006</c:v>
                </c:pt>
                <c:pt idx="22">
                  <c:v>97.406000000000006</c:v>
                </c:pt>
                <c:pt idx="23">
                  <c:v>97.406000000000006</c:v>
                </c:pt>
                <c:pt idx="24">
                  <c:v>97.406000000000006</c:v>
                </c:pt>
                <c:pt idx="25">
                  <c:v>97.406000000000006</c:v>
                </c:pt>
                <c:pt idx="26">
                  <c:v>97.406000000000006</c:v>
                </c:pt>
                <c:pt idx="27">
                  <c:v>97.406000000000006</c:v>
                </c:pt>
                <c:pt idx="28">
                  <c:v>97.406000000000006</c:v>
                </c:pt>
                <c:pt idx="29">
                  <c:v>97.254999999999995</c:v>
                </c:pt>
                <c:pt idx="30">
                  <c:v>97.03</c:v>
                </c:pt>
                <c:pt idx="31">
                  <c:v>96.651999999999987</c:v>
                </c:pt>
                <c:pt idx="32">
                  <c:v>96.5</c:v>
                </c:pt>
                <c:pt idx="33">
                  <c:v>96.5</c:v>
                </c:pt>
                <c:pt idx="34">
                  <c:v>96.5</c:v>
                </c:pt>
                <c:pt idx="35">
                  <c:v>96.5</c:v>
                </c:pt>
                <c:pt idx="36">
                  <c:v>96.5</c:v>
                </c:pt>
                <c:pt idx="37">
                  <c:v>96.5</c:v>
                </c:pt>
                <c:pt idx="38">
                  <c:v>96.5</c:v>
                </c:pt>
                <c:pt idx="39">
                  <c:v>96.411000000000342</c:v>
                </c:pt>
                <c:pt idx="40">
                  <c:v>96.411000000000342</c:v>
                </c:pt>
                <c:pt idx="41">
                  <c:v>96.320999999999998</c:v>
                </c:pt>
                <c:pt idx="42">
                  <c:v>95.959000000000003</c:v>
                </c:pt>
                <c:pt idx="43">
                  <c:v>95.417000000000343</c:v>
                </c:pt>
                <c:pt idx="44">
                  <c:v>95.325000000000003</c:v>
                </c:pt>
                <c:pt idx="45">
                  <c:v>95.325000000000003</c:v>
                </c:pt>
                <c:pt idx="46">
                  <c:v>95.325000000000003</c:v>
                </c:pt>
                <c:pt idx="47">
                  <c:v>95.325000000000003</c:v>
                </c:pt>
                <c:pt idx="48">
                  <c:v>95.325000000000003</c:v>
                </c:pt>
                <c:pt idx="49">
                  <c:v>95.325000000000003</c:v>
                </c:pt>
                <c:pt idx="50">
                  <c:v>95.22</c:v>
                </c:pt>
                <c:pt idx="51">
                  <c:v>95.22</c:v>
                </c:pt>
                <c:pt idx="52">
                  <c:v>95.22</c:v>
                </c:pt>
                <c:pt idx="53">
                  <c:v>95.22</c:v>
                </c:pt>
                <c:pt idx="54">
                  <c:v>95.007999999999996</c:v>
                </c:pt>
                <c:pt idx="55">
                  <c:v>94.58</c:v>
                </c:pt>
                <c:pt idx="56">
                  <c:v>94.471999999999994</c:v>
                </c:pt>
                <c:pt idx="57">
                  <c:v>94.471999999999994</c:v>
                </c:pt>
                <c:pt idx="58">
                  <c:v>94.471999999999994</c:v>
                </c:pt>
                <c:pt idx="59">
                  <c:v>94.471999999999994</c:v>
                </c:pt>
                <c:pt idx="60">
                  <c:v>94.471999999999994</c:v>
                </c:pt>
                <c:pt idx="61">
                  <c:v>94.471999999999994</c:v>
                </c:pt>
                <c:pt idx="62">
                  <c:v>94.471999999999994</c:v>
                </c:pt>
                <c:pt idx="63">
                  <c:v>94.471999999999994</c:v>
                </c:pt>
                <c:pt idx="64">
                  <c:v>94.471999999999994</c:v>
                </c:pt>
                <c:pt idx="65">
                  <c:v>94.099000000000004</c:v>
                </c:pt>
                <c:pt idx="66">
                  <c:v>93.850999999999999</c:v>
                </c:pt>
                <c:pt idx="67">
                  <c:v>93.35199999999999</c:v>
                </c:pt>
                <c:pt idx="68">
                  <c:v>92.974999999999994</c:v>
                </c:pt>
                <c:pt idx="69">
                  <c:v>92.846999999999994</c:v>
                </c:pt>
                <c:pt idx="70">
                  <c:v>92.846999999999994</c:v>
                </c:pt>
                <c:pt idx="71">
                  <c:v>92.846999999999994</c:v>
                </c:pt>
                <c:pt idx="72">
                  <c:v>92.846999999999994</c:v>
                </c:pt>
                <c:pt idx="73">
                  <c:v>92.846999999999994</c:v>
                </c:pt>
                <c:pt idx="74">
                  <c:v>92.846999999999994</c:v>
                </c:pt>
                <c:pt idx="75">
                  <c:v>92.846999999999994</c:v>
                </c:pt>
                <c:pt idx="76">
                  <c:v>92.697000000000003</c:v>
                </c:pt>
                <c:pt idx="77">
                  <c:v>92.545000000000002</c:v>
                </c:pt>
                <c:pt idx="78">
                  <c:v>92.242999999999995</c:v>
                </c:pt>
                <c:pt idx="79">
                  <c:v>92.242999999999995</c:v>
                </c:pt>
                <c:pt idx="80">
                  <c:v>92.242999999999995</c:v>
                </c:pt>
                <c:pt idx="81">
                  <c:v>92.242999999999995</c:v>
                </c:pt>
                <c:pt idx="82">
                  <c:v>92.242999999999995</c:v>
                </c:pt>
                <c:pt idx="83">
                  <c:v>92.242999999999995</c:v>
                </c:pt>
                <c:pt idx="84">
                  <c:v>92.242999999999995</c:v>
                </c:pt>
                <c:pt idx="85">
                  <c:v>92.242999999999995</c:v>
                </c:pt>
                <c:pt idx="86">
                  <c:v>92.242999999999995</c:v>
                </c:pt>
                <c:pt idx="87">
                  <c:v>92.057000000000002</c:v>
                </c:pt>
                <c:pt idx="88">
                  <c:v>91.870999999999981</c:v>
                </c:pt>
                <c:pt idx="89">
                  <c:v>91.685999999999979</c:v>
                </c:pt>
                <c:pt idx="90">
                  <c:v>91.5</c:v>
                </c:pt>
                <c:pt idx="91">
                  <c:v>91.5</c:v>
                </c:pt>
                <c:pt idx="92">
                  <c:v>91.5</c:v>
                </c:pt>
                <c:pt idx="93">
                  <c:v>91.5</c:v>
                </c:pt>
                <c:pt idx="94">
                  <c:v>91.5</c:v>
                </c:pt>
                <c:pt idx="95">
                  <c:v>91.5</c:v>
                </c:pt>
                <c:pt idx="96">
                  <c:v>91.5</c:v>
                </c:pt>
                <c:pt idx="97">
                  <c:v>91.5</c:v>
                </c:pt>
                <c:pt idx="98">
                  <c:v>91.5</c:v>
                </c:pt>
                <c:pt idx="99">
                  <c:v>91.5</c:v>
                </c:pt>
                <c:pt idx="100">
                  <c:v>91.27</c:v>
                </c:pt>
                <c:pt idx="101">
                  <c:v>91.27</c:v>
                </c:pt>
                <c:pt idx="102">
                  <c:v>91.27</c:v>
                </c:pt>
                <c:pt idx="103">
                  <c:v>91.039000000000001</c:v>
                </c:pt>
                <c:pt idx="104">
                  <c:v>91.039000000000001</c:v>
                </c:pt>
                <c:pt idx="105">
                  <c:v>91.039000000000001</c:v>
                </c:pt>
                <c:pt idx="106">
                  <c:v>91.039000000000001</c:v>
                </c:pt>
                <c:pt idx="107">
                  <c:v>91.039000000000001</c:v>
                </c:pt>
                <c:pt idx="108">
                  <c:v>91.039000000000001</c:v>
                </c:pt>
                <c:pt idx="109">
                  <c:v>91.039000000000001</c:v>
                </c:pt>
                <c:pt idx="110">
                  <c:v>91.039000000000001</c:v>
                </c:pt>
                <c:pt idx="111">
                  <c:v>91.039000000000001</c:v>
                </c:pt>
                <c:pt idx="112">
                  <c:v>90.456999999999994</c:v>
                </c:pt>
                <c:pt idx="113">
                  <c:v>90.165999999999983</c:v>
                </c:pt>
                <c:pt idx="114">
                  <c:v>89.874999999999986</c:v>
                </c:pt>
                <c:pt idx="115">
                  <c:v>89.581000000000003</c:v>
                </c:pt>
                <c:pt idx="116">
                  <c:v>89.287000000000006</c:v>
                </c:pt>
                <c:pt idx="117">
                  <c:v>89.287000000000006</c:v>
                </c:pt>
                <c:pt idx="118">
                  <c:v>89.287000000000006</c:v>
                </c:pt>
                <c:pt idx="119">
                  <c:v>89.287000000000006</c:v>
                </c:pt>
                <c:pt idx="120">
                  <c:v>89.287000000000006</c:v>
                </c:pt>
                <c:pt idx="121">
                  <c:v>89.287000000000006</c:v>
                </c:pt>
                <c:pt idx="122">
                  <c:v>89.287000000000006</c:v>
                </c:pt>
                <c:pt idx="123">
                  <c:v>89.287000000000006</c:v>
                </c:pt>
                <c:pt idx="124">
                  <c:v>89.287000000000006</c:v>
                </c:pt>
                <c:pt idx="125">
                  <c:v>89.287000000000006</c:v>
                </c:pt>
                <c:pt idx="126">
                  <c:v>88.527000000000001</c:v>
                </c:pt>
                <c:pt idx="127">
                  <c:v>88.147000000000006</c:v>
                </c:pt>
                <c:pt idx="128">
                  <c:v>88.147000000000006</c:v>
                </c:pt>
                <c:pt idx="129">
                  <c:v>88.147000000000006</c:v>
                </c:pt>
                <c:pt idx="130">
                  <c:v>88.147000000000006</c:v>
                </c:pt>
                <c:pt idx="131">
                  <c:v>88.147000000000006</c:v>
                </c:pt>
                <c:pt idx="132">
                  <c:v>88.147000000000006</c:v>
                </c:pt>
                <c:pt idx="133">
                  <c:v>88.147000000000006</c:v>
                </c:pt>
                <c:pt idx="134">
                  <c:v>88.147000000000006</c:v>
                </c:pt>
                <c:pt idx="135">
                  <c:v>88.147000000000006</c:v>
                </c:pt>
                <c:pt idx="136">
                  <c:v>88.147000000000006</c:v>
                </c:pt>
                <c:pt idx="137">
                  <c:v>88.147000000000006</c:v>
                </c:pt>
                <c:pt idx="138">
                  <c:v>87.203999999999994</c:v>
                </c:pt>
                <c:pt idx="139">
                  <c:v>86.733000000000004</c:v>
                </c:pt>
                <c:pt idx="140">
                  <c:v>86.733000000000004</c:v>
                </c:pt>
                <c:pt idx="141">
                  <c:v>86.733000000000004</c:v>
                </c:pt>
                <c:pt idx="142">
                  <c:v>86.733000000000004</c:v>
                </c:pt>
                <c:pt idx="143">
                  <c:v>86.733000000000004</c:v>
                </c:pt>
                <c:pt idx="144">
                  <c:v>86.733000000000004</c:v>
                </c:pt>
                <c:pt idx="145">
                  <c:v>86.733000000000004</c:v>
                </c:pt>
                <c:pt idx="146">
                  <c:v>86.733000000000004</c:v>
                </c:pt>
                <c:pt idx="147">
                  <c:v>86.733000000000004</c:v>
                </c:pt>
                <c:pt idx="148">
                  <c:v>86.075999999999979</c:v>
                </c:pt>
                <c:pt idx="149">
                  <c:v>86.075999999999979</c:v>
                </c:pt>
                <c:pt idx="150">
                  <c:v>86.075999999999979</c:v>
                </c:pt>
                <c:pt idx="151">
                  <c:v>85.418999999999997</c:v>
                </c:pt>
                <c:pt idx="152">
                  <c:v>85.418999999999997</c:v>
                </c:pt>
                <c:pt idx="153">
                  <c:v>85.418999999999997</c:v>
                </c:pt>
                <c:pt idx="154">
                  <c:v>85.418999999999997</c:v>
                </c:pt>
                <c:pt idx="155">
                  <c:v>85.418999999999997</c:v>
                </c:pt>
                <c:pt idx="156">
                  <c:v>85.418999999999997</c:v>
                </c:pt>
                <c:pt idx="157">
                  <c:v>85.418999999999997</c:v>
                </c:pt>
                <c:pt idx="158">
                  <c:v>85.418999999999997</c:v>
                </c:pt>
                <c:pt idx="159">
                  <c:v>85.418999999999997</c:v>
                </c:pt>
                <c:pt idx="160">
                  <c:v>85.418999999999997</c:v>
                </c:pt>
                <c:pt idx="161">
                  <c:v>85.418999999999997</c:v>
                </c:pt>
                <c:pt idx="162">
                  <c:v>84.490000000000023</c:v>
                </c:pt>
                <c:pt idx="163">
                  <c:v>84.490000000000023</c:v>
                </c:pt>
                <c:pt idx="164">
                  <c:v>84.490000000000023</c:v>
                </c:pt>
                <c:pt idx="165">
                  <c:v>84.490000000000023</c:v>
                </c:pt>
                <c:pt idx="166">
                  <c:v>84.490000000000023</c:v>
                </c:pt>
                <c:pt idx="167">
                  <c:v>84.490000000000023</c:v>
                </c:pt>
                <c:pt idx="168">
                  <c:v>84.490000000000023</c:v>
                </c:pt>
                <c:pt idx="169">
                  <c:v>84.490000000000023</c:v>
                </c:pt>
                <c:pt idx="170">
                  <c:v>84.490000000000023</c:v>
                </c:pt>
                <c:pt idx="171">
                  <c:v>84.490000000000023</c:v>
                </c:pt>
                <c:pt idx="172">
                  <c:v>84.490000000000023</c:v>
                </c:pt>
                <c:pt idx="173">
                  <c:v>84.490000000000023</c:v>
                </c:pt>
                <c:pt idx="174">
                  <c:v>84.490000000000023</c:v>
                </c:pt>
                <c:pt idx="175">
                  <c:v>83.169999999999987</c:v>
                </c:pt>
                <c:pt idx="176">
                  <c:v>83.169999999999987</c:v>
                </c:pt>
                <c:pt idx="177">
                  <c:v>83.169999999999987</c:v>
                </c:pt>
                <c:pt idx="178">
                  <c:v>83.169999999999987</c:v>
                </c:pt>
                <c:pt idx="179">
                  <c:v>83.169999999999987</c:v>
                </c:pt>
                <c:pt idx="180">
                  <c:v>83.169999999999987</c:v>
                </c:pt>
              </c:numCache>
            </c:numRef>
          </c:yVal>
        </c:ser>
        <c:axId val="240893312"/>
        <c:axId val="240907776"/>
      </c:scatterChart>
      <c:valAx>
        <c:axId val="240893312"/>
        <c:scaling>
          <c:orientation val="minMax"/>
          <c:max val="1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40907776"/>
        <c:crosses val="autoZero"/>
        <c:crossBetween val="midCat"/>
        <c:majorUnit val="1"/>
      </c:valAx>
      <c:valAx>
        <c:axId val="24090777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Lymphoma</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40893312"/>
        <c:crosses val="autoZero"/>
        <c:crossBetween val="midCat"/>
        <c:majorUnit val="10"/>
      </c:valAx>
      <c:spPr>
        <a:solidFill>
          <a:schemeClr val="bg2"/>
        </a:solidFill>
        <a:ln>
          <a:solidFill>
            <a:schemeClr val="tx1"/>
          </a:solidFill>
        </a:ln>
      </c:spPr>
    </c:plotArea>
    <c:legend>
      <c:legendPos val="r"/>
      <c:layout>
        <c:manualLayout>
          <c:xMode val="edge"/>
          <c:yMode val="edge"/>
          <c:x val="0.15027280328896939"/>
          <c:y val="0.66075586317840662"/>
          <c:w val="0.48643067846607668"/>
          <c:h val="0.1261679790026246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0705487122060766E-2"/>
          <c:y val="0.15028901734104091"/>
          <c:w val="0.86450167973124259"/>
          <c:h val="0.68183477404998283"/>
        </c:manualLayout>
      </c:layout>
      <c:scatterChart>
        <c:scatterStyle val="lineMarker"/>
        <c:ser>
          <c:idx val="0"/>
          <c:order val="0"/>
          <c:tx>
            <c:strRef>
              <c:f>Sheet1!$B$1</c:f>
              <c:strCache>
                <c:ptCount val="1"/>
                <c:pt idx="0">
                  <c:v>&lt;1 Year (N=57)</c:v>
                </c:pt>
              </c:strCache>
            </c:strRef>
          </c:tx>
          <c:spPr>
            <a:ln w="41275">
              <a:solidFill>
                <a:srgbClr val="00FFFF"/>
              </a:solidFill>
              <a:prstDash val="solid"/>
            </a:ln>
          </c:spPr>
          <c:marker>
            <c:symbol val="none"/>
          </c:marker>
          <c:xVal>
            <c:numRef>
              <c:f>Sheet1!$A$2:$A$62</c:f>
              <c:numCache>
                <c:formatCode>General</c:formatCode>
                <c:ptCount val="61"/>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1.0832999999999948</c:v>
                </c:pt>
                <c:pt idx="14">
                  <c:v>1.1667000000000001</c:v>
                </c:pt>
                <c:pt idx="15">
                  <c:v>1.25</c:v>
                </c:pt>
                <c:pt idx="16">
                  <c:v>1.3332999999999948</c:v>
                </c:pt>
                <c:pt idx="17">
                  <c:v>1.4166999999999936</c:v>
                </c:pt>
                <c:pt idx="18">
                  <c:v>1.5</c:v>
                </c:pt>
                <c:pt idx="19">
                  <c:v>1.5832999999999948</c:v>
                </c:pt>
                <c:pt idx="20">
                  <c:v>1.6667000000000001</c:v>
                </c:pt>
                <c:pt idx="21">
                  <c:v>1.75</c:v>
                </c:pt>
                <c:pt idx="22">
                  <c:v>1.8332999999999948</c:v>
                </c:pt>
                <c:pt idx="23">
                  <c:v>1.9167000000000001</c:v>
                </c:pt>
                <c:pt idx="24">
                  <c:v>2</c:v>
                </c:pt>
                <c:pt idx="25">
                  <c:v>2.0832999999999999</c:v>
                </c:pt>
                <c:pt idx="26">
                  <c:v>2.1667000000000001</c:v>
                </c:pt>
                <c:pt idx="27">
                  <c:v>2.25</c:v>
                </c:pt>
                <c:pt idx="28">
                  <c:v>2.3332999999999977</c:v>
                </c:pt>
                <c:pt idx="29">
                  <c:v>2.4166999999999872</c:v>
                </c:pt>
                <c:pt idx="30">
                  <c:v>2.5</c:v>
                </c:pt>
                <c:pt idx="31">
                  <c:v>2.5832999999999999</c:v>
                </c:pt>
                <c:pt idx="32">
                  <c:v>2.6667000000000001</c:v>
                </c:pt>
                <c:pt idx="33">
                  <c:v>2.75</c:v>
                </c:pt>
                <c:pt idx="34">
                  <c:v>2.8332999999999977</c:v>
                </c:pt>
                <c:pt idx="35">
                  <c:v>2.9166999999999872</c:v>
                </c:pt>
                <c:pt idx="36">
                  <c:v>3</c:v>
                </c:pt>
                <c:pt idx="37">
                  <c:v>3.0832999999999999</c:v>
                </c:pt>
                <c:pt idx="38">
                  <c:v>3.1667000000000001</c:v>
                </c:pt>
                <c:pt idx="39">
                  <c:v>3.25</c:v>
                </c:pt>
                <c:pt idx="40">
                  <c:v>3.3332999999999977</c:v>
                </c:pt>
                <c:pt idx="41">
                  <c:v>3.4166999999999872</c:v>
                </c:pt>
                <c:pt idx="42">
                  <c:v>3.5</c:v>
                </c:pt>
                <c:pt idx="43">
                  <c:v>3.5832999999999999</c:v>
                </c:pt>
                <c:pt idx="44">
                  <c:v>3.6667000000000001</c:v>
                </c:pt>
                <c:pt idx="45">
                  <c:v>3.75</c:v>
                </c:pt>
                <c:pt idx="46">
                  <c:v>3.8332999999999977</c:v>
                </c:pt>
                <c:pt idx="47">
                  <c:v>3.9166999999999872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numCache>
            </c:numRef>
          </c:xVal>
          <c:yVal>
            <c:numRef>
              <c:f>Sheet1!$B$2:$B$62</c:f>
              <c:numCache>
                <c:formatCode>General</c:formatCode>
                <c:ptCount val="61"/>
                <c:pt idx="0">
                  <c:v>100</c:v>
                </c:pt>
                <c:pt idx="1">
                  <c:v>78.947000000000386</c:v>
                </c:pt>
                <c:pt idx="2">
                  <c:v>75.35899999999998</c:v>
                </c:pt>
                <c:pt idx="3">
                  <c:v>69.975999999999999</c:v>
                </c:pt>
                <c:pt idx="4">
                  <c:v>66.387999999999991</c:v>
                </c:pt>
                <c:pt idx="5">
                  <c:v>66.387999999999991</c:v>
                </c:pt>
                <c:pt idx="6">
                  <c:v>64.593000000000004</c:v>
                </c:pt>
                <c:pt idx="7">
                  <c:v>64.593000000000004</c:v>
                </c:pt>
                <c:pt idx="8">
                  <c:v>64.593000000000004</c:v>
                </c:pt>
                <c:pt idx="9">
                  <c:v>64.593000000000004</c:v>
                </c:pt>
                <c:pt idx="10">
                  <c:v>64.593000000000004</c:v>
                </c:pt>
                <c:pt idx="11">
                  <c:v>62.748000000000012</c:v>
                </c:pt>
                <c:pt idx="12">
                  <c:v>62.748000000000012</c:v>
                </c:pt>
                <c:pt idx="13">
                  <c:v>62.748000000000012</c:v>
                </c:pt>
                <c:pt idx="14">
                  <c:v>60.902000000000001</c:v>
                </c:pt>
                <c:pt idx="15">
                  <c:v>59.056999999999995</c:v>
                </c:pt>
                <c:pt idx="16">
                  <c:v>59.056999999999995</c:v>
                </c:pt>
                <c:pt idx="17">
                  <c:v>59.056999999999995</c:v>
                </c:pt>
                <c:pt idx="18">
                  <c:v>59.056999999999995</c:v>
                </c:pt>
                <c:pt idx="19">
                  <c:v>55.247</c:v>
                </c:pt>
                <c:pt idx="20">
                  <c:v>55.247</c:v>
                </c:pt>
                <c:pt idx="21">
                  <c:v>55.247</c:v>
                </c:pt>
                <c:pt idx="22">
                  <c:v>53.2</c:v>
                </c:pt>
                <c:pt idx="23">
                  <c:v>53.2</c:v>
                </c:pt>
                <c:pt idx="24">
                  <c:v>53.2</c:v>
                </c:pt>
                <c:pt idx="25">
                  <c:v>53.2</c:v>
                </c:pt>
                <c:pt idx="26">
                  <c:v>53.2</c:v>
                </c:pt>
                <c:pt idx="27">
                  <c:v>53.2</c:v>
                </c:pt>
                <c:pt idx="28">
                  <c:v>53.2</c:v>
                </c:pt>
                <c:pt idx="29">
                  <c:v>53.2</c:v>
                </c:pt>
                <c:pt idx="30">
                  <c:v>53.2</c:v>
                </c:pt>
                <c:pt idx="31">
                  <c:v>53.2</c:v>
                </c:pt>
                <c:pt idx="32">
                  <c:v>53.2</c:v>
                </c:pt>
                <c:pt idx="33">
                  <c:v>53.2</c:v>
                </c:pt>
                <c:pt idx="34">
                  <c:v>53.2</c:v>
                </c:pt>
                <c:pt idx="35">
                  <c:v>53.2</c:v>
                </c:pt>
                <c:pt idx="36">
                  <c:v>53.2</c:v>
                </c:pt>
                <c:pt idx="37">
                  <c:v>53.2</c:v>
                </c:pt>
                <c:pt idx="38">
                  <c:v>53.2</c:v>
                </c:pt>
                <c:pt idx="39">
                  <c:v>53.2</c:v>
                </c:pt>
                <c:pt idx="40">
                  <c:v>53.2</c:v>
                </c:pt>
                <c:pt idx="41">
                  <c:v>53.2</c:v>
                </c:pt>
                <c:pt idx="42">
                  <c:v>53.2</c:v>
                </c:pt>
                <c:pt idx="43">
                  <c:v>53.2</c:v>
                </c:pt>
                <c:pt idx="44">
                  <c:v>53.2</c:v>
                </c:pt>
                <c:pt idx="45">
                  <c:v>53.2</c:v>
                </c:pt>
                <c:pt idx="46">
                  <c:v>53.2</c:v>
                </c:pt>
                <c:pt idx="47">
                  <c:v>53.2</c:v>
                </c:pt>
                <c:pt idx="48">
                  <c:v>49.653999999999996</c:v>
                </c:pt>
                <c:pt idx="49">
                  <c:v>49.653999999999996</c:v>
                </c:pt>
                <c:pt idx="50">
                  <c:v>49.653999999999996</c:v>
                </c:pt>
                <c:pt idx="51">
                  <c:v>49.653999999999996</c:v>
                </c:pt>
                <c:pt idx="52">
                  <c:v>49.653999999999996</c:v>
                </c:pt>
                <c:pt idx="53">
                  <c:v>49.653999999999996</c:v>
                </c:pt>
                <c:pt idx="54">
                  <c:v>49.653999999999996</c:v>
                </c:pt>
                <c:pt idx="55">
                  <c:v>49.653999999999996</c:v>
                </c:pt>
                <c:pt idx="56">
                  <c:v>49.653999999999996</c:v>
                </c:pt>
                <c:pt idx="57">
                  <c:v>49.653999999999996</c:v>
                </c:pt>
                <c:pt idx="58">
                  <c:v>49.653999999999996</c:v>
                </c:pt>
                <c:pt idx="59">
                  <c:v>49.653999999999996</c:v>
                </c:pt>
                <c:pt idx="60">
                  <c:v>49.653999999999996</c:v>
                </c:pt>
              </c:numCache>
            </c:numRef>
          </c:yVal>
        </c:ser>
        <c:ser>
          <c:idx val="1"/>
          <c:order val="1"/>
          <c:tx>
            <c:strRef>
              <c:f>Sheet1!$C$1</c:f>
              <c:strCache>
                <c:ptCount val="1"/>
                <c:pt idx="0">
                  <c:v>1-&lt;3 Years (N=45)</c:v>
                </c:pt>
              </c:strCache>
            </c:strRef>
          </c:tx>
          <c:spPr>
            <a:ln w="41275">
              <a:solidFill>
                <a:srgbClr val="FFFF00"/>
              </a:solidFill>
              <a:prstDash val="solid"/>
            </a:ln>
          </c:spPr>
          <c:marker>
            <c:symbol val="none"/>
          </c:marker>
          <c:xVal>
            <c:numRef>
              <c:f>Sheet1!$A$2:$A$62</c:f>
              <c:numCache>
                <c:formatCode>General</c:formatCode>
                <c:ptCount val="61"/>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1.0832999999999948</c:v>
                </c:pt>
                <c:pt idx="14">
                  <c:v>1.1667000000000001</c:v>
                </c:pt>
                <c:pt idx="15">
                  <c:v>1.25</c:v>
                </c:pt>
                <c:pt idx="16">
                  <c:v>1.3332999999999948</c:v>
                </c:pt>
                <c:pt idx="17">
                  <c:v>1.4166999999999936</c:v>
                </c:pt>
                <c:pt idx="18">
                  <c:v>1.5</c:v>
                </c:pt>
                <c:pt idx="19">
                  <c:v>1.5832999999999948</c:v>
                </c:pt>
                <c:pt idx="20">
                  <c:v>1.6667000000000001</c:v>
                </c:pt>
                <c:pt idx="21">
                  <c:v>1.75</c:v>
                </c:pt>
                <c:pt idx="22">
                  <c:v>1.8332999999999948</c:v>
                </c:pt>
                <c:pt idx="23">
                  <c:v>1.9167000000000001</c:v>
                </c:pt>
                <c:pt idx="24">
                  <c:v>2</c:v>
                </c:pt>
                <c:pt idx="25">
                  <c:v>2.0832999999999999</c:v>
                </c:pt>
                <c:pt idx="26">
                  <c:v>2.1667000000000001</c:v>
                </c:pt>
                <c:pt idx="27">
                  <c:v>2.25</c:v>
                </c:pt>
                <c:pt idx="28">
                  <c:v>2.3332999999999977</c:v>
                </c:pt>
                <c:pt idx="29">
                  <c:v>2.4166999999999872</c:v>
                </c:pt>
                <c:pt idx="30">
                  <c:v>2.5</c:v>
                </c:pt>
                <c:pt idx="31">
                  <c:v>2.5832999999999999</c:v>
                </c:pt>
                <c:pt idx="32">
                  <c:v>2.6667000000000001</c:v>
                </c:pt>
                <c:pt idx="33">
                  <c:v>2.75</c:v>
                </c:pt>
                <c:pt idx="34">
                  <c:v>2.8332999999999977</c:v>
                </c:pt>
                <c:pt idx="35">
                  <c:v>2.9166999999999872</c:v>
                </c:pt>
                <c:pt idx="36">
                  <c:v>3</c:v>
                </c:pt>
                <c:pt idx="37">
                  <c:v>3.0832999999999999</c:v>
                </c:pt>
                <c:pt idx="38">
                  <c:v>3.1667000000000001</c:v>
                </c:pt>
                <c:pt idx="39">
                  <c:v>3.25</c:v>
                </c:pt>
                <c:pt idx="40">
                  <c:v>3.3332999999999977</c:v>
                </c:pt>
                <c:pt idx="41">
                  <c:v>3.4166999999999872</c:v>
                </c:pt>
                <c:pt idx="42">
                  <c:v>3.5</c:v>
                </c:pt>
                <c:pt idx="43">
                  <c:v>3.5832999999999999</c:v>
                </c:pt>
                <c:pt idx="44">
                  <c:v>3.6667000000000001</c:v>
                </c:pt>
                <c:pt idx="45">
                  <c:v>3.75</c:v>
                </c:pt>
                <c:pt idx="46">
                  <c:v>3.8332999999999977</c:v>
                </c:pt>
                <c:pt idx="47">
                  <c:v>3.9166999999999872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numCache>
            </c:numRef>
          </c:xVal>
          <c:yVal>
            <c:numRef>
              <c:f>Sheet1!$C$2:$C$62</c:f>
              <c:numCache>
                <c:formatCode>General</c:formatCode>
                <c:ptCount val="61"/>
                <c:pt idx="0">
                  <c:v>100</c:v>
                </c:pt>
                <c:pt idx="1">
                  <c:v>93.332999999999998</c:v>
                </c:pt>
                <c:pt idx="2">
                  <c:v>93.332999999999998</c:v>
                </c:pt>
                <c:pt idx="3">
                  <c:v>93.332999999999998</c:v>
                </c:pt>
                <c:pt idx="4">
                  <c:v>93.332999999999998</c:v>
                </c:pt>
                <c:pt idx="5">
                  <c:v>91.111000000000004</c:v>
                </c:pt>
                <c:pt idx="6">
                  <c:v>91.111000000000004</c:v>
                </c:pt>
                <c:pt idx="7">
                  <c:v>91.111000000000004</c:v>
                </c:pt>
                <c:pt idx="8">
                  <c:v>88.888999999999982</c:v>
                </c:pt>
                <c:pt idx="9">
                  <c:v>86.667000000000002</c:v>
                </c:pt>
                <c:pt idx="10">
                  <c:v>86.667000000000002</c:v>
                </c:pt>
                <c:pt idx="11">
                  <c:v>84.444000000000401</c:v>
                </c:pt>
                <c:pt idx="12">
                  <c:v>84.444000000000401</c:v>
                </c:pt>
                <c:pt idx="13">
                  <c:v>84.444000000000401</c:v>
                </c:pt>
                <c:pt idx="14">
                  <c:v>84.444000000000401</c:v>
                </c:pt>
                <c:pt idx="15">
                  <c:v>84.444000000000401</c:v>
                </c:pt>
                <c:pt idx="16">
                  <c:v>82.099000000000004</c:v>
                </c:pt>
                <c:pt idx="17">
                  <c:v>79.753</c:v>
                </c:pt>
                <c:pt idx="18">
                  <c:v>79.753</c:v>
                </c:pt>
                <c:pt idx="19">
                  <c:v>79.753</c:v>
                </c:pt>
                <c:pt idx="20">
                  <c:v>77.406999999999996</c:v>
                </c:pt>
                <c:pt idx="21">
                  <c:v>75.062000000000012</c:v>
                </c:pt>
                <c:pt idx="22">
                  <c:v>72.715999999999994</c:v>
                </c:pt>
                <c:pt idx="23">
                  <c:v>72.715999999999994</c:v>
                </c:pt>
                <c:pt idx="24">
                  <c:v>70.119</c:v>
                </c:pt>
                <c:pt idx="25">
                  <c:v>70.119</c:v>
                </c:pt>
                <c:pt idx="26">
                  <c:v>70.119</c:v>
                </c:pt>
                <c:pt idx="27">
                  <c:v>70.119</c:v>
                </c:pt>
                <c:pt idx="28">
                  <c:v>70.119</c:v>
                </c:pt>
                <c:pt idx="29">
                  <c:v>70.119</c:v>
                </c:pt>
                <c:pt idx="30">
                  <c:v>70.119</c:v>
                </c:pt>
                <c:pt idx="31">
                  <c:v>70.119</c:v>
                </c:pt>
                <c:pt idx="32">
                  <c:v>70.119</c:v>
                </c:pt>
                <c:pt idx="33">
                  <c:v>70.119</c:v>
                </c:pt>
                <c:pt idx="34">
                  <c:v>67.197000000000003</c:v>
                </c:pt>
                <c:pt idx="35">
                  <c:v>64.275999999999982</c:v>
                </c:pt>
                <c:pt idx="36">
                  <c:v>64.275999999999982</c:v>
                </c:pt>
                <c:pt idx="37">
                  <c:v>64.275999999999982</c:v>
                </c:pt>
                <c:pt idx="38">
                  <c:v>61.062000000000012</c:v>
                </c:pt>
                <c:pt idx="39">
                  <c:v>57.67</c:v>
                </c:pt>
                <c:pt idx="40">
                  <c:v>54.277000000000001</c:v>
                </c:pt>
                <c:pt idx="41">
                  <c:v>54.277000000000001</c:v>
                </c:pt>
                <c:pt idx="42">
                  <c:v>54.277000000000001</c:v>
                </c:pt>
                <c:pt idx="43">
                  <c:v>54.277000000000001</c:v>
                </c:pt>
                <c:pt idx="44">
                  <c:v>54.277000000000001</c:v>
                </c:pt>
                <c:pt idx="45">
                  <c:v>54.277000000000001</c:v>
                </c:pt>
                <c:pt idx="46">
                  <c:v>54.277000000000001</c:v>
                </c:pt>
                <c:pt idx="47">
                  <c:v>54.277000000000001</c:v>
                </c:pt>
                <c:pt idx="48">
                  <c:v>54.277000000000001</c:v>
                </c:pt>
                <c:pt idx="49">
                  <c:v>54.277000000000001</c:v>
                </c:pt>
                <c:pt idx="50">
                  <c:v>54.277000000000001</c:v>
                </c:pt>
                <c:pt idx="51">
                  <c:v>54.277000000000001</c:v>
                </c:pt>
                <c:pt idx="52">
                  <c:v>54.277000000000001</c:v>
                </c:pt>
                <c:pt idx="53">
                  <c:v>54.277000000000001</c:v>
                </c:pt>
                <c:pt idx="54">
                  <c:v>54.277000000000001</c:v>
                </c:pt>
                <c:pt idx="55">
                  <c:v>50.659000000000006</c:v>
                </c:pt>
                <c:pt idx="56">
                  <c:v>50.659000000000006</c:v>
                </c:pt>
                <c:pt idx="57">
                  <c:v>50.659000000000006</c:v>
                </c:pt>
                <c:pt idx="58">
                  <c:v>50.659000000000006</c:v>
                </c:pt>
                <c:pt idx="59">
                  <c:v>50.659000000000006</c:v>
                </c:pt>
                <c:pt idx="60">
                  <c:v>50.659000000000006</c:v>
                </c:pt>
              </c:numCache>
            </c:numRef>
          </c:yVal>
        </c:ser>
        <c:ser>
          <c:idx val="2"/>
          <c:order val="2"/>
          <c:tx>
            <c:strRef>
              <c:f>Sheet1!$D$1</c:f>
              <c:strCache>
                <c:ptCount val="1"/>
                <c:pt idx="0">
                  <c:v>3-&lt;5 Years (N=52)</c:v>
                </c:pt>
              </c:strCache>
            </c:strRef>
          </c:tx>
          <c:spPr>
            <a:ln w="41275">
              <a:solidFill>
                <a:srgbClr val="00FF00"/>
              </a:solidFill>
              <a:prstDash val="solid"/>
            </a:ln>
          </c:spPr>
          <c:marker>
            <c:symbol val="none"/>
          </c:marker>
          <c:xVal>
            <c:numRef>
              <c:f>Sheet1!$A$2:$A$62</c:f>
              <c:numCache>
                <c:formatCode>General</c:formatCode>
                <c:ptCount val="61"/>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1.0832999999999948</c:v>
                </c:pt>
                <c:pt idx="14">
                  <c:v>1.1667000000000001</c:v>
                </c:pt>
                <c:pt idx="15">
                  <c:v>1.25</c:v>
                </c:pt>
                <c:pt idx="16">
                  <c:v>1.3332999999999948</c:v>
                </c:pt>
                <c:pt idx="17">
                  <c:v>1.4166999999999936</c:v>
                </c:pt>
                <c:pt idx="18">
                  <c:v>1.5</c:v>
                </c:pt>
                <c:pt idx="19">
                  <c:v>1.5832999999999948</c:v>
                </c:pt>
                <c:pt idx="20">
                  <c:v>1.6667000000000001</c:v>
                </c:pt>
                <c:pt idx="21">
                  <c:v>1.75</c:v>
                </c:pt>
                <c:pt idx="22">
                  <c:v>1.8332999999999948</c:v>
                </c:pt>
                <c:pt idx="23">
                  <c:v>1.9167000000000001</c:v>
                </c:pt>
                <c:pt idx="24">
                  <c:v>2</c:v>
                </c:pt>
                <c:pt idx="25">
                  <c:v>2.0832999999999999</c:v>
                </c:pt>
                <c:pt idx="26">
                  <c:v>2.1667000000000001</c:v>
                </c:pt>
                <c:pt idx="27">
                  <c:v>2.25</c:v>
                </c:pt>
                <c:pt idx="28">
                  <c:v>2.3332999999999977</c:v>
                </c:pt>
                <c:pt idx="29">
                  <c:v>2.4166999999999872</c:v>
                </c:pt>
                <c:pt idx="30">
                  <c:v>2.5</c:v>
                </c:pt>
                <c:pt idx="31">
                  <c:v>2.5832999999999999</c:v>
                </c:pt>
                <c:pt idx="32">
                  <c:v>2.6667000000000001</c:v>
                </c:pt>
                <c:pt idx="33">
                  <c:v>2.75</c:v>
                </c:pt>
                <c:pt idx="34">
                  <c:v>2.8332999999999977</c:v>
                </c:pt>
                <c:pt idx="35">
                  <c:v>2.9166999999999872</c:v>
                </c:pt>
                <c:pt idx="36">
                  <c:v>3</c:v>
                </c:pt>
                <c:pt idx="37">
                  <c:v>3.0832999999999999</c:v>
                </c:pt>
                <c:pt idx="38">
                  <c:v>3.1667000000000001</c:v>
                </c:pt>
                <c:pt idx="39">
                  <c:v>3.25</c:v>
                </c:pt>
                <c:pt idx="40">
                  <c:v>3.3332999999999977</c:v>
                </c:pt>
                <c:pt idx="41">
                  <c:v>3.4166999999999872</c:v>
                </c:pt>
                <c:pt idx="42">
                  <c:v>3.5</c:v>
                </c:pt>
                <c:pt idx="43">
                  <c:v>3.5832999999999999</c:v>
                </c:pt>
                <c:pt idx="44">
                  <c:v>3.6667000000000001</c:v>
                </c:pt>
                <c:pt idx="45">
                  <c:v>3.75</c:v>
                </c:pt>
                <c:pt idx="46">
                  <c:v>3.8332999999999977</c:v>
                </c:pt>
                <c:pt idx="47">
                  <c:v>3.9166999999999872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numCache>
            </c:numRef>
          </c:xVal>
          <c:yVal>
            <c:numRef>
              <c:f>Sheet1!$D$2:$D$62</c:f>
              <c:numCache>
                <c:formatCode>General</c:formatCode>
                <c:ptCount val="61"/>
                <c:pt idx="0">
                  <c:v>100</c:v>
                </c:pt>
                <c:pt idx="1">
                  <c:v>96.153999999999982</c:v>
                </c:pt>
                <c:pt idx="2">
                  <c:v>92.307999999999993</c:v>
                </c:pt>
                <c:pt idx="3">
                  <c:v>92.307999999999993</c:v>
                </c:pt>
                <c:pt idx="4">
                  <c:v>90.343999999999994</c:v>
                </c:pt>
                <c:pt idx="5">
                  <c:v>88.38</c:v>
                </c:pt>
                <c:pt idx="6">
                  <c:v>88.38</c:v>
                </c:pt>
                <c:pt idx="7">
                  <c:v>88.38</c:v>
                </c:pt>
                <c:pt idx="8">
                  <c:v>88.38</c:v>
                </c:pt>
                <c:pt idx="9">
                  <c:v>84.452000000000012</c:v>
                </c:pt>
                <c:pt idx="10">
                  <c:v>84.452000000000012</c:v>
                </c:pt>
                <c:pt idx="11">
                  <c:v>84.452000000000012</c:v>
                </c:pt>
                <c:pt idx="12">
                  <c:v>84.452000000000012</c:v>
                </c:pt>
                <c:pt idx="13">
                  <c:v>84.452000000000012</c:v>
                </c:pt>
                <c:pt idx="14">
                  <c:v>84.452000000000012</c:v>
                </c:pt>
                <c:pt idx="15">
                  <c:v>82.488</c:v>
                </c:pt>
                <c:pt idx="16">
                  <c:v>82.488</c:v>
                </c:pt>
                <c:pt idx="17">
                  <c:v>82.488</c:v>
                </c:pt>
                <c:pt idx="18">
                  <c:v>80.524000000000001</c:v>
                </c:pt>
                <c:pt idx="19">
                  <c:v>80.524000000000001</c:v>
                </c:pt>
                <c:pt idx="20">
                  <c:v>80.524000000000001</c:v>
                </c:pt>
                <c:pt idx="21">
                  <c:v>80.524000000000001</c:v>
                </c:pt>
                <c:pt idx="22">
                  <c:v>80.524000000000001</c:v>
                </c:pt>
                <c:pt idx="23">
                  <c:v>80.524000000000001</c:v>
                </c:pt>
                <c:pt idx="24">
                  <c:v>80.524000000000001</c:v>
                </c:pt>
                <c:pt idx="25">
                  <c:v>80.524000000000001</c:v>
                </c:pt>
                <c:pt idx="26">
                  <c:v>80.524000000000001</c:v>
                </c:pt>
                <c:pt idx="27">
                  <c:v>80.524000000000001</c:v>
                </c:pt>
                <c:pt idx="28">
                  <c:v>80.524000000000001</c:v>
                </c:pt>
                <c:pt idx="29">
                  <c:v>76.596000000000004</c:v>
                </c:pt>
                <c:pt idx="30">
                  <c:v>76.596000000000004</c:v>
                </c:pt>
                <c:pt idx="31">
                  <c:v>76.596000000000004</c:v>
                </c:pt>
                <c:pt idx="32">
                  <c:v>76.596000000000004</c:v>
                </c:pt>
                <c:pt idx="33">
                  <c:v>76.596000000000004</c:v>
                </c:pt>
                <c:pt idx="34">
                  <c:v>76.596000000000004</c:v>
                </c:pt>
                <c:pt idx="35">
                  <c:v>76.596000000000004</c:v>
                </c:pt>
                <c:pt idx="36">
                  <c:v>76.596000000000004</c:v>
                </c:pt>
                <c:pt idx="37">
                  <c:v>76.596000000000004</c:v>
                </c:pt>
                <c:pt idx="38">
                  <c:v>76.596000000000004</c:v>
                </c:pt>
                <c:pt idx="39">
                  <c:v>76.596000000000004</c:v>
                </c:pt>
                <c:pt idx="40">
                  <c:v>74.525999999999982</c:v>
                </c:pt>
                <c:pt idx="41">
                  <c:v>72.455000000000013</c:v>
                </c:pt>
                <c:pt idx="42">
                  <c:v>72.455000000000013</c:v>
                </c:pt>
                <c:pt idx="43">
                  <c:v>72.455000000000013</c:v>
                </c:pt>
                <c:pt idx="44">
                  <c:v>72.455000000000013</c:v>
                </c:pt>
                <c:pt idx="45">
                  <c:v>72.455000000000013</c:v>
                </c:pt>
                <c:pt idx="46">
                  <c:v>72.455000000000013</c:v>
                </c:pt>
                <c:pt idx="47">
                  <c:v>70.323999999999998</c:v>
                </c:pt>
                <c:pt idx="48">
                  <c:v>70.323999999999998</c:v>
                </c:pt>
                <c:pt idx="49">
                  <c:v>70.323999999999998</c:v>
                </c:pt>
                <c:pt idx="50">
                  <c:v>67.899000000000001</c:v>
                </c:pt>
                <c:pt idx="51">
                  <c:v>67.899000000000001</c:v>
                </c:pt>
                <c:pt idx="52">
                  <c:v>67.899000000000001</c:v>
                </c:pt>
                <c:pt idx="53">
                  <c:v>67.899000000000001</c:v>
                </c:pt>
                <c:pt idx="54">
                  <c:v>67.899000000000001</c:v>
                </c:pt>
                <c:pt idx="55">
                  <c:v>67.899000000000001</c:v>
                </c:pt>
                <c:pt idx="56">
                  <c:v>65.287999999999997</c:v>
                </c:pt>
                <c:pt idx="57">
                  <c:v>65.287999999999997</c:v>
                </c:pt>
                <c:pt idx="58">
                  <c:v>65.287999999999997</c:v>
                </c:pt>
                <c:pt idx="59">
                  <c:v>65.287999999999997</c:v>
                </c:pt>
                <c:pt idx="60">
                  <c:v>62.676000000000002</c:v>
                </c:pt>
              </c:numCache>
            </c:numRef>
          </c:yVal>
        </c:ser>
        <c:ser>
          <c:idx val="3"/>
          <c:order val="3"/>
          <c:tx>
            <c:strRef>
              <c:f>Sheet1!$E$1</c:f>
              <c:strCache>
                <c:ptCount val="1"/>
                <c:pt idx="0">
                  <c:v>5+ Years (N=192)</c:v>
                </c:pt>
              </c:strCache>
            </c:strRef>
          </c:tx>
          <c:spPr>
            <a:ln w="41275">
              <a:solidFill>
                <a:srgbClr val="0000FF"/>
              </a:solidFill>
              <a:prstDash val="solid"/>
            </a:ln>
          </c:spPr>
          <c:marker>
            <c:symbol val="none"/>
          </c:marker>
          <c:xVal>
            <c:numRef>
              <c:f>Sheet1!$A$2:$A$62</c:f>
              <c:numCache>
                <c:formatCode>General</c:formatCode>
                <c:ptCount val="61"/>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1.0832999999999948</c:v>
                </c:pt>
                <c:pt idx="14">
                  <c:v>1.1667000000000001</c:v>
                </c:pt>
                <c:pt idx="15">
                  <c:v>1.25</c:v>
                </c:pt>
                <c:pt idx="16">
                  <c:v>1.3332999999999948</c:v>
                </c:pt>
                <c:pt idx="17">
                  <c:v>1.4166999999999936</c:v>
                </c:pt>
                <c:pt idx="18">
                  <c:v>1.5</c:v>
                </c:pt>
                <c:pt idx="19">
                  <c:v>1.5832999999999948</c:v>
                </c:pt>
                <c:pt idx="20">
                  <c:v>1.6667000000000001</c:v>
                </c:pt>
                <c:pt idx="21">
                  <c:v>1.75</c:v>
                </c:pt>
                <c:pt idx="22">
                  <c:v>1.8332999999999948</c:v>
                </c:pt>
                <c:pt idx="23">
                  <c:v>1.9167000000000001</c:v>
                </c:pt>
                <c:pt idx="24">
                  <c:v>2</c:v>
                </c:pt>
                <c:pt idx="25">
                  <c:v>2.0832999999999999</c:v>
                </c:pt>
                <c:pt idx="26">
                  <c:v>2.1667000000000001</c:v>
                </c:pt>
                <c:pt idx="27">
                  <c:v>2.25</c:v>
                </c:pt>
                <c:pt idx="28">
                  <c:v>2.3332999999999977</c:v>
                </c:pt>
                <c:pt idx="29">
                  <c:v>2.4166999999999872</c:v>
                </c:pt>
                <c:pt idx="30">
                  <c:v>2.5</c:v>
                </c:pt>
                <c:pt idx="31">
                  <c:v>2.5832999999999999</c:v>
                </c:pt>
                <c:pt idx="32">
                  <c:v>2.6667000000000001</c:v>
                </c:pt>
                <c:pt idx="33">
                  <c:v>2.75</c:v>
                </c:pt>
                <c:pt idx="34">
                  <c:v>2.8332999999999977</c:v>
                </c:pt>
                <c:pt idx="35">
                  <c:v>2.9166999999999872</c:v>
                </c:pt>
                <c:pt idx="36">
                  <c:v>3</c:v>
                </c:pt>
                <c:pt idx="37">
                  <c:v>3.0832999999999999</c:v>
                </c:pt>
                <c:pt idx="38">
                  <c:v>3.1667000000000001</c:v>
                </c:pt>
                <c:pt idx="39">
                  <c:v>3.25</c:v>
                </c:pt>
                <c:pt idx="40">
                  <c:v>3.3332999999999977</c:v>
                </c:pt>
                <c:pt idx="41">
                  <c:v>3.4166999999999872</c:v>
                </c:pt>
                <c:pt idx="42">
                  <c:v>3.5</c:v>
                </c:pt>
                <c:pt idx="43">
                  <c:v>3.5832999999999999</c:v>
                </c:pt>
                <c:pt idx="44">
                  <c:v>3.6667000000000001</c:v>
                </c:pt>
                <c:pt idx="45">
                  <c:v>3.75</c:v>
                </c:pt>
                <c:pt idx="46">
                  <c:v>3.8332999999999977</c:v>
                </c:pt>
                <c:pt idx="47">
                  <c:v>3.9166999999999872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numCache>
            </c:numRef>
          </c:xVal>
          <c:yVal>
            <c:numRef>
              <c:f>Sheet1!$E$2:$E$62</c:f>
              <c:numCache>
                <c:formatCode>General</c:formatCode>
                <c:ptCount val="61"/>
                <c:pt idx="0">
                  <c:v>100</c:v>
                </c:pt>
                <c:pt idx="1">
                  <c:v>96.349000000000004</c:v>
                </c:pt>
                <c:pt idx="2">
                  <c:v>94.774999999999991</c:v>
                </c:pt>
                <c:pt idx="3">
                  <c:v>94.245000000000005</c:v>
                </c:pt>
                <c:pt idx="4">
                  <c:v>93.715999999999994</c:v>
                </c:pt>
                <c:pt idx="5">
                  <c:v>93.715999999999994</c:v>
                </c:pt>
                <c:pt idx="6">
                  <c:v>92.656999999999982</c:v>
                </c:pt>
                <c:pt idx="7">
                  <c:v>92.126999999999981</c:v>
                </c:pt>
                <c:pt idx="8">
                  <c:v>92.126999999999981</c:v>
                </c:pt>
                <c:pt idx="9">
                  <c:v>91.062000000000012</c:v>
                </c:pt>
                <c:pt idx="10">
                  <c:v>91.062000000000012</c:v>
                </c:pt>
                <c:pt idx="11">
                  <c:v>91.062000000000012</c:v>
                </c:pt>
                <c:pt idx="12">
                  <c:v>91.062000000000012</c:v>
                </c:pt>
                <c:pt idx="13">
                  <c:v>91.062000000000012</c:v>
                </c:pt>
                <c:pt idx="14">
                  <c:v>90.497000000000227</c:v>
                </c:pt>
                <c:pt idx="15">
                  <c:v>90.497000000000227</c:v>
                </c:pt>
                <c:pt idx="16">
                  <c:v>90.497000000000227</c:v>
                </c:pt>
                <c:pt idx="17">
                  <c:v>90.497000000000227</c:v>
                </c:pt>
                <c:pt idx="18">
                  <c:v>90.497000000000227</c:v>
                </c:pt>
                <c:pt idx="19">
                  <c:v>90.497000000000227</c:v>
                </c:pt>
                <c:pt idx="20">
                  <c:v>89.92</c:v>
                </c:pt>
                <c:pt idx="21">
                  <c:v>89.34</c:v>
                </c:pt>
                <c:pt idx="22">
                  <c:v>89.34</c:v>
                </c:pt>
                <c:pt idx="23">
                  <c:v>89.34</c:v>
                </c:pt>
                <c:pt idx="24">
                  <c:v>89.34</c:v>
                </c:pt>
                <c:pt idx="25">
                  <c:v>89.34</c:v>
                </c:pt>
                <c:pt idx="26">
                  <c:v>88.711000000000027</c:v>
                </c:pt>
                <c:pt idx="27">
                  <c:v>88.711000000000027</c:v>
                </c:pt>
                <c:pt idx="28">
                  <c:v>88.072999999999979</c:v>
                </c:pt>
                <c:pt idx="29">
                  <c:v>87.435000000000002</c:v>
                </c:pt>
                <c:pt idx="30">
                  <c:v>87.435000000000002</c:v>
                </c:pt>
                <c:pt idx="31">
                  <c:v>87.435000000000002</c:v>
                </c:pt>
                <c:pt idx="32">
                  <c:v>87.435000000000002</c:v>
                </c:pt>
                <c:pt idx="33">
                  <c:v>87.435000000000002</c:v>
                </c:pt>
                <c:pt idx="34">
                  <c:v>86.781999999999996</c:v>
                </c:pt>
                <c:pt idx="35">
                  <c:v>86.781999999999996</c:v>
                </c:pt>
                <c:pt idx="36">
                  <c:v>86.103999999999999</c:v>
                </c:pt>
                <c:pt idx="37">
                  <c:v>85.393000000000001</c:v>
                </c:pt>
                <c:pt idx="38">
                  <c:v>84.674999999999983</c:v>
                </c:pt>
                <c:pt idx="39">
                  <c:v>84.674999999999983</c:v>
                </c:pt>
                <c:pt idx="40">
                  <c:v>83.950999999999993</c:v>
                </c:pt>
                <c:pt idx="41">
                  <c:v>83.221000000000004</c:v>
                </c:pt>
                <c:pt idx="42">
                  <c:v>83.221000000000004</c:v>
                </c:pt>
                <c:pt idx="43">
                  <c:v>82.491000000000227</c:v>
                </c:pt>
                <c:pt idx="44">
                  <c:v>82.491000000000227</c:v>
                </c:pt>
                <c:pt idx="45">
                  <c:v>82.491000000000227</c:v>
                </c:pt>
                <c:pt idx="46">
                  <c:v>82.491000000000227</c:v>
                </c:pt>
                <c:pt idx="47">
                  <c:v>82.491000000000227</c:v>
                </c:pt>
                <c:pt idx="48">
                  <c:v>80.781000000000006</c:v>
                </c:pt>
                <c:pt idx="49">
                  <c:v>80.781000000000006</c:v>
                </c:pt>
                <c:pt idx="50">
                  <c:v>79.85199999999999</c:v>
                </c:pt>
                <c:pt idx="51">
                  <c:v>78.912999999999997</c:v>
                </c:pt>
                <c:pt idx="52">
                  <c:v>77.972999999999999</c:v>
                </c:pt>
                <c:pt idx="53">
                  <c:v>77.972999999999999</c:v>
                </c:pt>
                <c:pt idx="54">
                  <c:v>77.972999999999999</c:v>
                </c:pt>
                <c:pt idx="55">
                  <c:v>77.034000000000006</c:v>
                </c:pt>
                <c:pt idx="56">
                  <c:v>75.154999999999987</c:v>
                </c:pt>
                <c:pt idx="57">
                  <c:v>75.154999999999987</c:v>
                </c:pt>
                <c:pt idx="58">
                  <c:v>74.215999999999994</c:v>
                </c:pt>
                <c:pt idx="59">
                  <c:v>73.263999999999996</c:v>
                </c:pt>
                <c:pt idx="60">
                  <c:v>71.228999999999999</c:v>
                </c:pt>
              </c:numCache>
            </c:numRef>
          </c:yVal>
        </c:ser>
        <c:ser>
          <c:idx val="4"/>
          <c:order val="4"/>
          <c:tx>
            <c:strRef>
              <c:f>Sheet1!$F$1</c:f>
              <c:strCache>
                <c:ptCount val="1"/>
                <c:pt idx="0">
                  <c:v>Primary TX (N=6,762)</c:v>
                </c:pt>
              </c:strCache>
            </c:strRef>
          </c:tx>
          <c:spPr>
            <a:ln w="41275">
              <a:solidFill>
                <a:srgbClr val="FF0000"/>
              </a:solidFill>
              <a:prstDash val="solid"/>
            </a:ln>
          </c:spPr>
          <c:marker>
            <c:symbol val="none"/>
          </c:marker>
          <c:xVal>
            <c:numRef>
              <c:f>Sheet1!$A$2:$A$62</c:f>
              <c:numCache>
                <c:formatCode>General</c:formatCode>
                <c:ptCount val="61"/>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1.0832999999999948</c:v>
                </c:pt>
                <c:pt idx="14">
                  <c:v>1.1667000000000001</c:v>
                </c:pt>
                <c:pt idx="15">
                  <c:v>1.25</c:v>
                </c:pt>
                <c:pt idx="16">
                  <c:v>1.3332999999999948</c:v>
                </c:pt>
                <c:pt idx="17">
                  <c:v>1.4166999999999936</c:v>
                </c:pt>
                <c:pt idx="18">
                  <c:v>1.5</c:v>
                </c:pt>
                <c:pt idx="19">
                  <c:v>1.5832999999999948</c:v>
                </c:pt>
                <c:pt idx="20">
                  <c:v>1.6667000000000001</c:v>
                </c:pt>
                <c:pt idx="21">
                  <c:v>1.75</c:v>
                </c:pt>
                <c:pt idx="22">
                  <c:v>1.8332999999999948</c:v>
                </c:pt>
                <c:pt idx="23">
                  <c:v>1.9167000000000001</c:v>
                </c:pt>
                <c:pt idx="24">
                  <c:v>2</c:v>
                </c:pt>
                <c:pt idx="25">
                  <c:v>2.0832999999999999</c:v>
                </c:pt>
                <c:pt idx="26">
                  <c:v>2.1667000000000001</c:v>
                </c:pt>
                <c:pt idx="27">
                  <c:v>2.25</c:v>
                </c:pt>
                <c:pt idx="28">
                  <c:v>2.3332999999999977</c:v>
                </c:pt>
                <c:pt idx="29">
                  <c:v>2.4166999999999872</c:v>
                </c:pt>
                <c:pt idx="30">
                  <c:v>2.5</c:v>
                </c:pt>
                <c:pt idx="31">
                  <c:v>2.5832999999999999</c:v>
                </c:pt>
                <c:pt idx="32">
                  <c:v>2.6667000000000001</c:v>
                </c:pt>
                <c:pt idx="33">
                  <c:v>2.75</c:v>
                </c:pt>
                <c:pt idx="34">
                  <c:v>2.8332999999999977</c:v>
                </c:pt>
                <c:pt idx="35">
                  <c:v>2.9166999999999872</c:v>
                </c:pt>
                <c:pt idx="36">
                  <c:v>3</c:v>
                </c:pt>
                <c:pt idx="37">
                  <c:v>3.0832999999999999</c:v>
                </c:pt>
                <c:pt idx="38">
                  <c:v>3.1667000000000001</c:v>
                </c:pt>
                <c:pt idx="39">
                  <c:v>3.25</c:v>
                </c:pt>
                <c:pt idx="40">
                  <c:v>3.3332999999999977</c:v>
                </c:pt>
                <c:pt idx="41">
                  <c:v>3.4166999999999872</c:v>
                </c:pt>
                <c:pt idx="42">
                  <c:v>3.5</c:v>
                </c:pt>
                <c:pt idx="43">
                  <c:v>3.5832999999999999</c:v>
                </c:pt>
                <c:pt idx="44">
                  <c:v>3.6667000000000001</c:v>
                </c:pt>
                <c:pt idx="45">
                  <c:v>3.75</c:v>
                </c:pt>
                <c:pt idx="46">
                  <c:v>3.8332999999999977</c:v>
                </c:pt>
                <c:pt idx="47">
                  <c:v>3.9166999999999872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numCache>
            </c:numRef>
          </c:xVal>
          <c:yVal>
            <c:numRef>
              <c:f>Sheet1!$F$2:$F$62</c:f>
              <c:numCache>
                <c:formatCode>General</c:formatCode>
                <c:ptCount val="61"/>
                <c:pt idx="0">
                  <c:v>100</c:v>
                </c:pt>
                <c:pt idx="1">
                  <c:v>93.007000000000005</c:v>
                </c:pt>
                <c:pt idx="2">
                  <c:v>91.206000000000003</c:v>
                </c:pt>
                <c:pt idx="3">
                  <c:v>90.184999999999988</c:v>
                </c:pt>
                <c:pt idx="4">
                  <c:v>89.440000000000026</c:v>
                </c:pt>
                <c:pt idx="5">
                  <c:v>88.816999999999993</c:v>
                </c:pt>
                <c:pt idx="6">
                  <c:v>88.161999999999992</c:v>
                </c:pt>
                <c:pt idx="7">
                  <c:v>87.787000000000006</c:v>
                </c:pt>
                <c:pt idx="8">
                  <c:v>87.348000000000013</c:v>
                </c:pt>
                <c:pt idx="9">
                  <c:v>87.019000000000005</c:v>
                </c:pt>
                <c:pt idx="10">
                  <c:v>86.671999999999983</c:v>
                </c:pt>
                <c:pt idx="11">
                  <c:v>86.323999999999998</c:v>
                </c:pt>
                <c:pt idx="12">
                  <c:v>86.051999999999992</c:v>
                </c:pt>
                <c:pt idx="13">
                  <c:v>85.774000000000001</c:v>
                </c:pt>
                <c:pt idx="14">
                  <c:v>85.524000000000001</c:v>
                </c:pt>
                <c:pt idx="15">
                  <c:v>85.172999999999988</c:v>
                </c:pt>
                <c:pt idx="16">
                  <c:v>84.887999999999991</c:v>
                </c:pt>
                <c:pt idx="17">
                  <c:v>84.635999999999981</c:v>
                </c:pt>
                <c:pt idx="18">
                  <c:v>84.382999999999981</c:v>
                </c:pt>
                <c:pt idx="19">
                  <c:v>84.010999999999996</c:v>
                </c:pt>
                <c:pt idx="20">
                  <c:v>83.79</c:v>
                </c:pt>
                <c:pt idx="21">
                  <c:v>83.568000000000012</c:v>
                </c:pt>
                <c:pt idx="22">
                  <c:v>83.397000000000006</c:v>
                </c:pt>
                <c:pt idx="23">
                  <c:v>82.998999999999995</c:v>
                </c:pt>
                <c:pt idx="24">
                  <c:v>82.771000000000001</c:v>
                </c:pt>
                <c:pt idx="25">
                  <c:v>82.678999999999988</c:v>
                </c:pt>
                <c:pt idx="26">
                  <c:v>82.456999999999994</c:v>
                </c:pt>
                <c:pt idx="27">
                  <c:v>82.14</c:v>
                </c:pt>
                <c:pt idx="28">
                  <c:v>81.896000000000001</c:v>
                </c:pt>
                <c:pt idx="29">
                  <c:v>81.557999999999993</c:v>
                </c:pt>
                <c:pt idx="30">
                  <c:v>81.349999999999994</c:v>
                </c:pt>
                <c:pt idx="31">
                  <c:v>81.161000000000001</c:v>
                </c:pt>
                <c:pt idx="32">
                  <c:v>80.914000000000357</c:v>
                </c:pt>
                <c:pt idx="33">
                  <c:v>80.684999999999988</c:v>
                </c:pt>
                <c:pt idx="34">
                  <c:v>80.337999999999994</c:v>
                </c:pt>
                <c:pt idx="35">
                  <c:v>80.123999999999981</c:v>
                </c:pt>
                <c:pt idx="36">
                  <c:v>79.924999999999997</c:v>
                </c:pt>
                <c:pt idx="37">
                  <c:v>79.739999999999995</c:v>
                </c:pt>
                <c:pt idx="38">
                  <c:v>79.592000000000013</c:v>
                </c:pt>
                <c:pt idx="39">
                  <c:v>79.274000000000001</c:v>
                </c:pt>
                <c:pt idx="40">
                  <c:v>79.081999999999994</c:v>
                </c:pt>
                <c:pt idx="41">
                  <c:v>78.932000000000002</c:v>
                </c:pt>
                <c:pt idx="42">
                  <c:v>78.760999999999996</c:v>
                </c:pt>
                <c:pt idx="43">
                  <c:v>78.501999999999995</c:v>
                </c:pt>
                <c:pt idx="44">
                  <c:v>78.242999999999995</c:v>
                </c:pt>
                <c:pt idx="45">
                  <c:v>78.111999999999995</c:v>
                </c:pt>
                <c:pt idx="46">
                  <c:v>77.893000000000001</c:v>
                </c:pt>
                <c:pt idx="47">
                  <c:v>77.603999999999999</c:v>
                </c:pt>
                <c:pt idx="48">
                  <c:v>77.308999999999983</c:v>
                </c:pt>
                <c:pt idx="49">
                  <c:v>77.074999999999989</c:v>
                </c:pt>
                <c:pt idx="50">
                  <c:v>76.837000000000003</c:v>
                </c:pt>
                <c:pt idx="51">
                  <c:v>76.596000000000004</c:v>
                </c:pt>
                <c:pt idx="52">
                  <c:v>76.403000000000006</c:v>
                </c:pt>
                <c:pt idx="53">
                  <c:v>76.184999999999988</c:v>
                </c:pt>
                <c:pt idx="54">
                  <c:v>76.016000000000005</c:v>
                </c:pt>
                <c:pt idx="55">
                  <c:v>75.869</c:v>
                </c:pt>
                <c:pt idx="56">
                  <c:v>75.721999999999994</c:v>
                </c:pt>
                <c:pt idx="57">
                  <c:v>75.524999999999991</c:v>
                </c:pt>
                <c:pt idx="58">
                  <c:v>75.251000000000005</c:v>
                </c:pt>
                <c:pt idx="59">
                  <c:v>74.974999999999994</c:v>
                </c:pt>
                <c:pt idx="60">
                  <c:v>74.694999999999993</c:v>
                </c:pt>
              </c:numCache>
            </c:numRef>
          </c:yVal>
        </c:ser>
        <c:axId val="248773632"/>
        <c:axId val="245859072"/>
      </c:scatterChart>
      <c:valAx>
        <c:axId val="248773632"/>
        <c:scaling>
          <c:orientation val="minMax"/>
          <c:max val="5"/>
        </c:scaling>
        <c:axPos val="b"/>
        <c:numFmt formatCode="General" sourceLinked="1"/>
        <c:tickLblPos val="nextTo"/>
        <c:spPr>
          <a:ln w="3191">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245859072"/>
        <c:crosses val="autoZero"/>
        <c:crossBetween val="midCat"/>
      </c:valAx>
      <c:valAx>
        <c:axId val="245859072"/>
        <c:scaling>
          <c:orientation val="minMax"/>
          <c:max val="100"/>
          <c:min val="40"/>
        </c:scaling>
        <c:axPos val="l"/>
        <c:majorGridlines>
          <c:spPr>
            <a:ln w="3191">
              <a:solidFill>
                <a:schemeClr val="tx1"/>
              </a:solidFill>
              <a:prstDash val="sysDash"/>
            </a:ln>
          </c:spPr>
        </c:majorGridlines>
        <c:title>
          <c:tx>
            <c:rich>
              <a:bodyPr/>
              <a:lstStyle/>
              <a:p>
                <a:pPr>
                  <a:defRPr sz="1700" b="1" i="0" u="none" strike="noStrike" baseline="0">
                    <a:solidFill>
                      <a:schemeClr val="tx1"/>
                    </a:solidFill>
                    <a:latin typeface="Arial"/>
                    <a:ea typeface="Arial"/>
                    <a:cs typeface="Arial"/>
                  </a:defRPr>
                </a:pPr>
                <a:r>
                  <a:rPr lang="en-US" sz="1700"/>
                  <a:t>Surrvival (%)</a:t>
                </a:r>
              </a:p>
            </c:rich>
          </c:tx>
          <c:layout>
            <c:manualLayout>
              <c:xMode val="edge"/>
              <c:yMode val="edge"/>
              <c:x val="0"/>
              <c:y val="0.33718689788054351"/>
            </c:manualLayout>
          </c:layout>
          <c:spPr>
            <a:noFill/>
            <a:ln w="25528">
              <a:noFill/>
            </a:ln>
          </c:spPr>
        </c:title>
        <c:numFmt formatCode="General" sourceLinked="1"/>
        <c:tickLblPos val="nextTo"/>
        <c:spPr>
          <a:ln w="3191">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248773632"/>
        <c:crosses val="autoZero"/>
        <c:crossBetween val="midCat"/>
        <c:majorUnit val="10"/>
        <c:minorUnit val="10"/>
      </c:valAx>
      <c:spPr>
        <a:solidFill>
          <a:srgbClr val="000000"/>
        </a:solidFill>
        <a:ln w="12764">
          <a:solidFill>
            <a:schemeClr val="tx1"/>
          </a:solidFill>
          <a:prstDash val="solid"/>
        </a:ln>
      </c:spPr>
    </c:plotArea>
    <c:legend>
      <c:legendPos val="r"/>
      <c:layout>
        <c:manualLayout>
          <c:xMode val="edge"/>
          <c:yMode val="edge"/>
          <c:x val="9.0705487122060766E-2"/>
          <c:y val="4.4315992292870914E-2"/>
          <c:w val="0.86338185890257868"/>
          <c:h val="9.2485549132947972E-2"/>
        </c:manualLayout>
      </c:layout>
      <c:spPr>
        <a:solidFill>
          <a:srgbClr val="000000"/>
        </a:solidFill>
        <a:ln w="3191">
          <a:solidFill>
            <a:schemeClr val="tx1"/>
          </a:solidFill>
          <a:prstDash val="solid"/>
        </a:ln>
      </c:spPr>
      <c:txPr>
        <a:bodyPr/>
        <a:lstStyle/>
        <a:p>
          <a:pPr>
            <a:defRPr sz="1291"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709" b="1" i="0" u="none" strike="noStrike" baseline="0">
          <a:solidFill>
            <a:schemeClr val="tx1"/>
          </a:solidFill>
          <a:latin typeface="Futura XBlkCn BT"/>
          <a:ea typeface="Futura XBlkCn BT"/>
          <a:cs typeface="Futura XBlkCn BT"/>
        </a:defRPr>
      </a:pPr>
      <a:endParaRPr lang="en-US"/>
    </a:p>
  </c:txPr>
  <c:externalData r:id="rId1"/>
  <c:userShapes r:id="rId2"/>
</c:chartSpace>
</file>

<file path=ppt/charts/chart8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321864594894579"/>
          <c:y val="5.2325581395349013E-2"/>
          <c:w val="0.86295532838224753"/>
          <c:h val="0.70555542069305499"/>
        </c:manualLayout>
      </c:layout>
      <c:barChart>
        <c:barDir val="col"/>
        <c:grouping val="clustered"/>
        <c:ser>
          <c:idx val="0"/>
          <c:order val="0"/>
          <c:tx>
            <c:strRef>
              <c:f>Sheet1!$B$1</c:f>
              <c:strCache>
                <c:ptCount val="1"/>
                <c:pt idx="0">
                  <c:v>Number</c:v>
                </c:pt>
              </c:strCache>
            </c:strRef>
          </c:tx>
          <c:spPr>
            <a:gradFill rotWithShape="0">
              <a:gsLst>
                <a:gs pos="0">
                  <a:srgbClr val="00FF00">
                    <a:gamma/>
                    <a:shade val="46275"/>
                    <a:invGamma/>
                  </a:srgbClr>
                </a:gs>
                <a:gs pos="50000">
                  <a:srgbClr val="00FF00"/>
                </a:gs>
                <a:gs pos="100000">
                  <a:srgbClr val="00FF00">
                    <a:gamma/>
                    <a:shade val="46275"/>
                    <a:invGamma/>
                  </a:srgbClr>
                </a:gs>
              </a:gsLst>
              <a:lin ang="0" scaled="1"/>
            </a:gradFill>
            <a:ln w="12769">
              <a:solidFill>
                <a:schemeClr val="tx1"/>
              </a:solidFill>
              <a:prstDash val="solid"/>
            </a:ln>
          </c:spPr>
          <c:cat>
            <c:numRef>
              <c:f>Sheet1!$A$2:$A$18</c:f>
              <c:numCache>
                <c:formatCode>General</c:formatCod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numCache>
            </c:numRef>
          </c:cat>
          <c:val>
            <c:numRef>
              <c:f>Sheet1!$B$2:$B$18</c:f>
              <c:numCache>
                <c:formatCode>General</c:formatCode>
                <c:ptCount val="17"/>
                <c:pt idx="0">
                  <c:v>14</c:v>
                </c:pt>
                <c:pt idx="1">
                  <c:v>18</c:v>
                </c:pt>
                <c:pt idx="2">
                  <c:v>16</c:v>
                </c:pt>
                <c:pt idx="3">
                  <c:v>16</c:v>
                </c:pt>
                <c:pt idx="4">
                  <c:v>17</c:v>
                </c:pt>
                <c:pt idx="5">
                  <c:v>22</c:v>
                </c:pt>
                <c:pt idx="6">
                  <c:v>28</c:v>
                </c:pt>
                <c:pt idx="7">
                  <c:v>24</c:v>
                </c:pt>
                <c:pt idx="8">
                  <c:v>23</c:v>
                </c:pt>
                <c:pt idx="9">
                  <c:v>27</c:v>
                </c:pt>
                <c:pt idx="10">
                  <c:v>25</c:v>
                </c:pt>
                <c:pt idx="11">
                  <c:v>36</c:v>
                </c:pt>
                <c:pt idx="12">
                  <c:v>25</c:v>
                </c:pt>
                <c:pt idx="13">
                  <c:v>39</c:v>
                </c:pt>
                <c:pt idx="14">
                  <c:v>25</c:v>
                </c:pt>
                <c:pt idx="15">
                  <c:v>34</c:v>
                </c:pt>
                <c:pt idx="16">
                  <c:v>25</c:v>
                </c:pt>
              </c:numCache>
            </c:numRef>
          </c:val>
        </c:ser>
        <c:gapWidth val="70"/>
        <c:axId val="249393536"/>
        <c:axId val="249395072"/>
      </c:barChart>
      <c:catAx>
        <c:axId val="249393536"/>
        <c:scaling>
          <c:orientation val="minMax"/>
        </c:scaling>
        <c:axPos val="b"/>
        <c:numFmt formatCode="General" sourceLinked="1"/>
        <c:tickLblPos val="nextTo"/>
        <c:spPr>
          <a:ln w="3192">
            <a:solidFill>
              <a:schemeClr val="tx1"/>
            </a:solidFill>
            <a:prstDash val="solid"/>
          </a:ln>
        </c:spPr>
        <c:txPr>
          <a:bodyPr rot="-2700000" vert="horz"/>
          <a:lstStyle/>
          <a:p>
            <a:pPr>
              <a:defRPr sz="1357" b="1" i="0" u="none" strike="noStrike" baseline="0">
                <a:solidFill>
                  <a:schemeClr val="tx1"/>
                </a:solidFill>
                <a:latin typeface="Arial"/>
                <a:ea typeface="Arial"/>
                <a:cs typeface="Arial"/>
              </a:defRPr>
            </a:pPr>
            <a:endParaRPr lang="en-US"/>
          </a:p>
        </c:txPr>
        <c:crossAx val="249395072"/>
        <c:crosses val="autoZero"/>
        <c:auto val="1"/>
        <c:lblAlgn val="ctr"/>
        <c:lblOffset val="100"/>
        <c:tickLblSkip val="1"/>
        <c:tickMarkSkip val="1"/>
      </c:catAx>
      <c:valAx>
        <c:axId val="249395072"/>
        <c:scaling>
          <c:orientation val="minMax"/>
        </c:scaling>
        <c:axPos val="l"/>
        <c:majorGridlines>
          <c:spPr>
            <a:ln w="3192">
              <a:solidFill>
                <a:schemeClr val="tx1"/>
              </a:solidFill>
              <a:prstDash val="solid"/>
            </a:ln>
          </c:spPr>
        </c:majorGridlines>
        <c:title>
          <c:tx>
            <c:rich>
              <a:bodyPr/>
              <a:lstStyle/>
              <a:p>
                <a:pPr>
                  <a:defRPr sz="1700" b="1" i="0" u="none" strike="noStrike" baseline="0">
                    <a:solidFill>
                      <a:schemeClr val="tx1"/>
                    </a:solidFill>
                    <a:latin typeface="Arial"/>
                    <a:ea typeface="Arial"/>
                    <a:cs typeface="Arial"/>
                  </a:defRPr>
                </a:pPr>
                <a:r>
                  <a:rPr lang="en-US" sz="1700"/>
                  <a:t>Number of transplants</a:t>
                </a:r>
              </a:p>
            </c:rich>
          </c:tx>
          <c:layout>
            <c:manualLayout>
              <c:xMode val="edge"/>
              <c:yMode val="edge"/>
              <c:x val="1.5538290788013319E-2"/>
              <c:y val="0.18992248062015601"/>
            </c:manualLayout>
          </c:layout>
          <c:spPr>
            <a:noFill/>
            <a:ln w="25537">
              <a:noFill/>
            </a:ln>
          </c:spPr>
        </c:title>
        <c:numFmt formatCode="General" sourceLinked="1"/>
        <c:tickLblPos val="nextTo"/>
        <c:spPr>
          <a:ln w="3192">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249393536"/>
        <c:crosses val="autoZero"/>
        <c:crossBetween val="between"/>
      </c:valAx>
      <c:spPr>
        <a:solidFill>
          <a:srgbClr val="000000"/>
        </a:solidFill>
        <a:ln w="12769">
          <a:solidFill>
            <a:schemeClr val="tx1"/>
          </a:solidFill>
          <a:prstDash val="solid"/>
        </a:ln>
      </c:spPr>
    </c:plotArea>
    <c:plotVisOnly val="1"/>
    <c:dispBlanksAs val="gap"/>
  </c:chart>
  <c:spPr>
    <a:noFill/>
    <a:ln>
      <a:noFill/>
    </a:ln>
  </c:spPr>
  <c:txPr>
    <a:bodyPr/>
    <a:lstStyle/>
    <a:p>
      <a:pPr>
        <a:defRPr sz="1910" b="1" i="0" u="none" strike="noStrike" baseline="0">
          <a:solidFill>
            <a:schemeClr val="tx1"/>
          </a:solidFill>
          <a:latin typeface="Arial"/>
          <a:ea typeface="Arial"/>
          <a:cs typeface="Arial"/>
        </a:defRPr>
      </a:pPr>
      <a:endParaRPr lang="en-US"/>
    </a:p>
  </c:txPr>
  <c:externalData r:id="rId1"/>
  <c:userShapes r:id="rId2"/>
</c:chartSpace>
</file>

<file path=ppt/charts/chart8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7669256381798006E-2"/>
          <c:y val="8.4955752212389768E-2"/>
          <c:w val="0.84461709211986968"/>
          <c:h val="0.6991150442477877"/>
        </c:manualLayout>
      </c:layout>
      <c:barChart>
        <c:barDir val="col"/>
        <c:grouping val="stacked"/>
        <c:ser>
          <c:idx val="0"/>
          <c:order val="0"/>
          <c:tx>
            <c:strRef>
              <c:f>Sheet1!$B$1</c:f>
              <c:strCache>
                <c:ptCount val="1"/>
                <c:pt idx="0">
                  <c:v>0-10 Years</c:v>
                </c:pt>
              </c:strCache>
            </c:strRef>
          </c:tx>
          <c:spPr>
            <a:gradFill rotWithShape="0">
              <a:gsLst>
                <a:gs pos="0">
                  <a:srgbClr val="00FF00">
                    <a:gamma/>
                    <a:shade val="46275"/>
                    <a:invGamma/>
                  </a:srgbClr>
                </a:gs>
                <a:gs pos="50000">
                  <a:srgbClr val="00FF00"/>
                </a:gs>
                <a:gs pos="100000">
                  <a:srgbClr val="00FF00">
                    <a:gamma/>
                    <a:shade val="46275"/>
                    <a:invGamma/>
                  </a:srgbClr>
                </a:gs>
              </a:gsLst>
              <a:lin ang="0" scaled="1"/>
            </a:gradFill>
            <a:ln w="12574">
              <a:solidFill>
                <a:schemeClr val="tx1"/>
              </a:solidFill>
              <a:prstDash val="solid"/>
            </a:ln>
          </c:spPr>
          <c:cat>
            <c:strRef>
              <c:f>Sheet1!$A$2:$A$7</c:f>
              <c:strCache>
                <c:ptCount val="6"/>
                <c:pt idx="0">
                  <c:v>&lt;1 month</c:v>
                </c:pt>
                <c:pt idx="1">
                  <c:v>1-&lt;12 months</c:v>
                </c:pt>
                <c:pt idx="2">
                  <c:v>12-&lt;36 months</c:v>
                </c:pt>
                <c:pt idx="3">
                  <c:v>36-&lt;60 months</c:v>
                </c:pt>
                <c:pt idx="4">
                  <c:v>60+ months</c:v>
                </c:pt>
                <c:pt idx="5">
                  <c:v>Not reported</c:v>
                </c:pt>
              </c:strCache>
            </c:strRef>
          </c:cat>
          <c:val>
            <c:numRef>
              <c:f>Sheet1!$B$2:$B$7</c:f>
              <c:numCache>
                <c:formatCode>General</c:formatCode>
                <c:ptCount val="6"/>
                <c:pt idx="0">
                  <c:v>5.3738000000000001</c:v>
                </c:pt>
                <c:pt idx="1">
                  <c:v>3.9719999999999978</c:v>
                </c:pt>
                <c:pt idx="2">
                  <c:v>4.6728999999999985</c:v>
                </c:pt>
                <c:pt idx="3">
                  <c:v>6.5420999999999996</c:v>
                </c:pt>
                <c:pt idx="4">
                  <c:v>19.158899999999999</c:v>
                </c:pt>
                <c:pt idx="5">
                  <c:v>4.4393000000000242</c:v>
                </c:pt>
              </c:numCache>
            </c:numRef>
          </c:val>
        </c:ser>
        <c:ser>
          <c:idx val="1"/>
          <c:order val="1"/>
          <c:tx>
            <c:strRef>
              <c:f>Sheet1!$C$1</c:f>
              <c:strCache>
                <c:ptCount val="1"/>
                <c:pt idx="0">
                  <c:v>11-17 Years</c:v>
                </c:pt>
              </c:strCache>
            </c:strRef>
          </c:tx>
          <c:spPr>
            <a:gradFill rotWithShape="0">
              <a:gsLst>
                <a:gs pos="0">
                  <a:srgbClr val="9234DB">
                    <a:gamma/>
                    <a:shade val="46275"/>
                    <a:invGamma/>
                  </a:srgbClr>
                </a:gs>
                <a:gs pos="50000">
                  <a:srgbClr val="9234DB"/>
                </a:gs>
                <a:gs pos="100000">
                  <a:srgbClr val="9234DB">
                    <a:gamma/>
                    <a:shade val="46275"/>
                    <a:invGamma/>
                  </a:srgbClr>
                </a:gs>
              </a:gsLst>
              <a:lin ang="0" scaled="1"/>
            </a:gradFill>
            <a:ln w="12574">
              <a:solidFill>
                <a:schemeClr val="tx1"/>
              </a:solidFill>
              <a:prstDash val="solid"/>
            </a:ln>
          </c:spPr>
          <c:cat>
            <c:strRef>
              <c:f>Sheet1!$A$2:$A$7</c:f>
              <c:strCache>
                <c:ptCount val="6"/>
                <c:pt idx="0">
                  <c:v>&lt;1 month</c:v>
                </c:pt>
                <c:pt idx="1">
                  <c:v>1-&lt;12 months</c:v>
                </c:pt>
                <c:pt idx="2">
                  <c:v>12-&lt;36 months</c:v>
                </c:pt>
                <c:pt idx="3">
                  <c:v>36-&lt;60 months</c:v>
                </c:pt>
                <c:pt idx="4">
                  <c:v>60+ months</c:v>
                </c:pt>
                <c:pt idx="5">
                  <c:v>Not reported</c:v>
                </c:pt>
              </c:strCache>
            </c:strRef>
          </c:cat>
          <c:val>
            <c:numRef>
              <c:f>Sheet1!$C$2:$C$7</c:f>
              <c:numCache>
                <c:formatCode>General</c:formatCode>
                <c:ptCount val="6"/>
                <c:pt idx="0">
                  <c:v>3.0373999999999999</c:v>
                </c:pt>
                <c:pt idx="1">
                  <c:v>1.6355</c:v>
                </c:pt>
                <c:pt idx="2">
                  <c:v>6.0747999999999998</c:v>
                </c:pt>
                <c:pt idx="3">
                  <c:v>5.6074999999999955</c:v>
                </c:pt>
                <c:pt idx="4">
                  <c:v>30.607500000000005</c:v>
                </c:pt>
                <c:pt idx="5">
                  <c:v>8.8785000000000007</c:v>
                </c:pt>
              </c:numCache>
            </c:numRef>
          </c:val>
        </c:ser>
        <c:gapWidth val="40"/>
        <c:overlap val="100"/>
        <c:axId val="249800192"/>
        <c:axId val="249801728"/>
      </c:barChart>
      <c:catAx>
        <c:axId val="249800192"/>
        <c:scaling>
          <c:orientation val="minMax"/>
        </c:scaling>
        <c:axPos val="b"/>
        <c:numFmt formatCode="General" sourceLinked="1"/>
        <c:tickLblPos val="nextTo"/>
        <c:spPr>
          <a:ln w="3144">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249801728"/>
        <c:crosses val="autoZero"/>
        <c:auto val="1"/>
        <c:lblAlgn val="ctr"/>
        <c:lblOffset val="100"/>
        <c:tickLblSkip val="1"/>
        <c:tickMarkSkip val="1"/>
      </c:catAx>
      <c:valAx>
        <c:axId val="249801728"/>
        <c:scaling>
          <c:orientation val="minMax"/>
          <c:max val="50"/>
          <c:min val="0"/>
        </c:scaling>
        <c:axPos val="l"/>
        <c:majorGridlines>
          <c:spPr>
            <a:ln w="3144">
              <a:solidFill>
                <a:schemeClr val="tx1"/>
              </a:solidFill>
              <a:prstDash val="sysDash"/>
            </a:ln>
          </c:spPr>
        </c:majorGridlines>
        <c:title>
          <c:tx>
            <c:rich>
              <a:bodyPr/>
              <a:lstStyle/>
              <a:p>
                <a:pPr>
                  <a:defRPr sz="1807" b="1" i="0" u="none" strike="noStrike" baseline="0">
                    <a:solidFill>
                      <a:schemeClr val="tx1"/>
                    </a:solidFill>
                    <a:latin typeface="Arial"/>
                    <a:ea typeface="Arial"/>
                    <a:cs typeface="Arial"/>
                  </a:defRPr>
                </a:pPr>
                <a:r>
                  <a:rPr lang="en-US"/>
                  <a:t>% of Re-Transplants</a:t>
                </a:r>
              </a:p>
            </c:rich>
          </c:tx>
          <c:layout>
            <c:manualLayout>
              <c:xMode val="edge"/>
              <c:yMode val="edge"/>
              <c:x val="0"/>
              <c:y val="0.18230088495575222"/>
            </c:manualLayout>
          </c:layout>
          <c:spPr>
            <a:noFill/>
            <a:ln w="25149">
              <a:noFill/>
            </a:ln>
          </c:spPr>
        </c:title>
        <c:numFmt formatCode="General" sourceLinked="1"/>
        <c:tickLblPos val="nextTo"/>
        <c:spPr>
          <a:ln w="3144">
            <a:solidFill>
              <a:schemeClr val="tx1"/>
            </a:solidFill>
            <a:prstDash val="solid"/>
          </a:ln>
        </c:spPr>
        <c:txPr>
          <a:bodyPr rot="0" vert="horz"/>
          <a:lstStyle/>
          <a:p>
            <a:pPr>
              <a:defRPr sz="1584" b="1" i="0" u="none" strike="noStrike" baseline="0">
                <a:solidFill>
                  <a:schemeClr val="tx1"/>
                </a:solidFill>
                <a:latin typeface="Arial"/>
                <a:ea typeface="Arial"/>
                <a:cs typeface="Arial"/>
              </a:defRPr>
            </a:pPr>
            <a:endParaRPr lang="en-US"/>
          </a:p>
        </c:txPr>
        <c:crossAx val="249800192"/>
        <c:crosses val="autoZero"/>
        <c:crossBetween val="between"/>
        <c:majorUnit val="10"/>
      </c:valAx>
      <c:spPr>
        <a:solidFill>
          <a:srgbClr val="000000"/>
        </a:solidFill>
        <a:ln w="12574">
          <a:solidFill>
            <a:schemeClr val="tx1"/>
          </a:solidFill>
          <a:prstDash val="solid"/>
        </a:ln>
      </c:spPr>
    </c:plotArea>
    <c:legend>
      <c:legendPos val="b"/>
      <c:layout>
        <c:manualLayout>
          <c:xMode val="edge"/>
          <c:yMode val="edge"/>
          <c:x val="0.14095449500554941"/>
          <c:y val="0.13628318584070873"/>
          <c:w val="0.34628190899001132"/>
          <c:h val="6.1946902654867263E-2"/>
        </c:manualLayout>
      </c:layout>
      <c:spPr>
        <a:noFill/>
        <a:ln w="3144">
          <a:solidFill>
            <a:schemeClr val="tx1"/>
          </a:solidFill>
          <a:prstDash val="solid"/>
        </a:ln>
      </c:spPr>
      <c:txPr>
        <a:bodyPr/>
        <a:lstStyle/>
        <a:p>
          <a:pPr>
            <a:defRPr sz="1569" b="1" i="0" u="none" strike="noStrike" baseline="0">
              <a:solidFill>
                <a:schemeClr val="tx1"/>
              </a:solidFill>
              <a:latin typeface="Futura XBlkCn BT"/>
              <a:ea typeface="Futura XBlkCn BT"/>
              <a:cs typeface="Futura XBlkCn BT"/>
            </a:defRPr>
          </a:pPr>
          <a:endParaRPr lang="en-US"/>
        </a:p>
      </c:txPr>
    </c:legend>
    <c:plotVisOnly val="1"/>
    <c:dispBlanksAs val="gap"/>
  </c:chart>
  <c:spPr>
    <a:noFill/>
    <a:ln>
      <a:noFill/>
    </a:ln>
  </c:spPr>
  <c:txPr>
    <a:bodyPr/>
    <a:lstStyle/>
    <a:p>
      <a:pPr>
        <a:defRPr sz="1708" b="1" i="0" u="none" strike="noStrike" baseline="0">
          <a:solidFill>
            <a:schemeClr val="tx1"/>
          </a:solidFill>
          <a:latin typeface="Futura XBlkCn BT"/>
          <a:ea typeface="Futura XBlkCn BT"/>
          <a:cs typeface="Futura XBlkCn BT"/>
        </a:defRPr>
      </a:pPr>
      <a:endParaRPr lang="en-US"/>
    </a:p>
  </c:txPr>
  <c:externalData r:id="rId1"/>
  <c:userShapes r:id="rId2"/>
</c:chartSpace>
</file>

<file path=ppt/charts/chart8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7669256381798006E-2"/>
          <c:y val="3.8461538461538464E-2"/>
          <c:w val="0.87922221204908091"/>
          <c:h val="0.69027239838263221"/>
        </c:manualLayout>
      </c:layout>
      <c:lineChart>
        <c:grouping val="standard"/>
        <c:ser>
          <c:idx val="0"/>
          <c:order val="0"/>
          <c:tx>
            <c:strRef>
              <c:f>Sheet1!$A$2</c:f>
              <c:strCache>
                <c:ptCount val="1"/>
                <c:pt idx="0">
                  <c:v>CAV</c:v>
                </c:pt>
              </c:strCache>
            </c:strRef>
          </c:tx>
          <c:spPr>
            <a:ln w="41275">
              <a:solidFill>
                <a:srgbClr val="FF0000"/>
              </a:solidFill>
              <a:prstDash val="solid"/>
            </a:ln>
          </c:spPr>
          <c:marker>
            <c:symbol val="diamond"/>
            <c:size val="12"/>
            <c:spPr>
              <a:solidFill>
                <a:srgbClr val="FF0000"/>
              </a:solidFill>
              <a:ln>
                <a:solidFill>
                  <a:srgbClr val="FF0000"/>
                </a:solidFill>
                <a:prstDash val="solid"/>
              </a:ln>
            </c:spPr>
          </c:marker>
          <c:cat>
            <c:strRef>
              <c:f>Sheet1!$B$1:$G$1</c:f>
              <c:strCache>
                <c:ptCount val="6"/>
                <c:pt idx="0">
                  <c:v>0-30 Days
(N = 240)</c:v>
                </c:pt>
                <c:pt idx="1">
                  <c:v>31 Days - 1 Year
(N = 282)</c:v>
                </c:pt>
                <c:pt idx="2">
                  <c:v>&gt;1 Year - 3 Years (N = 240)</c:v>
                </c:pt>
                <c:pt idx="3">
                  <c:v>&gt;3 Years - 5 Years (N = 191)</c:v>
                </c:pt>
                <c:pt idx="4">
                  <c:v>&gt;5 Years - 10 Years (N = 335)</c:v>
                </c:pt>
                <c:pt idx="5">
                  <c:v>&gt;10 Years
(N = 262)</c:v>
                </c:pt>
              </c:strCache>
            </c:strRef>
          </c:cat>
          <c:val>
            <c:numRef>
              <c:f>Sheet1!$B$2:$G$2</c:f>
              <c:numCache>
                <c:formatCode>General</c:formatCode>
                <c:ptCount val="6"/>
                <c:pt idx="0">
                  <c:v>1.3</c:v>
                </c:pt>
                <c:pt idx="1">
                  <c:v>5</c:v>
                </c:pt>
                <c:pt idx="2">
                  <c:v>16.7</c:v>
                </c:pt>
                <c:pt idx="3">
                  <c:v>24.6</c:v>
                </c:pt>
                <c:pt idx="4">
                  <c:v>25.1</c:v>
                </c:pt>
                <c:pt idx="5">
                  <c:v>27.1</c:v>
                </c:pt>
              </c:numCache>
            </c:numRef>
          </c:val>
        </c:ser>
        <c:ser>
          <c:idx val="1"/>
          <c:order val="1"/>
          <c:tx>
            <c:strRef>
              <c:f>Sheet1!$A$3</c:f>
              <c:strCache>
                <c:ptCount val="1"/>
                <c:pt idx="0">
                  <c:v>Acute Rejection</c:v>
                </c:pt>
              </c:strCache>
            </c:strRef>
          </c:tx>
          <c:spPr>
            <a:ln w="41275">
              <a:solidFill>
                <a:srgbClr val="FFFF00"/>
              </a:solidFill>
              <a:prstDash val="solid"/>
            </a:ln>
          </c:spPr>
          <c:marker>
            <c:symbol val="diamond"/>
            <c:size val="12"/>
            <c:spPr>
              <a:solidFill>
                <a:srgbClr val="FFFF00"/>
              </a:solidFill>
              <a:ln>
                <a:solidFill>
                  <a:srgbClr val="FFFF00"/>
                </a:solidFill>
                <a:prstDash val="solid"/>
              </a:ln>
            </c:spPr>
          </c:marker>
          <c:cat>
            <c:strRef>
              <c:f>Sheet1!$B$1:$G$1</c:f>
              <c:strCache>
                <c:ptCount val="6"/>
                <c:pt idx="0">
                  <c:v>0-30 Days
(N = 240)</c:v>
                </c:pt>
                <c:pt idx="1">
                  <c:v>31 Days - 1 Year
(N = 282)</c:v>
                </c:pt>
                <c:pt idx="2">
                  <c:v>&gt;1 Year - 3 Years (N = 240)</c:v>
                </c:pt>
                <c:pt idx="3">
                  <c:v>&gt;3 Years - 5 Years (N = 191)</c:v>
                </c:pt>
                <c:pt idx="4">
                  <c:v>&gt;5 Years - 10 Years (N = 335)</c:v>
                </c:pt>
                <c:pt idx="5">
                  <c:v>&gt;10 Years
(N = 262)</c:v>
                </c:pt>
              </c:strCache>
            </c:strRef>
          </c:cat>
          <c:val>
            <c:numRef>
              <c:f>Sheet1!$B$3:$G$3</c:f>
              <c:numCache>
                <c:formatCode>General</c:formatCode>
                <c:ptCount val="6"/>
                <c:pt idx="0">
                  <c:v>9.2000000000000011</c:v>
                </c:pt>
                <c:pt idx="1">
                  <c:v>17.7</c:v>
                </c:pt>
                <c:pt idx="2">
                  <c:v>19.600000000000001</c:v>
                </c:pt>
                <c:pt idx="3">
                  <c:v>12.6</c:v>
                </c:pt>
                <c:pt idx="4">
                  <c:v>12.8</c:v>
                </c:pt>
                <c:pt idx="5">
                  <c:v>5</c:v>
                </c:pt>
              </c:numCache>
            </c:numRef>
          </c:val>
        </c:ser>
        <c:ser>
          <c:idx val="4"/>
          <c:order val="2"/>
          <c:tx>
            <c:strRef>
              <c:f>Sheet1!$A$4</c:f>
              <c:strCache>
                <c:ptCount val="1"/>
                <c:pt idx="0">
                  <c:v>Infection (non-CMV)</c:v>
                </c:pt>
              </c:strCache>
            </c:strRef>
          </c:tx>
          <c:spPr>
            <a:ln w="41275">
              <a:solidFill>
                <a:srgbClr val="0000FF"/>
              </a:solidFill>
              <a:prstDash val="solid"/>
            </a:ln>
          </c:spPr>
          <c:marker>
            <c:symbol val="diamond"/>
            <c:size val="12"/>
            <c:spPr>
              <a:solidFill>
                <a:srgbClr val="0000FF"/>
              </a:solidFill>
              <a:ln>
                <a:solidFill>
                  <a:srgbClr val="0000FF"/>
                </a:solidFill>
                <a:prstDash val="solid"/>
              </a:ln>
            </c:spPr>
          </c:marker>
          <c:cat>
            <c:strRef>
              <c:f>Sheet1!$B$1:$G$1</c:f>
              <c:strCache>
                <c:ptCount val="6"/>
                <c:pt idx="0">
                  <c:v>0-30 Days
(N = 240)</c:v>
                </c:pt>
                <c:pt idx="1">
                  <c:v>31 Days - 1 Year
(N = 282)</c:v>
                </c:pt>
                <c:pt idx="2">
                  <c:v>&gt;1 Year - 3 Years (N = 240)</c:v>
                </c:pt>
                <c:pt idx="3">
                  <c:v>&gt;3 Years - 5 Years (N = 191)</c:v>
                </c:pt>
                <c:pt idx="4">
                  <c:v>&gt;5 Years - 10 Years (N = 335)</c:v>
                </c:pt>
                <c:pt idx="5">
                  <c:v>&gt;10 Years
(N = 262)</c:v>
                </c:pt>
              </c:strCache>
            </c:strRef>
          </c:cat>
          <c:val>
            <c:numRef>
              <c:f>Sheet1!$B$4:$G$4</c:f>
              <c:numCache>
                <c:formatCode>General</c:formatCode>
                <c:ptCount val="6"/>
                <c:pt idx="0">
                  <c:v>12.5</c:v>
                </c:pt>
                <c:pt idx="1">
                  <c:v>13.1</c:v>
                </c:pt>
                <c:pt idx="2">
                  <c:v>6.7</c:v>
                </c:pt>
                <c:pt idx="3">
                  <c:v>4.2</c:v>
                </c:pt>
                <c:pt idx="4">
                  <c:v>4.2</c:v>
                </c:pt>
                <c:pt idx="5">
                  <c:v>6.9</c:v>
                </c:pt>
              </c:numCache>
            </c:numRef>
          </c:val>
        </c:ser>
        <c:ser>
          <c:idx val="2"/>
          <c:order val="3"/>
          <c:tx>
            <c:strRef>
              <c:f>Sheet1!$A$5</c:f>
              <c:strCache>
                <c:ptCount val="1"/>
                <c:pt idx="0">
                  <c:v>Graft Failure</c:v>
                </c:pt>
              </c:strCache>
            </c:strRef>
          </c:tx>
          <c:spPr>
            <a:ln w="41275">
              <a:solidFill>
                <a:srgbClr val="00FF00"/>
              </a:solidFill>
              <a:prstDash val="solid"/>
            </a:ln>
          </c:spPr>
          <c:marker>
            <c:symbol val="diamond"/>
            <c:size val="12"/>
            <c:spPr>
              <a:solidFill>
                <a:srgbClr val="00FF00"/>
              </a:solidFill>
              <a:ln>
                <a:solidFill>
                  <a:srgbClr val="00FF00"/>
                </a:solidFill>
                <a:prstDash val="solid"/>
              </a:ln>
            </c:spPr>
          </c:marker>
          <c:cat>
            <c:strRef>
              <c:f>Sheet1!$B$1:$G$1</c:f>
              <c:strCache>
                <c:ptCount val="6"/>
                <c:pt idx="0">
                  <c:v>0-30 Days
(N = 240)</c:v>
                </c:pt>
                <c:pt idx="1">
                  <c:v>31 Days - 1 Year
(N = 282)</c:v>
                </c:pt>
                <c:pt idx="2">
                  <c:v>&gt;1 Year - 3 Years (N = 240)</c:v>
                </c:pt>
                <c:pt idx="3">
                  <c:v>&gt;3 Years - 5 Years (N = 191)</c:v>
                </c:pt>
                <c:pt idx="4">
                  <c:v>&gt;5 Years - 10 Years (N = 335)</c:v>
                </c:pt>
                <c:pt idx="5">
                  <c:v>&gt;10 Years
(N = 262)</c:v>
                </c:pt>
              </c:strCache>
            </c:strRef>
          </c:cat>
          <c:val>
            <c:numRef>
              <c:f>Sheet1!$B$5:$G$5</c:f>
              <c:numCache>
                <c:formatCode>General</c:formatCode>
                <c:ptCount val="6"/>
                <c:pt idx="0">
                  <c:v>33.300000000000004</c:v>
                </c:pt>
                <c:pt idx="1">
                  <c:v>14.9</c:v>
                </c:pt>
                <c:pt idx="2">
                  <c:v>30.8</c:v>
                </c:pt>
                <c:pt idx="3">
                  <c:v>34.6</c:v>
                </c:pt>
                <c:pt idx="4">
                  <c:v>31.6</c:v>
                </c:pt>
                <c:pt idx="5">
                  <c:v>28.6</c:v>
                </c:pt>
              </c:numCache>
            </c:numRef>
          </c:val>
        </c:ser>
        <c:marker val="1"/>
        <c:axId val="250963456"/>
        <c:axId val="250965376"/>
      </c:lineChart>
      <c:catAx>
        <c:axId val="250963456"/>
        <c:scaling>
          <c:orientation val="minMax"/>
        </c:scaling>
        <c:axPos val="b"/>
        <c:numFmt formatCode="General" sourceLinked="1"/>
        <c:tickLblPos val="nextTo"/>
        <c:spPr>
          <a:ln w="12700">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250965376"/>
        <c:crosses val="autoZero"/>
        <c:auto val="1"/>
        <c:lblAlgn val="ctr"/>
        <c:lblOffset val="100"/>
        <c:tickLblSkip val="1"/>
        <c:tickMarkSkip val="1"/>
      </c:catAx>
      <c:valAx>
        <c:axId val="250965376"/>
        <c:scaling>
          <c:orientation val="minMax"/>
          <c:max val="50"/>
          <c:min val="0"/>
        </c:scaling>
        <c:axPos val="l"/>
        <c:majorGridlines>
          <c:spPr>
            <a:ln w="3175">
              <a:solidFill>
                <a:schemeClr val="tx1"/>
              </a:solidFill>
              <a:prstDash val="sysDash"/>
            </a:ln>
          </c:spPr>
        </c:majorGridlines>
        <c:numFmt formatCode="0" sourceLinked="0"/>
        <c:tickLblPos val="nextTo"/>
        <c:spPr>
          <a:ln w="3175">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250963456"/>
        <c:crosses val="autoZero"/>
        <c:crossBetween val="between"/>
        <c:majorUnit val="10"/>
      </c:valAx>
      <c:spPr>
        <a:solidFill>
          <a:srgbClr val="000000"/>
        </a:solidFill>
        <a:ln w="12700">
          <a:solidFill>
            <a:schemeClr val="tx1"/>
          </a:solidFill>
          <a:prstDash val="solid"/>
        </a:ln>
      </c:spPr>
    </c:plotArea>
    <c:legend>
      <c:legendPos val="r"/>
      <c:layout>
        <c:manualLayout>
          <c:xMode val="edge"/>
          <c:yMode val="edge"/>
          <c:x val="0.13878959897454668"/>
          <c:y val="4.6613321983400742E-2"/>
          <c:w val="0.81974649789415865"/>
          <c:h val="0.12416024686103505"/>
        </c:manualLayout>
      </c:layout>
      <c:spPr>
        <a:solidFill>
          <a:srgbClr val="000000"/>
        </a:solidFill>
        <a:ln w="3175">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2150" b="1" i="0" u="none" strike="noStrike" baseline="0">
          <a:solidFill>
            <a:schemeClr val="tx1"/>
          </a:solidFill>
          <a:latin typeface="Arial"/>
          <a:ea typeface="Arial"/>
          <a:cs typeface="Arial"/>
        </a:defRPr>
      </a:pPr>
      <a:endParaRPr lang="en-US"/>
    </a:p>
  </c:txPr>
  <c:externalData r:id="rId1"/>
  <c:userShapes r:id="rId2"/>
</c:chartSpace>
</file>

<file path=ppt/charts/chart8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208"/>
          <c:y val="3.3590508847684365E-2"/>
          <c:w val="0.8405064687710484"/>
          <c:h val="0.77074260114040105"/>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Sheet1!$A$2:$A$142</c:f>
              <c:numCache>
                <c:formatCode>General</c:formatCode>
                <c:ptCount val="1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numCache>
            </c:numRef>
          </c:xVal>
          <c:yVal>
            <c:numRef>
              <c:f>Sheet1!$B$2:$B$142</c:f>
              <c:numCache>
                <c:formatCode>General</c:formatCode>
                <c:ptCount val="141"/>
                <c:pt idx="0">
                  <c:v>2.0357123873146676</c:v>
                </c:pt>
                <c:pt idx="1">
                  <c:v>1.8067638679093299</c:v>
                </c:pt>
                <c:pt idx="2">
                  <c:v>1.6054012724009388</c:v>
                </c:pt>
                <c:pt idx="3">
                  <c:v>1.4306509445704201</c:v>
                </c:pt>
                <c:pt idx="4">
                  <c:v>1.2809399684282401</c:v>
                </c:pt>
                <c:pt idx="5">
                  <c:v>1.1543725905120801</c:v>
                </c:pt>
                <c:pt idx="6">
                  <c:v>1.0489686386353299</c:v>
                </c:pt>
                <c:pt idx="7">
                  <c:v>0.96284282836770851</c:v>
                </c:pt>
                <c:pt idx="8">
                  <c:v>0.89409824091122658</c:v>
                </c:pt>
                <c:pt idx="9">
                  <c:v>0.83984415035157811</c:v>
                </c:pt>
                <c:pt idx="10">
                  <c:v>0.79739296435419105</c:v>
                </c:pt>
                <c:pt idx="11">
                  <c:v>0.76468480207399037</c:v>
                </c:pt>
                <c:pt idx="12">
                  <c:v>0.74012481190793</c:v>
                </c:pt>
                <c:pt idx="13">
                  <c:v>0.7224637273343425</c:v>
                </c:pt>
                <c:pt idx="14">
                  <c:v>0.71070900534309511</c:v>
                </c:pt>
                <c:pt idx="15">
                  <c:v>0.70405791519405603</c:v>
                </c:pt>
                <c:pt idx="16">
                  <c:v>0.70184604461749756</c:v>
                </c:pt>
                <c:pt idx="17">
                  <c:v>0.7035068408583075</c:v>
                </c:pt>
                <c:pt idx="18">
                  <c:v>0.70853925225634151</c:v>
                </c:pt>
                <c:pt idx="19">
                  <c:v>0.71648112054350455</c:v>
                </c:pt>
                <c:pt idx="20">
                  <c:v>0.72688704123654002</c:v>
                </c:pt>
                <c:pt idx="21">
                  <c:v>0.73930997446909086</c:v>
                </c:pt>
                <c:pt idx="22">
                  <c:v>0.75328576530810953</c:v>
                </c:pt>
                <c:pt idx="23">
                  <c:v>0.76832088195034798</c:v>
                </c:pt>
                <c:pt idx="24">
                  <c:v>0.78390546141060502</c:v>
                </c:pt>
                <c:pt idx="25">
                  <c:v>0.79981194381069398</c:v>
                </c:pt>
                <c:pt idx="26">
                  <c:v>0.81604106686197153</c:v>
                </c:pt>
                <c:pt idx="27">
                  <c:v>0.8325996233547821</c:v>
                </c:pt>
                <c:pt idx="28">
                  <c:v>0.84949417493933299</c:v>
                </c:pt>
                <c:pt idx="29">
                  <c:v>0.86673153940205305</c:v>
                </c:pt>
                <c:pt idx="30">
                  <c:v>0.8843186728713005</c:v>
                </c:pt>
                <c:pt idx="31">
                  <c:v>0.90226267262451854</c:v>
                </c:pt>
                <c:pt idx="32">
                  <c:v>0.92057077995232317</c:v>
                </c:pt>
                <c:pt idx="33">
                  <c:v>0.93925009995797148</c:v>
                </c:pt>
                <c:pt idx="34">
                  <c:v>0.95830873128499305</c:v>
                </c:pt>
                <c:pt idx="35">
                  <c:v>0.97775408754084481</c:v>
                </c:pt>
                <c:pt idx="36">
                  <c:v>0.99759401588768459</c:v>
                </c:pt>
                <c:pt idx="37">
                  <c:v>1.0178365227170099</c:v>
                </c:pt>
                <c:pt idx="38">
                  <c:v>1.03848977688064</c:v>
                </c:pt>
                <c:pt idx="39">
                  <c:v>1.0595621129872099</c:v>
                </c:pt>
                <c:pt idx="40">
                  <c:v>1.0810620347656701</c:v>
                </c:pt>
                <c:pt idx="41">
                  <c:v>1.3899855667494001</c:v>
                </c:pt>
                <c:pt idx="42">
                  <c:v>1.37658840019489</c:v>
                </c:pt>
                <c:pt idx="43">
                  <c:v>1.3633203602126198</c:v>
                </c:pt>
                <c:pt idx="44">
                  <c:v>1.35018020223556</c:v>
                </c:pt>
                <c:pt idx="45">
                  <c:v>1.3371666936922688</c:v>
                </c:pt>
                <c:pt idx="46">
                  <c:v>1.3242786138912501</c:v>
                </c:pt>
                <c:pt idx="47">
                  <c:v>1.3115147539064498</c:v>
                </c:pt>
                <c:pt idx="48">
                  <c:v>1.2988739164639</c:v>
                </c:pt>
                <c:pt idx="49">
                  <c:v>1.2863549158293299</c:v>
                </c:pt>
                <c:pt idx="50">
                  <c:v>1.2739565776970299</c:v>
                </c:pt>
                <c:pt idx="51">
                  <c:v>1.2616777390796399</c:v>
                </c:pt>
                <c:pt idx="52">
                  <c:v>1.2495172481990788</c:v>
                </c:pt>
                <c:pt idx="53">
                  <c:v>1.2374739643785211</c:v>
                </c:pt>
                <c:pt idx="54">
                  <c:v>1.2255467579353487</c:v>
                </c:pt>
                <c:pt idx="55">
                  <c:v>1.2137345100752588</c:v>
                </c:pt>
                <c:pt idx="56">
                  <c:v>1.2020361127872499</c:v>
                </c:pt>
                <c:pt idx="57">
                  <c:v>1.1904504687397321</c:v>
                </c:pt>
                <c:pt idx="58">
                  <c:v>1.17897649117758</c:v>
                </c:pt>
                <c:pt idx="59">
                  <c:v>1.16761310382019</c:v>
                </c:pt>
                <c:pt idx="60">
                  <c:v>1.1563592407605301</c:v>
                </c:pt>
                <c:pt idx="61">
                  <c:v>1.14521384636515</c:v>
                </c:pt>
                <c:pt idx="62">
                  <c:v>1.1341758751751601</c:v>
                </c:pt>
                <c:pt idx="63">
                  <c:v>1.1232442918081698</c:v>
                </c:pt>
                <c:pt idx="64">
                  <c:v>1.1124180708611811</c:v>
                </c:pt>
                <c:pt idx="65">
                  <c:v>1.1016961968143688</c:v>
                </c:pt>
                <c:pt idx="66">
                  <c:v>1.0910776639358601</c:v>
                </c:pt>
                <c:pt idx="67">
                  <c:v>1.0805614761873499</c:v>
                </c:pt>
                <c:pt idx="68">
                  <c:v>1.0701466471307299</c:v>
                </c:pt>
                <c:pt idx="69">
                  <c:v>1.05983219983551</c:v>
                </c:pt>
                <c:pt idx="70">
                  <c:v>1.0496171667871901</c:v>
                </c:pt>
                <c:pt idx="71">
                  <c:v>1.0395005897965401</c:v>
                </c:pt>
                <c:pt idx="72">
                  <c:v>1.0294815199096599</c:v>
                </c:pt>
                <c:pt idx="73">
                  <c:v>1.0195590173190288</c:v>
                </c:pt>
                <c:pt idx="74">
                  <c:v>1.0097321512752899</c:v>
                </c:pt>
                <c:pt idx="75">
                  <c:v>1</c:v>
                </c:pt>
                <c:pt idx="76">
                  <c:v>0.99036165059912351</c:v>
                </c:pt>
                <c:pt idx="77">
                  <c:v>0.98081619897741801</c:v>
                </c:pt>
                <c:pt idx="78">
                  <c:v>0.97136274975363313</c:v>
                </c:pt>
                <c:pt idx="79">
                  <c:v>0.96200041617651311</c:v>
                </c:pt>
                <c:pt idx="80">
                  <c:v>0.95272832004161301</c:v>
                </c:pt>
                <c:pt idx="81">
                  <c:v>0.94354559160894103</c:v>
                </c:pt>
                <c:pt idx="82">
                  <c:v>0.93445136952135643</c:v>
                </c:pt>
                <c:pt idx="83">
                  <c:v>0.92544480072378255</c:v>
                </c:pt>
                <c:pt idx="84">
                  <c:v>0.91652504038318083</c:v>
                </c:pt>
                <c:pt idx="85">
                  <c:v>0.90769125180931454</c:v>
                </c:pt>
                <c:pt idx="86">
                  <c:v>0.898942606376256</c:v>
                </c:pt>
                <c:pt idx="87">
                  <c:v>0.89027828344466697</c:v>
                </c:pt>
                <c:pt idx="88">
                  <c:v>0.88169747028481482</c:v>
                </c:pt>
                <c:pt idx="89">
                  <c:v>0.87319936200033954</c:v>
                </c:pt>
                <c:pt idx="90">
                  <c:v>0.86478316145275558</c:v>
                </c:pt>
                <c:pt idx="91">
                  <c:v>0.85644807918668053</c:v>
                </c:pt>
                <c:pt idx="92">
                  <c:v>0.84819333335576852</c:v>
                </c:pt>
                <c:pt idx="93">
                  <c:v>0.84001814964939003</c:v>
                </c:pt>
                <c:pt idx="94">
                  <c:v>0.83192176121999095</c:v>
                </c:pt>
                <c:pt idx="95">
                  <c:v>0.82390340861116051</c:v>
                </c:pt>
                <c:pt idx="96">
                  <c:v>0.81596233968639198</c:v>
                </c:pt>
                <c:pt idx="97">
                  <c:v>0.80809780955853783</c:v>
                </c:pt>
                <c:pt idx="98">
                  <c:v>0.800309080519928</c:v>
                </c:pt>
                <c:pt idx="99">
                  <c:v>0.79259542197318256</c:v>
                </c:pt>
                <c:pt idx="100">
                  <c:v>0.78495611036266844</c:v>
                </c:pt>
                <c:pt idx="101">
                  <c:v>0.77739042910664002</c:v>
                </c:pt>
                <c:pt idx="102">
                  <c:v>0.76989766853001285</c:v>
                </c:pt>
                <c:pt idx="103">
                  <c:v>0.76247712579779858</c:v>
                </c:pt>
                <c:pt idx="104">
                  <c:v>0.7551281048491838</c:v>
                </c:pt>
                <c:pt idx="105">
                  <c:v>0.74784991633222586</c:v>
                </c:pt>
                <c:pt idx="106">
                  <c:v>0.74064187753920008</c:v>
                </c:pt>
                <c:pt idx="107">
                  <c:v>0.73350331234255295</c:v>
                </c:pt>
                <c:pt idx="108">
                  <c:v>0.72643355113149499</c:v>
                </c:pt>
                <c:pt idx="109">
                  <c:v>0.719431930749169</c:v>
                </c:pt>
                <c:pt idx="110">
                  <c:v>0.71249779443046102</c:v>
                </c:pt>
                <c:pt idx="111">
                  <c:v>0.70563049174038595</c:v>
                </c:pt>
                <c:pt idx="112">
                  <c:v>0.69882937851308025</c:v>
                </c:pt>
                <c:pt idx="113">
                  <c:v>0.69209381679137283</c:v>
                </c:pt>
                <c:pt idx="114">
                  <c:v>0.68542317476694925</c:v>
                </c:pt>
                <c:pt idx="115">
                  <c:v>0.67881682672108856</c:v>
                </c:pt>
                <c:pt idx="116">
                  <c:v>0.67227415296595505</c:v>
                </c:pt>
                <c:pt idx="117">
                  <c:v>0.66579453978649084</c:v>
                </c:pt>
                <c:pt idx="118">
                  <c:v>0.65937737938283203</c:v>
                </c:pt>
                <c:pt idx="119">
                  <c:v>0.65302206981330502</c:v>
                </c:pt>
                <c:pt idx="120">
                  <c:v>0.64672801493796095</c:v>
                </c:pt>
                <c:pt idx="121">
                  <c:v>0.64049462436265303</c:v>
                </c:pt>
                <c:pt idx="122">
                  <c:v>0.63432131338366282</c:v>
                </c:pt>
                <c:pt idx="123">
                  <c:v>0.628207502932847</c:v>
                </c:pt>
                <c:pt idx="124">
                  <c:v>0.62215261952332757</c:v>
                </c:pt>
                <c:pt idx="125">
                  <c:v>0.61615609519569003</c:v>
                </c:pt>
                <c:pt idx="126">
                  <c:v>0.610217367464714</c:v>
                </c:pt>
                <c:pt idx="127">
                  <c:v>0.60433587926660604</c:v>
                </c:pt>
                <c:pt idx="128">
                  <c:v>0.59851107890674715</c:v>
                </c:pt>
                <c:pt idx="129">
                  <c:v>0.5927424200079483</c:v>
                </c:pt>
                <c:pt idx="130">
                  <c:v>0.58702936145919005</c:v>
                </c:pt>
                <c:pt idx="131">
                  <c:v>0.58137136736487305</c:v>
                </c:pt>
                <c:pt idx="132">
                  <c:v>0.57576790699454405</c:v>
                </c:pt>
                <c:pt idx="133">
                  <c:v>0.57021845473311905</c:v>
                </c:pt>
                <c:pt idx="134">
                  <c:v>0.56472249003157382</c:v>
                </c:pt>
                <c:pt idx="135">
                  <c:v>0.55927949735811611</c:v>
                </c:pt>
                <c:pt idx="136">
                  <c:v>0.55388896614983152</c:v>
                </c:pt>
                <c:pt idx="137">
                  <c:v>0.54855039076478751</c:v>
                </c:pt>
                <c:pt idx="138">
                  <c:v>0.54326327043460898</c:v>
                </c:pt>
                <c:pt idx="139">
                  <c:v>0.53802710921749697</c:v>
                </c:pt>
                <c:pt idx="140">
                  <c:v>0.53284141595171552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Sheet1!$A$2:$A$142</c:f>
              <c:numCache>
                <c:formatCode>General</c:formatCode>
                <c:ptCount val="1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numCache>
            </c:numRef>
          </c:xVal>
          <c:yVal>
            <c:numRef>
              <c:f>Sheet1!$C$2:$C$142</c:f>
              <c:numCache>
                <c:formatCode>General</c:formatCode>
                <c:ptCount val="141"/>
                <c:pt idx="0">
                  <c:v>1.18863446251866</c:v>
                </c:pt>
                <c:pt idx="1">
                  <c:v>1.15380830419389</c:v>
                </c:pt>
                <c:pt idx="2">
                  <c:v>1.1203902782646398</c:v>
                </c:pt>
                <c:pt idx="3">
                  <c:v>1.0889188124906199</c:v>
                </c:pt>
                <c:pt idx="4">
                  <c:v>1.05988131099873</c:v>
                </c:pt>
                <c:pt idx="5">
                  <c:v>1.0337229819299498</c:v>
                </c:pt>
                <c:pt idx="6">
                  <c:v>1.0108645722777099</c:v>
                </c:pt>
                <c:pt idx="7">
                  <c:v>0.93480223223773151</c:v>
                </c:pt>
                <c:pt idx="8">
                  <c:v>0.81851521436805752</c:v>
                </c:pt>
                <c:pt idx="9">
                  <c:v>0.730500533626952</c:v>
                </c:pt>
                <c:pt idx="10">
                  <c:v>0.66360709240950166</c:v>
                </c:pt>
                <c:pt idx="11">
                  <c:v>0.61277709215700182</c:v>
                </c:pt>
                <c:pt idx="12">
                  <c:v>0.57437341457091495</c:v>
                </c:pt>
                <c:pt idx="13">
                  <c:v>0.54573390643814368</c:v>
                </c:pt>
                <c:pt idx="14">
                  <c:v>0.52487084026343456</c:v>
                </c:pt>
                <c:pt idx="15">
                  <c:v>0.51026497311621644</c:v>
                </c:pt>
                <c:pt idx="16">
                  <c:v>0.50072189217650298</c:v>
                </c:pt>
                <c:pt idx="17">
                  <c:v>0.49527053156338202</c:v>
                </c:pt>
                <c:pt idx="18">
                  <c:v>0.49309130533007828</c:v>
                </c:pt>
                <c:pt idx="19">
                  <c:v>0.49346556985977463</c:v>
                </c:pt>
                <c:pt idx="20">
                  <c:v>0.49574140608844602</c:v>
                </c:pt>
                <c:pt idx="21">
                  <c:v>0.49931229777778763</c:v>
                </c:pt>
                <c:pt idx="22">
                  <c:v>0.50360543891033405</c:v>
                </c:pt>
                <c:pt idx="23">
                  <c:v>0.50807742966724256</c:v>
                </c:pt>
                <c:pt idx="24">
                  <c:v>0.51223403092465558</c:v>
                </c:pt>
                <c:pt idx="25">
                  <c:v>0.51588799584221601</c:v>
                </c:pt>
                <c:pt idx="26">
                  <c:v>0.51906972054385803</c:v>
                </c:pt>
                <c:pt idx="27">
                  <c:v>0.52181517389917254</c:v>
                </c:pt>
                <c:pt idx="28">
                  <c:v>0.52415927135040952</c:v>
                </c:pt>
                <c:pt idx="29">
                  <c:v>0.52613561796243802</c:v>
                </c:pt>
                <c:pt idx="30">
                  <c:v>0.52777597037486068</c:v>
                </c:pt>
                <c:pt idx="31">
                  <c:v>0.52910998466694459</c:v>
                </c:pt>
                <c:pt idx="32">
                  <c:v>0.53016510342498002</c:v>
                </c:pt>
                <c:pt idx="33">
                  <c:v>0.53096636409702713</c:v>
                </c:pt>
                <c:pt idx="34">
                  <c:v>0.53153717834520431</c:v>
                </c:pt>
                <c:pt idx="35">
                  <c:v>0.53189834844361461</c:v>
                </c:pt>
                <c:pt idx="36">
                  <c:v>0.53206892477503631</c:v>
                </c:pt>
                <c:pt idx="37">
                  <c:v>0.53206616691168218</c:v>
                </c:pt>
                <c:pt idx="38">
                  <c:v>0.53190569158301082</c:v>
                </c:pt>
                <c:pt idx="39">
                  <c:v>0.53160161860550825</c:v>
                </c:pt>
                <c:pt idx="40">
                  <c:v>0.53116671072574217</c:v>
                </c:pt>
                <c:pt idx="41">
                  <c:v>1.1861219472029199</c:v>
                </c:pt>
                <c:pt idx="42">
                  <c:v>1.1801822189429001</c:v>
                </c:pt>
                <c:pt idx="43">
                  <c:v>1.1742722349868921</c:v>
                </c:pt>
                <c:pt idx="44">
                  <c:v>1.16839184638472</c:v>
                </c:pt>
                <c:pt idx="45">
                  <c:v>1.1625409049321012</c:v>
                </c:pt>
                <c:pt idx="46">
                  <c:v>1.1567192631669001</c:v>
                </c:pt>
                <c:pt idx="47">
                  <c:v>1.1509267743654299</c:v>
                </c:pt>
                <c:pt idx="48">
                  <c:v>1.1451632925387598</c:v>
                </c:pt>
                <c:pt idx="49">
                  <c:v>1.1394286724290088</c:v>
                </c:pt>
                <c:pt idx="50">
                  <c:v>1.1337227695057401</c:v>
                </c:pt>
                <c:pt idx="51">
                  <c:v>1.1280454399622222</c:v>
                </c:pt>
                <c:pt idx="52">
                  <c:v>1.1223965407119001</c:v>
                </c:pt>
                <c:pt idx="53">
                  <c:v>1.1167759293847619</c:v>
                </c:pt>
                <c:pt idx="54">
                  <c:v>1.1111834643237122</c:v>
                </c:pt>
                <c:pt idx="55">
                  <c:v>1.1056190045810301</c:v>
                </c:pt>
                <c:pt idx="56">
                  <c:v>1.1000824099148414</c:v>
                </c:pt>
                <c:pt idx="57">
                  <c:v>1.0945735407855401</c:v>
                </c:pt>
                <c:pt idx="58">
                  <c:v>1.0890922583522988</c:v>
                </c:pt>
                <c:pt idx="59">
                  <c:v>1.08363842446957</c:v>
                </c:pt>
                <c:pt idx="60">
                  <c:v>1.0782119016835714</c:v>
                </c:pt>
                <c:pt idx="61">
                  <c:v>1.072812553228861</c:v>
                </c:pt>
                <c:pt idx="62">
                  <c:v>1.0674402430248788</c:v>
                </c:pt>
                <c:pt idx="63">
                  <c:v>1.06209483567251</c:v>
                </c:pt>
                <c:pt idx="64">
                  <c:v>1.0567761964506799</c:v>
                </c:pt>
                <c:pt idx="65">
                  <c:v>1.0514841913129398</c:v>
                </c:pt>
                <c:pt idx="66">
                  <c:v>1.0462186868841199</c:v>
                </c:pt>
                <c:pt idx="67">
                  <c:v>1.0409795504569599</c:v>
                </c:pt>
                <c:pt idx="68">
                  <c:v>1.0357666499887199</c:v>
                </c:pt>
                <c:pt idx="69">
                  <c:v>1.0305798540979298</c:v>
                </c:pt>
                <c:pt idx="70">
                  <c:v>1.0254190320610099</c:v>
                </c:pt>
                <c:pt idx="71">
                  <c:v>1.0202840538090199</c:v>
                </c:pt>
                <c:pt idx="72">
                  <c:v>1.0151747899243388</c:v>
                </c:pt>
                <c:pt idx="73">
                  <c:v>1.0100911116374698</c:v>
                </c:pt>
                <c:pt idx="74">
                  <c:v>1.0050328908237101</c:v>
                </c:pt>
                <c:pt idx="75">
                  <c:v>1</c:v>
                </c:pt>
                <c:pt idx="76">
                  <c:v>0.98575253982500044</c:v>
                </c:pt>
                <c:pt idx="77">
                  <c:v>0.97170806977143898</c:v>
                </c:pt>
                <c:pt idx="78">
                  <c:v>0.9578636977456445</c:v>
                </c:pt>
                <c:pt idx="79">
                  <c:v>0.94421657285893557</c:v>
                </c:pt>
                <c:pt idx="80">
                  <c:v>0.9307638848405535</c:v>
                </c:pt>
                <c:pt idx="81">
                  <c:v>0.91750286345895959</c:v>
                </c:pt>
                <c:pt idx="82">
                  <c:v>0.90443077795138049</c:v>
                </c:pt>
                <c:pt idx="83">
                  <c:v>0.89154493646147581</c:v>
                </c:pt>
                <c:pt idx="84">
                  <c:v>0.87884268548501754</c:v>
                </c:pt>
                <c:pt idx="85">
                  <c:v>0.86632140932348112</c:v>
                </c:pt>
                <c:pt idx="86">
                  <c:v>0.85397852954539555</c:v>
                </c:pt>
                <c:pt idx="87">
                  <c:v>0.84181150445539255</c:v>
                </c:pt>
                <c:pt idx="88">
                  <c:v>0.82981782857080755</c:v>
                </c:pt>
                <c:pt idx="89">
                  <c:v>0.81799503210574098</c:v>
                </c:pt>
                <c:pt idx="90">
                  <c:v>0.80634068046246599</c:v>
                </c:pt>
                <c:pt idx="91">
                  <c:v>0.79485237373009499</c:v>
                </c:pt>
                <c:pt idx="92">
                  <c:v>0.78352774619037202</c:v>
                </c:pt>
                <c:pt idx="93">
                  <c:v>0.77236446583051699</c:v>
                </c:pt>
                <c:pt idx="94">
                  <c:v>0.76136023386301355</c:v>
                </c:pt>
                <c:pt idx="95">
                  <c:v>0.75051278425222012</c:v>
                </c:pt>
                <c:pt idx="96">
                  <c:v>0.73981988324775905</c:v>
                </c:pt>
                <c:pt idx="97">
                  <c:v>0.72927932892451452</c:v>
                </c:pt>
                <c:pt idx="98">
                  <c:v>0.718888950729212</c:v>
                </c:pt>
                <c:pt idx="99">
                  <c:v>0.70864660903345056</c:v>
                </c:pt>
                <c:pt idx="100">
                  <c:v>0.69855019469309854</c:v>
                </c:pt>
                <c:pt idx="101">
                  <c:v>0.68859762861397056</c:v>
                </c:pt>
                <c:pt idx="102">
                  <c:v>0.67878686132369381</c:v>
                </c:pt>
                <c:pt idx="103">
                  <c:v>0.66911587254967253</c:v>
                </c:pt>
                <c:pt idx="104">
                  <c:v>0.65958267080305899</c:v>
                </c:pt>
                <c:pt idx="105">
                  <c:v>0.65018529296867411</c:v>
                </c:pt>
                <c:pt idx="106">
                  <c:v>0.64092180390073183</c:v>
                </c:pt>
                <c:pt idx="107">
                  <c:v>0.63179029602436798</c:v>
                </c:pt>
                <c:pt idx="108">
                  <c:v>0.62278888894280904</c:v>
                </c:pt>
                <c:pt idx="109">
                  <c:v>0.61391572905016401</c:v>
                </c:pt>
                <c:pt idx="110">
                  <c:v>0.60516898914971551</c:v>
                </c:pt>
                <c:pt idx="111">
                  <c:v>0.59654686807765989</c:v>
                </c:pt>
                <c:pt idx="112">
                  <c:v>0.58804759033220244</c:v>
                </c:pt>
                <c:pt idx="113">
                  <c:v>0.57966940570794057</c:v>
                </c:pt>
                <c:pt idx="114">
                  <c:v>0.57141058893545016</c:v>
                </c:pt>
                <c:pt idx="115">
                  <c:v>0.56326943932602103</c:v>
                </c:pt>
                <c:pt idx="116">
                  <c:v>0.55524428042142904</c:v>
                </c:pt>
                <c:pt idx="117">
                  <c:v>0.54733345964872804</c:v>
                </c:pt>
                <c:pt idx="118">
                  <c:v>0.53953534797993818</c:v>
                </c:pt>
                <c:pt idx="119">
                  <c:v>0.53184833959659084</c:v>
                </c:pt>
                <c:pt idx="120">
                  <c:v>0.52427085155904851</c:v>
                </c:pt>
                <c:pt idx="121">
                  <c:v>0.51680132348054753</c:v>
                </c:pt>
                <c:pt idx="122">
                  <c:v>0.50943821720587168</c:v>
                </c:pt>
                <c:pt idx="123">
                  <c:v>0.50218001649460853</c:v>
                </c:pt>
                <c:pt idx="124">
                  <c:v>0.49502522670892002</c:v>
                </c:pt>
                <c:pt idx="125">
                  <c:v>0.48797237450576547</c:v>
                </c:pt>
                <c:pt idx="126">
                  <c:v>0.48102000753349428</c:v>
                </c:pt>
                <c:pt idx="127">
                  <c:v>0.47416669413278334</c:v>
                </c:pt>
                <c:pt idx="128">
                  <c:v>0.46741102304181398</c:v>
                </c:pt>
                <c:pt idx="129">
                  <c:v>0.46075160310566998</c:v>
                </c:pt>
                <c:pt idx="130">
                  <c:v>0.45418706298985562</c:v>
                </c:pt>
                <c:pt idx="131">
                  <c:v>0.447716050897907</c:v>
                </c:pt>
                <c:pt idx="132">
                  <c:v>0.44133723429303079</c:v>
                </c:pt>
                <c:pt idx="133">
                  <c:v>0.43504929962369698</c:v>
                </c:pt>
                <c:pt idx="134">
                  <c:v>0.42885095205314727</c:v>
                </c:pt>
                <c:pt idx="135">
                  <c:v>0.42274091519275947</c:v>
                </c:pt>
                <c:pt idx="136">
                  <c:v>0.41671793083920727</c:v>
                </c:pt>
                <c:pt idx="137">
                  <c:v>0.41078075871536801</c:v>
                </c:pt>
                <c:pt idx="138">
                  <c:v>0.40492817621491461</c:v>
                </c:pt>
                <c:pt idx="139">
                  <c:v>0.39915897815055762</c:v>
                </c:pt>
                <c:pt idx="140">
                  <c:v>0.39347197650586463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Sheet1!$A$2:$A$142</c:f>
              <c:numCache>
                <c:formatCode>General</c:formatCode>
                <c:ptCount val="1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numCache>
            </c:numRef>
          </c:xVal>
          <c:yVal>
            <c:numRef>
              <c:f>Sheet1!$D$2:$D$142</c:f>
              <c:numCache>
                <c:formatCode>General</c:formatCode>
                <c:ptCount val="141"/>
                <c:pt idx="0">
                  <c:v>3.486458667103757</c:v>
                </c:pt>
                <c:pt idx="1">
                  <c:v>2.8292357253082474</c:v>
                </c:pt>
                <c:pt idx="2">
                  <c:v>2.3003709470047502</c:v>
                </c:pt>
                <c:pt idx="3">
                  <c:v>1.87962784894752</c:v>
                </c:pt>
                <c:pt idx="4">
                  <c:v>1.5481046657675299</c:v>
                </c:pt>
                <c:pt idx="5">
                  <c:v>1.2891036583492088</c:v>
                </c:pt>
                <c:pt idx="6">
                  <c:v>1.08850901991861</c:v>
                </c:pt>
                <c:pt idx="7">
                  <c:v>0.99172453826935603</c:v>
                </c:pt>
                <c:pt idx="8">
                  <c:v>0.97666072709197604</c:v>
                </c:pt>
                <c:pt idx="9">
                  <c:v>0.96555466342747553</c:v>
                </c:pt>
                <c:pt idx="10">
                  <c:v>0.95815060880814495</c:v>
                </c:pt>
                <c:pt idx="11">
                  <c:v>0.95425049990791344</c:v>
                </c:pt>
                <c:pt idx="12">
                  <c:v>0.95370837734711555</c:v>
                </c:pt>
                <c:pt idx="13">
                  <c:v>0.95642552378774259</c:v>
                </c:pt>
                <c:pt idx="14">
                  <c:v>0.96234587926861381</c:v>
                </c:pt>
                <c:pt idx="15">
                  <c:v>0.97145125388510856</c:v>
                </c:pt>
                <c:pt idx="16">
                  <c:v>0.98375541002227651</c:v>
                </c:pt>
                <c:pt idx="17">
                  <c:v>0.99929602831841102</c:v>
                </c:pt>
                <c:pt idx="18">
                  <c:v>1.0181235535108799</c:v>
                </c:pt>
                <c:pt idx="19">
                  <c:v>1.0402857411939601</c:v>
                </c:pt>
                <c:pt idx="20">
                  <c:v>1.06580722172589</c:v>
                </c:pt>
                <c:pt idx="21">
                  <c:v>1.0946640825432599</c:v>
                </c:pt>
                <c:pt idx="22">
                  <c:v>1.1267540029822001</c:v>
                </c:pt>
                <c:pt idx="23">
                  <c:v>1.1618642025243677</c:v>
                </c:pt>
                <c:pt idx="24">
                  <c:v>1.19966213748059</c:v>
                </c:pt>
                <c:pt idx="25">
                  <c:v>1.2399961825393777</c:v>
                </c:pt>
                <c:pt idx="26">
                  <c:v>1.2829163336815301</c:v>
                </c:pt>
                <c:pt idx="27">
                  <c:v>1.3284821283186219</c:v>
                </c:pt>
                <c:pt idx="28">
                  <c:v>1.3767577770716011</c:v>
                </c:pt>
                <c:pt idx="29">
                  <c:v>1.4278135441647399</c:v>
                </c:pt>
                <c:pt idx="30">
                  <c:v>1.4817262609235788</c:v>
                </c:pt>
                <c:pt idx="31">
                  <c:v>1.5385797924867499</c:v>
                </c:pt>
                <c:pt idx="32">
                  <c:v>1.5984653750828199</c:v>
                </c:pt>
                <c:pt idx="33">
                  <c:v>1.6614814231619601</c:v>
                </c:pt>
                <c:pt idx="34">
                  <c:v>1.7277354470595983</c:v>
                </c:pt>
                <c:pt idx="35">
                  <c:v>1.7973416509003788</c:v>
                </c:pt>
                <c:pt idx="36">
                  <c:v>1.8704227482476898</c:v>
                </c:pt>
                <c:pt idx="37">
                  <c:v>1.9471096856053698</c:v>
                </c:pt>
                <c:pt idx="38">
                  <c:v>2.0275417874848722</c:v>
                </c:pt>
                <c:pt idx="39">
                  <c:v>2.1118669168519597</c:v>
                </c:pt>
                <c:pt idx="40">
                  <c:v>2.2002416556091702</c:v>
                </c:pt>
                <c:pt idx="41">
                  <c:v>1.6288880585404999</c:v>
                </c:pt>
                <c:pt idx="42">
                  <c:v>1.6056805407969201</c:v>
                </c:pt>
                <c:pt idx="43">
                  <c:v>1.5828036712381399</c:v>
                </c:pt>
                <c:pt idx="44">
                  <c:v>1.5602527389673311</c:v>
                </c:pt>
                <c:pt idx="45">
                  <c:v>1.5380231002059599</c:v>
                </c:pt>
                <c:pt idx="46">
                  <c:v>1.51611017733755</c:v>
                </c:pt>
                <c:pt idx="47">
                  <c:v>1.4945094579650198</c:v>
                </c:pt>
                <c:pt idx="48">
                  <c:v>1.4732164939815</c:v>
                </c:pt>
                <c:pt idx="49">
                  <c:v>1.4522269006543498</c:v>
                </c:pt>
                <c:pt idx="50">
                  <c:v>1.4315363557222085</c:v>
                </c:pt>
                <c:pt idx="51">
                  <c:v>1.411140598504999</c:v>
                </c:pt>
                <c:pt idx="52">
                  <c:v>1.3910354290264701</c:v>
                </c:pt>
                <c:pt idx="53">
                  <c:v>1.3712167071493988</c:v>
                </c:pt>
                <c:pt idx="54">
                  <c:v>1.3516803517230001</c:v>
                </c:pt>
                <c:pt idx="55">
                  <c:v>1.3324223397424999</c:v>
                </c:pt>
                <c:pt idx="56">
                  <c:v>1.3134387055207399</c:v>
                </c:pt>
                <c:pt idx="57">
                  <c:v>1.2947255398715312</c:v>
                </c:pt>
                <c:pt idx="58">
                  <c:v>1.27627898930465</c:v>
                </c:pt>
                <c:pt idx="59">
                  <c:v>1.2580952552323488</c:v>
                </c:pt>
                <c:pt idx="60">
                  <c:v>1.2401705931870699</c:v>
                </c:pt>
                <c:pt idx="61">
                  <c:v>1.222501312050428</c:v>
                </c:pt>
                <c:pt idx="62">
                  <c:v>1.2050837732931099</c:v>
                </c:pt>
                <c:pt idx="63">
                  <c:v>1.1879143902255698</c:v>
                </c:pt>
                <c:pt idx="64">
                  <c:v>1.1709896272595299</c:v>
                </c:pt>
                <c:pt idx="65">
                  <c:v>1.1543059991798101</c:v>
                </c:pt>
                <c:pt idx="66">
                  <c:v>1.1378600704267301</c:v>
                </c:pt>
                <c:pt idx="67">
                  <c:v>1.1216484543886001</c:v>
                </c:pt>
                <c:pt idx="68">
                  <c:v>1.1056678127043498</c:v>
                </c:pt>
                <c:pt idx="69">
                  <c:v>1.08991485457607</c:v>
                </c:pt>
                <c:pt idx="70">
                  <c:v>1.0743863360913601</c:v>
                </c:pt>
                <c:pt idx="71">
                  <c:v>1.0590790595553299</c:v>
                </c:pt>
                <c:pt idx="72">
                  <c:v>1.0439898728321388</c:v>
                </c:pt>
                <c:pt idx="73">
                  <c:v>1.02911566869586</c:v>
                </c:pt>
                <c:pt idx="74">
                  <c:v>1.01445338419065</c:v>
                </c:pt>
                <c:pt idx="75">
                  <c:v>1</c:v>
                </c:pt>
                <c:pt idx="76">
                  <c:v>0.99499231232165197</c:v>
                </c:pt>
                <c:pt idx="77">
                  <c:v>0.99000970157918855</c:v>
                </c:pt>
                <c:pt idx="78">
                  <c:v>0.98505204219514497</c:v>
                </c:pt>
                <c:pt idx="79">
                  <c:v>0.98011920922091256</c:v>
                </c:pt>
                <c:pt idx="80">
                  <c:v>0.97521107833358711</c:v>
                </c:pt>
                <c:pt idx="81">
                  <c:v>0.97032752583282544</c:v>
                </c:pt>
                <c:pt idx="82">
                  <c:v>0.96546842863775151</c:v>
                </c:pt>
                <c:pt idx="83">
                  <c:v>0.96063366428382968</c:v>
                </c:pt>
                <c:pt idx="84">
                  <c:v>0.95582311091978855</c:v>
                </c:pt>
                <c:pt idx="85">
                  <c:v>0.95103664730455495</c:v>
                </c:pt>
                <c:pt idx="86">
                  <c:v>0.9462741528041918</c:v>
                </c:pt>
                <c:pt idx="87">
                  <c:v>0.94153550738885405</c:v>
                </c:pt>
                <c:pt idx="88">
                  <c:v>0.93682059162977682</c:v>
                </c:pt>
                <c:pt idx="89">
                  <c:v>0.93212928669624895</c:v>
                </c:pt>
                <c:pt idx="90">
                  <c:v>0.92746147435263249</c:v>
                </c:pt>
                <c:pt idx="91">
                  <c:v>0.92281703695537554</c:v>
                </c:pt>
                <c:pt idx="92">
                  <c:v>0.91819585745004484</c:v>
                </c:pt>
                <c:pt idx="93">
                  <c:v>0.9135978193683828</c:v>
                </c:pt>
                <c:pt idx="94">
                  <c:v>0.90902280682536496</c:v>
                </c:pt>
                <c:pt idx="95">
                  <c:v>0.90447070451628897</c:v>
                </c:pt>
                <c:pt idx="96">
                  <c:v>0.89994139771385595</c:v>
                </c:pt>
                <c:pt idx="97">
                  <c:v>0.895434772265289</c:v>
                </c:pt>
                <c:pt idx="98">
                  <c:v>0.89095071458945252</c:v>
                </c:pt>
                <c:pt idx="99">
                  <c:v>0.88648911167398703</c:v>
                </c:pt>
                <c:pt idx="100">
                  <c:v>0.88204985107246803</c:v>
                </c:pt>
                <c:pt idx="101">
                  <c:v>0.87763282090156403</c:v>
                </c:pt>
                <c:pt idx="102">
                  <c:v>0.87323790983822158</c:v>
                </c:pt>
                <c:pt idx="103">
                  <c:v>0.86886500711685855</c:v>
                </c:pt>
                <c:pt idx="104">
                  <c:v>0.86451400252657284</c:v>
                </c:pt>
                <c:pt idx="105">
                  <c:v>0.86018478640836005</c:v>
                </c:pt>
                <c:pt idx="106">
                  <c:v>0.85587724965236101</c:v>
                </c:pt>
                <c:pt idx="107">
                  <c:v>0.85159128369509984</c:v>
                </c:pt>
                <c:pt idx="108">
                  <c:v>0.84732678051674959</c:v>
                </c:pt>
                <c:pt idx="109">
                  <c:v>0.84308363263842312</c:v>
                </c:pt>
                <c:pt idx="110">
                  <c:v>0.83886173311944257</c:v>
                </c:pt>
                <c:pt idx="111">
                  <c:v>0.83466097555466201</c:v>
                </c:pt>
                <c:pt idx="112">
                  <c:v>0.83048125407178053</c:v>
                </c:pt>
                <c:pt idx="113">
                  <c:v>0.82632246332866599</c:v>
                </c:pt>
                <c:pt idx="114">
                  <c:v>0.82218449851071251</c:v>
                </c:pt>
                <c:pt idx="115">
                  <c:v>0.8180672553281928</c:v>
                </c:pt>
                <c:pt idx="116">
                  <c:v>0.81397063001362568</c:v>
                </c:pt>
                <c:pt idx="117">
                  <c:v>0.80989451931916956</c:v>
                </c:pt>
                <c:pt idx="118">
                  <c:v>0.80583882051401357</c:v>
                </c:pt>
                <c:pt idx="119">
                  <c:v>0.80180343138179055</c:v>
                </c:pt>
                <c:pt idx="120">
                  <c:v>0.79778825021800381</c:v>
                </c:pt>
                <c:pt idx="121">
                  <c:v>0.79379317582745457</c:v>
                </c:pt>
                <c:pt idx="122">
                  <c:v>0.789818107521708</c:v>
                </c:pt>
                <c:pt idx="123">
                  <c:v>0.78586294511653432</c:v>
                </c:pt>
                <c:pt idx="124">
                  <c:v>0.7819275889294045</c:v>
                </c:pt>
                <c:pt idx="125">
                  <c:v>0.77801193977696259</c:v>
                </c:pt>
                <c:pt idx="126">
                  <c:v>0.77411589897253552</c:v>
                </c:pt>
                <c:pt idx="127">
                  <c:v>0.77023936832363704</c:v>
                </c:pt>
                <c:pt idx="128">
                  <c:v>0.76638225012950456</c:v>
                </c:pt>
                <c:pt idx="129">
                  <c:v>0.76254444717862668</c:v>
                </c:pt>
                <c:pt idx="130">
                  <c:v>0.75872586274629783</c:v>
                </c:pt>
                <c:pt idx="131">
                  <c:v>0.75492640059217886</c:v>
                </c:pt>
                <c:pt idx="132">
                  <c:v>0.75114596495787456</c:v>
                </c:pt>
                <c:pt idx="133">
                  <c:v>0.74738446056451369</c:v>
                </c:pt>
                <c:pt idx="134">
                  <c:v>0.74364179261035723</c:v>
                </c:pt>
                <c:pt idx="135">
                  <c:v>0.73991786676839655</c:v>
                </c:pt>
                <c:pt idx="136">
                  <c:v>0.73621258918399057</c:v>
                </c:pt>
                <c:pt idx="137">
                  <c:v>0.73252586647249085</c:v>
                </c:pt>
                <c:pt idx="138">
                  <c:v>0.72885760571688452</c:v>
                </c:pt>
                <c:pt idx="139">
                  <c:v>0.72520771446546595</c:v>
                </c:pt>
                <c:pt idx="140">
                  <c:v>0.72157610072949396</c:v>
                </c:pt>
              </c:numCache>
            </c:numRef>
          </c:yVal>
          <c:smooth val="1"/>
        </c:ser>
        <c:axId val="296904192"/>
        <c:axId val="296928768"/>
      </c:scatterChart>
      <c:valAx>
        <c:axId val="296904192"/>
        <c:scaling>
          <c:orientation val="minMax"/>
          <c:max val="40"/>
          <c:min val="0"/>
        </c:scaling>
        <c:axPos val="b"/>
        <c:title>
          <c:tx>
            <c:rich>
              <a:bodyPr/>
              <a:lstStyle/>
              <a:p>
                <a:pPr>
                  <a:defRPr sz="1700"/>
                </a:pPr>
                <a:r>
                  <a:rPr lang="en-US" sz="1700" dirty="0" smtClean="0"/>
                  <a:t>Donor  Age</a:t>
                </a:r>
                <a:endParaRPr lang="en-US" sz="1700" dirty="0"/>
              </a:p>
            </c:rich>
          </c:tx>
          <c:layout/>
        </c:title>
        <c:numFmt formatCode="#,##0" sourceLinked="0"/>
        <c:tickLblPos val="nextTo"/>
        <c:txPr>
          <a:bodyPr rot="0"/>
          <a:lstStyle/>
          <a:p>
            <a:pPr>
              <a:defRPr sz="1500" b="1"/>
            </a:pPr>
            <a:endParaRPr lang="en-US"/>
          </a:p>
        </c:txPr>
        <c:crossAx val="296928768"/>
        <c:crosses val="autoZero"/>
        <c:crossBetween val="midCat"/>
        <c:majorUnit val="5"/>
      </c:valAx>
      <c:valAx>
        <c:axId val="296928768"/>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0062713399763107E-2"/>
              <c:y val="9.544026754720171E-2"/>
            </c:manualLayout>
          </c:layout>
        </c:title>
        <c:numFmt formatCode="#,##0.0" sourceLinked="0"/>
        <c:tickLblPos val="nextTo"/>
        <c:txPr>
          <a:bodyPr/>
          <a:lstStyle/>
          <a:p>
            <a:pPr>
              <a:defRPr sz="1500" b="1"/>
            </a:pPr>
            <a:endParaRPr lang="en-US"/>
          </a:p>
        </c:txPr>
        <c:crossAx val="2969041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8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203"/>
          <c:y val="3.3590508847684365E-2"/>
          <c:w val="0.84050646877104829"/>
          <c:h val="0.77074260114040116"/>
        </c:manualLayout>
      </c:layout>
      <c:scatterChart>
        <c:scatterStyle val="smoothMarker"/>
        <c:ser>
          <c:idx val="0"/>
          <c:order val="0"/>
          <c:tx>
            <c:strRef>
              <c:f>Sheet1!$A$1</c:f>
              <c:strCache>
                <c:ptCount val="1"/>
                <c:pt idx="0">
                  <c:v>Recipient creatinine</c:v>
                </c:pt>
              </c:strCache>
            </c:strRef>
          </c:tx>
          <c:spPr>
            <a:ln w="38100">
              <a:solidFill>
                <a:srgbClr val="00FF00"/>
              </a:solidFill>
            </a:ln>
          </c:spPr>
          <c:marker>
            <c:symbol val="none"/>
          </c:marker>
          <c:xVal>
            <c:numRef>
              <c:f>Sheet1!$A$2:$A$26</c:f>
              <c:numCache>
                <c:formatCode>General</c:formatCode>
                <c:ptCount val="25"/>
                <c:pt idx="0">
                  <c:v>0.1</c:v>
                </c:pt>
                <c:pt idx="1">
                  <c:v>0.2</c:v>
                </c:pt>
                <c:pt idx="2">
                  <c:v>0.30000000000000027</c:v>
                </c:pt>
                <c:pt idx="3">
                  <c:v>0.4</c:v>
                </c:pt>
                <c:pt idx="4">
                  <c:v>0.5</c:v>
                </c:pt>
                <c:pt idx="5">
                  <c:v>0.60000000000000053</c:v>
                </c:pt>
                <c:pt idx="6">
                  <c:v>0.70000000000000051</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numCache>
            </c:numRef>
          </c:xVal>
          <c:yVal>
            <c:numRef>
              <c:f>Sheet1!$B$2:$B$26</c:f>
              <c:numCache>
                <c:formatCode>General</c:formatCode>
                <c:ptCount val="25"/>
                <c:pt idx="0">
                  <c:v>0.78545049885129359</c:v>
                </c:pt>
                <c:pt idx="1">
                  <c:v>0.83482404255693055</c:v>
                </c:pt>
                <c:pt idx="2">
                  <c:v>0.88730121912953352</c:v>
                </c:pt>
                <c:pt idx="3">
                  <c:v>0.94279937970787653</c:v>
                </c:pt>
                <c:pt idx="4">
                  <c:v>1</c:v>
                </c:pt>
                <c:pt idx="5">
                  <c:v>1.0573646976720374</c:v>
                </c:pt>
                <c:pt idx="6">
                  <c:v>1.1148632515370498</c:v>
                </c:pt>
                <c:pt idx="7">
                  <c:v>1.1729983792527301</c:v>
                </c:pt>
                <c:pt idx="8">
                  <c:v>1.2324213406041478</c:v>
                </c:pt>
                <c:pt idx="9">
                  <c:v>1.2939396584710985</c:v>
                </c:pt>
                <c:pt idx="10">
                  <c:v>1.3583687194690499</c:v>
                </c:pt>
                <c:pt idx="11">
                  <c:v>1.4260058867627601</c:v>
                </c:pt>
                <c:pt idx="12">
                  <c:v>1.4970108048725301</c:v>
                </c:pt>
                <c:pt idx="13">
                  <c:v>1.5715513754704498</c:v>
                </c:pt>
                <c:pt idx="14">
                  <c:v>1.64980354029801</c:v>
                </c:pt>
                <c:pt idx="15">
                  <c:v>1.7319521105474798</c:v>
                </c:pt>
                <c:pt idx="16">
                  <c:v>1.8181910997039199</c:v>
                </c:pt>
                <c:pt idx="17">
                  <c:v>1.9087240266198799</c:v>
                </c:pt>
                <c:pt idx="18">
                  <c:v>2.0037650265907998</c:v>
                </c:pt>
                <c:pt idx="19">
                  <c:v>2.103538362127916</c:v>
                </c:pt>
                <c:pt idx="20">
                  <c:v>2.2082795820759729</c:v>
                </c:pt>
                <c:pt idx="21">
                  <c:v>2.3182364654253798</c:v>
                </c:pt>
                <c:pt idx="22">
                  <c:v>2.4336681209104376</c:v>
                </c:pt>
                <c:pt idx="23">
                  <c:v>2.55484777762336</c:v>
                </c:pt>
                <c:pt idx="24">
                  <c:v>2.6820609902881274</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Sheet1!$A$2:$A$26</c:f>
              <c:numCache>
                <c:formatCode>General</c:formatCode>
                <c:ptCount val="25"/>
                <c:pt idx="0">
                  <c:v>0.1</c:v>
                </c:pt>
                <c:pt idx="1">
                  <c:v>0.2</c:v>
                </c:pt>
                <c:pt idx="2">
                  <c:v>0.30000000000000027</c:v>
                </c:pt>
                <c:pt idx="3">
                  <c:v>0.4</c:v>
                </c:pt>
                <c:pt idx="4">
                  <c:v>0.5</c:v>
                </c:pt>
                <c:pt idx="5">
                  <c:v>0.60000000000000053</c:v>
                </c:pt>
                <c:pt idx="6">
                  <c:v>0.70000000000000051</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numCache>
            </c:numRef>
          </c:xVal>
          <c:yVal>
            <c:numRef>
              <c:f>Sheet1!$C$2:$C$26</c:f>
              <c:numCache>
                <c:formatCode>General</c:formatCode>
                <c:ptCount val="25"/>
                <c:pt idx="0">
                  <c:v>0.5132771911074725</c:v>
                </c:pt>
                <c:pt idx="1">
                  <c:v>0.61040249963160897</c:v>
                </c:pt>
                <c:pt idx="2">
                  <c:v>0.72587831224188637</c:v>
                </c:pt>
                <c:pt idx="3">
                  <c:v>0.86028790475147898</c:v>
                </c:pt>
                <c:pt idx="4">
                  <c:v>1</c:v>
                </c:pt>
                <c:pt idx="5">
                  <c:v>0.99329553987411701</c:v>
                </c:pt>
                <c:pt idx="6">
                  <c:v>1.0058638627601098</c:v>
                </c:pt>
                <c:pt idx="7">
                  <c:v>1.0270529540301101</c:v>
                </c:pt>
                <c:pt idx="8">
                  <c:v>1.0474281498501399</c:v>
                </c:pt>
                <c:pt idx="9">
                  <c:v>1.0619372867000298</c:v>
                </c:pt>
                <c:pt idx="10">
                  <c:v>1.0710563922575898</c:v>
                </c:pt>
                <c:pt idx="11">
                  <c:v>1.0769087639880111</c:v>
                </c:pt>
                <c:pt idx="12">
                  <c:v>1.0807684335273</c:v>
                </c:pt>
                <c:pt idx="13">
                  <c:v>1.0833490340660401</c:v>
                </c:pt>
                <c:pt idx="14">
                  <c:v>1.0850691922220288</c:v>
                </c:pt>
                <c:pt idx="15">
                  <c:v>1.0861867847008311</c:v>
                </c:pt>
                <c:pt idx="16">
                  <c:v>1.0868678238670311</c:v>
                </c:pt>
                <c:pt idx="17">
                  <c:v>1.0872232577455188</c:v>
                </c:pt>
                <c:pt idx="18">
                  <c:v>1.0873302772477398</c:v>
                </c:pt>
                <c:pt idx="19">
                  <c:v>1.0872433278225599</c:v>
                </c:pt>
                <c:pt idx="20">
                  <c:v>1.0870025017512221</c:v>
                </c:pt>
                <c:pt idx="21">
                  <c:v>1.0866376971729788</c:v>
                </c:pt>
                <c:pt idx="22">
                  <c:v>1.08617145019053</c:v>
                </c:pt>
                <c:pt idx="23">
                  <c:v>1.0856214819802799</c:v>
                </c:pt>
                <c:pt idx="24">
                  <c:v>1.08500142015118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Sheet1!$A$2:$A$26</c:f>
              <c:numCache>
                <c:formatCode>General</c:formatCode>
                <c:ptCount val="25"/>
                <c:pt idx="0">
                  <c:v>0.1</c:v>
                </c:pt>
                <c:pt idx="1">
                  <c:v>0.2</c:v>
                </c:pt>
                <c:pt idx="2">
                  <c:v>0.30000000000000027</c:v>
                </c:pt>
                <c:pt idx="3">
                  <c:v>0.4</c:v>
                </c:pt>
                <c:pt idx="4">
                  <c:v>0.5</c:v>
                </c:pt>
                <c:pt idx="5">
                  <c:v>0.60000000000000053</c:v>
                </c:pt>
                <c:pt idx="6">
                  <c:v>0.70000000000000051</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numCache>
            </c:numRef>
          </c:xVal>
          <c:yVal>
            <c:numRef>
              <c:f>Sheet1!$D$2:$D$26</c:f>
              <c:numCache>
                <c:formatCode>General</c:formatCode>
                <c:ptCount val="25"/>
                <c:pt idx="0">
                  <c:v>1.2019479860669899</c:v>
                </c:pt>
                <c:pt idx="1">
                  <c:v>1.14175676287648</c:v>
                </c:pt>
                <c:pt idx="2">
                  <c:v>1.0846218163443389</c:v>
                </c:pt>
                <c:pt idx="3">
                  <c:v>1.0332246512687298</c:v>
                </c:pt>
                <c:pt idx="4">
                  <c:v>1</c:v>
                </c:pt>
                <c:pt idx="5">
                  <c:v>1.1255664190587</c:v>
                </c:pt>
                <c:pt idx="6">
                  <c:v>1.2356742454363288</c:v>
                </c:pt>
                <c:pt idx="7">
                  <c:v>1.3396828199855311</c:v>
                </c:pt>
                <c:pt idx="8">
                  <c:v>1.4500873983517111</c:v>
                </c:pt>
                <c:pt idx="9">
                  <c:v>1.5766277921807699</c:v>
                </c:pt>
                <c:pt idx="10">
                  <c:v>1.7227529674163411</c:v>
                </c:pt>
                <c:pt idx="11">
                  <c:v>1.8882684003347101</c:v>
                </c:pt>
                <c:pt idx="12">
                  <c:v>2.0735629209589397</c:v>
                </c:pt>
                <c:pt idx="13">
                  <c:v>2.2797580909575101</c:v>
                </c:pt>
                <c:pt idx="14">
                  <c:v>2.5084591296947258</c:v>
                </c:pt>
                <c:pt idx="15">
                  <c:v>2.7616411426475529</c:v>
                </c:pt>
                <c:pt idx="16">
                  <c:v>3.04160156593889</c:v>
                </c:pt>
                <c:pt idx="17">
                  <c:v>3.3509469042730364</c:v>
                </c:pt>
                <c:pt idx="18">
                  <c:v>3.6925986204959198</c:v>
                </c:pt>
                <c:pt idx="19">
                  <c:v>4.0698098831340346</c:v>
                </c:pt>
                <c:pt idx="20">
                  <c:v>4.48618904258025</c:v>
                </c:pt>
                <c:pt idx="21">
                  <c:v>4.9457333604472398</c:v>
                </c:pt>
                <c:pt idx="22">
                  <c:v>5.4528596951216377</c:v>
                </c:pt>
                <c:pt idx="23">
                  <c:v>6.0124521070831403</c:v>
                </c:pt>
                <c:pt idx="24">
                  <c:v>6.6299002213499749</c:v>
                </c:pt>
              </c:numCache>
            </c:numRef>
          </c:yVal>
          <c:smooth val="1"/>
        </c:ser>
        <c:axId val="297303040"/>
        <c:axId val="297313408"/>
      </c:scatterChart>
      <c:valAx>
        <c:axId val="297303040"/>
        <c:scaling>
          <c:orientation val="minMax"/>
          <c:max val="2.5"/>
          <c:min val="0"/>
        </c:scaling>
        <c:axPos val="b"/>
        <c:title>
          <c:tx>
            <c:rich>
              <a:bodyPr/>
              <a:lstStyle/>
              <a:p>
                <a:pPr>
                  <a:defRPr sz="1700"/>
                </a:pPr>
                <a:r>
                  <a:rPr lang="en-US" sz="1700" dirty="0" smtClean="0"/>
                  <a:t>Recipient creatinine</a:t>
                </a:r>
                <a:r>
                  <a:rPr lang="en-US" sz="1700" baseline="0" dirty="0" smtClean="0"/>
                  <a:t> (mg/dl)</a:t>
                </a:r>
                <a:endParaRPr lang="en-US" sz="1700" dirty="0"/>
              </a:p>
            </c:rich>
          </c:tx>
          <c:layout/>
        </c:title>
        <c:numFmt formatCode="#,##0.0" sourceLinked="0"/>
        <c:tickLblPos val="nextTo"/>
        <c:txPr>
          <a:bodyPr rot="0"/>
          <a:lstStyle/>
          <a:p>
            <a:pPr>
              <a:defRPr sz="1500" b="1"/>
            </a:pPr>
            <a:endParaRPr lang="en-US"/>
          </a:p>
        </c:txPr>
        <c:crossAx val="297313408"/>
        <c:crosses val="autoZero"/>
        <c:crossBetween val="midCat"/>
        <c:majorUnit val="0.5"/>
      </c:valAx>
      <c:valAx>
        <c:axId val="297313408"/>
        <c:scaling>
          <c:orientation val="minMax"/>
          <c:max val="4"/>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0062713399763109E-2"/>
              <c:y val="9.544026754720171E-2"/>
            </c:manualLayout>
          </c:layout>
        </c:title>
        <c:numFmt formatCode="#,##0.0" sourceLinked="0"/>
        <c:tickLblPos val="nextTo"/>
        <c:txPr>
          <a:bodyPr/>
          <a:lstStyle/>
          <a:p>
            <a:pPr>
              <a:defRPr sz="1500" b="1"/>
            </a:pPr>
            <a:endParaRPr lang="en-US"/>
          </a:p>
        </c:txPr>
        <c:crossAx val="29730304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8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92"/>
          <c:y val="3.3590508847684365E-2"/>
          <c:w val="0.84050646877104807"/>
          <c:h val="0.77074260114040161"/>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Sheet1!$A$2:$A$9</c:f>
              <c:numCache>
                <c:formatCode>General</c:formatCode>
                <c:ptCount val="8"/>
                <c:pt idx="0">
                  <c:v>1</c:v>
                </c:pt>
                <c:pt idx="1">
                  <c:v>2</c:v>
                </c:pt>
                <c:pt idx="2">
                  <c:v>3</c:v>
                </c:pt>
                <c:pt idx="3">
                  <c:v>4</c:v>
                </c:pt>
                <c:pt idx="4">
                  <c:v>5</c:v>
                </c:pt>
                <c:pt idx="5">
                  <c:v>6</c:v>
                </c:pt>
                <c:pt idx="6">
                  <c:v>7</c:v>
                </c:pt>
                <c:pt idx="7">
                  <c:v>8</c:v>
                </c:pt>
              </c:numCache>
            </c:numRef>
          </c:xVal>
          <c:yVal>
            <c:numRef>
              <c:f>Sheet1!$B$2:$B$9</c:f>
              <c:numCache>
                <c:formatCode>General</c:formatCode>
                <c:ptCount val="8"/>
                <c:pt idx="0">
                  <c:v>0.80298697673901398</c:v>
                </c:pt>
                <c:pt idx="1">
                  <c:v>0.86673192992034398</c:v>
                </c:pt>
                <c:pt idx="2">
                  <c:v>0.93922658905145517</c:v>
                </c:pt>
                <c:pt idx="3">
                  <c:v>1.06018471899523</c:v>
                </c:pt>
                <c:pt idx="4">
                  <c:v>1.2569082074428388</c:v>
                </c:pt>
                <c:pt idx="5">
                  <c:v>1.5032703312434399</c:v>
                </c:pt>
                <c:pt idx="6">
                  <c:v>1.7979210521720275</c:v>
                </c:pt>
                <c:pt idx="7">
                  <c:v>2.1503251865519499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Sheet1!$A$2:$A$9</c:f>
              <c:numCache>
                <c:formatCode>General</c:formatCode>
                <c:ptCount val="8"/>
                <c:pt idx="0">
                  <c:v>1</c:v>
                </c:pt>
                <c:pt idx="1">
                  <c:v>2</c:v>
                </c:pt>
                <c:pt idx="2">
                  <c:v>3</c:v>
                </c:pt>
                <c:pt idx="3">
                  <c:v>4</c:v>
                </c:pt>
                <c:pt idx="4">
                  <c:v>5</c:v>
                </c:pt>
                <c:pt idx="5">
                  <c:v>6</c:v>
                </c:pt>
                <c:pt idx="6">
                  <c:v>7</c:v>
                </c:pt>
                <c:pt idx="7">
                  <c:v>8</c:v>
                </c:pt>
              </c:numCache>
            </c:numRef>
          </c:xVal>
          <c:yVal>
            <c:numRef>
              <c:f>Sheet1!$C$2:$C$9</c:f>
              <c:numCache>
                <c:formatCode>General</c:formatCode>
                <c:ptCount val="8"/>
                <c:pt idx="0">
                  <c:v>0.44619234373646599</c:v>
                </c:pt>
                <c:pt idx="1">
                  <c:v>0.62157861641180512</c:v>
                </c:pt>
                <c:pt idx="2">
                  <c:v>0.85687056337682954</c:v>
                </c:pt>
                <c:pt idx="3">
                  <c:v>1.01933272895894</c:v>
                </c:pt>
                <c:pt idx="4">
                  <c:v>1.0684561802619001</c:v>
                </c:pt>
                <c:pt idx="5">
                  <c:v>1.0942465248530822</c:v>
                </c:pt>
                <c:pt idx="6">
                  <c:v>1.1174337412390398</c:v>
                </c:pt>
                <c:pt idx="7">
                  <c:v>1.1402773373998201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Sheet1!$A$2:$A$9</c:f>
              <c:numCache>
                <c:formatCode>General</c:formatCode>
                <c:ptCount val="8"/>
                <c:pt idx="0">
                  <c:v>1</c:v>
                </c:pt>
                <c:pt idx="1">
                  <c:v>2</c:v>
                </c:pt>
                <c:pt idx="2">
                  <c:v>3</c:v>
                </c:pt>
                <c:pt idx="3">
                  <c:v>4</c:v>
                </c:pt>
                <c:pt idx="4">
                  <c:v>5</c:v>
                </c:pt>
                <c:pt idx="5">
                  <c:v>6</c:v>
                </c:pt>
                <c:pt idx="6">
                  <c:v>7</c:v>
                </c:pt>
                <c:pt idx="7">
                  <c:v>8</c:v>
                </c:pt>
              </c:numCache>
            </c:numRef>
          </c:xVal>
          <c:yVal>
            <c:numRef>
              <c:f>Sheet1!$D$2:$D$9</c:f>
              <c:numCache>
                <c:formatCode>General</c:formatCode>
                <c:ptCount val="8"/>
                <c:pt idx="0">
                  <c:v>1.4450899793863201</c:v>
                </c:pt>
                <c:pt idx="1">
                  <c:v>1.2085747780064398</c:v>
                </c:pt>
                <c:pt idx="2">
                  <c:v>1.0294980634003699</c:v>
                </c:pt>
                <c:pt idx="3">
                  <c:v>1.1026739419413512</c:v>
                </c:pt>
                <c:pt idx="4">
                  <c:v>1.4785990021134288</c:v>
                </c:pt>
                <c:pt idx="5">
                  <c:v>2.0651851639192187</c:v>
                </c:pt>
                <c:pt idx="6">
                  <c:v>2.8928069652336452</c:v>
                </c:pt>
                <c:pt idx="7">
                  <c:v>4.0550647252742804</c:v>
                </c:pt>
              </c:numCache>
            </c:numRef>
          </c:yVal>
          <c:smooth val="1"/>
        </c:ser>
        <c:axId val="297380480"/>
        <c:axId val="297386752"/>
      </c:scatterChart>
      <c:valAx>
        <c:axId val="297380480"/>
        <c:scaling>
          <c:orientation val="minMax"/>
          <c:max val="8"/>
          <c:min val="1"/>
        </c:scaling>
        <c:axPos val="b"/>
        <c:title>
          <c:tx>
            <c:rich>
              <a:bodyPr/>
              <a:lstStyle/>
              <a:p>
                <a:pPr>
                  <a:defRPr sz="1700"/>
                </a:pPr>
                <a:r>
                  <a:rPr lang="en-US" sz="1700" dirty="0" smtClean="0"/>
                  <a:t>Ischemia time (hours)</a:t>
                </a:r>
                <a:endParaRPr lang="en-US" sz="1700" dirty="0"/>
              </a:p>
            </c:rich>
          </c:tx>
          <c:layout/>
        </c:title>
        <c:numFmt formatCode="#,##0" sourceLinked="0"/>
        <c:tickLblPos val="nextTo"/>
        <c:txPr>
          <a:bodyPr rot="0"/>
          <a:lstStyle/>
          <a:p>
            <a:pPr>
              <a:defRPr sz="1500" b="1"/>
            </a:pPr>
            <a:endParaRPr lang="en-US"/>
          </a:p>
        </c:txPr>
        <c:crossAx val="297386752"/>
        <c:crosses val="autoZero"/>
        <c:crossBetween val="midCat"/>
        <c:majorUnit val="1"/>
      </c:valAx>
      <c:valAx>
        <c:axId val="297386752"/>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0062713399763114E-2"/>
              <c:y val="9.544026754720171E-2"/>
            </c:manualLayout>
          </c:layout>
        </c:title>
        <c:numFmt formatCode="#,##0.0" sourceLinked="0"/>
        <c:tickLblPos val="nextTo"/>
        <c:txPr>
          <a:bodyPr/>
          <a:lstStyle/>
          <a:p>
            <a:pPr>
              <a:defRPr sz="1500" b="1"/>
            </a:pPr>
            <a:endParaRPr lang="en-US"/>
          </a:p>
        </c:txPr>
        <c:crossAx val="29738048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8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92"/>
          <c:y val="3.3590508847684365E-2"/>
          <c:w val="0.84050646877104807"/>
          <c:h val="0.77074260114040161"/>
        </c:manualLayout>
      </c:layout>
      <c:scatterChart>
        <c:scatterStyle val="smoothMarker"/>
        <c:ser>
          <c:idx val="0"/>
          <c:order val="0"/>
          <c:tx>
            <c:strRef>
              <c:f>Sheet1!$A$1</c:f>
              <c:strCache>
                <c:ptCount val="1"/>
                <c:pt idx="0">
                  <c:v>Recipient creatinine</c:v>
                </c:pt>
              </c:strCache>
            </c:strRef>
          </c:tx>
          <c:spPr>
            <a:ln w="38100">
              <a:solidFill>
                <a:srgbClr val="00FF00"/>
              </a:solidFill>
            </a:ln>
          </c:spPr>
          <c:marker>
            <c:symbol val="none"/>
          </c:marker>
          <c:xVal>
            <c:numRef>
              <c:f>Sheet1!$A$2:$A$11</c:f>
              <c:numCache>
                <c:formatCode>General</c:formatCode>
                <c:ptCount val="10"/>
                <c:pt idx="0">
                  <c:v>0.1</c:v>
                </c:pt>
                <c:pt idx="1">
                  <c:v>0.2</c:v>
                </c:pt>
                <c:pt idx="2">
                  <c:v>0.30000000000000032</c:v>
                </c:pt>
                <c:pt idx="3">
                  <c:v>0.4</c:v>
                </c:pt>
                <c:pt idx="4">
                  <c:v>0.5</c:v>
                </c:pt>
                <c:pt idx="5">
                  <c:v>0.60000000000000064</c:v>
                </c:pt>
                <c:pt idx="6">
                  <c:v>0.70000000000000062</c:v>
                </c:pt>
                <c:pt idx="7">
                  <c:v>0.8</c:v>
                </c:pt>
                <c:pt idx="8">
                  <c:v>0.9</c:v>
                </c:pt>
                <c:pt idx="9">
                  <c:v>1</c:v>
                </c:pt>
              </c:numCache>
            </c:numRef>
          </c:xVal>
          <c:yVal>
            <c:numRef>
              <c:f>Sheet1!$B$2:$B$11</c:f>
              <c:numCache>
                <c:formatCode>General</c:formatCode>
                <c:ptCount val="10"/>
                <c:pt idx="0">
                  <c:v>0.66933094186558195</c:v>
                </c:pt>
                <c:pt idx="1">
                  <c:v>0.76517469901349777</c:v>
                </c:pt>
                <c:pt idx="2">
                  <c:v>0.87474264730462215</c:v>
                </c:pt>
                <c:pt idx="3">
                  <c:v>1</c:v>
                </c:pt>
                <c:pt idx="4">
                  <c:v>1.14319337588185</c:v>
                </c:pt>
                <c:pt idx="5">
                  <c:v>1.3068910946601482</c:v>
                </c:pt>
                <c:pt idx="6">
                  <c:v>1.4940292424144661</c:v>
                </c:pt>
                <c:pt idx="7">
                  <c:v>1.7079643333020074</c:v>
                </c:pt>
                <c:pt idx="8">
                  <c:v>1.95253351207332</c:v>
                </c:pt>
                <c:pt idx="9">
                  <c:v>2.2321233771895601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Sheet1!$A$2:$A$11</c:f>
              <c:numCache>
                <c:formatCode>General</c:formatCode>
                <c:ptCount val="10"/>
                <c:pt idx="0">
                  <c:v>0.1</c:v>
                </c:pt>
                <c:pt idx="1">
                  <c:v>0.2</c:v>
                </c:pt>
                <c:pt idx="2">
                  <c:v>0.30000000000000032</c:v>
                </c:pt>
                <c:pt idx="3">
                  <c:v>0.4</c:v>
                </c:pt>
                <c:pt idx="4">
                  <c:v>0.5</c:v>
                </c:pt>
                <c:pt idx="5">
                  <c:v>0.60000000000000064</c:v>
                </c:pt>
                <c:pt idx="6">
                  <c:v>0.70000000000000062</c:v>
                </c:pt>
                <c:pt idx="7">
                  <c:v>0.8</c:v>
                </c:pt>
                <c:pt idx="8">
                  <c:v>0.9</c:v>
                </c:pt>
                <c:pt idx="9">
                  <c:v>1</c:v>
                </c:pt>
              </c:numCache>
            </c:numRef>
          </c:xVal>
          <c:yVal>
            <c:numRef>
              <c:f>Sheet1!$C$2:$C$11</c:f>
              <c:numCache>
                <c:formatCode>General</c:formatCode>
                <c:ptCount val="10"/>
                <c:pt idx="0">
                  <c:v>0.51090846112653998</c:v>
                </c:pt>
                <c:pt idx="1">
                  <c:v>0.63909006076206798</c:v>
                </c:pt>
                <c:pt idx="2">
                  <c:v>0.79943108568660659</c:v>
                </c:pt>
                <c:pt idx="3">
                  <c:v>1</c:v>
                </c:pt>
                <c:pt idx="4">
                  <c:v>1.04476936667832</c:v>
                </c:pt>
                <c:pt idx="5">
                  <c:v>1.09154302954942</c:v>
                </c:pt>
                <c:pt idx="6">
                  <c:v>1.1404107196844899</c:v>
                </c:pt>
                <c:pt idx="7">
                  <c:v>1.1914661853579398</c:v>
                </c:pt>
                <c:pt idx="8">
                  <c:v>1.2448073718950501</c:v>
                </c:pt>
                <c:pt idx="9">
                  <c:v>1.3005366095713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Sheet1!$A$2:$A$11</c:f>
              <c:numCache>
                <c:formatCode>General</c:formatCode>
                <c:ptCount val="10"/>
                <c:pt idx="0">
                  <c:v>0.1</c:v>
                </c:pt>
                <c:pt idx="1">
                  <c:v>0.2</c:v>
                </c:pt>
                <c:pt idx="2">
                  <c:v>0.30000000000000032</c:v>
                </c:pt>
                <c:pt idx="3">
                  <c:v>0.4</c:v>
                </c:pt>
                <c:pt idx="4">
                  <c:v>0.5</c:v>
                </c:pt>
                <c:pt idx="5">
                  <c:v>0.60000000000000064</c:v>
                </c:pt>
                <c:pt idx="6">
                  <c:v>0.70000000000000062</c:v>
                </c:pt>
                <c:pt idx="7">
                  <c:v>0.8</c:v>
                </c:pt>
                <c:pt idx="8">
                  <c:v>0.9</c:v>
                </c:pt>
                <c:pt idx="9">
                  <c:v>1</c:v>
                </c:pt>
              </c:numCache>
            </c:numRef>
          </c:xVal>
          <c:yVal>
            <c:numRef>
              <c:f>Sheet1!$D$2:$D$11</c:f>
              <c:numCache>
                <c:formatCode>General</c:formatCode>
                <c:ptCount val="10"/>
                <c:pt idx="0">
                  <c:v>0.87687706081600403</c:v>
                </c:pt>
                <c:pt idx="1">
                  <c:v>0.91613429148348702</c:v>
                </c:pt>
                <c:pt idx="2">
                  <c:v>0.9571490435054979</c:v>
                </c:pt>
                <c:pt idx="3">
                  <c:v>1</c:v>
                </c:pt>
                <c:pt idx="4">
                  <c:v>1.2508895612198101</c:v>
                </c:pt>
                <c:pt idx="5">
                  <c:v>1.5647246943686981</c:v>
                </c:pt>
                <c:pt idx="6">
                  <c:v>1.95729778636867</c:v>
                </c:pt>
                <c:pt idx="7">
                  <c:v>2.44836336916722</c:v>
                </c:pt>
                <c:pt idx="8">
                  <c:v>3.0626321805642456</c:v>
                </c:pt>
                <c:pt idx="9">
                  <c:v>3.8310146245236947</c:v>
                </c:pt>
              </c:numCache>
            </c:numRef>
          </c:yVal>
          <c:smooth val="1"/>
        </c:ser>
        <c:axId val="298779392"/>
        <c:axId val="298781312"/>
      </c:scatterChart>
      <c:valAx>
        <c:axId val="298779392"/>
        <c:scaling>
          <c:orientation val="minMax"/>
          <c:max val="1"/>
          <c:min val="0"/>
        </c:scaling>
        <c:axPos val="b"/>
        <c:title>
          <c:tx>
            <c:rich>
              <a:bodyPr/>
              <a:lstStyle/>
              <a:p>
                <a:pPr>
                  <a:defRPr sz="1700"/>
                </a:pPr>
                <a:r>
                  <a:rPr lang="en-US" sz="1700" dirty="0" smtClean="0"/>
                  <a:t>Recipient creatinine</a:t>
                </a:r>
                <a:r>
                  <a:rPr lang="en-US" sz="1700" baseline="0" dirty="0" smtClean="0"/>
                  <a:t> (mg/dl)</a:t>
                </a:r>
                <a:endParaRPr lang="en-US" sz="1700" dirty="0"/>
              </a:p>
            </c:rich>
          </c:tx>
          <c:layout/>
        </c:title>
        <c:numFmt formatCode="#,##0.0" sourceLinked="0"/>
        <c:tickLblPos val="nextTo"/>
        <c:txPr>
          <a:bodyPr rot="0"/>
          <a:lstStyle/>
          <a:p>
            <a:pPr>
              <a:defRPr sz="1500" b="1"/>
            </a:pPr>
            <a:endParaRPr lang="en-US"/>
          </a:p>
        </c:txPr>
        <c:crossAx val="298781312"/>
        <c:crosses val="autoZero"/>
        <c:crossBetween val="midCat"/>
        <c:majorUnit val="0.1"/>
      </c:valAx>
      <c:valAx>
        <c:axId val="298781312"/>
        <c:scaling>
          <c:orientation val="minMax"/>
          <c:max val="4"/>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0062713399763114E-2"/>
              <c:y val="9.544026754720171E-2"/>
            </c:manualLayout>
          </c:layout>
        </c:title>
        <c:numFmt formatCode="#,##0.0" sourceLinked="0"/>
        <c:tickLblPos val="nextTo"/>
        <c:txPr>
          <a:bodyPr/>
          <a:lstStyle/>
          <a:p>
            <a:pPr>
              <a:defRPr sz="1500" b="1"/>
            </a:pPr>
            <a:endParaRPr lang="en-US"/>
          </a:p>
        </c:txPr>
        <c:crossAx val="2987793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8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86"/>
          <c:y val="3.3590508847684365E-2"/>
          <c:w val="0.84050646877104795"/>
          <c:h val="0.77074260114040172"/>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Sheet1!$A$2:$A$9</c:f>
              <c:numCache>
                <c:formatCode>General</c:formatCode>
                <c:ptCount val="8"/>
                <c:pt idx="0">
                  <c:v>1</c:v>
                </c:pt>
                <c:pt idx="1">
                  <c:v>2</c:v>
                </c:pt>
                <c:pt idx="2">
                  <c:v>3</c:v>
                </c:pt>
                <c:pt idx="3">
                  <c:v>4</c:v>
                </c:pt>
                <c:pt idx="4">
                  <c:v>5</c:v>
                </c:pt>
                <c:pt idx="5">
                  <c:v>6</c:v>
                </c:pt>
                <c:pt idx="6">
                  <c:v>7</c:v>
                </c:pt>
                <c:pt idx="7">
                  <c:v>8</c:v>
                </c:pt>
              </c:numCache>
            </c:numRef>
          </c:xVal>
          <c:yVal>
            <c:numRef>
              <c:f>Sheet1!$B$2:$B$9</c:f>
              <c:numCache>
                <c:formatCode>General</c:formatCode>
                <c:ptCount val="8"/>
                <c:pt idx="0">
                  <c:v>0.51362451040804313</c:v>
                </c:pt>
                <c:pt idx="1">
                  <c:v>0.64891448444461564</c:v>
                </c:pt>
                <c:pt idx="2">
                  <c:v>0.81984017426951028</c:v>
                </c:pt>
                <c:pt idx="3">
                  <c:v>1.0357881160897799</c:v>
                </c:pt>
                <c:pt idx="4">
                  <c:v>1.3086172831048999</c:v>
                </c:pt>
                <c:pt idx="5">
                  <c:v>1.65331033156247</c:v>
                </c:pt>
                <c:pt idx="6">
                  <c:v>2.0887963866453756</c:v>
                </c:pt>
                <c:pt idx="7">
                  <c:v>2.6389905522089241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Sheet1!$A$2:$A$9</c:f>
              <c:numCache>
                <c:formatCode>General</c:formatCode>
                <c:ptCount val="8"/>
                <c:pt idx="0">
                  <c:v>1</c:v>
                </c:pt>
                <c:pt idx="1">
                  <c:v>2</c:v>
                </c:pt>
                <c:pt idx="2">
                  <c:v>3</c:v>
                </c:pt>
                <c:pt idx="3">
                  <c:v>4</c:v>
                </c:pt>
                <c:pt idx="4">
                  <c:v>5</c:v>
                </c:pt>
                <c:pt idx="5">
                  <c:v>6</c:v>
                </c:pt>
                <c:pt idx="6">
                  <c:v>7</c:v>
                </c:pt>
                <c:pt idx="7">
                  <c:v>8</c:v>
                </c:pt>
              </c:numCache>
            </c:numRef>
          </c:xVal>
          <c:yVal>
            <c:numRef>
              <c:f>Sheet1!$C$2:$C$9</c:f>
              <c:numCache>
                <c:formatCode>General</c:formatCode>
                <c:ptCount val="8"/>
                <c:pt idx="0">
                  <c:v>0.35286346478864089</c:v>
                </c:pt>
                <c:pt idx="1">
                  <c:v>0.50858429698546559</c:v>
                </c:pt>
                <c:pt idx="2">
                  <c:v>0.73302569676668916</c:v>
                </c:pt>
                <c:pt idx="3">
                  <c:v>1.0154683590491469</c:v>
                </c:pt>
                <c:pt idx="4">
                  <c:v>1.1245883984543699</c:v>
                </c:pt>
                <c:pt idx="5">
                  <c:v>1.2454342419121569</c:v>
                </c:pt>
                <c:pt idx="6">
                  <c:v>1.3792659190323699</c:v>
                </c:pt>
                <c:pt idx="7">
                  <c:v>1.5274788594887501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Sheet1!$A$2:$A$9</c:f>
              <c:numCache>
                <c:formatCode>General</c:formatCode>
                <c:ptCount val="8"/>
                <c:pt idx="0">
                  <c:v>1</c:v>
                </c:pt>
                <c:pt idx="1">
                  <c:v>2</c:v>
                </c:pt>
                <c:pt idx="2">
                  <c:v>3</c:v>
                </c:pt>
                <c:pt idx="3">
                  <c:v>4</c:v>
                </c:pt>
                <c:pt idx="4">
                  <c:v>5</c:v>
                </c:pt>
                <c:pt idx="5">
                  <c:v>6</c:v>
                </c:pt>
                <c:pt idx="6">
                  <c:v>7</c:v>
                </c:pt>
                <c:pt idx="7">
                  <c:v>8</c:v>
                </c:pt>
              </c:numCache>
            </c:numRef>
          </c:xVal>
          <c:yVal>
            <c:numRef>
              <c:f>Sheet1!$D$2:$D$9</c:f>
              <c:numCache>
                <c:formatCode>General</c:formatCode>
                <c:ptCount val="8"/>
                <c:pt idx="0">
                  <c:v>0.74762667155104801</c:v>
                </c:pt>
                <c:pt idx="1">
                  <c:v>0.82796502097675651</c:v>
                </c:pt>
                <c:pt idx="2">
                  <c:v>0.91693635613458013</c:v>
                </c:pt>
                <c:pt idx="3">
                  <c:v>1.0565144761747201</c:v>
                </c:pt>
                <c:pt idx="4">
                  <c:v>1.5227608572118398</c:v>
                </c:pt>
                <c:pt idx="5">
                  <c:v>2.1947646535351999</c:v>
                </c:pt>
                <c:pt idx="6">
                  <c:v>3.1633278867092356</c:v>
                </c:pt>
                <c:pt idx="7">
                  <c:v>4.5593240727265201</c:v>
                </c:pt>
              </c:numCache>
            </c:numRef>
          </c:yVal>
          <c:smooth val="1"/>
        </c:ser>
        <c:axId val="299004288"/>
        <c:axId val="299006208"/>
      </c:scatterChart>
      <c:valAx>
        <c:axId val="299004288"/>
        <c:scaling>
          <c:orientation val="minMax"/>
          <c:max val="8"/>
          <c:min val="1"/>
        </c:scaling>
        <c:axPos val="b"/>
        <c:title>
          <c:tx>
            <c:rich>
              <a:bodyPr/>
              <a:lstStyle/>
              <a:p>
                <a:pPr>
                  <a:defRPr sz="1700"/>
                </a:pPr>
                <a:r>
                  <a:rPr lang="en-US" sz="1700" dirty="0" smtClean="0"/>
                  <a:t>Ischemia</a:t>
                </a:r>
                <a:r>
                  <a:rPr lang="en-US" sz="1700" baseline="0" dirty="0" smtClean="0"/>
                  <a:t> time (hours)</a:t>
                </a:r>
                <a:endParaRPr lang="en-US" sz="1700" dirty="0"/>
              </a:p>
            </c:rich>
          </c:tx>
          <c:layout/>
        </c:title>
        <c:numFmt formatCode="#,##0" sourceLinked="0"/>
        <c:tickLblPos val="nextTo"/>
        <c:txPr>
          <a:bodyPr rot="0"/>
          <a:lstStyle/>
          <a:p>
            <a:pPr>
              <a:defRPr sz="1500" b="1"/>
            </a:pPr>
            <a:endParaRPr lang="en-US"/>
          </a:p>
        </c:txPr>
        <c:crossAx val="299006208"/>
        <c:crosses val="autoZero"/>
        <c:crossBetween val="midCat"/>
        <c:majorUnit val="1"/>
      </c:valAx>
      <c:valAx>
        <c:axId val="299006208"/>
        <c:scaling>
          <c:orientation val="minMax"/>
          <c:max val="4"/>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0062713399763118E-2"/>
              <c:y val="9.544026754720171E-2"/>
            </c:manualLayout>
          </c:layout>
        </c:title>
        <c:numFmt formatCode="#,##0.0" sourceLinked="0"/>
        <c:tickLblPos val="nextTo"/>
        <c:txPr>
          <a:bodyPr/>
          <a:lstStyle/>
          <a:p>
            <a:pPr>
              <a:defRPr sz="1500" b="1"/>
            </a:pPr>
            <a:endParaRPr lang="en-US"/>
          </a:p>
        </c:txPr>
        <c:crossAx val="29900428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46549461489447"/>
          <c:y val="0.1442028617390568"/>
          <c:w val="0.85181045796000165"/>
          <c:h val="0.68936224705782756"/>
        </c:manualLayout>
      </c:layout>
      <c:barChart>
        <c:barDir val="col"/>
        <c:grouping val="percentStacked"/>
        <c:ser>
          <c:idx val="0"/>
          <c:order val="0"/>
          <c:tx>
            <c:strRef>
              <c:f>Sheet1!$A$2</c:f>
              <c:strCache>
                <c:ptCount val="1"/>
                <c:pt idx="0">
                  <c:v>&lt;1</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94</c:v>
                </c:pt>
                <c:pt idx="1">
                  <c:v>819</c:v>
                </c:pt>
                <c:pt idx="2">
                  <c:v>1</c:v>
                </c:pt>
              </c:numCache>
            </c:numRef>
          </c:val>
        </c:ser>
        <c:ser>
          <c:idx val="1"/>
          <c:order val="1"/>
          <c:tx>
            <c:strRef>
              <c:f>Sheet1!$A$3</c:f>
              <c:strCache>
                <c:ptCount val="1"/>
                <c:pt idx="0">
                  <c:v>1-10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389</c:v>
                </c:pt>
                <c:pt idx="1">
                  <c:v>1596</c:v>
                </c:pt>
                <c:pt idx="2">
                  <c:v>50</c:v>
                </c:pt>
              </c:numCache>
            </c:numRef>
          </c:val>
        </c:ser>
        <c:ser>
          <c:idx val="2"/>
          <c:order val="2"/>
          <c:tx>
            <c:strRef>
              <c:f>Sheet1!$A$4</c:f>
              <c:strCache>
                <c:ptCount val="1"/>
                <c:pt idx="0">
                  <c:v>11-17</c:v>
                </c:pt>
              </c:strCache>
            </c:strRef>
          </c:tx>
          <c:spPr>
            <a:gradFill flip="none" rotWithShape="1">
              <a:gsLst>
                <a:gs pos="0">
                  <a:srgbClr val="CCCC00"/>
                </a:gs>
                <a:gs pos="50000">
                  <a:srgbClr val="FFFF00"/>
                </a:gs>
                <a:gs pos="100000">
                  <a:srgbClr val="CCCC00"/>
                </a:gs>
              </a:gsLst>
              <a:lin ang="10800000" scaled="1"/>
              <a:tileRect/>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224</c:v>
                </c:pt>
                <c:pt idx="1">
                  <c:v>795</c:v>
                </c:pt>
                <c:pt idx="2">
                  <c:v>35</c:v>
                </c:pt>
              </c:numCache>
            </c:numRef>
          </c:val>
        </c:ser>
        <c:ser>
          <c:idx val="3"/>
          <c:order val="3"/>
          <c:tx>
            <c:strRef>
              <c:f>Sheet1!$A$5</c:f>
              <c:strCache>
                <c:ptCount val="1"/>
                <c:pt idx="0">
                  <c:v>18-34</c:v>
                </c:pt>
              </c:strCache>
            </c:strRef>
          </c:tx>
          <c:spPr>
            <a:gradFill>
              <a:gsLst>
                <a:gs pos="0">
                  <a:srgbClr val="00B050"/>
                </a:gs>
                <a:gs pos="50000">
                  <a:srgbClr val="00FF00"/>
                </a:gs>
                <a:gs pos="100000">
                  <a:srgbClr val="00B050"/>
                </a:gs>
              </a:gsLst>
              <a:lin ang="10800000" scaled="1"/>
            </a:gradFill>
            <a:ln>
              <a:solidFill>
                <a:srgbClr val="000000"/>
              </a:solidFill>
            </a:ln>
          </c:spPr>
          <c:cat>
            <c:strRef>
              <c:f>Sheet1!$B$1:$D$1</c:f>
              <c:strCache>
                <c:ptCount val="3"/>
                <c:pt idx="0">
                  <c:v>Europe</c:v>
                </c:pt>
                <c:pt idx="1">
                  <c:v>North America</c:v>
                </c:pt>
                <c:pt idx="2">
                  <c:v>Other</c:v>
                </c:pt>
              </c:strCache>
            </c:strRef>
          </c:cat>
          <c:val>
            <c:numRef>
              <c:f>Sheet1!$B$5:$D$5</c:f>
              <c:numCache>
                <c:formatCode>General</c:formatCode>
                <c:ptCount val="3"/>
                <c:pt idx="0">
                  <c:v>282</c:v>
                </c:pt>
                <c:pt idx="1">
                  <c:v>585</c:v>
                </c:pt>
                <c:pt idx="2">
                  <c:v>47</c:v>
                </c:pt>
              </c:numCache>
            </c:numRef>
          </c:val>
        </c:ser>
        <c:ser>
          <c:idx val="4"/>
          <c:order val="4"/>
          <c:tx>
            <c:strRef>
              <c:f>Sheet1!$A$6</c:f>
              <c:strCache>
                <c:ptCount val="1"/>
                <c:pt idx="0">
                  <c:v>35-49</c:v>
                </c:pt>
              </c:strCache>
            </c:strRef>
          </c:tx>
          <c:spPr>
            <a:gradFill>
              <a:gsLst>
                <a:gs pos="0">
                  <a:srgbClr val="66CCFF"/>
                </a:gs>
                <a:gs pos="50000">
                  <a:srgbClr val="66FFFF"/>
                </a:gs>
                <a:gs pos="100000">
                  <a:srgbClr val="66CCFF"/>
                </a:gs>
              </a:gsLst>
              <a:lin ang="10800000" scaled="1"/>
            </a:gradFill>
            <a:ln>
              <a:solidFill>
                <a:srgbClr val="000000"/>
              </a:solidFill>
            </a:ln>
          </c:spPr>
          <c:cat>
            <c:strRef>
              <c:f>Sheet1!$B$1:$D$1</c:f>
              <c:strCache>
                <c:ptCount val="3"/>
                <c:pt idx="0">
                  <c:v>Europe</c:v>
                </c:pt>
                <c:pt idx="1">
                  <c:v>North America</c:v>
                </c:pt>
                <c:pt idx="2">
                  <c:v>Other</c:v>
                </c:pt>
              </c:strCache>
            </c:strRef>
          </c:cat>
          <c:val>
            <c:numRef>
              <c:f>Sheet1!$B$6:$D$6</c:f>
              <c:numCache>
                <c:formatCode>General</c:formatCode>
                <c:ptCount val="3"/>
                <c:pt idx="0">
                  <c:v>218</c:v>
                </c:pt>
                <c:pt idx="1">
                  <c:v>93</c:v>
                </c:pt>
                <c:pt idx="2">
                  <c:v>19</c:v>
                </c:pt>
              </c:numCache>
            </c:numRef>
          </c:val>
        </c:ser>
        <c:ser>
          <c:idx val="5"/>
          <c:order val="5"/>
          <c:tx>
            <c:strRef>
              <c:f>Sheet1!$A$7</c:f>
              <c:strCache>
                <c:ptCount val="1"/>
                <c:pt idx="0">
                  <c:v>50-64</c:v>
                </c:pt>
              </c:strCache>
            </c:strRef>
          </c:tx>
          <c:spPr>
            <a:gradFill>
              <a:gsLst>
                <a:gs pos="0">
                  <a:srgbClr val="6600CC"/>
                </a:gs>
                <a:gs pos="50000">
                  <a:srgbClr val="9933FF"/>
                </a:gs>
                <a:gs pos="100000">
                  <a:srgbClr val="6600CC"/>
                </a:gs>
              </a:gsLst>
              <a:lin ang="10800000" scaled="1"/>
            </a:gradFill>
            <a:ln>
              <a:solidFill>
                <a:srgbClr val="000000"/>
              </a:solidFill>
            </a:ln>
          </c:spPr>
          <c:cat>
            <c:strRef>
              <c:f>Sheet1!$B$1:$D$1</c:f>
              <c:strCache>
                <c:ptCount val="3"/>
                <c:pt idx="0">
                  <c:v>Europe</c:v>
                </c:pt>
                <c:pt idx="1">
                  <c:v>North America</c:v>
                </c:pt>
                <c:pt idx="2">
                  <c:v>Other</c:v>
                </c:pt>
              </c:strCache>
            </c:strRef>
          </c:cat>
          <c:val>
            <c:numRef>
              <c:f>Sheet1!$B$7:$D$7</c:f>
              <c:numCache>
                <c:formatCode>General</c:formatCode>
                <c:ptCount val="3"/>
                <c:pt idx="0">
                  <c:v>46</c:v>
                </c:pt>
                <c:pt idx="1">
                  <c:v>9</c:v>
                </c:pt>
                <c:pt idx="2">
                  <c:v>9</c:v>
                </c:pt>
              </c:numCache>
            </c:numRef>
          </c:val>
        </c:ser>
        <c:gapWidth val="45"/>
        <c:overlap val="100"/>
        <c:axId val="176276992"/>
        <c:axId val="176278528"/>
      </c:barChart>
      <c:catAx>
        <c:axId val="176276992"/>
        <c:scaling>
          <c:orientation val="minMax"/>
        </c:scaling>
        <c:axPos val="b"/>
        <c:tickLblPos val="nextTo"/>
        <c:txPr>
          <a:bodyPr/>
          <a:lstStyle/>
          <a:p>
            <a:pPr>
              <a:defRPr sz="1500" b="1"/>
            </a:pPr>
            <a:endParaRPr lang="en-US"/>
          </a:p>
        </c:txPr>
        <c:crossAx val="176278528"/>
        <c:crosses val="autoZero"/>
        <c:auto val="1"/>
        <c:lblAlgn val="ctr"/>
        <c:lblOffset val="100"/>
      </c:catAx>
      <c:valAx>
        <c:axId val="176278528"/>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title>
        <c:numFmt formatCode="0%" sourceLinked="1"/>
        <c:tickLblPos val="nextTo"/>
        <c:txPr>
          <a:bodyPr/>
          <a:lstStyle/>
          <a:p>
            <a:pPr>
              <a:defRPr sz="1500" b="1"/>
            </a:pPr>
            <a:endParaRPr lang="en-US"/>
          </a:p>
        </c:txPr>
        <c:crossAx val="176276992"/>
        <c:crosses val="autoZero"/>
        <c:crossBetween val="between"/>
        <c:majorUnit val="0.2"/>
      </c:valAx>
      <c:spPr>
        <a:solidFill>
          <a:srgbClr val="000000"/>
        </a:solidFill>
        <a:ln w="12700">
          <a:solidFill>
            <a:srgbClr val="FFFFFF"/>
          </a:solidFill>
        </a:ln>
      </c:spPr>
    </c:plotArea>
    <c:legend>
      <c:legendPos val="t"/>
      <c:layout>
        <c:manualLayout>
          <c:xMode val="edge"/>
          <c:yMode val="edge"/>
          <c:x val="0.26661677527378552"/>
          <c:y val="3.125E-2"/>
          <c:w val="0.50035998732917064"/>
          <c:h val="5.8834071522309732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9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8"/>
          <c:y val="3.3590508847684365E-2"/>
          <c:w val="0.84050646877104773"/>
          <c:h val="0.77074260114040183"/>
        </c:manualLayout>
      </c:layout>
      <c:scatterChart>
        <c:scatterStyle val="smoothMarker"/>
        <c:ser>
          <c:idx val="0"/>
          <c:order val="0"/>
          <c:tx>
            <c:strRef>
              <c:f>Sheet1!$A$1</c:f>
              <c:strCache>
                <c:ptCount val="1"/>
                <c:pt idx="0">
                  <c:v>Ped volume</c:v>
                </c:pt>
              </c:strCache>
            </c:strRef>
          </c:tx>
          <c:spPr>
            <a:ln w="38100">
              <a:solidFill>
                <a:srgbClr val="00FF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2.2645365145418346</c:v>
                </c:pt>
                <c:pt idx="1">
                  <c:v>2.0553081219162461</c:v>
                </c:pt>
                <c:pt idx="2">
                  <c:v>1.8654110670719699</c:v>
                </c:pt>
                <c:pt idx="3">
                  <c:v>1.6930592605795101</c:v>
                </c:pt>
                <c:pt idx="4">
                  <c:v>1.5373130714540899</c:v>
                </c:pt>
                <c:pt idx="5">
                  <c:v>1.3996123912894398</c:v>
                </c:pt>
                <c:pt idx="6">
                  <c:v>1.2810433741924299</c:v>
                </c:pt>
                <c:pt idx="7">
                  <c:v>1.1819137536005999</c:v>
                </c:pt>
                <c:pt idx="8">
                  <c:v>1.1021201251994499</c:v>
                </c:pt>
                <c:pt idx="9">
                  <c:v>1.0414743275234879</c:v>
                </c:pt>
                <c:pt idx="10">
                  <c:v>1</c:v>
                </c:pt>
                <c:pt idx="11">
                  <c:v>0.977411591304576</c:v>
                </c:pt>
                <c:pt idx="12">
                  <c:v>0.97102672390379363</c:v>
                </c:pt>
                <c:pt idx="13">
                  <c:v>0.978250730487641</c:v>
                </c:pt>
                <c:pt idx="14">
                  <c:v>0.99706535526694873</c:v>
                </c:pt>
                <c:pt idx="15">
                  <c:v>1.0257478433826399</c:v>
                </c:pt>
                <c:pt idx="16">
                  <c:v>1.0626500449686818</c:v>
                </c:pt>
                <c:pt idx="17">
                  <c:v>1.1060166557634399</c:v>
                </c:pt>
                <c:pt idx="18">
                  <c:v>1.1538357361191898</c:v>
                </c:pt>
                <c:pt idx="19">
                  <c:v>1.2041892676695198</c:v>
                </c:pt>
                <c:pt idx="20">
                  <c:v>1.2567403530077099</c:v>
                </c:pt>
                <c:pt idx="21">
                  <c:v>1.3115846545272498</c:v>
                </c:pt>
                <c:pt idx="22">
                  <c:v>1.3688224982440498</c:v>
                </c:pt>
                <c:pt idx="23">
                  <c:v>1.42855807818367</c:v>
                </c:pt>
                <c:pt idx="24">
                  <c:v>1.4909005260811801</c:v>
                </c:pt>
                <c:pt idx="25">
                  <c:v>1.5559636059706277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1.3368516283849499</c:v>
                </c:pt>
                <c:pt idx="1">
                  <c:v>1.2922082971694564</c:v>
                </c:pt>
                <c:pt idx="2">
                  <c:v>1.2489151178753699</c:v>
                </c:pt>
                <c:pt idx="3">
                  <c:v>1.2068606979585081</c:v>
                </c:pt>
                <c:pt idx="4">
                  <c:v>1.1660656955559698</c:v>
                </c:pt>
                <c:pt idx="5">
                  <c:v>1.1272153218812435</c:v>
                </c:pt>
                <c:pt idx="6">
                  <c:v>1.0911481733738317</c:v>
                </c:pt>
                <c:pt idx="7">
                  <c:v>1.05877764477938</c:v>
                </c:pt>
                <c:pt idx="8">
                  <c:v>1.0312952081479276</c:v>
                </c:pt>
                <c:pt idx="9">
                  <c:v>1.0105813508374979</c:v>
                </c:pt>
                <c:pt idx="10">
                  <c:v>1</c:v>
                </c:pt>
                <c:pt idx="11">
                  <c:v>0.95084773704652614</c:v>
                </c:pt>
                <c:pt idx="12">
                  <c:v>0.91680842064043289</c:v>
                </c:pt>
                <c:pt idx="13">
                  <c:v>0.89153209318611359</c:v>
                </c:pt>
                <c:pt idx="14">
                  <c:v>0.87142349829864363</c:v>
                </c:pt>
                <c:pt idx="15">
                  <c:v>0.85446721620547428</c:v>
                </c:pt>
                <c:pt idx="16">
                  <c:v>0.83944043674593405</c:v>
                </c:pt>
                <c:pt idx="17">
                  <c:v>0.8255017498444065</c:v>
                </c:pt>
                <c:pt idx="18">
                  <c:v>0.81199668747356102</c:v>
                </c:pt>
                <c:pt idx="19">
                  <c:v>0.79847968201723096</c:v>
                </c:pt>
                <c:pt idx="20">
                  <c:v>0.78496973682412363</c:v>
                </c:pt>
                <c:pt idx="21">
                  <c:v>0.77154651216877201</c:v>
                </c:pt>
                <c:pt idx="22">
                  <c:v>0.75825591279883453</c:v>
                </c:pt>
                <c:pt idx="23">
                  <c:v>0.74512535527142565</c:v>
                </c:pt>
                <c:pt idx="24">
                  <c:v>0.73217168145798694</c:v>
                </c:pt>
                <c:pt idx="25">
                  <c:v>0.71940521229894716</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3.8359721578740467</c:v>
                </c:pt>
                <c:pt idx="1">
                  <c:v>3.26904840749599</c:v>
                </c:pt>
                <c:pt idx="2">
                  <c:v>2.7862249398296077</c:v>
                </c:pt>
                <c:pt idx="3">
                  <c:v>2.3751288484933202</c:v>
                </c:pt>
                <c:pt idx="4">
                  <c:v>2.0267567159128101</c:v>
                </c:pt>
                <c:pt idx="5">
                  <c:v>1.7378355384503299</c:v>
                </c:pt>
                <c:pt idx="6">
                  <c:v>1.5039865039485301</c:v>
                </c:pt>
                <c:pt idx="7">
                  <c:v>1.3193706231314899</c:v>
                </c:pt>
                <c:pt idx="8">
                  <c:v>1.1778089927820299</c:v>
                </c:pt>
                <c:pt idx="9">
                  <c:v>1.0733116873684674</c:v>
                </c:pt>
                <c:pt idx="10">
                  <c:v>1</c:v>
                </c:pt>
                <c:pt idx="11">
                  <c:v>1.0047175605465035</c:v>
                </c:pt>
                <c:pt idx="12">
                  <c:v>1.0284513943236699</c:v>
                </c:pt>
                <c:pt idx="13">
                  <c:v>1.07340442258182</c:v>
                </c:pt>
                <c:pt idx="14">
                  <c:v>1.1408222576216398</c:v>
                </c:pt>
                <c:pt idx="15">
                  <c:v>1.2313622082267599</c:v>
                </c:pt>
                <c:pt idx="16">
                  <c:v>1.34521172514556</c:v>
                </c:pt>
                <c:pt idx="17">
                  <c:v>1.4818537247882317</c:v>
                </c:pt>
                <c:pt idx="18">
                  <c:v>1.6395841590044198</c:v>
                </c:pt>
                <c:pt idx="19">
                  <c:v>1.8160409400863917</c:v>
                </c:pt>
                <c:pt idx="20">
                  <c:v>2.0120473959517842</c:v>
                </c:pt>
                <c:pt idx="21">
                  <c:v>2.2296184077818397</c:v>
                </c:pt>
                <c:pt idx="22">
                  <c:v>2.4710325367369399</c:v>
                </c:pt>
                <c:pt idx="23">
                  <c:v>2.73883873137081</c:v>
                </c:pt>
                <c:pt idx="24">
                  <c:v>3.0358786538190832</c:v>
                </c:pt>
                <c:pt idx="25">
                  <c:v>3.365311651507874</c:v>
                </c:pt>
              </c:numCache>
            </c:numRef>
          </c:yVal>
          <c:smooth val="1"/>
        </c:ser>
        <c:axId val="299216896"/>
        <c:axId val="299218816"/>
      </c:scatterChart>
      <c:valAx>
        <c:axId val="299216896"/>
        <c:scaling>
          <c:orientation val="minMax"/>
          <c:max val="25"/>
          <c:min val="0"/>
        </c:scaling>
        <c:axPos val="b"/>
        <c:title>
          <c:tx>
            <c:rich>
              <a:bodyPr/>
              <a:lstStyle/>
              <a:p>
                <a:pPr>
                  <a:defRPr sz="1700"/>
                </a:pPr>
                <a:r>
                  <a:rPr lang="en-US" sz="1700" dirty="0" smtClean="0"/>
                  <a:t>Center</a:t>
                </a:r>
                <a:r>
                  <a:rPr lang="en-US" sz="1700" baseline="0" dirty="0" smtClean="0"/>
                  <a:t> volume (cases per year)</a:t>
                </a:r>
                <a:endParaRPr lang="en-US" sz="1700" dirty="0"/>
              </a:p>
            </c:rich>
          </c:tx>
          <c:layout/>
        </c:title>
        <c:numFmt formatCode="#,##0" sourceLinked="0"/>
        <c:tickLblPos val="nextTo"/>
        <c:txPr>
          <a:bodyPr rot="0"/>
          <a:lstStyle/>
          <a:p>
            <a:pPr>
              <a:defRPr sz="1500" b="1"/>
            </a:pPr>
            <a:endParaRPr lang="en-US"/>
          </a:p>
        </c:txPr>
        <c:crossAx val="299218816"/>
        <c:crosses val="autoZero"/>
        <c:crossBetween val="midCat"/>
        <c:majorUnit val="5"/>
      </c:valAx>
      <c:valAx>
        <c:axId val="299218816"/>
        <c:scaling>
          <c:orientation val="minMax"/>
          <c:max val="4"/>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0062713399763123E-2"/>
              <c:y val="9.544026754720171E-2"/>
            </c:manualLayout>
          </c:layout>
        </c:title>
        <c:numFmt formatCode="#,##0.0" sourceLinked="0"/>
        <c:tickLblPos val="nextTo"/>
        <c:txPr>
          <a:bodyPr/>
          <a:lstStyle/>
          <a:p>
            <a:pPr>
              <a:defRPr sz="1500" b="1"/>
            </a:pPr>
            <a:endParaRPr lang="en-US"/>
          </a:p>
        </c:txPr>
        <c:crossAx val="29921689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97"/>
          <c:y val="3.3590508847684365E-2"/>
          <c:w val="0.84050646877104818"/>
          <c:h val="0.77074260114040138"/>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Sheet1!$B$2:$B$11</c:f>
              <c:numCache>
                <c:formatCode>General</c:formatCode>
                <c:ptCount val="10"/>
                <c:pt idx="0">
                  <c:v>0.33400557301937589</c:v>
                </c:pt>
                <c:pt idx="1">
                  <c:v>0.46408578672313999</c:v>
                </c:pt>
                <c:pt idx="2">
                  <c:v>0.64482641858775902</c:v>
                </c:pt>
                <c:pt idx="3">
                  <c:v>0.89595743288033503</c:v>
                </c:pt>
                <c:pt idx="4">
                  <c:v>1.2448927314293499</c:v>
                </c:pt>
                <c:pt idx="5">
                  <c:v>1.7297227032130782</c:v>
                </c:pt>
                <c:pt idx="6">
                  <c:v>2.4033722380044011</c:v>
                </c:pt>
                <c:pt idx="7">
                  <c:v>3.339378100131646</c:v>
                </c:pt>
                <c:pt idx="8">
                  <c:v>4.6399163306048301</c:v>
                </c:pt>
                <c:pt idx="9">
                  <c:v>6.4469559628975786</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Sheet1!$C$2:$C$11</c:f>
              <c:numCache>
                <c:formatCode>General</c:formatCode>
                <c:ptCount val="10"/>
                <c:pt idx="0">
                  <c:v>0.13886831151466125</c:v>
                </c:pt>
                <c:pt idx="1">
                  <c:v>0.251055304702961</c:v>
                </c:pt>
                <c:pt idx="2">
                  <c:v>0.45387436004680076</c:v>
                </c:pt>
                <c:pt idx="3">
                  <c:v>0.82054404288181104</c:v>
                </c:pt>
                <c:pt idx="4">
                  <c:v>1.044709919387</c:v>
                </c:pt>
                <c:pt idx="5">
                  <c:v>1.1156258790491698</c:v>
                </c:pt>
                <c:pt idx="6">
                  <c:v>1.1913556853509499</c:v>
                </c:pt>
                <c:pt idx="7">
                  <c:v>1.2722261070419998</c:v>
                </c:pt>
                <c:pt idx="8">
                  <c:v>1.3585860942632317</c:v>
                </c:pt>
                <c:pt idx="9">
                  <c:v>1.4508082842419499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Sheet1!$D$2:$D$11</c:f>
              <c:numCache>
                <c:formatCode>General</c:formatCode>
                <c:ptCount val="10"/>
                <c:pt idx="0">
                  <c:v>0.80334902607513314</c:v>
                </c:pt>
                <c:pt idx="1">
                  <c:v>0.85788116563901995</c:v>
                </c:pt>
                <c:pt idx="2">
                  <c:v>0.91611500166222148</c:v>
                </c:pt>
                <c:pt idx="3">
                  <c:v>0.97830180902202202</c:v>
                </c:pt>
                <c:pt idx="4">
                  <c:v>1.4834337111252598</c:v>
                </c:pt>
                <c:pt idx="5">
                  <c:v>2.6818494319625668</c:v>
                </c:pt>
                <c:pt idx="6">
                  <c:v>4.8484245179127266</c:v>
                </c:pt>
                <c:pt idx="7">
                  <c:v>8.7653020433346001</c:v>
                </c:pt>
                <c:pt idx="8">
                  <c:v>15.846491912379314</c:v>
                </c:pt>
                <c:pt idx="9">
                  <c:v>28.648334613871789</c:v>
                </c:pt>
              </c:numCache>
            </c:numRef>
          </c:yVal>
          <c:smooth val="1"/>
        </c:ser>
        <c:axId val="300570496"/>
        <c:axId val="300584960"/>
      </c:scatterChart>
      <c:valAx>
        <c:axId val="300570496"/>
        <c:scaling>
          <c:orientation val="minMax"/>
          <c:max val="10"/>
          <c:min val="1"/>
        </c:scaling>
        <c:axPos val="b"/>
        <c:title>
          <c:tx>
            <c:rich>
              <a:bodyPr/>
              <a:lstStyle/>
              <a:p>
                <a:pPr>
                  <a:defRPr sz="1700"/>
                </a:pPr>
                <a:r>
                  <a:rPr lang="en-US" sz="1700" dirty="0" smtClean="0"/>
                  <a:t>Recipient </a:t>
                </a:r>
                <a:r>
                  <a:rPr lang="en-US" sz="1700" baseline="0" dirty="0" smtClean="0"/>
                  <a:t> Age (years)</a:t>
                </a:r>
                <a:endParaRPr lang="en-US" sz="1700" dirty="0"/>
              </a:p>
            </c:rich>
          </c:tx>
          <c:layout/>
        </c:title>
        <c:numFmt formatCode="#,##0" sourceLinked="0"/>
        <c:tickLblPos val="nextTo"/>
        <c:txPr>
          <a:bodyPr rot="0"/>
          <a:lstStyle/>
          <a:p>
            <a:pPr>
              <a:defRPr sz="1500" b="1"/>
            </a:pPr>
            <a:endParaRPr lang="en-US"/>
          </a:p>
        </c:txPr>
        <c:crossAx val="300584960"/>
        <c:crosses val="autoZero"/>
        <c:crossBetween val="midCat"/>
        <c:majorUnit val="1"/>
      </c:valAx>
      <c:valAx>
        <c:axId val="300584960"/>
        <c:scaling>
          <c:orientation val="minMax"/>
          <c:max val="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0062713399763111E-2"/>
              <c:y val="9.544026754720171E-2"/>
            </c:manualLayout>
          </c:layout>
        </c:title>
        <c:numFmt formatCode="#,##0.0" sourceLinked="0"/>
        <c:tickLblPos val="nextTo"/>
        <c:txPr>
          <a:bodyPr/>
          <a:lstStyle/>
          <a:p>
            <a:pPr>
              <a:defRPr sz="1500" b="1"/>
            </a:pPr>
            <a:endParaRPr lang="en-US"/>
          </a:p>
        </c:txPr>
        <c:crossAx val="300570496"/>
        <c:crosses val="autoZero"/>
        <c:crossBetween val="midCat"/>
        <c:majorUnit val="1"/>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92"/>
          <c:y val="3.3590508847684365E-2"/>
          <c:w val="0.84050646877104807"/>
          <c:h val="0.77074260114040161"/>
        </c:manualLayout>
      </c:layout>
      <c:scatterChart>
        <c:scatterStyle val="smoothMarker"/>
        <c:ser>
          <c:idx val="0"/>
          <c:order val="0"/>
          <c:tx>
            <c:strRef>
              <c:f>Sheet1!$A$1</c:f>
              <c:strCache>
                <c:ptCount val="1"/>
                <c:pt idx="0">
                  <c:v>Donor height</c:v>
                </c:pt>
              </c:strCache>
            </c:strRef>
          </c:tx>
          <c:spPr>
            <a:ln w="38100">
              <a:solidFill>
                <a:srgbClr val="00FF00"/>
              </a:solidFill>
            </a:ln>
          </c:spPr>
          <c:marker>
            <c:symbol val="none"/>
          </c:marker>
          <c:xVal>
            <c:numRef>
              <c:f>Sheet1!$A$2:$A$92</c:f>
              <c:numCache>
                <c:formatCode>General</c:formatCode>
                <c:ptCount val="91"/>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pt idx="36">
                  <c:v>101</c:v>
                </c:pt>
                <c:pt idx="37">
                  <c:v>102</c:v>
                </c:pt>
                <c:pt idx="38">
                  <c:v>103</c:v>
                </c:pt>
                <c:pt idx="39">
                  <c:v>104</c:v>
                </c:pt>
                <c:pt idx="40">
                  <c:v>105</c:v>
                </c:pt>
                <c:pt idx="41">
                  <c:v>106</c:v>
                </c:pt>
                <c:pt idx="42">
                  <c:v>107</c:v>
                </c:pt>
                <c:pt idx="43">
                  <c:v>108</c:v>
                </c:pt>
                <c:pt idx="44">
                  <c:v>109</c:v>
                </c:pt>
                <c:pt idx="45">
                  <c:v>110</c:v>
                </c:pt>
                <c:pt idx="46">
                  <c:v>111</c:v>
                </c:pt>
                <c:pt idx="47">
                  <c:v>112</c:v>
                </c:pt>
                <c:pt idx="48">
                  <c:v>113</c:v>
                </c:pt>
                <c:pt idx="49">
                  <c:v>114</c:v>
                </c:pt>
                <c:pt idx="50">
                  <c:v>115</c:v>
                </c:pt>
                <c:pt idx="51">
                  <c:v>116</c:v>
                </c:pt>
                <c:pt idx="52">
                  <c:v>117</c:v>
                </c:pt>
                <c:pt idx="53">
                  <c:v>118</c:v>
                </c:pt>
                <c:pt idx="54">
                  <c:v>119</c:v>
                </c:pt>
                <c:pt idx="55">
                  <c:v>120</c:v>
                </c:pt>
                <c:pt idx="56">
                  <c:v>121</c:v>
                </c:pt>
                <c:pt idx="57">
                  <c:v>122</c:v>
                </c:pt>
                <c:pt idx="58">
                  <c:v>123</c:v>
                </c:pt>
                <c:pt idx="59">
                  <c:v>124</c:v>
                </c:pt>
                <c:pt idx="60">
                  <c:v>125</c:v>
                </c:pt>
                <c:pt idx="61">
                  <c:v>126</c:v>
                </c:pt>
                <c:pt idx="62">
                  <c:v>127</c:v>
                </c:pt>
                <c:pt idx="63">
                  <c:v>128</c:v>
                </c:pt>
                <c:pt idx="64">
                  <c:v>129</c:v>
                </c:pt>
                <c:pt idx="65">
                  <c:v>130</c:v>
                </c:pt>
                <c:pt idx="66">
                  <c:v>131</c:v>
                </c:pt>
                <c:pt idx="67">
                  <c:v>132</c:v>
                </c:pt>
                <c:pt idx="68">
                  <c:v>133</c:v>
                </c:pt>
                <c:pt idx="69">
                  <c:v>134</c:v>
                </c:pt>
                <c:pt idx="70">
                  <c:v>135</c:v>
                </c:pt>
                <c:pt idx="71">
                  <c:v>136</c:v>
                </c:pt>
                <c:pt idx="72">
                  <c:v>137</c:v>
                </c:pt>
                <c:pt idx="73">
                  <c:v>138</c:v>
                </c:pt>
                <c:pt idx="74">
                  <c:v>139</c:v>
                </c:pt>
                <c:pt idx="75">
                  <c:v>140</c:v>
                </c:pt>
                <c:pt idx="76">
                  <c:v>141</c:v>
                </c:pt>
                <c:pt idx="77">
                  <c:v>142</c:v>
                </c:pt>
                <c:pt idx="78">
                  <c:v>143</c:v>
                </c:pt>
                <c:pt idx="79">
                  <c:v>144</c:v>
                </c:pt>
                <c:pt idx="80">
                  <c:v>145</c:v>
                </c:pt>
                <c:pt idx="81">
                  <c:v>146</c:v>
                </c:pt>
                <c:pt idx="82">
                  <c:v>147</c:v>
                </c:pt>
                <c:pt idx="83">
                  <c:v>148</c:v>
                </c:pt>
                <c:pt idx="84">
                  <c:v>149</c:v>
                </c:pt>
                <c:pt idx="85">
                  <c:v>150</c:v>
                </c:pt>
                <c:pt idx="86">
                  <c:v>151</c:v>
                </c:pt>
                <c:pt idx="87">
                  <c:v>152</c:v>
                </c:pt>
                <c:pt idx="88">
                  <c:v>153</c:v>
                </c:pt>
                <c:pt idx="89">
                  <c:v>154</c:v>
                </c:pt>
                <c:pt idx="90">
                  <c:v>155</c:v>
                </c:pt>
              </c:numCache>
            </c:numRef>
          </c:xVal>
          <c:yVal>
            <c:numRef>
              <c:f>Sheet1!$B$2:$B$92</c:f>
              <c:numCache>
                <c:formatCode>General</c:formatCode>
                <c:ptCount val="91"/>
                <c:pt idx="0">
                  <c:v>5.4343959332319596</c:v>
                </c:pt>
                <c:pt idx="1">
                  <c:v>5.1704599708300885</c:v>
                </c:pt>
                <c:pt idx="2">
                  <c:v>4.9193427638345133</c:v>
                </c:pt>
                <c:pt idx="3">
                  <c:v>4.6804217351296282</c:v>
                </c:pt>
                <c:pt idx="4">
                  <c:v>4.4531045447214055</c:v>
                </c:pt>
                <c:pt idx="5">
                  <c:v>4.2368276211907014</c:v>
                </c:pt>
                <c:pt idx="6">
                  <c:v>4.0310547644704897</c:v>
                </c:pt>
                <c:pt idx="7">
                  <c:v>3.8352758164830747</c:v>
                </c:pt>
                <c:pt idx="8">
                  <c:v>3.6490053963412667</c:v>
                </c:pt>
                <c:pt idx="9">
                  <c:v>3.4717816969778301</c:v>
                </c:pt>
                <c:pt idx="10">
                  <c:v>3.3031653402200098</c:v>
                </c:pt>
                <c:pt idx="11">
                  <c:v>3.1427382874702898</c:v>
                </c:pt>
                <c:pt idx="12">
                  <c:v>2.9901028032928587</c:v>
                </c:pt>
                <c:pt idx="13">
                  <c:v>2.8448804693363599</c:v>
                </c:pt>
                <c:pt idx="14">
                  <c:v>2.7067112461480156</c:v>
                </c:pt>
                <c:pt idx="15">
                  <c:v>2.5752525805532835</c:v>
                </c:pt>
                <c:pt idx="16">
                  <c:v>2.4501785563880998</c:v>
                </c:pt>
                <c:pt idx="17">
                  <c:v>2.3311790864779098</c:v>
                </c:pt>
                <c:pt idx="18">
                  <c:v>2.21795914386052</c:v>
                </c:pt>
                <c:pt idx="19">
                  <c:v>2.1102380303466677</c:v>
                </c:pt>
                <c:pt idx="20">
                  <c:v>2.0077486806048377</c:v>
                </c:pt>
                <c:pt idx="21">
                  <c:v>1.9102370000450901</c:v>
                </c:pt>
                <c:pt idx="22">
                  <c:v>1.8174612348603199</c:v>
                </c:pt>
                <c:pt idx="23">
                  <c:v>1.7291913726632098</c:v>
                </c:pt>
                <c:pt idx="24">
                  <c:v>1.6452085722327201</c:v>
                </c:pt>
                <c:pt idx="25">
                  <c:v>1.5653046209566099</c:v>
                </c:pt>
                <c:pt idx="26">
                  <c:v>1.4892814186246082</c:v>
                </c:pt>
                <c:pt idx="27">
                  <c:v>1.4169504862925999</c:v>
                </c:pt>
                <c:pt idx="28">
                  <c:v>1.34813249900013</c:v>
                </c:pt>
                <c:pt idx="29">
                  <c:v>1.28265684118267</c:v>
                </c:pt>
                <c:pt idx="30">
                  <c:v>1.2203611836766199</c:v>
                </c:pt>
                <c:pt idx="31">
                  <c:v>1.16109108126801</c:v>
                </c:pt>
                <c:pt idx="32">
                  <c:v>1.1046995897874798</c:v>
                </c:pt>
                <c:pt idx="33">
                  <c:v>1.0510469018019517</c:v>
                </c:pt>
                <c:pt idx="34">
                  <c:v>1</c:v>
                </c:pt>
                <c:pt idx="35">
                  <c:v>0.95143232741142758</c:v>
                </c:pt>
                <c:pt idx="36">
                  <c:v>0.90522347364352829</c:v>
                </c:pt>
                <c:pt idx="37">
                  <c:v>0.86125887635611953</c:v>
                </c:pt>
                <c:pt idx="38">
                  <c:v>0.81942953723525302</c:v>
                </c:pt>
                <c:pt idx="39">
                  <c:v>0.77963175176140664</c:v>
                </c:pt>
                <c:pt idx="40">
                  <c:v>0.74176685210220294</c:v>
                </c:pt>
                <c:pt idx="41">
                  <c:v>0.70574096249224805</c:v>
                </c:pt>
                <c:pt idx="42">
                  <c:v>0.67146476649358278</c:v>
                </c:pt>
                <c:pt idx="43">
                  <c:v>0.63885328555975862</c:v>
                </c:pt>
                <c:pt idx="44">
                  <c:v>0.60782566835455965</c:v>
                </c:pt>
                <c:pt idx="45">
                  <c:v>0.57830499030298499</c:v>
                </c:pt>
                <c:pt idx="46">
                  <c:v>0.5502180628776111</c:v>
                </c:pt>
                <c:pt idx="47">
                  <c:v>0.52349525214745463</c:v>
                </c:pt>
                <c:pt idx="48">
                  <c:v>0.49807030613948489</c:v>
                </c:pt>
                <c:pt idx="49">
                  <c:v>0.47388019058481301</c:v>
                </c:pt>
                <c:pt idx="50">
                  <c:v>0.4508649326422795</c:v>
                </c:pt>
                <c:pt idx="51">
                  <c:v>0.42896747221204101</c:v>
                </c:pt>
                <c:pt idx="52">
                  <c:v>0.40813352047049756</c:v>
                </c:pt>
                <c:pt idx="53">
                  <c:v>0.38831142527586726</c:v>
                </c:pt>
                <c:pt idx="54">
                  <c:v>0.36945204311066676</c:v>
                </c:pt>
                <c:pt idx="55">
                  <c:v>0.35150861724368876</c:v>
                </c:pt>
                <c:pt idx="56">
                  <c:v>0.33443666180933601</c:v>
                </c:pt>
                <c:pt idx="57">
                  <c:v>0.318193851516964</c:v>
                </c:pt>
                <c:pt idx="58">
                  <c:v>0.30273991671679179</c:v>
                </c:pt>
                <c:pt idx="59">
                  <c:v>0.28803654356219899</c:v>
                </c:pt>
                <c:pt idx="60">
                  <c:v>0.27404727902092602</c:v>
                </c:pt>
                <c:pt idx="61">
                  <c:v>0.26073744049964875</c:v>
                </c:pt>
                <c:pt idx="62">
                  <c:v>0.24807402985787899</c:v>
                </c:pt>
                <c:pt idx="63">
                  <c:v>0.236025651598014</c:v>
                </c:pt>
                <c:pt idx="64">
                  <c:v>0.22456243502869799</c:v>
                </c:pt>
                <c:pt idx="65">
                  <c:v>0.21365596020853087</c:v>
                </c:pt>
                <c:pt idx="66">
                  <c:v>0.20327918748652629</c:v>
                </c:pt>
                <c:pt idx="67">
                  <c:v>0.19340639046461025</c:v>
                </c:pt>
                <c:pt idx="68">
                  <c:v>0.18401309221598722</c:v>
                </c:pt>
                <c:pt idx="69">
                  <c:v>0.17507600460122999</c:v>
                </c:pt>
                <c:pt idx="70">
                  <c:v>0.16657297053164297</c:v>
                </c:pt>
                <c:pt idx="71">
                  <c:v>0.15848290903675599</c:v>
                </c:pt>
                <c:pt idx="72">
                  <c:v>0.150785762999774</c:v>
                </c:pt>
                <c:pt idx="73">
                  <c:v>0.1434624494313835</c:v>
                </c:pt>
                <c:pt idx="74">
                  <c:v>0.13649481215864501</c:v>
                </c:pt>
                <c:pt idx="75">
                  <c:v>0.12986557681168587</c:v>
                </c:pt>
                <c:pt idx="76">
                  <c:v>0.12355830799657</c:v>
                </c:pt>
                <c:pt idx="77">
                  <c:v>0.11755736854819389</c:v>
                </c:pt>
                <c:pt idx="78">
                  <c:v>0.11184788076217198</c:v>
                </c:pt>
                <c:pt idx="79">
                  <c:v>0.10641568950958913</c:v>
                </c:pt>
                <c:pt idx="80">
                  <c:v>0.10124732714320002</c:v>
                </c:pt>
                <c:pt idx="81">
                  <c:v>9.6329980108040947E-2</c:v>
                </c:pt>
                <c:pt idx="82">
                  <c:v>9.1651457173690193E-2</c:v>
                </c:pt>
                <c:pt idx="83">
                  <c:v>8.7200159209412584E-2</c:v>
                </c:pt>
                <c:pt idx="84">
                  <c:v>8.2965050427258505E-2</c:v>
                </c:pt>
                <c:pt idx="85">
                  <c:v>7.8935631021813238E-2</c:v>
                </c:pt>
                <c:pt idx="86">
                  <c:v>7.5101911138773333E-2</c:v>
                </c:pt>
                <c:pt idx="87">
                  <c:v>7.1454386107809395E-2</c:v>
                </c:pt>
                <c:pt idx="88">
                  <c:v>6.7984012878307909E-2</c:v>
                </c:pt>
                <c:pt idx="89">
                  <c:v>6.4682187599577001E-2</c:v>
                </c:pt>
                <c:pt idx="90">
                  <c:v>6.15407242899281E-2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Sheet1!$A$2:$A$92</c:f>
              <c:numCache>
                <c:formatCode>General</c:formatCode>
                <c:ptCount val="91"/>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pt idx="36">
                  <c:v>101</c:v>
                </c:pt>
                <c:pt idx="37">
                  <c:v>102</c:v>
                </c:pt>
                <c:pt idx="38">
                  <c:v>103</c:v>
                </c:pt>
                <c:pt idx="39">
                  <c:v>104</c:v>
                </c:pt>
                <c:pt idx="40">
                  <c:v>105</c:v>
                </c:pt>
                <c:pt idx="41">
                  <c:v>106</c:v>
                </c:pt>
                <c:pt idx="42">
                  <c:v>107</c:v>
                </c:pt>
                <c:pt idx="43">
                  <c:v>108</c:v>
                </c:pt>
                <c:pt idx="44">
                  <c:v>109</c:v>
                </c:pt>
                <c:pt idx="45">
                  <c:v>110</c:v>
                </c:pt>
                <c:pt idx="46">
                  <c:v>111</c:v>
                </c:pt>
                <c:pt idx="47">
                  <c:v>112</c:v>
                </c:pt>
                <c:pt idx="48">
                  <c:v>113</c:v>
                </c:pt>
                <c:pt idx="49">
                  <c:v>114</c:v>
                </c:pt>
                <c:pt idx="50">
                  <c:v>115</c:v>
                </c:pt>
                <c:pt idx="51">
                  <c:v>116</c:v>
                </c:pt>
                <c:pt idx="52">
                  <c:v>117</c:v>
                </c:pt>
                <c:pt idx="53">
                  <c:v>118</c:v>
                </c:pt>
                <c:pt idx="54">
                  <c:v>119</c:v>
                </c:pt>
                <c:pt idx="55">
                  <c:v>120</c:v>
                </c:pt>
                <c:pt idx="56">
                  <c:v>121</c:v>
                </c:pt>
                <c:pt idx="57">
                  <c:v>122</c:v>
                </c:pt>
                <c:pt idx="58">
                  <c:v>123</c:v>
                </c:pt>
                <c:pt idx="59">
                  <c:v>124</c:v>
                </c:pt>
                <c:pt idx="60">
                  <c:v>125</c:v>
                </c:pt>
                <c:pt idx="61">
                  <c:v>126</c:v>
                </c:pt>
                <c:pt idx="62">
                  <c:v>127</c:v>
                </c:pt>
                <c:pt idx="63">
                  <c:v>128</c:v>
                </c:pt>
                <c:pt idx="64">
                  <c:v>129</c:v>
                </c:pt>
                <c:pt idx="65">
                  <c:v>130</c:v>
                </c:pt>
                <c:pt idx="66">
                  <c:v>131</c:v>
                </c:pt>
                <c:pt idx="67">
                  <c:v>132</c:v>
                </c:pt>
                <c:pt idx="68">
                  <c:v>133</c:v>
                </c:pt>
                <c:pt idx="69">
                  <c:v>134</c:v>
                </c:pt>
                <c:pt idx="70">
                  <c:v>135</c:v>
                </c:pt>
                <c:pt idx="71">
                  <c:v>136</c:v>
                </c:pt>
                <c:pt idx="72">
                  <c:v>137</c:v>
                </c:pt>
                <c:pt idx="73">
                  <c:v>138</c:v>
                </c:pt>
                <c:pt idx="74">
                  <c:v>139</c:v>
                </c:pt>
                <c:pt idx="75">
                  <c:v>140</c:v>
                </c:pt>
                <c:pt idx="76">
                  <c:v>141</c:v>
                </c:pt>
                <c:pt idx="77">
                  <c:v>142</c:v>
                </c:pt>
                <c:pt idx="78">
                  <c:v>143</c:v>
                </c:pt>
                <c:pt idx="79">
                  <c:v>144</c:v>
                </c:pt>
                <c:pt idx="80">
                  <c:v>145</c:v>
                </c:pt>
                <c:pt idx="81">
                  <c:v>146</c:v>
                </c:pt>
                <c:pt idx="82">
                  <c:v>147</c:v>
                </c:pt>
                <c:pt idx="83">
                  <c:v>148</c:v>
                </c:pt>
                <c:pt idx="84">
                  <c:v>149</c:v>
                </c:pt>
                <c:pt idx="85">
                  <c:v>150</c:v>
                </c:pt>
                <c:pt idx="86">
                  <c:v>151</c:v>
                </c:pt>
                <c:pt idx="87">
                  <c:v>152</c:v>
                </c:pt>
                <c:pt idx="88">
                  <c:v>153</c:v>
                </c:pt>
                <c:pt idx="89">
                  <c:v>154</c:v>
                </c:pt>
                <c:pt idx="90">
                  <c:v>155</c:v>
                </c:pt>
              </c:numCache>
            </c:numRef>
          </c:xVal>
          <c:yVal>
            <c:numRef>
              <c:f>Sheet1!$C$2:$C$92</c:f>
              <c:numCache>
                <c:formatCode>General</c:formatCode>
                <c:ptCount val="91"/>
                <c:pt idx="0">
                  <c:v>1.6449784997255101</c:v>
                </c:pt>
                <c:pt idx="1">
                  <c:v>1.6210729995757918</c:v>
                </c:pt>
                <c:pt idx="2">
                  <c:v>1.5975149039286201</c:v>
                </c:pt>
                <c:pt idx="3">
                  <c:v>1.5742991641597301</c:v>
                </c:pt>
                <c:pt idx="4">
                  <c:v>1.5514208050135099</c:v>
                </c:pt>
                <c:pt idx="5">
                  <c:v>1.5288749235368118</c:v>
                </c:pt>
                <c:pt idx="6">
                  <c:v>1.5066566880282</c:v>
                </c:pt>
                <c:pt idx="7">
                  <c:v>1.4847613370024861</c:v>
                </c:pt>
                <c:pt idx="8">
                  <c:v>1.4631841781703598</c:v>
                </c:pt>
                <c:pt idx="9">
                  <c:v>1.4419205874327576</c:v>
                </c:pt>
                <c:pt idx="10">
                  <c:v>1.4209660078899169</c:v>
                </c:pt>
                <c:pt idx="11">
                  <c:v>1.40031594886481</c:v>
                </c:pt>
                <c:pt idx="12">
                  <c:v>1.3799659849407717</c:v>
                </c:pt>
                <c:pt idx="13">
                  <c:v>1.3599117550130682</c:v>
                </c:pt>
                <c:pt idx="14">
                  <c:v>1.340148961354372</c:v>
                </c:pt>
                <c:pt idx="15">
                  <c:v>1.32067336869365</c:v>
                </c:pt>
                <c:pt idx="16">
                  <c:v>1.3014808033085701</c:v>
                </c:pt>
                <c:pt idx="17">
                  <c:v>1.28256715213103</c:v>
                </c:pt>
                <c:pt idx="18">
                  <c:v>1.26392836186574</c:v>
                </c:pt>
                <c:pt idx="19">
                  <c:v>1.2455604381215399</c:v>
                </c:pt>
                <c:pt idx="20">
                  <c:v>1.2274594445553799</c:v>
                </c:pt>
                <c:pt idx="21">
                  <c:v>1.2096215020287782</c:v>
                </c:pt>
                <c:pt idx="22">
                  <c:v>1.1920427877764801</c:v>
                </c:pt>
                <c:pt idx="23">
                  <c:v>1.1747195345872028</c:v>
                </c:pt>
                <c:pt idx="24">
                  <c:v>1.1576480299963325</c:v>
                </c:pt>
                <c:pt idx="25">
                  <c:v>1.1408246154902881</c:v>
                </c:pt>
                <c:pt idx="26">
                  <c:v>1.12424568572254</c:v>
                </c:pt>
                <c:pt idx="27">
                  <c:v>1.1079076877408998</c:v>
                </c:pt>
                <c:pt idx="28">
                  <c:v>1.0918071202261301</c:v>
                </c:pt>
                <c:pt idx="29">
                  <c:v>1.07594053274162</c:v>
                </c:pt>
                <c:pt idx="30">
                  <c:v>1.0603045249939023</c:v>
                </c:pt>
                <c:pt idx="31">
                  <c:v>1.0448957461039499</c:v>
                </c:pt>
                <c:pt idx="32">
                  <c:v>1.0297108938890998</c:v>
                </c:pt>
                <c:pt idx="33">
                  <c:v>1.0147467141553599</c:v>
                </c:pt>
                <c:pt idx="34">
                  <c:v>1</c:v>
                </c:pt>
                <c:pt idx="35">
                  <c:v>0.91857254545607159</c:v>
                </c:pt>
                <c:pt idx="36">
                  <c:v>0.84377552126564803</c:v>
                </c:pt>
                <c:pt idx="37">
                  <c:v>0.77506902836251101</c:v>
                </c:pt>
                <c:pt idx="38">
                  <c:v>0.71195713028711605</c:v>
                </c:pt>
                <c:pt idx="39">
                  <c:v>0.65398427342343801</c:v>
                </c:pt>
                <c:pt idx="40">
                  <c:v>0.60073199872680605</c:v>
                </c:pt>
                <c:pt idx="41">
                  <c:v>0.55181592120739598</c:v>
                </c:pt>
                <c:pt idx="42">
                  <c:v>0.50688295536666372</c:v>
                </c:pt>
                <c:pt idx="43">
                  <c:v>0.46560876655945477</c:v>
                </c:pt>
                <c:pt idx="44">
                  <c:v>0.42769542988518</c:v>
                </c:pt>
                <c:pt idx="45">
                  <c:v>0.39286927970956026</c:v>
                </c:pt>
                <c:pt idx="46">
                  <c:v>0.36087893429430401</c:v>
                </c:pt>
                <c:pt idx="47">
                  <c:v>0.33149348127619332</c:v>
                </c:pt>
                <c:pt idx="48">
                  <c:v>0.30450081089796777</c:v>
                </c:pt>
                <c:pt idx="49">
                  <c:v>0.27970608495998445</c:v>
                </c:pt>
                <c:pt idx="50">
                  <c:v>0.25693033044124503</c:v>
                </c:pt>
                <c:pt idx="51">
                  <c:v>0.23600914763828401</c:v>
                </c:pt>
                <c:pt idx="52">
                  <c:v>0.21679152349701622</c:v>
                </c:pt>
                <c:pt idx="53">
                  <c:v>0.19913874157195399</c:v>
                </c:pt>
                <c:pt idx="54">
                  <c:v>0.18292338074466938</c:v>
                </c:pt>
                <c:pt idx="55">
                  <c:v>0.16802839547406132</c:v>
                </c:pt>
                <c:pt idx="56">
                  <c:v>0.15434627093950801</c:v>
                </c:pt>
                <c:pt idx="57">
                  <c:v>0.14177824697855587</c:v>
                </c:pt>
                <c:pt idx="58">
                  <c:v>0.13023360521739222</c:v>
                </c:pt>
                <c:pt idx="59">
                  <c:v>0.11962901424846099</c:v>
                </c:pt>
                <c:pt idx="60">
                  <c:v>0.10988792812860898</c:v>
                </c:pt>
                <c:pt idx="61">
                  <c:v>0.100940033855991</c:v>
                </c:pt>
                <c:pt idx="62">
                  <c:v>9.2720743837519506E-2</c:v>
                </c:pt>
                <c:pt idx="63">
                  <c:v>8.517072968341069E-2</c:v>
                </c:pt>
                <c:pt idx="64">
                  <c:v>7.8235493963641725E-2</c:v>
                </c:pt>
                <c:pt idx="65">
                  <c:v>7.1864976835195604E-2</c:v>
                </c:pt>
                <c:pt idx="66">
                  <c:v>6.6013194700647329E-2</c:v>
                </c:pt>
                <c:pt idx="67">
                  <c:v>6.0637908289860785E-2</c:v>
                </c:pt>
                <c:pt idx="68">
                  <c:v>5.5700317768949313E-2</c:v>
                </c:pt>
                <c:pt idx="69">
                  <c:v>5.11647826757358E-2</c:v>
                </c:pt>
                <c:pt idx="70">
                  <c:v>4.6998564660157366E-2</c:v>
                </c:pt>
                <c:pt idx="71">
                  <c:v>4.3171591172662525E-2</c:v>
                </c:pt>
                <c:pt idx="72">
                  <c:v>3.9656238394861598E-2</c:v>
                </c:pt>
                <c:pt idx="73">
                  <c:v>3.6427131845580801E-2</c:v>
                </c:pt>
                <c:pt idx="74">
                  <c:v>3.3460963223059102E-2</c:v>
                </c:pt>
                <c:pt idx="75">
                  <c:v>3.0736322161217411E-2</c:v>
                </c:pt>
                <c:pt idx="76">
                  <c:v>2.8233541685587411E-2</c:v>
                </c:pt>
                <c:pt idx="77">
                  <c:v>2.59345562533701E-2</c:v>
                </c:pt>
                <c:pt idx="78">
                  <c:v>2.382277135293185E-2</c:v>
                </c:pt>
                <c:pt idx="79">
                  <c:v>2.1882943721480651E-2</c:v>
                </c:pt>
                <c:pt idx="80">
                  <c:v>2.0101071316312499E-2</c:v>
                </c:pt>
                <c:pt idx="81">
                  <c:v>1.8464292245419223E-2</c:v>
                </c:pt>
                <c:pt idx="82">
                  <c:v>1.6960791927919501E-2</c:v>
                </c:pt>
                <c:pt idx="83">
                  <c:v>1.5579717814179798E-2</c:v>
                </c:pt>
                <c:pt idx="84">
                  <c:v>1.43111010500585E-2</c:v>
                </c:pt>
                <c:pt idx="85">
                  <c:v>1.3145784519831319E-2</c:v>
                </c:pt>
                <c:pt idx="86">
                  <c:v>1.2075356748398399E-2</c:v>
                </c:pt>
                <c:pt idx="87">
                  <c:v>1.1092091185666501E-2</c:v>
                </c:pt>
                <c:pt idx="88">
                  <c:v>1.01888904348485E-2</c:v>
                </c:pt>
                <c:pt idx="89">
                  <c:v>9.359235022111884E-3</c:v>
                </c:pt>
                <c:pt idx="90">
                  <c:v>8.5971363377829544E-3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Sheet1!$A$2:$A$92</c:f>
              <c:numCache>
                <c:formatCode>General</c:formatCode>
                <c:ptCount val="91"/>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pt idx="36">
                  <c:v>101</c:v>
                </c:pt>
                <c:pt idx="37">
                  <c:v>102</c:v>
                </c:pt>
                <c:pt idx="38">
                  <c:v>103</c:v>
                </c:pt>
                <c:pt idx="39">
                  <c:v>104</c:v>
                </c:pt>
                <c:pt idx="40">
                  <c:v>105</c:v>
                </c:pt>
                <c:pt idx="41">
                  <c:v>106</c:v>
                </c:pt>
                <c:pt idx="42">
                  <c:v>107</c:v>
                </c:pt>
                <c:pt idx="43">
                  <c:v>108</c:v>
                </c:pt>
                <c:pt idx="44">
                  <c:v>109</c:v>
                </c:pt>
                <c:pt idx="45">
                  <c:v>110</c:v>
                </c:pt>
                <c:pt idx="46">
                  <c:v>111</c:v>
                </c:pt>
                <c:pt idx="47">
                  <c:v>112</c:v>
                </c:pt>
                <c:pt idx="48">
                  <c:v>113</c:v>
                </c:pt>
                <c:pt idx="49">
                  <c:v>114</c:v>
                </c:pt>
                <c:pt idx="50">
                  <c:v>115</c:v>
                </c:pt>
                <c:pt idx="51">
                  <c:v>116</c:v>
                </c:pt>
                <c:pt idx="52">
                  <c:v>117</c:v>
                </c:pt>
                <c:pt idx="53">
                  <c:v>118</c:v>
                </c:pt>
                <c:pt idx="54">
                  <c:v>119</c:v>
                </c:pt>
                <c:pt idx="55">
                  <c:v>120</c:v>
                </c:pt>
                <c:pt idx="56">
                  <c:v>121</c:v>
                </c:pt>
                <c:pt idx="57">
                  <c:v>122</c:v>
                </c:pt>
                <c:pt idx="58">
                  <c:v>123</c:v>
                </c:pt>
                <c:pt idx="59">
                  <c:v>124</c:v>
                </c:pt>
                <c:pt idx="60">
                  <c:v>125</c:v>
                </c:pt>
                <c:pt idx="61">
                  <c:v>126</c:v>
                </c:pt>
                <c:pt idx="62">
                  <c:v>127</c:v>
                </c:pt>
                <c:pt idx="63">
                  <c:v>128</c:v>
                </c:pt>
                <c:pt idx="64">
                  <c:v>129</c:v>
                </c:pt>
                <c:pt idx="65">
                  <c:v>130</c:v>
                </c:pt>
                <c:pt idx="66">
                  <c:v>131</c:v>
                </c:pt>
                <c:pt idx="67">
                  <c:v>132</c:v>
                </c:pt>
                <c:pt idx="68">
                  <c:v>133</c:v>
                </c:pt>
                <c:pt idx="69">
                  <c:v>134</c:v>
                </c:pt>
                <c:pt idx="70">
                  <c:v>135</c:v>
                </c:pt>
                <c:pt idx="71">
                  <c:v>136</c:v>
                </c:pt>
                <c:pt idx="72">
                  <c:v>137</c:v>
                </c:pt>
                <c:pt idx="73">
                  <c:v>138</c:v>
                </c:pt>
                <c:pt idx="74">
                  <c:v>139</c:v>
                </c:pt>
                <c:pt idx="75">
                  <c:v>140</c:v>
                </c:pt>
                <c:pt idx="76">
                  <c:v>141</c:v>
                </c:pt>
                <c:pt idx="77">
                  <c:v>142</c:v>
                </c:pt>
                <c:pt idx="78">
                  <c:v>143</c:v>
                </c:pt>
                <c:pt idx="79">
                  <c:v>144</c:v>
                </c:pt>
                <c:pt idx="80">
                  <c:v>145</c:v>
                </c:pt>
                <c:pt idx="81">
                  <c:v>146</c:v>
                </c:pt>
                <c:pt idx="82">
                  <c:v>147</c:v>
                </c:pt>
                <c:pt idx="83">
                  <c:v>148</c:v>
                </c:pt>
                <c:pt idx="84">
                  <c:v>149</c:v>
                </c:pt>
                <c:pt idx="85">
                  <c:v>150</c:v>
                </c:pt>
                <c:pt idx="86">
                  <c:v>151</c:v>
                </c:pt>
                <c:pt idx="87">
                  <c:v>152</c:v>
                </c:pt>
                <c:pt idx="88">
                  <c:v>153</c:v>
                </c:pt>
                <c:pt idx="89">
                  <c:v>154</c:v>
                </c:pt>
                <c:pt idx="90">
                  <c:v>155</c:v>
                </c:pt>
              </c:numCache>
            </c:numRef>
          </c:xVal>
          <c:yVal>
            <c:numRef>
              <c:f>Sheet1!$D$2:$D$92</c:f>
              <c:numCache>
                <c:formatCode>General</c:formatCode>
                <c:ptCount val="91"/>
                <c:pt idx="0">
                  <c:v>17.953218941193587</c:v>
                </c:pt>
                <c:pt idx="1">
                  <c:v>16.491334021942286</c:v>
                </c:pt>
                <c:pt idx="2">
                  <c:v>15.148486670501899</c:v>
                </c:pt>
                <c:pt idx="3">
                  <c:v>13.914983960730298</c:v>
                </c:pt>
                <c:pt idx="4">
                  <c:v>12.7819222367884</c:v>
                </c:pt>
                <c:pt idx="5">
                  <c:v>11.741122844868299</c:v>
                </c:pt>
                <c:pt idx="6">
                  <c:v>10.7850730981231</c:v>
                </c:pt>
                <c:pt idx="7">
                  <c:v>9.9068720486727901</c:v>
                </c:pt>
                <c:pt idx="8">
                  <c:v>9.1001806752569792</c:v>
                </c:pt>
                <c:pt idx="9">
                  <c:v>8.3591761269809748</c:v>
                </c:pt>
                <c:pt idx="10">
                  <c:v>7.6785096928765304</c:v>
                </c:pt>
                <c:pt idx="11">
                  <c:v>7.0532681938947395</c:v>
                </c:pt>
                <c:pt idx="12">
                  <c:v>6.47893851865022</c:v>
                </c:pt>
                <c:pt idx="13">
                  <c:v>5.9513750469299298</c:v>
                </c:pt>
                <c:pt idx="14">
                  <c:v>5.4667697258221954</c:v>
                </c:pt>
                <c:pt idx="15">
                  <c:v>5.0216245824706771</c:v>
                </c:pt>
                <c:pt idx="16">
                  <c:v>4.6127264750448704</c:v>
                </c:pt>
                <c:pt idx="17">
                  <c:v>4.2371238996745824</c:v>
                </c:pt>
                <c:pt idx="18">
                  <c:v>3.8921056859368361</c:v>
                </c:pt>
                <c:pt idx="19">
                  <c:v>3.5751814271150599</c:v>
                </c:pt>
                <c:pt idx="20">
                  <c:v>3.2840635039723556</c:v>
                </c:pt>
                <c:pt idx="21">
                  <c:v>3.0166505722832642</c:v>
                </c:pt>
                <c:pt idx="22">
                  <c:v>2.7710123949337562</c:v>
                </c:pt>
                <c:pt idx="23">
                  <c:v>2.5453759091046266</c:v>
                </c:pt>
                <c:pt idx="24">
                  <c:v>2.3381124279687961</c:v>
                </c:pt>
                <c:pt idx="25">
                  <c:v>2.1477258845217801</c:v>
                </c:pt>
                <c:pt idx="26">
                  <c:v>1.9728420326870701</c:v>
                </c:pt>
                <c:pt idx="27">
                  <c:v>1.8121985277480901</c:v>
                </c:pt>
                <c:pt idx="28">
                  <c:v>1.6646358145053117</c:v>
                </c:pt>
                <c:pt idx="29">
                  <c:v>1.5290887573874876</c:v>
                </c:pt>
                <c:pt idx="30">
                  <c:v>1.4045789521016798</c:v>
                </c:pt>
                <c:pt idx="31">
                  <c:v>1.2902076633260717</c:v>
                </c:pt>
                <c:pt idx="32">
                  <c:v>1.1851493374683599</c:v>
                </c:pt>
                <c:pt idx="33">
                  <c:v>1.0886456436638901</c:v>
                </c:pt>
                <c:pt idx="34">
                  <c:v>1</c:v>
                </c:pt>
                <c:pt idx="35">
                  <c:v>0.9854675911243147</c:v>
                </c:pt>
                <c:pt idx="36">
                  <c:v>0.97114637315636199</c:v>
                </c:pt>
                <c:pt idx="37">
                  <c:v>0.95703327698351714</c:v>
                </c:pt>
                <c:pt idx="38">
                  <c:v>0.94312527809475688</c:v>
                </c:pt>
                <c:pt idx="39">
                  <c:v>0.92941939593248957</c:v>
                </c:pt>
                <c:pt idx="40">
                  <c:v>0.91591269325380864</c:v>
                </c:pt>
                <c:pt idx="41">
                  <c:v>0.90260227550101402</c:v>
                </c:pt>
                <c:pt idx="42">
                  <c:v>0.88948529018131051</c:v>
                </c:pt>
                <c:pt idx="43">
                  <c:v>0.87655892625549114</c:v>
                </c:pt>
                <c:pt idx="44">
                  <c:v>0.86382041353551653</c:v>
                </c:pt>
                <c:pt idx="45">
                  <c:v>0.85126702209085403</c:v>
                </c:pt>
                <c:pt idx="46">
                  <c:v>0.83889606166344488</c:v>
                </c:pt>
                <c:pt idx="47">
                  <c:v>0.82670488109115003</c:v>
                </c:pt>
                <c:pt idx="48">
                  <c:v>0.81469086773960964</c:v>
                </c:pt>
                <c:pt idx="49">
                  <c:v>0.80285144694233102</c:v>
                </c:pt>
                <c:pt idx="50">
                  <c:v>0.79118408144893049</c:v>
                </c:pt>
                <c:pt idx="51">
                  <c:v>0.77968627088138265</c:v>
                </c:pt>
                <c:pt idx="52">
                  <c:v>0.76835555119817878</c:v>
                </c:pt>
                <c:pt idx="53">
                  <c:v>0.75718949416626302</c:v>
                </c:pt>
                <c:pt idx="54">
                  <c:v>0.74618570684066698</c:v>
                </c:pt>
                <c:pt idx="55">
                  <c:v>0.73534183105166695</c:v>
                </c:pt>
                <c:pt idx="56">
                  <c:v>0.72465554289943201</c:v>
                </c:pt>
                <c:pt idx="57">
                  <c:v>0.71412455225598614</c:v>
                </c:pt>
                <c:pt idx="58">
                  <c:v>0.70374660227443853</c:v>
                </c:pt>
                <c:pt idx="59">
                  <c:v>0.69351946890531058</c:v>
                </c:pt>
                <c:pt idx="60">
                  <c:v>0.68344096041993196</c:v>
                </c:pt>
                <c:pt idx="61">
                  <c:v>0.67350891694072001</c:v>
                </c:pt>
                <c:pt idx="62">
                  <c:v>0.6637212099783184</c:v>
                </c:pt>
                <c:pt idx="63">
                  <c:v>0.65407574197544904</c:v>
                </c:pt>
                <c:pt idx="64">
                  <c:v>0.64457044585739498</c:v>
                </c:pt>
                <c:pt idx="65">
                  <c:v>0.63520328458901465</c:v>
                </c:pt>
                <c:pt idx="66">
                  <c:v>0.62597225073819041</c:v>
                </c:pt>
                <c:pt idx="67">
                  <c:v>0.61687536604562965</c:v>
                </c:pt>
                <c:pt idx="68">
                  <c:v>0.6079106810009165</c:v>
                </c:pt>
                <c:pt idx="69">
                  <c:v>0.599076274424716</c:v>
                </c:pt>
                <c:pt idx="70">
                  <c:v>0.59037025305705459</c:v>
                </c:pt>
                <c:pt idx="71">
                  <c:v>0.58179075115158863</c:v>
                </c:pt>
                <c:pt idx="72">
                  <c:v>0.573335930075762</c:v>
                </c:pt>
                <c:pt idx="73">
                  <c:v>0.56500397791678103</c:v>
                </c:pt>
                <c:pt idx="74">
                  <c:v>0.55679310909330604</c:v>
                </c:pt>
                <c:pt idx="75">
                  <c:v>0.54870156397279901</c:v>
                </c:pt>
                <c:pt idx="76">
                  <c:v>0.54072760849442014</c:v>
                </c:pt>
                <c:pt idx="77">
                  <c:v>0.53286953379740698</c:v>
                </c:pt>
                <c:pt idx="78">
                  <c:v>0.52512565585486803</c:v>
                </c:pt>
                <c:pt idx="79">
                  <c:v>0.51749431511287403</c:v>
                </c:pt>
                <c:pt idx="80">
                  <c:v>0.50997387613481215</c:v>
                </c:pt>
                <c:pt idx="81">
                  <c:v>0.50256272725090145</c:v>
                </c:pt>
                <c:pt idx="82">
                  <c:v>0.49525928021281451</c:v>
                </c:pt>
                <c:pt idx="83">
                  <c:v>0.48806196985328476</c:v>
                </c:pt>
                <c:pt idx="84">
                  <c:v>0.48096925375070398</c:v>
                </c:pt>
                <c:pt idx="85">
                  <c:v>0.47397961189856758</c:v>
                </c:pt>
                <c:pt idx="86">
                  <c:v>0.467091546379719</c:v>
                </c:pt>
                <c:pt idx="87">
                  <c:v>0.46030358104535357</c:v>
                </c:pt>
                <c:pt idx="88">
                  <c:v>0.45361426119866188</c:v>
                </c:pt>
                <c:pt idx="89">
                  <c:v>0.44702215328308098</c:v>
                </c:pt>
                <c:pt idx="90">
                  <c:v>0.44052584457508193</c:v>
                </c:pt>
              </c:numCache>
            </c:numRef>
          </c:yVal>
          <c:smooth val="1"/>
        </c:ser>
        <c:axId val="300761472"/>
        <c:axId val="300763392"/>
      </c:scatterChart>
      <c:valAx>
        <c:axId val="300761472"/>
        <c:scaling>
          <c:orientation val="minMax"/>
          <c:max val="155"/>
          <c:min val="65"/>
        </c:scaling>
        <c:axPos val="b"/>
        <c:title>
          <c:tx>
            <c:rich>
              <a:bodyPr/>
              <a:lstStyle/>
              <a:p>
                <a:pPr>
                  <a:defRPr sz="1700"/>
                </a:pPr>
                <a:r>
                  <a:rPr lang="en-US" sz="1700" dirty="0" smtClean="0"/>
                  <a:t>Recipient Height (cm)</a:t>
                </a:r>
                <a:endParaRPr lang="en-US" sz="1700" dirty="0"/>
              </a:p>
            </c:rich>
          </c:tx>
        </c:title>
        <c:numFmt formatCode="#,##0" sourceLinked="0"/>
        <c:tickLblPos val="nextTo"/>
        <c:txPr>
          <a:bodyPr rot="0"/>
          <a:lstStyle/>
          <a:p>
            <a:pPr>
              <a:defRPr sz="1500" b="1"/>
            </a:pPr>
            <a:endParaRPr lang="en-US"/>
          </a:p>
        </c:txPr>
        <c:crossAx val="300763392"/>
        <c:crosses val="autoZero"/>
        <c:crossBetween val="midCat"/>
        <c:majorUnit val="10"/>
      </c:valAx>
      <c:valAx>
        <c:axId val="300763392"/>
        <c:scaling>
          <c:orientation val="minMax"/>
          <c:max val="4"/>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0062713399763114E-2"/>
              <c:y val="9.544026754720171E-2"/>
            </c:manualLayout>
          </c:layout>
        </c:title>
        <c:numFmt formatCode="#,##0.0" sourceLinked="0"/>
        <c:tickLblPos val="nextTo"/>
        <c:txPr>
          <a:bodyPr/>
          <a:lstStyle/>
          <a:p>
            <a:pPr>
              <a:defRPr sz="1500" b="1"/>
            </a:pPr>
            <a:endParaRPr lang="en-US"/>
          </a:p>
        </c:txPr>
        <c:crossAx val="300761472"/>
        <c:crosses val="autoZero"/>
        <c:crossBetween val="midCat"/>
        <c:majorUnit val="1"/>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86"/>
          <c:y val="3.3590508847684365E-2"/>
          <c:w val="0.84050646877104795"/>
          <c:h val="0.77074260114040172"/>
        </c:manualLayout>
      </c:layout>
      <c:scatterChart>
        <c:scatterStyle val="smoothMarker"/>
        <c:ser>
          <c:idx val="0"/>
          <c:order val="0"/>
          <c:tx>
            <c:strRef>
              <c:f>Sheet1!$A$1</c:f>
              <c:strCache>
                <c:ptCount val="1"/>
                <c:pt idx="0">
                  <c:v>Donor BSA</c:v>
                </c:pt>
              </c:strCache>
            </c:strRef>
          </c:tx>
          <c:spPr>
            <a:ln w="38100">
              <a:solidFill>
                <a:srgbClr val="00FF00"/>
              </a:solidFill>
            </a:ln>
          </c:spPr>
          <c:marker>
            <c:symbol val="none"/>
          </c:marker>
          <c:xVal>
            <c:numRef>
              <c:f>Sheet1!$A$2:$A$16</c:f>
              <c:numCache>
                <c:formatCode>General</c:formatCode>
                <c:ptCount val="15"/>
                <c:pt idx="0">
                  <c:v>0.4</c:v>
                </c:pt>
                <c:pt idx="1">
                  <c:v>0.5</c:v>
                </c:pt>
                <c:pt idx="2">
                  <c:v>0.60000000000000064</c:v>
                </c:pt>
                <c:pt idx="3">
                  <c:v>0.70000000000000062</c:v>
                </c:pt>
                <c:pt idx="4">
                  <c:v>0.8</c:v>
                </c:pt>
                <c:pt idx="5">
                  <c:v>0.9</c:v>
                </c:pt>
                <c:pt idx="6">
                  <c:v>1</c:v>
                </c:pt>
                <c:pt idx="7">
                  <c:v>1.1000000000000001</c:v>
                </c:pt>
                <c:pt idx="8">
                  <c:v>1.2</c:v>
                </c:pt>
                <c:pt idx="9">
                  <c:v>1.3</c:v>
                </c:pt>
                <c:pt idx="10">
                  <c:v>1.4</c:v>
                </c:pt>
                <c:pt idx="11">
                  <c:v>1.5</c:v>
                </c:pt>
                <c:pt idx="12">
                  <c:v>1.6</c:v>
                </c:pt>
                <c:pt idx="13">
                  <c:v>1.7</c:v>
                </c:pt>
                <c:pt idx="14">
                  <c:v>1.8</c:v>
                </c:pt>
              </c:numCache>
            </c:numRef>
          </c:xVal>
          <c:yVal>
            <c:numRef>
              <c:f>Sheet1!$B$2:$B$16</c:f>
              <c:numCache>
                <c:formatCode>General</c:formatCode>
                <c:ptCount val="15"/>
                <c:pt idx="0">
                  <c:v>2.0561911551588197</c:v>
                </c:pt>
                <c:pt idx="1">
                  <c:v>1.7090410454892582</c:v>
                </c:pt>
                <c:pt idx="2">
                  <c:v>1.4205008555935599</c:v>
                </c:pt>
                <c:pt idx="3">
                  <c:v>1.1806753770295699</c:v>
                </c:pt>
                <c:pt idx="4">
                  <c:v>0.98134002555135658</c:v>
                </c:pt>
                <c:pt idx="5">
                  <c:v>0.81565878689873195</c:v>
                </c:pt>
                <c:pt idx="6">
                  <c:v>0.67794978225953817</c:v>
                </c:pt>
                <c:pt idx="7">
                  <c:v>0.56349041369772801</c:v>
                </c:pt>
                <c:pt idx="8">
                  <c:v>0.46835540719693097</c:v>
                </c:pt>
                <c:pt idx="9">
                  <c:v>0.38928219916137358</c:v>
                </c:pt>
                <c:pt idx="10">
                  <c:v>0.32355904993362444</c:v>
                </c:pt>
                <c:pt idx="11">
                  <c:v>0.26893204728981551</c:v>
                </c:pt>
                <c:pt idx="12">
                  <c:v>0.22352781068657487</c:v>
                </c:pt>
                <c:pt idx="13">
                  <c:v>0.18578924547615938</c:v>
                </c:pt>
                <c:pt idx="14">
                  <c:v>0.15442214384231751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Sheet1!$A$2:$A$16</c:f>
              <c:numCache>
                <c:formatCode>General</c:formatCode>
                <c:ptCount val="15"/>
                <c:pt idx="0">
                  <c:v>0.4</c:v>
                </c:pt>
                <c:pt idx="1">
                  <c:v>0.5</c:v>
                </c:pt>
                <c:pt idx="2">
                  <c:v>0.60000000000000064</c:v>
                </c:pt>
                <c:pt idx="3">
                  <c:v>0.70000000000000062</c:v>
                </c:pt>
                <c:pt idx="4">
                  <c:v>0.8</c:v>
                </c:pt>
                <c:pt idx="5">
                  <c:v>0.9</c:v>
                </c:pt>
                <c:pt idx="6">
                  <c:v>1</c:v>
                </c:pt>
                <c:pt idx="7">
                  <c:v>1.1000000000000001</c:v>
                </c:pt>
                <c:pt idx="8">
                  <c:v>1.2</c:v>
                </c:pt>
                <c:pt idx="9">
                  <c:v>1.3</c:v>
                </c:pt>
                <c:pt idx="10">
                  <c:v>1.4</c:v>
                </c:pt>
                <c:pt idx="11">
                  <c:v>1.5</c:v>
                </c:pt>
                <c:pt idx="12">
                  <c:v>1.6</c:v>
                </c:pt>
                <c:pt idx="13">
                  <c:v>1.7</c:v>
                </c:pt>
                <c:pt idx="14">
                  <c:v>1.8</c:v>
                </c:pt>
              </c:numCache>
            </c:numRef>
          </c:xVal>
          <c:yVal>
            <c:numRef>
              <c:f>Sheet1!$C$2:$C$16</c:f>
              <c:numCache>
                <c:formatCode>General</c:formatCode>
                <c:ptCount val="15"/>
                <c:pt idx="0">
                  <c:v>1.0265254258898899</c:v>
                </c:pt>
                <c:pt idx="1">
                  <c:v>1.0196544272131198</c:v>
                </c:pt>
                <c:pt idx="2">
                  <c:v>1.0128294192362699</c:v>
                </c:pt>
                <c:pt idx="3">
                  <c:v>1.0060500941228001</c:v>
                </c:pt>
                <c:pt idx="4">
                  <c:v>0.96368726704833363</c:v>
                </c:pt>
                <c:pt idx="5">
                  <c:v>0.67024075984504805</c:v>
                </c:pt>
                <c:pt idx="6">
                  <c:v>0.46614985122049601</c:v>
                </c:pt>
                <c:pt idx="7">
                  <c:v>0.32420541514533802</c:v>
                </c:pt>
                <c:pt idx="8">
                  <c:v>0.22548360990432401</c:v>
                </c:pt>
                <c:pt idx="9">
                  <c:v>0.15682297691632599</c:v>
                </c:pt>
                <c:pt idx="10">
                  <c:v>0.10906977274017422</c:v>
                </c:pt>
                <c:pt idx="11">
                  <c:v>7.5857604284227345E-2</c:v>
                </c:pt>
                <c:pt idx="12">
                  <c:v>5.2758669823677898E-2</c:v>
                </c:pt>
                <c:pt idx="13">
                  <c:v>3.6693450417107552E-2</c:v>
                </c:pt>
                <c:pt idx="14">
                  <c:v>2.55201525742118E-2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Sheet1!$A$2:$A$16</c:f>
              <c:numCache>
                <c:formatCode>General</c:formatCode>
                <c:ptCount val="15"/>
                <c:pt idx="0">
                  <c:v>0.4</c:v>
                </c:pt>
                <c:pt idx="1">
                  <c:v>0.5</c:v>
                </c:pt>
                <c:pt idx="2">
                  <c:v>0.60000000000000064</c:v>
                </c:pt>
                <c:pt idx="3">
                  <c:v>0.70000000000000062</c:v>
                </c:pt>
                <c:pt idx="4">
                  <c:v>0.8</c:v>
                </c:pt>
                <c:pt idx="5">
                  <c:v>0.9</c:v>
                </c:pt>
                <c:pt idx="6">
                  <c:v>1</c:v>
                </c:pt>
                <c:pt idx="7">
                  <c:v>1.1000000000000001</c:v>
                </c:pt>
                <c:pt idx="8">
                  <c:v>1.2</c:v>
                </c:pt>
                <c:pt idx="9">
                  <c:v>1.3</c:v>
                </c:pt>
                <c:pt idx="10">
                  <c:v>1.4</c:v>
                </c:pt>
                <c:pt idx="11">
                  <c:v>1.5</c:v>
                </c:pt>
                <c:pt idx="12">
                  <c:v>1.6</c:v>
                </c:pt>
                <c:pt idx="13">
                  <c:v>1.7</c:v>
                </c:pt>
                <c:pt idx="14">
                  <c:v>1.8</c:v>
                </c:pt>
              </c:numCache>
            </c:numRef>
          </c:xVal>
          <c:yVal>
            <c:numRef>
              <c:f>Sheet1!$D$2:$D$16</c:f>
              <c:numCache>
                <c:formatCode>General</c:formatCode>
                <c:ptCount val="15"/>
                <c:pt idx="0">
                  <c:v>4.1186725237596802</c:v>
                </c:pt>
                <c:pt idx="1">
                  <c:v>2.8645207799961145</c:v>
                </c:pt>
                <c:pt idx="2">
                  <c:v>1.9922631021752701</c:v>
                </c:pt>
                <c:pt idx="3">
                  <c:v>1.3856112673388998</c:v>
                </c:pt>
                <c:pt idx="4">
                  <c:v>0.99931614609663222</c:v>
                </c:pt>
                <c:pt idx="5">
                  <c:v>0.99262727142843465</c:v>
                </c:pt>
                <c:pt idx="6">
                  <c:v>0.98598316842183498</c:v>
                </c:pt>
                <c:pt idx="7">
                  <c:v>0.97938353739987316</c:v>
                </c:pt>
                <c:pt idx="8">
                  <c:v>0.97282808069144888</c:v>
                </c:pt>
                <c:pt idx="9">
                  <c:v>0.96631650261791358</c:v>
                </c:pt>
                <c:pt idx="10">
                  <c:v>0.95984850947973588</c:v>
                </c:pt>
                <c:pt idx="11">
                  <c:v>0.95342380954323702</c:v>
                </c:pt>
                <c:pt idx="12">
                  <c:v>0.947042113027452</c:v>
                </c:pt>
                <c:pt idx="13">
                  <c:v>0.94070313209104861</c:v>
                </c:pt>
                <c:pt idx="14">
                  <c:v>0.93440658081934058</c:v>
                </c:pt>
              </c:numCache>
            </c:numRef>
          </c:yVal>
          <c:smooth val="1"/>
        </c:ser>
        <c:axId val="301006848"/>
        <c:axId val="301008768"/>
      </c:scatterChart>
      <c:valAx>
        <c:axId val="301006848"/>
        <c:scaling>
          <c:orientation val="minMax"/>
          <c:max val="1.8"/>
          <c:min val="0.4"/>
        </c:scaling>
        <c:axPos val="b"/>
        <c:title>
          <c:tx>
            <c:rich>
              <a:bodyPr/>
              <a:lstStyle/>
              <a:p>
                <a:pPr>
                  <a:defRPr sz="1700"/>
                </a:pPr>
                <a:r>
                  <a:rPr lang="en-US" sz="1700" dirty="0" smtClean="0"/>
                  <a:t>Donor</a:t>
                </a:r>
                <a:r>
                  <a:rPr lang="en-US" sz="1700" baseline="0" dirty="0" smtClean="0"/>
                  <a:t> BSA (m</a:t>
                </a:r>
                <a:r>
                  <a:rPr lang="en-US" sz="1700" baseline="30000" dirty="0" smtClean="0"/>
                  <a:t>2</a:t>
                </a:r>
                <a:r>
                  <a:rPr lang="en-US" sz="1700" dirty="0" smtClean="0"/>
                  <a:t>)</a:t>
                </a:r>
                <a:endParaRPr lang="en-US" sz="1700" dirty="0"/>
              </a:p>
            </c:rich>
          </c:tx>
        </c:title>
        <c:numFmt formatCode="#,##0.0" sourceLinked="0"/>
        <c:tickLblPos val="nextTo"/>
        <c:txPr>
          <a:bodyPr rot="0"/>
          <a:lstStyle/>
          <a:p>
            <a:pPr>
              <a:defRPr sz="1500" b="1"/>
            </a:pPr>
            <a:endParaRPr lang="en-US"/>
          </a:p>
        </c:txPr>
        <c:crossAx val="301008768"/>
        <c:crosses val="autoZero"/>
        <c:crossBetween val="midCat"/>
        <c:majorUnit val="0.2"/>
      </c:valAx>
      <c:valAx>
        <c:axId val="301008768"/>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0062713399763118E-2"/>
              <c:y val="9.544026754720171E-2"/>
            </c:manualLayout>
          </c:layout>
        </c:title>
        <c:numFmt formatCode="#,##0.0" sourceLinked="0"/>
        <c:tickLblPos val="nextTo"/>
        <c:txPr>
          <a:bodyPr/>
          <a:lstStyle/>
          <a:p>
            <a:pPr>
              <a:defRPr sz="1500" b="1"/>
            </a:pPr>
            <a:endParaRPr lang="en-US"/>
          </a:p>
        </c:txPr>
        <c:crossAx val="301006848"/>
        <c:crosses val="autoZero"/>
        <c:crossBetween val="midCat"/>
        <c:majorUnit val="1"/>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8"/>
          <c:y val="3.3590508847684365E-2"/>
          <c:w val="0.84050646877104773"/>
          <c:h val="0.72504360342054186"/>
        </c:manualLayout>
      </c:layout>
      <c:scatterChart>
        <c:scatterStyle val="smoothMarker"/>
        <c:ser>
          <c:idx val="0"/>
          <c:order val="0"/>
          <c:tx>
            <c:strRef>
              <c:f>Sheet1!$A$1</c:f>
              <c:strCache>
                <c:ptCount val="1"/>
                <c:pt idx="0">
                  <c:v>Recipient creatinine</c:v>
                </c:pt>
              </c:strCache>
            </c:strRef>
          </c:tx>
          <c:spPr>
            <a:ln w="38100">
              <a:solidFill>
                <a:srgbClr val="00FF00"/>
              </a:solidFill>
            </a:ln>
          </c:spPr>
          <c:marker>
            <c:symbol val="none"/>
          </c:marker>
          <c:xVal>
            <c:numRef>
              <c:f>Sheet1!$A$2:$A$14</c:f>
              <c:numCache>
                <c:formatCode>General</c:formatCode>
                <c:ptCount val="13"/>
                <c:pt idx="0">
                  <c:v>0.1</c:v>
                </c:pt>
                <c:pt idx="1">
                  <c:v>0.2</c:v>
                </c:pt>
                <c:pt idx="2">
                  <c:v>0.30000000000000032</c:v>
                </c:pt>
                <c:pt idx="3">
                  <c:v>0.4</c:v>
                </c:pt>
                <c:pt idx="4">
                  <c:v>0.5</c:v>
                </c:pt>
                <c:pt idx="5">
                  <c:v>0.60000000000000064</c:v>
                </c:pt>
                <c:pt idx="6">
                  <c:v>0.70000000000000062</c:v>
                </c:pt>
                <c:pt idx="7">
                  <c:v>0.8</c:v>
                </c:pt>
                <c:pt idx="8">
                  <c:v>0.9</c:v>
                </c:pt>
                <c:pt idx="9">
                  <c:v>1</c:v>
                </c:pt>
                <c:pt idx="10">
                  <c:v>1.1000000000000001</c:v>
                </c:pt>
                <c:pt idx="11">
                  <c:v>1.2</c:v>
                </c:pt>
                <c:pt idx="12">
                  <c:v>1.3</c:v>
                </c:pt>
              </c:numCache>
            </c:numRef>
          </c:xVal>
          <c:yVal>
            <c:numRef>
              <c:f>Sheet1!$B$2:$B$14</c:f>
              <c:numCache>
                <c:formatCode>General</c:formatCode>
                <c:ptCount val="13"/>
                <c:pt idx="0">
                  <c:v>0.74431505179927904</c:v>
                </c:pt>
                <c:pt idx="1">
                  <c:v>0.80375208805705156</c:v>
                </c:pt>
                <c:pt idx="2">
                  <c:v>0.86793545447217602</c:v>
                </c:pt>
                <c:pt idx="3">
                  <c:v>0.94309248484001951</c:v>
                </c:pt>
                <c:pt idx="4">
                  <c:v>1.0629469085115217</c:v>
                </c:pt>
                <c:pt idx="5">
                  <c:v>1.2587879531738901</c:v>
                </c:pt>
                <c:pt idx="6">
                  <c:v>1.5423926137300499</c:v>
                </c:pt>
                <c:pt idx="7">
                  <c:v>1.92237451855757</c:v>
                </c:pt>
                <c:pt idx="8">
                  <c:v>2.4027826318693277</c:v>
                </c:pt>
                <c:pt idx="9">
                  <c:v>3.0032466890455187</c:v>
                </c:pt>
                <c:pt idx="10">
                  <c:v>3.7537688826416402</c:v>
                </c:pt>
                <c:pt idx="11">
                  <c:v>4.6918488479703555</c:v>
                </c:pt>
                <c:pt idx="12">
                  <c:v>5.8643582822606897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Sheet1!$A$2:$A$14</c:f>
              <c:numCache>
                <c:formatCode>General</c:formatCode>
                <c:ptCount val="13"/>
                <c:pt idx="0">
                  <c:v>0.1</c:v>
                </c:pt>
                <c:pt idx="1">
                  <c:v>0.2</c:v>
                </c:pt>
                <c:pt idx="2">
                  <c:v>0.30000000000000032</c:v>
                </c:pt>
                <c:pt idx="3">
                  <c:v>0.4</c:v>
                </c:pt>
                <c:pt idx="4">
                  <c:v>0.5</c:v>
                </c:pt>
                <c:pt idx="5">
                  <c:v>0.60000000000000064</c:v>
                </c:pt>
                <c:pt idx="6">
                  <c:v>0.70000000000000062</c:v>
                </c:pt>
                <c:pt idx="7">
                  <c:v>0.8</c:v>
                </c:pt>
                <c:pt idx="8">
                  <c:v>0.9</c:v>
                </c:pt>
                <c:pt idx="9">
                  <c:v>1</c:v>
                </c:pt>
                <c:pt idx="10">
                  <c:v>1.1000000000000001</c:v>
                </c:pt>
                <c:pt idx="11">
                  <c:v>1.2</c:v>
                </c:pt>
                <c:pt idx="12">
                  <c:v>1.3</c:v>
                </c:pt>
              </c:numCache>
            </c:numRef>
          </c:xVal>
          <c:yVal>
            <c:numRef>
              <c:f>Sheet1!$C$2:$C$14</c:f>
              <c:numCache>
                <c:formatCode>General</c:formatCode>
                <c:ptCount val="13"/>
                <c:pt idx="0">
                  <c:v>0.27894278750876644</c:v>
                </c:pt>
                <c:pt idx="1">
                  <c:v>0.403162818043101</c:v>
                </c:pt>
                <c:pt idx="2">
                  <c:v>0.58262375261002664</c:v>
                </c:pt>
                <c:pt idx="3">
                  <c:v>0.83511043313746802</c:v>
                </c:pt>
                <c:pt idx="4">
                  <c:v>0.98452160615167705</c:v>
                </c:pt>
                <c:pt idx="5">
                  <c:v>1.0446033934320298</c:v>
                </c:pt>
                <c:pt idx="6">
                  <c:v>1.1787393908783899</c:v>
                </c:pt>
                <c:pt idx="7">
                  <c:v>1.3314860849105501</c:v>
                </c:pt>
                <c:pt idx="8">
                  <c:v>1.4806338098435801</c:v>
                </c:pt>
                <c:pt idx="9">
                  <c:v>1.6321657076482601</c:v>
                </c:pt>
                <c:pt idx="10">
                  <c:v>1.7914879237790617</c:v>
                </c:pt>
                <c:pt idx="11">
                  <c:v>1.9616890101637301</c:v>
                </c:pt>
                <c:pt idx="12">
                  <c:v>2.1449671187130401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Sheet1!$A$2:$A$14</c:f>
              <c:numCache>
                <c:formatCode>General</c:formatCode>
                <c:ptCount val="13"/>
                <c:pt idx="0">
                  <c:v>0.1</c:v>
                </c:pt>
                <c:pt idx="1">
                  <c:v>0.2</c:v>
                </c:pt>
                <c:pt idx="2">
                  <c:v>0.30000000000000032</c:v>
                </c:pt>
                <c:pt idx="3">
                  <c:v>0.4</c:v>
                </c:pt>
                <c:pt idx="4">
                  <c:v>0.5</c:v>
                </c:pt>
                <c:pt idx="5">
                  <c:v>0.60000000000000064</c:v>
                </c:pt>
                <c:pt idx="6">
                  <c:v>0.70000000000000062</c:v>
                </c:pt>
                <c:pt idx="7">
                  <c:v>0.8</c:v>
                </c:pt>
                <c:pt idx="8">
                  <c:v>0.9</c:v>
                </c:pt>
                <c:pt idx="9">
                  <c:v>1</c:v>
                </c:pt>
                <c:pt idx="10">
                  <c:v>1.1000000000000001</c:v>
                </c:pt>
                <c:pt idx="11">
                  <c:v>1.2</c:v>
                </c:pt>
                <c:pt idx="12">
                  <c:v>1.3</c:v>
                </c:pt>
              </c:numCache>
            </c:numRef>
          </c:xVal>
          <c:yVal>
            <c:numRef>
              <c:f>Sheet1!$D$2:$D$14</c:f>
              <c:numCache>
                <c:formatCode>General</c:formatCode>
                <c:ptCount val="13"/>
                <c:pt idx="0">
                  <c:v>1.9860879045584052</c:v>
                </c:pt>
                <c:pt idx="1">
                  <c:v>1.6023735080327017</c:v>
                </c:pt>
                <c:pt idx="2">
                  <c:v>1.2929647130848076</c:v>
                </c:pt>
                <c:pt idx="3">
                  <c:v>1.0650369096937318</c:v>
                </c:pt>
                <c:pt idx="4">
                  <c:v>1.1476194359315317</c:v>
                </c:pt>
                <c:pt idx="5">
                  <c:v>1.5168887263995101</c:v>
                </c:pt>
                <c:pt idx="6">
                  <c:v>2.0182365952122998</c:v>
                </c:pt>
                <c:pt idx="7">
                  <c:v>2.7754881042168056</c:v>
                </c:pt>
                <c:pt idx="8">
                  <c:v>3.8992520214183362</c:v>
                </c:pt>
                <c:pt idx="9">
                  <c:v>5.5260875982125555</c:v>
                </c:pt>
                <c:pt idx="10">
                  <c:v>7.86540653568282</c:v>
                </c:pt>
                <c:pt idx="11">
                  <c:v>11.221679633288799</c:v>
                </c:pt>
                <c:pt idx="12">
                  <c:v>16.033205247152601</c:v>
                </c:pt>
              </c:numCache>
            </c:numRef>
          </c:yVal>
          <c:smooth val="1"/>
        </c:ser>
        <c:axId val="301137280"/>
        <c:axId val="301213184"/>
      </c:scatterChart>
      <c:valAx>
        <c:axId val="301137280"/>
        <c:scaling>
          <c:orientation val="minMax"/>
          <c:max val="1.3"/>
          <c:min val="0"/>
        </c:scaling>
        <c:axPos val="b"/>
        <c:title>
          <c:tx>
            <c:rich>
              <a:bodyPr/>
              <a:lstStyle/>
              <a:p>
                <a:pPr>
                  <a:defRPr sz="1700"/>
                </a:pPr>
                <a:r>
                  <a:rPr lang="en-US" sz="1700" dirty="0" smtClean="0"/>
                  <a:t>Recipient creatinine</a:t>
                </a:r>
                <a:r>
                  <a:rPr lang="en-US" sz="1700" baseline="0" dirty="0" smtClean="0"/>
                  <a:t> (mg/dl)</a:t>
                </a:r>
                <a:endParaRPr lang="en-US" sz="1700" dirty="0"/>
              </a:p>
            </c:rich>
          </c:tx>
          <c:layout>
            <c:manualLayout>
              <c:xMode val="edge"/>
              <c:yMode val="edge"/>
              <c:x val="0.38065744547418301"/>
              <c:y val="0.8683202099737537"/>
            </c:manualLayout>
          </c:layout>
        </c:title>
        <c:numFmt formatCode="#,##0.0" sourceLinked="0"/>
        <c:tickLblPos val="nextTo"/>
        <c:txPr>
          <a:bodyPr rot="0"/>
          <a:lstStyle/>
          <a:p>
            <a:pPr>
              <a:defRPr sz="1500" b="1"/>
            </a:pPr>
            <a:endParaRPr lang="en-US"/>
          </a:p>
        </c:txPr>
        <c:crossAx val="301213184"/>
        <c:crosses val="autoZero"/>
        <c:crossBetween val="midCat"/>
        <c:majorUnit val="0.1"/>
      </c:valAx>
      <c:valAx>
        <c:axId val="301213184"/>
        <c:scaling>
          <c:orientation val="minMax"/>
          <c:max val="6"/>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0062713399763123E-2"/>
              <c:y val="9.544026754720171E-2"/>
            </c:manualLayout>
          </c:layout>
        </c:title>
        <c:numFmt formatCode="#,##0.0" sourceLinked="0"/>
        <c:tickLblPos val="nextTo"/>
        <c:txPr>
          <a:bodyPr/>
          <a:lstStyle/>
          <a:p>
            <a:pPr>
              <a:defRPr sz="1500" b="1"/>
            </a:pPr>
            <a:endParaRPr lang="en-US"/>
          </a:p>
        </c:txPr>
        <c:crossAx val="301137280"/>
        <c:crosses val="autoZero"/>
        <c:crossBetween val="midCat"/>
        <c:majorUnit val="1"/>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75"/>
          <c:y val="3.3590508847684365E-2"/>
          <c:w val="0.84050646877104751"/>
          <c:h val="0.72504360342054208"/>
        </c:manualLayout>
      </c:layout>
      <c:scatterChart>
        <c:scatterStyle val="smoothMarker"/>
        <c:ser>
          <c:idx val="0"/>
          <c:order val="0"/>
          <c:tx>
            <c:strRef>
              <c:f>Sheet1!$A$1</c:f>
              <c:strCache>
                <c:ptCount val="1"/>
                <c:pt idx="0">
                  <c:v>Recipient bilirubin</c:v>
                </c:pt>
              </c:strCache>
            </c:strRef>
          </c:tx>
          <c:spPr>
            <a:ln w="38100">
              <a:solidFill>
                <a:srgbClr val="00FF00"/>
              </a:solidFill>
            </a:ln>
          </c:spPr>
          <c:marker>
            <c:symbol val="none"/>
          </c:marker>
          <c:xVal>
            <c:numRef>
              <c:f>Sheet1!$A$2:$A$16</c:f>
              <c:numCache>
                <c:formatCode>General</c:formatCode>
                <c:ptCount val="15"/>
                <c:pt idx="0">
                  <c:v>0.1</c:v>
                </c:pt>
                <c:pt idx="1">
                  <c:v>0.2</c:v>
                </c:pt>
                <c:pt idx="2">
                  <c:v>0.30000000000000032</c:v>
                </c:pt>
                <c:pt idx="3">
                  <c:v>0.4</c:v>
                </c:pt>
                <c:pt idx="4">
                  <c:v>0.5</c:v>
                </c:pt>
                <c:pt idx="5">
                  <c:v>0.60000000000000064</c:v>
                </c:pt>
                <c:pt idx="6">
                  <c:v>0.70000000000000062</c:v>
                </c:pt>
                <c:pt idx="7">
                  <c:v>0.8</c:v>
                </c:pt>
                <c:pt idx="8">
                  <c:v>0.9</c:v>
                </c:pt>
                <c:pt idx="9">
                  <c:v>1</c:v>
                </c:pt>
                <c:pt idx="10">
                  <c:v>1.1000000000000001</c:v>
                </c:pt>
                <c:pt idx="11">
                  <c:v>1.2</c:v>
                </c:pt>
                <c:pt idx="12">
                  <c:v>1.3</c:v>
                </c:pt>
                <c:pt idx="13">
                  <c:v>1.4</c:v>
                </c:pt>
                <c:pt idx="14">
                  <c:v>1.5</c:v>
                </c:pt>
              </c:numCache>
            </c:numRef>
          </c:xVal>
          <c:yVal>
            <c:numRef>
              <c:f>Sheet1!$B$2:$B$16</c:f>
              <c:numCache>
                <c:formatCode>General</c:formatCode>
                <c:ptCount val="15"/>
                <c:pt idx="0">
                  <c:v>0.87394720225332789</c:v>
                </c:pt>
                <c:pt idx="1">
                  <c:v>0.89379447075198204</c:v>
                </c:pt>
                <c:pt idx="2">
                  <c:v>0.91409246907258102</c:v>
                </c:pt>
                <c:pt idx="3">
                  <c:v>0.93485143325200515</c:v>
                </c:pt>
                <c:pt idx="4">
                  <c:v>0.95608183178668404</c:v>
                </c:pt>
                <c:pt idx="5">
                  <c:v>0.97779437091173904</c:v>
                </c:pt>
                <c:pt idx="6">
                  <c:v>1</c:v>
                </c:pt>
                <c:pt idx="7">
                  <c:v>1.0227099170836398</c:v>
                </c:pt>
                <c:pt idx="8">
                  <c:v>1.0459355745012417</c:v>
                </c:pt>
                <c:pt idx="9">
                  <c:v>1.0696886846729898</c:v>
                </c:pt>
                <c:pt idx="10">
                  <c:v>1.0939812260072299</c:v>
                </c:pt>
                <c:pt idx="11">
                  <c:v>1.11882544894092</c:v>
                </c:pt>
                <c:pt idx="12">
                  <c:v>1.1442338821174398</c:v>
                </c:pt>
                <c:pt idx="13">
                  <c:v>1.17021933870463</c:v>
                </c:pt>
                <c:pt idx="14">
                  <c:v>1.1967949228562917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Sheet1!$A$2:$A$16</c:f>
              <c:numCache>
                <c:formatCode>General</c:formatCode>
                <c:ptCount val="15"/>
                <c:pt idx="0">
                  <c:v>0.1</c:v>
                </c:pt>
                <c:pt idx="1">
                  <c:v>0.2</c:v>
                </c:pt>
                <c:pt idx="2">
                  <c:v>0.30000000000000032</c:v>
                </c:pt>
                <c:pt idx="3">
                  <c:v>0.4</c:v>
                </c:pt>
                <c:pt idx="4">
                  <c:v>0.5</c:v>
                </c:pt>
                <c:pt idx="5">
                  <c:v>0.60000000000000064</c:v>
                </c:pt>
                <c:pt idx="6">
                  <c:v>0.70000000000000062</c:v>
                </c:pt>
                <c:pt idx="7">
                  <c:v>0.8</c:v>
                </c:pt>
                <c:pt idx="8">
                  <c:v>0.9</c:v>
                </c:pt>
                <c:pt idx="9">
                  <c:v>1</c:v>
                </c:pt>
                <c:pt idx="10">
                  <c:v>1.1000000000000001</c:v>
                </c:pt>
                <c:pt idx="11">
                  <c:v>1.2</c:v>
                </c:pt>
                <c:pt idx="12">
                  <c:v>1.3</c:v>
                </c:pt>
                <c:pt idx="13">
                  <c:v>1.4</c:v>
                </c:pt>
                <c:pt idx="14">
                  <c:v>1.5</c:v>
                </c:pt>
              </c:numCache>
            </c:numRef>
          </c:xVal>
          <c:yVal>
            <c:numRef>
              <c:f>Sheet1!$C$2:$C$16</c:f>
              <c:numCache>
                <c:formatCode>General</c:formatCode>
                <c:ptCount val="15"/>
                <c:pt idx="0">
                  <c:v>0.79517179573964458</c:v>
                </c:pt>
                <c:pt idx="1">
                  <c:v>0.82613458987079158</c:v>
                </c:pt>
                <c:pt idx="2">
                  <c:v>0.85830302865073804</c:v>
                </c:pt>
                <c:pt idx="3">
                  <c:v>0.89172405806933663</c:v>
                </c:pt>
                <c:pt idx="4">
                  <c:v>0.92644645212270005</c:v>
                </c:pt>
                <c:pt idx="5">
                  <c:v>0.96252088399301705</c:v>
                </c:pt>
                <c:pt idx="6">
                  <c:v>1</c:v>
                </c:pt>
                <c:pt idx="7">
                  <c:v>1.0067348337686699</c:v>
                </c:pt>
                <c:pt idx="8">
                  <c:v>1.0135150255232401</c:v>
                </c:pt>
                <c:pt idx="9">
                  <c:v>1.0203408807421899</c:v>
                </c:pt>
                <c:pt idx="10">
                  <c:v>1.0272127069613801</c:v>
                </c:pt>
                <c:pt idx="11">
                  <c:v>1.03413081378783</c:v>
                </c:pt>
                <c:pt idx="12">
                  <c:v>1.04109551291376</c:v>
                </c:pt>
                <c:pt idx="13">
                  <c:v>1.0481071181305501</c:v>
                </c:pt>
                <c:pt idx="14">
                  <c:v>1.0551659453429199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Sheet1!$A$2:$A$16</c:f>
              <c:numCache>
                <c:formatCode>General</c:formatCode>
                <c:ptCount val="15"/>
                <c:pt idx="0">
                  <c:v>0.1</c:v>
                </c:pt>
                <c:pt idx="1">
                  <c:v>0.2</c:v>
                </c:pt>
                <c:pt idx="2">
                  <c:v>0.30000000000000032</c:v>
                </c:pt>
                <c:pt idx="3">
                  <c:v>0.4</c:v>
                </c:pt>
                <c:pt idx="4">
                  <c:v>0.5</c:v>
                </c:pt>
                <c:pt idx="5">
                  <c:v>0.60000000000000064</c:v>
                </c:pt>
                <c:pt idx="6">
                  <c:v>0.70000000000000062</c:v>
                </c:pt>
                <c:pt idx="7">
                  <c:v>0.8</c:v>
                </c:pt>
                <c:pt idx="8">
                  <c:v>0.9</c:v>
                </c:pt>
                <c:pt idx="9">
                  <c:v>1</c:v>
                </c:pt>
                <c:pt idx="10">
                  <c:v>1.1000000000000001</c:v>
                </c:pt>
                <c:pt idx="11">
                  <c:v>1.2</c:v>
                </c:pt>
                <c:pt idx="12">
                  <c:v>1.3</c:v>
                </c:pt>
                <c:pt idx="13">
                  <c:v>1.4</c:v>
                </c:pt>
                <c:pt idx="14">
                  <c:v>1.5</c:v>
                </c:pt>
              </c:numCache>
            </c:numRef>
          </c:xVal>
          <c:yVal>
            <c:numRef>
              <c:f>Sheet1!$D$2:$D$16</c:f>
              <c:numCache>
                <c:formatCode>General</c:formatCode>
                <c:ptCount val="15"/>
                <c:pt idx="0">
                  <c:v>0.96052666407259601</c:v>
                </c:pt>
                <c:pt idx="1">
                  <c:v>0.96699565148550615</c:v>
                </c:pt>
                <c:pt idx="2">
                  <c:v>0.97350820645329128</c:v>
                </c:pt>
                <c:pt idx="3">
                  <c:v>0.98006462239619463</c:v>
                </c:pt>
                <c:pt idx="4">
                  <c:v>0.986665194710592</c:v>
                </c:pt>
                <c:pt idx="5">
                  <c:v>0.99331022078230347</c:v>
                </c:pt>
                <c:pt idx="6">
                  <c:v>1</c:v>
                </c:pt>
                <c:pt idx="7">
                  <c:v>1.03893849643189</c:v>
                </c:pt>
                <c:pt idx="8">
                  <c:v>1.0793931993681598</c:v>
                </c:pt>
                <c:pt idx="9">
                  <c:v>1.1214231476103598</c:v>
                </c:pt>
                <c:pt idx="10">
                  <c:v>1.16508967884223</c:v>
                </c:pt>
                <c:pt idx="11">
                  <c:v>1.2104565191446599</c:v>
                </c:pt>
                <c:pt idx="12">
                  <c:v>1.25758987599633</c:v>
                </c:pt>
                <c:pt idx="13">
                  <c:v>1.3065585348956033</c:v>
                </c:pt>
                <c:pt idx="14">
                  <c:v>1.3574339597446798</c:v>
                </c:pt>
              </c:numCache>
            </c:numRef>
          </c:yVal>
          <c:smooth val="1"/>
        </c:ser>
        <c:axId val="301288448"/>
        <c:axId val="301302912"/>
      </c:scatterChart>
      <c:valAx>
        <c:axId val="301288448"/>
        <c:scaling>
          <c:orientation val="minMax"/>
          <c:max val="1.3"/>
          <c:min val="0"/>
        </c:scaling>
        <c:axPos val="b"/>
        <c:title>
          <c:tx>
            <c:rich>
              <a:bodyPr/>
              <a:lstStyle/>
              <a:p>
                <a:pPr>
                  <a:defRPr sz="1700"/>
                </a:pPr>
                <a:r>
                  <a:rPr lang="en-US" sz="1700" dirty="0" smtClean="0"/>
                  <a:t>Recipient bilirubin </a:t>
                </a:r>
                <a:r>
                  <a:rPr lang="en-US" sz="1700" baseline="0" dirty="0" smtClean="0"/>
                  <a:t>(mg/dl)</a:t>
                </a:r>
                <a:endParaRPr lang="en-US" sz="1700" dirty="0"/>
              </a:p>
            </c:rich>
          </c:tx>
          <c:layout>
            <c:manualLayout>
              <c:xMode val="edge"/>
              <c:yMode val="edge"/>
              <c:x val="0.38065744547418301"/>
              <c:y val="0.8683202099737537"/>
            </c:manualLayout>
          </c:layout>
        </c:title>
        <c:numFmt formatCode="#,##0.0" sourceLinked="0"/>
        <c:tickLblPos val="nextTo"/>
        <c:txPr>
          <a:bodyPr rot="0"/>
          <a:lstStyle/>
          <a:p>
            <a:pPr>
              <a:defRPr sz="1500" b="1"/>
            </a:pPr>
            <a:endParaRPr lang="en-US"/>
          </a:p>
        </c:txPr>
        <c:crossAx val="301302912"/>
        <c:crosses val="autoZero"/>
        <c:crossBetween val="midCat"/>
        <c:majorUnit val="0.1"/>
      </c:valAx>
      <c:valAx>
        <c:axId val="30130291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0062713399763125E-2"/>
              <c:y val="9.544026754720171E-2"/>
            </c:manualLayout>
          </c:layout>
        </c:title>
        <c:numFmt formatCode="#,##0.0" sourceLinked="0"/>
        <c:tickLblPos val="nextTo"/>
        <c:txPr>
          <a:bodyPr/>
          <a:lstStyle/>
          <a:p>
            <a:pPr>
              <a:defRPr sz="1500" b="1"/>
            </a:pPr>
            <a:endParaRPr lang="en-US"/>
          </a:p>
        </c:txPr>
        <c:crossAx val="30128844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64"/>
          <c:y val="3.3590508847684365E-2"/>
          <c:w val="0.84050646877104729"/>
          <c:h val="0.72504360342054253"/>
        </c:manualLayout>
      </c:layout>
      <c:scatterChart>
        <c:scatterStyle val="smoothMarker"/>
        <c:ser>
          <c:idx val="0"/>
          <c:order val="0"/>
          <c:tx>
            <c:strRef>
              <c:f>Sheet1!$A$1</c:f>
              <c:strCache>
                <c:ptCount val="1"/>
                <c:pt idx="0">
                  <c:v>Recipient bilirubin</c:v>
                </c:pt>
              </c:strCache>
            </c:strRef>
          </c:tx>
          <c:spPr>
            <a:ln w="38100">
              <a:solidFill>
                <a:srgbClr val="00FF00"/>
              </a:solidFill>
            </a:ln>
          </c:spPr>
          <c:marker>
            <c:symbol val="none"/>
          </c:marker>
          <c:xVal>
            <c:numRef>
              <c:f>Sheet1!$A$2:$A$40</c:f>
              <c:numCache>
                <c:formatCode>General</c:formatCode>
                <c:ptCount val="39"/>
                <c:pt idx="0">
                  <c:v>0.2</c:v>
                </c:pt>
                <c:pt idx="1">
                  <c:v>0.30000000000000032</c:v>
                </c:pt>
                <c:pt idx="2">
                  <c:v>0.4</c:v>
                </c:pt>
                <c:pt idx="3">
                  <c:v>0.5</c:v>
                </c:pt>
                <c:pt idx="4">
                  <c:v>0.60000000000000064</c:v>
                </c:pt>
                <c:pt idx="5">
                  <c:v>0.70000000000000062</c:v>
                </c:pt>
                <c:pt idx="6">
                  <c:v>0.8</c:v>
                </c:pt>
                <c:pt idx="7">
                  <c:v>0.9</c:v>
                </c:pt>
                <c:pt idx="8">
                  <c:v>1</c:v>
                </c:pt>
                <c:pt idx="9">
                  <c:v>1.1000000000000001</c:v>
                </c:pt>
                <c:pt idx="10">
                  <c:v>1.2</c:v>
                </c:pt>
                <c:pt idx="11">
                  <c:v>1.3</c:v>
                </c:pt>
                <c:pt idx="12">
                  <c:v>1.4</c:v>
                </c:pt>
                <c:pt idx="13">
                  <c:v>1.5</c:v>
                </c:pt>
                <c:pt idx="14">
                  <c:v>1.6</c:v>
                </c:pt>
                <c:pt idx="15">
                  <c:v>1.7</c:v>
                </c:pt>
                <c:pt idx="16">
                  <c:v>1.8</c:v>
                </c:pt>
                <c:pt idx="17">
                  <c:v>1.9000000000000001</c:v>
                </c:pt>
                <c:pt idx="18">
                  <c:v>2</c:v>
                </c:pt>
                <c:pt idx="19">
                  <c:v>2.1</c:v>
                </c:pt>
                <c:pt idx="20">
                  <c:v>2.2000000000000002</c:v>
                </c:pt>
                <c:pt idx="21">
                  <c:v>2.2999999999999998</c:v>
                </c:pt>
                <c:pt idx="22">
                  <c:v>2.4</c:v>
                </c:pt>
                <c:pt idx="23">
                  <c:v>2.5</c:v>
                </c:pt>
                <c:pt idx="24">
                  <c:v>2.6</c:v>
                </c:pt>
                <c:pt idx="25">
                  <c:v>2.7</c:v>
                </c:pt>
                <c:pt idx="26">
                  <c:v>2.8</c:v>
                </c:pt>
                <c:pt idx="27">
                  <c:v>2.9</c:v>
                </c:pt>
                <c:pt idx="28">
                  <c:v>3</c:v>
                </c:pt>
                <c:pt idx="29">
                  <c:v>3.1</c:v>
                </c:pt>
                <c:pt idx="30">
                  <c:v>3.2</c:v>
                </c:pt>
                <c:pt idx="31">
                  <c:v>3.3</c:v>
                </c:pt>
                <c:pt idx="32">
                  <c:v>3.4</c:v>
                </c:pt>
                <c:pt idx="33">
                  <c:v>3.5</c:v>
                </c:pt>
                <c:pt idx="34">
                  <c:v>3.6</c:v>
                </c:pt>
                <c:pt idx="35">
                  <c:v>3.7</c:v>
                </c:pt>
                <c:pt idx="36">
                  <c:v>3.8</c:v>
                </c:pt>
                <c:pt idx="37">
                  <c:v>3.9</c:v>
                </c:pt>
                <c:pt idx="38">
                  <c:v>4</c:v>
                </c:pt>
              </c:numCache>
            </c:numRef>
          </c:xVal>
          <c:yVal>
            <c:numRef>
              <c:f>Sheet1!$B$2:$B$40</c:f>
              <c:numCache>
                <c:formatCode>General</c:formatCode>
                <c:ptCount val="39"/>
                <c:pt idx="0">
                  <c:v>1.0436786440578998</c:v>
                </c:pt>
                <c:pt idx="1">
                  <c:v>1.0342323545271899</c:v>
                </c:pt>
                <c:pt idx="2">
                  <c:v>1.0248715643363417</c:v>
                </c:pt>
                <c:pt idx="3">
                  <c:v>1.0157827874192598</c:v>
                </c:pt>
                <c:pt idx="4">
                  <c:v>1.0078890976536874</c:v>
                </c:pt>
                <c:pt idx="5">
                  <c:v>1.0022720850816</c:v>
                </c:pt>
                <c:pt idx="6">
                  <c:v>1</c:v>
                </c:pt>
                <c:pt idx="7">
                  <c:v>1.0019273644659399</c:v>
                </c:pt>
                <c:pt idx="8">
                  <c:v>1.0080320122245898</c:v>
                </c:pt>
                <c:pt idx="9">
                  <c:v>1.0181086731843698</c:v>
                </c:pt>
                <c:pt idx="10">
                  <c:v>1.0319901569214098</c:v>
                </c:pt>
                <c:pt idx="11">
                  <c:v>1.0495386914589482</c:v>
                </c:pt>
                <c:pt idx="12">
                  <c:v>1.070638141641572</c:v>
                </c:pt>
                <c:pt idx="13">
                  <c:v>1.0951867888251698</c:v>
                </c:pt>
                <c:pt idx="14">
                  <c:v>1.1230906177356081</c:v>
                </c:pt>
                <c:pt idx="15">
                  <c:v>1.1542566392616322</c:v>
                </c:pt>
                <c:pt idx="16">
                  <c:v>1.1885865948974301</c:v>
                </c:pt>
                <c:pt idx="17">
                  <c:v>1.2259704855605498</c:v>
                </c:pt>
                <c:pt idx="18">
                  <c:v>1.2662802198924099</c:v>
                </c:pt>
                <c:pt idx="19">
                  <c:v>1.3093631762413001</c:v>
                </c:pt>
                <c:pt idx="20">
                  <c:v>1.3550358518439201</c:v>
                </c:pt>
                <c:pt idx="21">
                  <c:v>1.4030776507766598</c:v>
                </c:pt>
                <c:pt idx="22">
                  <c:v>1.4532246375679654</c:v>
                </c:pt>
                <c:pt idx="23">
                  <c:v>1.5052332296540099</c:v>
                </c:pt>
                <c:pt idx="24">
                  <c:v>1.55910319484787</c:v>
                </c:pt>
                <c:pt idx="25">
                  <c:v>1.6149010476270698</c:v>
                </c:pt>
                <c:pt idx="26">
                  <c:v>1.6726958541151</c:v>
                </c:pt>
                <c:pt idx="27">
                  <c:v>1.732559009627</c:v>
                </c:pt>
                <c:pt idx="28">
                  <c:v>1.7945646911798774</c:v>
                </c:pt>
                <c:pt idx="29">
                  <c:v>1.8587892993944581</c:v>
                </c:pt>
                <c:pt idx="30">
                  <c:v>1.9253125314587145</c:v>
                </c:pt>
                <c:pt idx="31">
                  <c:v>1.99421639635213</c:v>
                </c:pt>
                <c:pt idx="32">
                  <c:v>2.0655863575220645</c:v>
                </c:pt>
                <c:pt idx="33">
                  <c:v>2.1395103989329156</c:v>
                </c:pt>
                <c:pt idx="34">
                  <c:v>2.2160802587403841</c:v>
                </c:pt>
                <c:pt idx="35">
                  <c:v>2.2953901871007401</c:v>
                </c:pt>
                <c:pt idx="36">
                  <c:v>2.3775385410668601</c:v>
                </c:pt>
                <c:pt idx="37">
                  <c:v>2.4626270167540301</c:v>
                </c:pt>
                <c:pt idx="38">
                  <c:v>2.5507605101337987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Sheet1!$A$2:$A$40</c:f>
              <c:numCache>
                <c:formatCode>General</c:formatCode>
                <c:ptCount val="39"/>
                <c:pt idx="0">
                  <c:v>0.2</c:v>
                </c:pt>
                <c:pt idx="1">
                  <c:v>0.30000000000000032</c:v>
                </c:pt>
                <c:pt idx="2">
                  <c:v>0.4</c:v>
                </c:pt>
                <c:pt idx="3">
                  <c:v>0.5</c:v>
                </c:pt>
                <c:pt idx="4">
                  <c:v>0.60000000000000064</c:v>
                </c:pt>
                <c:pt idx="5">
                  <c:v>0.70000000000000062</c:v>
                </c:pt>
                <c:pt idx="6">
                  <c:v>0.8</c:v>
                </c:pt>
                <c:pt idx="7">
                  <c:v>0.9</c:v>
                </c:pt>
                <c:pt idx="8">
                  <c:v>1</c:v>
                </c:pt>
                <c:pt idx="9">
                  <c:v>1.1000000000000001</c:v>
                </c:pt>
                <c:pt idx="10">
                  <c:v>1.2</c:v>
                </c:pt>
                <c:pt idx="11">
                  <c:v>1.3</c:v>
                </c:pt>
                <c:pt idx="12">
                  <c:v>1.4</c:v>
                </c:pt>
                <c:pt idx="13">
                  <c:v>1.5</c:v>
                </c:pt>
                <c:pt idx="14">
                  <c:v>1.6</c:v>
                </c:pt>
                <c:pt idx="15">
                  <c:v>1.7</c:v>
                </c:pt>
                <c:pt idx="16">
                  <c:v>1.8</c:v>
                </c:pt>
                <c:pt idx="17">
                  <c:v>1.9000000000000001</c:v>
                </c:pt>
                <c:pt idx="18">
                  <c:v>2</c:v>
                </c:pt>
                <c:pt idx="19">
                  <c:v>2.1</c:v>
                </c:pt>
                <c:pt idx="20">
                  <c:v>2.2000000000000002</c:v>
                </c:pt>
                <c:pt idx="21">
                  <c:v>2.2999999999999998</c:v>
                </c:pt>
                <c:pt idx="22">
                  <c:v>2.4</c:v>
                </c:pt>
                <c:pt idx="23">
                  <c:v>2.5</c:v>
                </c:pt>
                <c:pt idx="24">
                  <c:v>2.6</c:v>
                </c:pt>
                <c:pt idx="25">
                  <c:v>2.7</c:v>
                </c:pt>
                <c:pt idx="26">
                  <c:v>2.8</c:v>
                </c:pt>
                <c:pt idx="27">
                  <c:v>2.9</c:v>
                </c:pt>
                <c:pt idx="28">
                  <c:v>3</c:v>
                </c:pt>
                <c:pt idx="29">
                  <c:v>3.1</c:v>
                </c:pt>
                <c:pt idx="30">
                  <c:v>3.2</c:v>
                </c:pt>
                <c:pt idx="31">
                  <c:v>3.3</c:v>
                </c:pt>
                <c:pt idx="32">
                  <c:v>3.4</c:v>
                </c:pt>
                <c:pt idx="33">
                  <c:v>3.5</c:v>
                </c:pt>
                <c:pt idx="34">
                  <c:v>3.6</c:v>
                </c:pt>
                <c:pt idx="35">
                  <c:v>3.7</c:v>
                </c:pt>
                <c:pt idx="36">
                  <c:v>3.8</c:v>
                </c:pt>
                <c:pt idx="37">
                  <c:v>3.9</c:v>
                </c:pt>
                <c:pt idx="38">
                  <c:v>4</c:v>
                </c:pt>
              </c:numCache>
            </c:numRef>
          </c:xVal>
          <c:yVal>
            <c:numRef>
              <c:f>Sheet1!$C$2:$C$40</c:f>
              <c:numCache>
                <c:formatCode>General</c:formatCode>
                <c:ptCount val="39"/>
                <c:pt idx="0">
                  <c:v>0.66527476227178928</c:v>
                </c:pt>
                <c:pt idx="1">
                  <c:v>0.71348197772049204</c:v>
                </c:pt>
                <c:pt idx="2">
                  <c:v>0.76517829733521114</c:v>
                </c:pt>
                <c:pt idx="3">
                  <c:v>0.82045611688500297</c:v>
                </c:pt>
                <c:pt idx="4">
                  <c:v>0.87871535584891103</c:v>
                </c:pt>
                <c:pt idx="5">
                  <c:v>0.93897425699973214</c:v>
                </c:pt>
                <c:pt idx="6">
                  <c:v>1</c:v>
                </c:pt>
                <c:pt idx="7">
                  <c:v>0.94652293240634999</c:v>
                </c:pt>
                <c:pt idx="8">
                  <c:v>0.90697865173312964</c:v>
                </c:pt>
                <c:pt idx="9">
                  <c:v>0.87897281690172502</c:v>
                </c:pt>
                <c:pt idx="10">
                  <c:v>0.86066774939906698</c:v>
                </c:pt>
                <c:pt idx="11">
                  <c:v>0.85062331533663704</c:v>
                </c:pt>
                <c:pt idx="12">
                  <c:v>0.84767757704727265</c:v>
                </c:pt>
                <c:pt idx="13">
                  <c:v>0.850855973766663</c:v>
                </c:pt>
                <c:pt idx="14">
                  <c:v>0.85930070722312102</c:v>
                </c:pt>
                <c:pt idx="15">
                  <c:v>0.87221661735454115</c:v>
                </c:pt>
                <c:pt idx="16">
                  <c:v>0.88883292326396857</c:v>
                </c:pt>
                <c:pt idx="17">
                  <c:v>0.90838000120108298</c:v>
                </c:pt>
                <c:pt idx="18">
                  <c:v>0.93008378630731758</c:v>
                </c:pt>
                <c:pt idx="19">
                  <c:v>0.95317617007198097</c:v>
                </c:pt>
                <c:pt idx="20">
                  <c:v>0.97691925318932116</c:v>
                </c:pt>
                <c:pt idx="21">
                  <c:v>1.00063779449115</c:v>
                </c:pt>
                <c:pt idx="22">
                  <c:v>1.02374828464659</c:v>
                </c:pt>
                <c:pt idx="23">
                  <c:v>1.0458577411013801</c:v>
                </c:pt>
                <c:pt idx="24">
                  <c:v>1.0669672472243477</c:v>
                </c:pt>
                <c:pt idx="25">
                  <c:v>1.08717055232355</c:v>
                </c:pt>
                <c:pt idx="26">
                  <c:v>1.10656217619746</c:v>
                </c:pt>
                <c:pt idx="27">
                  <c:v>1.12523271197893</c:v>
                </c:pt>
                <c:pt idx="28">
                  <c:v>1.1432674283423201</c:v>
                </c:pt>
                <c:pt idx="29">
                  <c:v>1.1607440723318101</c:v>
                </c:pt>
                <c:pt idx="30">
                  <c:v>1.1777333885714798</c:v>
                </c:pt>
                <c:pt idx="31">
                  <c:v>1.19429862241922</c:v>
                </c:pt>
                <c:pt idx="32">
                  <c:v>1.2104961711606499</c:v>
                </c:pt>
                <c:pt idx="33">
                  <c:v>1.2263759694997522</c:v>
                </c:pt>
                <c:pt idx="34">
                  <c:v>1.2419823270582799</c:v>
                </c:pt>
                <c:pt idx="35">
                  <c:v>1.2573541079589199</c:v>
                </c:pt>
                <c:pt idx="36">
                  <c:v>1.2725260255026698</c:v>
                </c:pt>
                <c:pt idx="37">
                  <c:v>1.2875285810857</c:v>
                </c:pt>
                <c:pt idx="38">
                  <c:v>1.302388766985342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Sheet1!$A$2:$A$40</c:f>
              <c:numCache>
                <c:formatCode>General</c:formatCode>
                <c:ptCount val="39"/>
                <c:pt idx="0">
                  <c:v>0.2</c:v>
                </c:pt>
                <c:pt idx="1">
                  <c:v>0.30000000000000032</c:v>
                </c:pt>
                <c:pt idx="2">
                  <c:v>0.4</c:v>
                </c:pt>
                <c:pt idx="3">
                  <c:v>0.5</c:v>
                </c:pt>
                <c:pt idx="4">
                  <c:v>0.60000000000000064</c:v>
                </c:pt>
                <c:pt idx="5">
                  <c:v>0.70000000000000062</c:v>
                </c:pt>
                <c:pt idx="6">
                  <c:v>0.8</c:v>
                </c:pt>
                <c:pt idx="7">
                  <c:v>0.9</c:v>
                </c:pt>
                <c:pt idx="8">
                  <c:v>1</c:v>
                </c:pt>
                <c:pt idx="9">
                  <c:v>1.1000000000000001</c:v>
                </c:pt>
                <c:pt idx="10">
                  <c:v>1.2</c:v>
                </c:pt>
                <c:pt idx="11">
                  <c:v>1.3</c:v>
                </c:pt>
                <c:pt idx="12">
                  <c:v>1.4</c:v>
                </c:pt>
                <c:pt idx="13">
                  <c:v>1.5</c:v>
                </c:pt>
                <c:pt idx="14">
                  <c:v>1.6</c:v>
                </c:pt>
                <c:pt idx="15">
                  <c:v>1.7</c:v>
                </c:pt>
                <c:pt idx="16">
                  <c:v>1.8</c:v>
                </c:pt>
                <c:pt idx="17">
                  <c:v>1.9000000000000001</c:v>
                </c:pt>
                <c:pt idx="18">
                  <c:v>2</c:v>
                </c:pt>
                <c:pt idx="19">
                  <c:v>2.1</c:v>
                </c:pt>
                <c:pt idx="20">
                  <c:v>2.2000000000000002</c:v>
                </c:pt>
                <c:pt idx="21">
                  <c:v>2.2999999999999998</c:v>
                </c:pt>
                <c:pt idx="22">
                  <c:v>2.4</c:v>
                </c:pt>
                <c:pt idx="23">
                  <c:v>2.5</c:v>
                </c:pt>
                <c:pt idx="24">
                  <c:v>2.6</c:v>
                </c:pt>
                <c:pt idx="25">
                  <c:v>2.7</c:v>
                </c:pt>
                <c:pt idx="26">
                  <c:v>2.8</c:v>
                </c:pt>
                <c:pt idx="27">
                  <c:v>2.9</c:v>
                </c:pt>
                <c:pt idx="28">
                  <c:v>3</c:v>
                </c:pt>
                <c:pt idx="29">
                  <c:v>3.1</c:v>
                </c:pt>
                <c:pt idx="30">
                  <c:v>3.2</c:v>
                </c:pt>
                <c:pt idx="31">
                  <c:v>3.3</c:v>
                </c:pt>
                <c:pt idx="32">
                  <c:v>3.4</c:v>
                </c:pt>
                <c:pt idx="33">
                  <c:v>3.5</c:v>
                </c:pt>
                <c:pt idx="34">
                  <c:v>3.6</c:v>
                </c:pt>
                <c:pt idx="35">
                  <c:v>3.7</c:v>
                </c:pt>
                <c:pt idx="36">
                  <c:v>3.8</c:v>
                </c:pt>
                <c:pt idx="37">
                  <c:v>3.9</c:v>
                </c:pt>
                <c:pt idx="38">
                  <c:v>4</c:v>
                </c:pt>
              </c:numCache>
            </c:numRef>
          </c:xVal>
          <c:yVal>
            <c:numRef>
              <c:f>Sheet1!$D$2:$D$40</c:f>
              <c:numCache>
                <c:formatCode>General</c:formatCode>
                <c:ptCount val="39"/>
                <c:pt idx="0">
                  <c:v>1.6373161494100601</c:v>
                </c:pt>
                <c:pt idx="1">
                  <c:v>1.4991781103823398</c:v>
                </c:pt>
                <c:pt idx="2">
                  <c:v>1.37270192717589</c:v>
                </c:pt>
                <c:pt idx="3">
                  <c:v>1.2576110409593881</c:v>
                </c:pt>
                <c:pt idx="4">
                  <c:v>1.15605175943213</c:v>
                </c:pt>
                <c:pt idx="5">
                  <c:v>1.0698369258211899</c:v>
                </c:pt>
                <c:pt idx="6">
                  <c:v>1</c:v>
                </c:pt>
                <c:pt idx="7">
                  <c:v>1.06057487811051</c:v>
                </c:pt>
                <c:pt idx="8">
                  <c:v>1.1203444929247699</c:v>
                </c:pt>
                <c:pt idx="9">
                  <c:v>1.1792688584692899</c:v>
                </c:pt>
                <c:pt idx="10">
                  <c:v>1.2374155819435217</c:v>
                </c:pt>
                <c:pt idx="11">
                  <c:v>1.2949697533666098</c:v>
                </c:pt>
                <c:pt idx="12">
                  <c:v>1.3522429534240101</c:v>
                </c:pt>
                <c:pt idx="13">
                  <c:v>1.4096793574915076</c:v>
                </c:pt>
                <c:pt idx="14">
                  <c:v>1.4678593012239298</c:v>
                </c:pt>
                <c:pt idx="15">
                  <c:v>1.5274971409286999</c:v>
                </c:pt>
                <c:pt idx="16">
                  <c:v>1.58943042791666</c:v>
                </c:pt>
                <c:pt idx="17">
                  <c:v>1.6545978879744698</c:v>
                </c:pt>
                <c:pt idx="18">
                  <c:v>1.72400123397158</c:v>
                </c:pt>
                <c:pt idx="19">
                  <c:v>1.7986516880371082</c:v>
                </c:pt>
                <c:pt idx="20">
                  <c:v>1.8795024806687317</c:v>
                </c:pt>
                <c:pt idx="21">
                  <c:v>1.9673721150119601</c:v>
                </c:pt>
                <c:pt idx="22">
                  <c:v>2.0628721717112377</c:v>
                </c:pt>
                <c:pt idx="23">
                  <c:v>2.1663817043306812</c:v>
                </c:pt>
                <c:pt idx="24">
                  <c:v>2.2782356051776</c:v>
                </c:pt>
                <c:pt idx="25">
                  <c:v>2.39880061877437</c:v>
                </c:pt>
                <c:pt idx="26">
                  <c:v>2.528471947223474</c:v>
                </c:pt>
                <c:pt idx="27">
                  <c:v>2.6676799295681266</c:v>
                </c:pt>
                <c:pt idx="28">
                  <c:v>2.8168933628232655</c:v>
                </c:pt>
                <c:pt idx="29">
                  <c:v>2.9766231350226842</c:v>
                </c:pt>
                <c:pt idx="30">
                  <c:v>3.1474257075178356</c:v>
                </c:pt>
                <c:pt idx="31">
                  <c:v>3.3299033933605977</c:v>
                </c:pt>
                <c:pt idx="32">
                  <c:v>3.5247092077047202</c:v>
                </c:pt>
                <c:pt idx="33">
                  <c:v>3.7325460225784477</c:v>
                </c:pt>
                <c:pt idx="34">
                  <c:v>3.9541719766745</c:v>
                </c:pt>
                <c:pt idx="35">
                  <c:v>4.1903995681783845</c:v>
                </c:pt>
                <c:pt idx="36">
                  <c:v>4.442101301641677</c:v>
                </c:pt>
                <c:pt idx="37">
                  <c:v>4.7102114180121371</c:v>
                </c:pt>
                <c:pt idx="38">
                  <c:v>4.9957273473100203</c:v>
                </c:pt>
              </c:numCache>
            </c:numRef>
          </c:yVal>
          <c:smooth val="1"/>
        </c:ser>
        <c:axId val="304461312"/>
        <c:axId val="304463232"/>
      </c:scatterChart>
      <c:valAx>
        <c:axId val="304461312"/>
        <c:scaling>
          <c:orientation val="minMax"/>
          <c:max val="4"/>
          <c:min val="0"/>
        </c:scaling>
        <c:axPos val="b"/>
        <c:title>
          <c:tx>
            <c:rich>
              <a:bodyPr/>
              <a:lstStyle/>
              <a:p>
                <a:pPr>
                  <a:defRPr sz="1700"/>
                </a:pPr>
                <a:r>
                  <a:rPr lang="en-US" sz="1700" dirty="0" smtClean="0"/>
                  <a:t>Recipient bilirubin </a:t>
                </a:r>
                <a:r>
                  <a:rPr lang="en-US" sz="1700" baseline="0" dirty="0" smtClean="0"/>
                  <a:t>(mg/dl)</a:t>
                </a:r>
                <a:endParaRPr lang="en-US" sz="1700" dirty="0"/>
              </a:p>
            </c:rich>
          </c:tx>
          <c:layout>
            <c:manualLayout>
              <c:xMode val="edge"/>
              <c:yMode val="edge"/>
              <c:x val="0.38065744547418301"/>
              <c:y val="0.8683202099737537"/>
            </c:manualLayout>
          </c:layout>
        </c:title>
        <c:numFmt formatCode="#,##0.0" sourceLinked="0"/>
        <c:tickLblPos val="nextTo"/>
        <c:txPr>
          <a:bodyPr rot="0"/>
          <a:lstStyle/>
          <a:p>
            <a:pPr>
              <a:defRPr sz="1500" b="1"/>
            </a:pPr>
            <a:endParaRPr lang="en-US"/>
          </a:p>
        </c:txPr>
        <c:crossAx val="304463232"/>
        <c:crosses val="autoZero"/>
        <c:crossBetween val="midCat"/>
        <c:majorUnit val="0.5"/>
      </c:valAx>
      <c:valAx>
        <c:axId val="304463232"/>
        <c:scaling>
          <c:orientation val="minMax"/>
          <c:max val="4"/>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006271339976313E-2"/>
              <c:y val="9.544026754720171E-2"/>
            </c:manualLayout>
          </c:layout>
        </c:title>
        <c:numFmt formatCode="#,##0" sourceLinked="0"/>
        <c:tickLblPos val="nextTo"/>
        <c:txPr>
          <a:bodyPr/>
          <a:lstStyle/>
          <a:p>
            <a:pPr>
              <a:defRPr sz="1500" b="1"/>
            </a:pPr>
            <a:endParaRPr lang="en-US"/>
          </a:p>
        </c:txPr>
        <c:crossAx val="304461312"/>
        <c:crosses val="autoZero"/>
        <c:crossBetween val="midCat"/>
        <c:majorUnit val="1"/>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58"/>
          <c:y val="3.3590508847684365E-2"/>
          <c:w val="0.84050646877104718"/>
          <c:h val="0.72504360342054275"/>
        </c:manualLayout>
      </c:layout>
      <c:scatterChart>
        <c:scatterStyle val="smoothMarker"/>
        <c:ser>
          <c:idx val="0"/>
          <c:order val="0"/>
          <c:tx>
            <c:strRef>
              <c:f>Sheet1!$A$1</c:f>
              <c:strCache>
                <c:ptCount val="1"/>
                <c:pt idx="0">
                  <c:v>Donor ht/recip ht</c:v>
                </c:pt>
              </c:strCache>
            </c:strRef>
          </c:tx>
          <c:spPr>
            <a:ln w="38100">
              <a:solidFill>
                <a:srgbClr val="00FF00"/>
              </a:solidFill>
            </a:ln>
          </c:spPr>
          <c:marker>
            <c:symbol val="none"/>
          </c:marker>
          <c:xVal>
            <c:numRef>
              <c:f>Sheet1!$A$2:$A$40</c:f>
              <c:numCache>
                <c:formatCode>General</c:formatCode>
                <c:ptCount val="39"/>
                <c:pt idx="0">
                  <c:v>0.9</c:v>
                </c:pt>
                <c:pt idx="1">
                  <c:v>0.91</c:v>
                </c:pt>
                <c:pt idx="2">
                  <c:v>0.92</c:v>
                </c:pt>
                <c:pt idx="3">
                  <c:v>0.93</c:v>
                </c:pt>
                <c:pt idx="4">
                  <c:v>0.94000000000000061</c:v>
                </c:pt>
                <c:pt idx="5">
                  <c:v>0.95000000000000062</c:v>
                </c:pt>
                <c:pt idx="6">
                  <c:v>0.96000000000000063</c:v>
                </c:pt>
                <c:pt idx="7">
                  <c:v>0.97000000000000064</c:v>
                </c:pt>
                <c:pt idx="8">
                  <c:v>0.98</c:v>
                </c:pt>
                <c:pt idx="9">
                  <c:v>0.99</c:v>
                </c:pt>
                <c:pt idx="10">
                  <c:v>1</c:v>
                </c:pt>
                <c:pt idx="11">
                  <c:v>1.01</c:v>
                </c:pt>
                <c:pt idx="12">
                  <c:v>1.02</c:v>
                </c:pt>
                <c:pt idx="13">
                  <c:v>1.03</c:v>
                </c:pt>
                <c:pt idx="14">
                  <c:v>1.04</c:v>
                </c:pt>
                <c:pt idx="15">
                  <c:v>1.05</c:v>
                </c:pt>
                <c:pt idx="16">
                  <c:v>1.06</c:v>
                </c:pt>
                <c:pt idx="17">
                  <c:v>1.07</c:v>
                </c:pt>
                <c:pt idx="18">
                  <c:v>1.08</c:v>
                </c:pt>
                <c:pt idx="19">
                  <c:v>1.0900000000000001</c:v>
                </c:pt>
                <c:pt idx="20">
                  <c:v>1.1000000000000001</c:v>
                </c:pt>
                <c:pt idx="21">
                  <c:v>1.1100000000000001</c:v>
                </c:pt>
                <c:pt idx="22">
                  <c:v>1.1200000000000001</c:v>
                </c:pt>
                <c:pt idx="23">
                  <c:v>1.1299999999999979</c:v>
                </c:pt>
                <c:pt idx="24">
                  <c:v>1.1399999999999979</c:v>
                </c:pt>
                <c:pt idx="25">
                  <c:v>1.1499999999999981</c:v>
                </c:pt>
                <c:pt idx="26">
                  <c:v>1.1599999999999981</c:v>
                </c:pt>
                <c:pt idx="27">
                  <c:v>1.1700000000000017</c:v>
                </c:pt>
                <c:pt idx="28">
                  <c:v>1.1800000000000017</c:v>
                </c:pt>
                <c:pt idx="29">
                  <c:v>1.1900000000000017</c:v>
                </c:pt>
                <c:pt idx="30">
                  <c:v>1.2</c:v>
                </c:pt>
                <c:pt idx="31">
                  <c:v>3.3</c:v>
                </c:pt>
                <c:pt idx="32">
                  <c:v>3.4</c:v>
                </c:pt>
                <c:pt idx="33">
                  <c:v>3.5</c:v>
                </c:pt>
                <c:pt idx="34">
                  <c:v>3.6</c:v>
                </c:pt>
                <c:pt idx="35">
                  <c:v>3.7</c:v>
                </c:pt>
                <c:pt idx="36">
                  <c:v>3.8</c:v>
                </c:pt>
                <c:pt idx="37">
                  <c:v>3.9</c:v>
                </c:pt>
                <c:pt idx="38">
                  <c:v>4</c:v>
                </c:pt>
              </c:numCache>
            </c:numRef>
          </c:xVal>
          <c:yVal>
            <c:numRef>
              <c:f>Sheet1!$B$2:$B$40</c:f>
              <c:numCache>
                <c:formatCode>General</c:formatCode>
                <c:ptCount val="39"/>
                <c:pt idx="0">
                  <c:v>0.68244563145276305</c:v>
                </c:pt>
                <c:pt idx="1">
                  <c:v>0.70157365491202051</c:v>
                </c:pt>
                <c:pt idx="2">
                  <c:v>0.72123781086974403</c:v>
                </c:pt>
                <c:pt idx="3">
                  <c:v>0.74145312639114602</c:v>
                </c:pt>
                <c:pt idx="4">
                  <c:v>0.7622350497296515</c:v>
                </c:pt>
                <c:pt idx="5">
                  <c:v>0.78359946213223397</c:v>
                </c:pt>
                <c:pt idx="6">
                  <c:v>0.80556268997562797</c:v>
                </c:pt>
                <c:pt idx="7">
                  <c:v>0.82814151724272689</c:v>
                </c:pt>
                <c:pt idx="8">
                  <c:v>0.85135319834863799</c:v>
                </c:pt>
                <c:pt idx="9">
                  <c:v>0.87521547132628263</c:v>
                </c:pt>
                <c:pt idx="10">
                  <c:v>0.89974657138153002</c:v>
                </c:pt>
                <c:pt idx="11">
                  <c:v>0.92496524482828602</c:v>
                </c:pt>
                <c:pt idx="12">
                  <c:v>0.95089076341415502</c:v>
                </c:pt>
                <c:pt idx="13">
                  <c:v>0.97754293904762957</c:v>
                </c:pt>
                <c:pt idx="14">
                  <c:v>1.0049421389380717</c:v>
                </c:pt>
                <c:pt idx="15">
                  <c:v>1.0331093011600399</c:v>
                </c:pt>
                <c:pt idx="16">
                  <c:v>1.0620659506538601</c:v>
                </c:pt>
                <c:pt idx="17">
                  <c:v>1.0918342156746759</c:v>
                </c:pt>
                <c:pt idx="18">
                  <c:v>1.1224368447025601</c:v>
                </c:pt>
                <c:pt idx="19">
                  <c:v>1.1538972238265401</c:v>
                </c:pt>
                <c:pt idx="20">
                  <c:v>1.18623939461594</c:v>
                </c:pt>
                <c:pt idx="21">
                  <c:v>1.2194880724925998</c:v>
                </c:pt>
                <c:pt idx="22">
                  <c:v>1.2536686656180498</c:v>
                </c:pt>
                <c:pt idx="23">
                  <c:v>1.2888072943100199</c:v>
                </c:pt>
                <c:pt idx="24">
                  <c:v>1.32493081100328</c:v>
                </c:pt>
                <c:pt idx="25">
                  <c:v>1.3620668207698201</c:v>
                </c:pt>
                <c:pt idx="26">
                  <c:v>1.4002437024142882</c:v>
                </c:pt>
                <c:pt idx="27">
                  <c:v>1.4394906301606674</c:v>
                </c:pt>
                <c:pt idx="28">
                  <c:v>1.47983759594677</c:v>
                </c:pt>
                <c:pt idx="29">
                  <c:v>1.52131543234364</c:v>
                </c:pt>
                <c:pt idx="30">
                  <c:v>1.5639558361174299</c:v>
                </c:pt>
                <c:pt idx="31">
                  <c:v>1.934034625574</c:v>
                </c:pt>
                <c:pt idx="32">
                  <c:v>1.99170681111704</c:v>
                </c:pt>
                <c:pt idx="33">
                  <c:v>2.0510986301859266</c:v>
                </c:pt>
                <c:pt idx="34">
                  <c:v>2.1122615608693298</c:v>
                </c:pt>
                <c:pt idx="35">
                  <c:v>2.1752483306765962</c:v>
                </c:pt>
                <c:pt idx="36">
                  <c:v>2.2401132769449781</c:v>
                </c:pt>
                <c:pt idx="37">
                  <c:v>2.3069126128188255</c:v>
                </c:pt>
                <c:pt idx="38">
                  <c:v>2.3757037299368267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Sheet1!$A$2:$A$40</c:f>
              <c:numCache>
                <c:formatCode>General</c:formatCode>
                <c:ptCount val="39"/>
                <c:pt idx="0">
                  <c:v>0.9</c:v>
                </c:pt>
                <c:pt idx="1">
                  <c:v>0.91</c:v>
                </c:pt>
                <c:pt idx="2">
                  <c:v>0.92</c:v>
                </c:pt>
                <c:pt idx="3">
                  <c:v>0.93</c:v>
                </c:pt>
                <c:pt idx="4">
                  <c:v>0.94000000000000061</c:v>
                </c:pt>
                <c:pt idx="5">
                  <c:v>0.95000000000000062</c:v>
                </c:pt>
                <c:pt idx="6">
                  <c:v>0.96000000000000063</c:v>
                </c:pt>
                <c:pt idx="7">
                  <c:v>0.97000000000000064</c:v>
                </c:pt>
                <c:pt idx="8">
                  <c:v>0.98</c:v>
                </c:pt>
                <c:pt idx="9">
                  <c:v>0.99</c:v>
                </c:pt>
                <c:pt idx="10">
                  <c:v>1</c:v>
                </c:pt>
                <c:pt idx="11">
                  <c:v>1.01</c:v>
                </c:pt>
                <c:pt idx="12">
                  <c:v>1.02</c:v>
                </c:pt>
                <c:pt idx="13">
                  <c:v>1.03</c:v>
                </c:pt>
                <c:pt idx="14">
                  <c:v>1.04</c:v>
                </c:pt>
                <c:pt idx="15">
                  <c:v>1.05</c:v>
                </c:pt>
                <c:pt idx="16">
                  <c:v>1.06</c:v>
                </c:pt>
                <c:pt idx="17">
                  <c:v>1.07</c:v>
                </c:pt>
                <c:pt idx="18">
                  <c:v>1.08</c:v>
                </c:pt>
                <c:pt idx="19">
                  <c:v>1.0900000000000001</c:v>
                </c:pt>
                <c:pt idx="20">
                  <c:v>1.1000000000000001</c:v>
                </c:pt>
                <c:pt idx="21">
                  <c:v>1.1100000000000001</c:v>
                </c:pt>
                <c:pt idx="22">
                  <c:v>1.1200000000000001</c:v>
                </c:pt>
                <c:pt idx="23">
                  <c:v>1.1299999999999979</c:v>
                </c:pt>
                <c:pt idx="24">
                  <c:v>1.1399999999999979</c:v>
                </c:pt>
                <c:pt idx="25">
                  <c:v>1.1499999999999981</c:v>
                </c:pt>
                <c:pt idx="26">
                  <c:v>1.1599999999999981</c:v>
                </c:pt>
                <c:pt idx="27">
                  <c:v>1.1700000000000017</c:v>
                </c:pt>
                <c:pt idx="28">
                  <c:v>1.1800000000000017</c:v>
                </c:pt>
                <c:pt idx="29">
                  <c:v>1.1900000000000017</c:v>
                </c:pt>
                <c:pt idx="30">
                  <c:v>1.2</c:v>
                </c:pt>
                <c:pt idx="31">
                  <c:v>3.3</c:v>
                </c:pt>
                <c:pt idx="32">
                  <c:v>3.4</c:v>
                </c:pt>
                <c:pt idx="33">
                  <c:v>3.5</c:v>
                </c:pt>
                <c:pt idx="34">
                  <c:v>3.6</c:v>
                </c:pt>
                <c:pt idx="35">
                  <c:v>3.7</c:v>
                </c:pt>
                <c:pt idx="36">
                  <c:v>3.8</c:v>
                </c:pt>
                <c:pt idx="37">
                  <c:v>3.9</c:v>
                </c:pt>
                <c:pt idx="38">
                  <c:v>4</c:v>
                </c:pt>
              </c:numCache>
            </c:numRef>
          </c:xVal>
          <c:yVal>
            <c:numRef>
              <c:f>Sheet1!$C$2:$C$40</c:f>
              <c:numCache>
                <c:formatCode>General</c:formatCode>
                <c:ptCount val="39"/>
                <c:pt idx="0">
                  <c:v>0.46014862579787558</c:v>
                </c:pt>
                <c:pt idx="1">
                  <c:v>0.48672934125847445</c:v>
                </c:pt>
                <c:pt idx="2">
                  <c:v>0.51484550503899795</c:v>
                </c:pt>
                <c:pt idx="3">
                  <c:v>0.54458581307942988</c:v>
                </c:pt>
                <c:pt idx="4">
                  <c:v>0.57604408488507264</c:v>
                </c:pt>
                <c:pt idx="5">
                  <c:v>0.60931955949187289</c:v>
                </c:pt>
                <c:pt idx="6">
                  <c:v>0.64451720852830563</c:v>
                </c:pt>
                <c:pt idx="7">
                  <c:v>0.68174806736145965</c:v>
                </c:pt>
                <c:pt idx="8">
                  <c:v>0.72112958537191996</c:v>
                </c:pt>
                <c:pt idx="9">
                  <c:v>0.76278599646247702</c:v>
                </c:pt>
                <c:pt idx="10">
                  <c:v>0.80684871096942901</c:v>
                </c:pt>
                <c:pt idx="11">
                  <c:v>0.8534567302128655</c:v>
                </c:pt>
                <c:pt idx="12">
                  <c:v>0.90275708499363949</c:v>
                </c:pt>
                <c:pt idx="13">
                  <c:v>0.95490529942033364</c:v>
                </c:pt>
                <c:pt idx="14">
                  <c:v>0.99984438746138504</c:v>
                </c:pt>
                <c:pt idx="15">
                  <c:v>0.99897229417358602</c:v>
                </c:pt>
                <c:pt idx="16">
                  <c:v>0.99810096155085559</c:v>
                </c:pt>
                <c:pt idx="17">
                  <c:v>0.99723038892972349</c:v>
                </c:pt>
                <c:pt idx="18">
                  <c:v>0.99636057564729485</c:v>
                </c:pt>
                <c:pt idx="19">
                  <c:v>0.99549152104124961</c:v>
                </c:pt>
                <c:pt idx="20">
                  <c:v>0.99462322444985263</c:v>
                </c:pt>
                <c:pt idx="21">
                  <c:v>0.99375568521193558</c:v>
                </c:pt>
                <c:pt idx="22">
                  <c:v>0.99288890266691698</c:v>
                </c:pt>
                <c:pt idx="23">
                  <c:v>0.99202287615478701</c:v>
                </c:pt>
                <c:pt idx="24">
                  <c:v>0.9911576050161085</c:v>
                </c:pt>
                <c:pt idx="25">
                  <c:v>0.99029308859202658</c:v>
                </c:pt>
                <c:pt idx="26">
                  <c:v>0.9894293262242555</c:v>
                </c:pt>
                <c:pt idx="27">
                  <c:v>0.98856631725508559</c:v>
                </c:pt>
                <c:pt idx="28">
                  <c:v>0.98770406102738151</c:v>
                </c:pt>
                <c:pt idx="29">
                  <c:v>0.986842556884581</c:v>
                </c:pt>
                <c:pt idx="30">
                  <c:v>0.98598180417069103</c:v>
                </c:pt>
                <c:pt idx="31">
                  <c:v>1.2082671791352617</c:v>
                </c:pt>
                <c:pt idx="32">
                  <c:v>1.2153062549047782</c:v>
                </c:pt>
                <c:pt idx="33">
                  <c:v>1.2217077014715001</c:v>
                </c:pt>
                <c:pt idx="34">
                  <c:v>1.2275519231665901</c:v>
                </c:pt>
                <c:pt idx="35">
                  <c:v>1.232907924940563</c:v>
                </c:pt>
                <c:pt idx="36">
                  <c:v>1.2378345060057598</c:v>
                </c:pt>
                <c:pt idx="37">
                  <c:v>1.2423823541304699</c:v>
                </c:pt>
                <c:pt idx="38">
                  <c:v>1.2465949293239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Sheet1!$A$2:$A$40</c:f>
              <c:numCache>
                <c:formatCode>General</c:formatCode>
                <c:ptCount val="39"/>
                <c:pt idx="0">
                  <c:v>0.9</c:v>
                </c:pt>
                <c:pt idx="1">
                  <c:v>0.91</c:v>
                </c:pt>
                <c:pt idx="2">
                  <c:v>0.92</c:v>
                </c:pt>
                <c:pt idx="3">
                  <c:v>0.93</c:v>
                </c:pt>
                <c:pt idx="4">
                  <c:v>0.94000000000000061</c:v>
                </c:pt>
                <c:pt idx="5">
                  <c:v>0.95000000000000062</c:v>
                </c:pt>
                <c:pt idx="6">
                  <c:v>0.96000000000000063</c:v>
                </c:pt>
                <c:pt idx="7">
                  <c:v>0.97000000000000064</c:v>
                </c:pt>
                <c:pt idx="8">
                  <c:v>0.98</c:v>
                </c:pt>
                <c:pt idx="9">
                  <c:v>0.99</c:v>
                </c:pt>
                <c:pt idx="10">
                  <c:v>1</c:v>
                </c:pt>
                <c:pt idx="11">
                  <c:v>1.01</c:v>
                </c:pt>
                <c:pt idx="12">
                  <c:v>1.02</c:v>
                </c:pt>
                <c:pt idx="13">
                  <c:v>1.03</c:v>
                </c:pt>
                <c:pt idx="14">
                  <c:v>1.04</c:v>
                </c:pt>
                <c:pt idx="15">
                  <c:v>1.05</c:v>
                </c:pt>
                <c:pt idx="16">
                  <c:v>1.06</c:v>
                </c:pt>
                <c:pt idx="17">
                  <c:v>1.07</c:v>
                </c:pt>
                <c:pt idx="18">
                  <c:v>1.08</c:v>
                </c:pt>
                <c:pt idx="19">
                  <c:v>1.0900000000000001</c:v>
                </c:pt>
                <c:pt idx="20">
                  <c:v>1.1000000000000001</c:v>
                </c:pt>
                <c:pt idx="21">
                  <c:v>1.1100000000000001</c:v>
                </c:pt>
                <c:pt idx="22">
                  <c:v>1.1200000000000001</c:v>
                </c:pt>
                <c:pt idx="23">
                  <c:v>1.1299999999999979</c:v>
                </c:pt>
                <c:pt idx="24">
                  <c:v>1.1399999999999979</c:v>
                </c:pt>
                <c:pt idx="25">
                  <c:v>1.1499999999999981</c:v>
                </c:pt>
                <c:pt idx="26">
                  <c:v>1.1599999999999981</c:v>
                </c:pt>
                <c:pt idx="27">
                  <c:v>1.1700000000000017</c:v>
                </c:pt>
                <c:pt idx="28">
                  <c:v>1.1800000000000017</c:v>
                </c:pt>
                <c:pt idx="29">
                  <c:v>1.1900000000000017</c:v>
                </c:pt>
                <c:pt idx="30">
                  <c:v>1.2</c:v>
                </c:pt>
                <c:pt idx="31">
                  <c:v>3.3</c:v>
                </c:pt>
                <c:pt idx="32">
                  <c:v>3.4</c:v>
                </c:pt>
                <c:pt idx="33">
                  <c:v>3.5</c:v>
                </c:pt>
                <c:pt idx="34">
                  <c:v>3.6</c:v>
                </c:pt>
                <c:pt idx="35">
                  <c:v>3.7</c:v>
                </c:pt>
                <c:pt idx="36">
                  <c:v>3.8</c:v>
                </c:pt>
                <c:pt idx="37">
                  <c:v>3.9</c:v>
                </c:pt>
                <c:pt idx="38">
                  <c:v>4</c:v>
                </c:pt>
              </c:numCache>
            </c:numRef>
          </c:xVal>
          <c:yVal>
            <c:numRef>
              <c:f>Sheet1!$D$2:$D$40</c:f>
              <c:numCache>
                <c:formatCode>General</c:formatCode>
                <c:ptCount val="39"/>
                <c:pt idx="0">
                  <c:v>1.0121339362502801</c:v>
                </c:pt>
                <c:pt idx="1">
                  <c:v>1.0112511236614101</c:v>
                </c:pt>
                <c:pt idx="2">
                  <c:v>1.0103690810872998</c:v>
                </c:pt>
                <c:pt idx="3">
                  <c:v>1.0094878078563201</c:v>
                </c:pt>
                <c:pt idx="4">
                  <c:v>1.0086073032974299</c:v>
                </c:pt>
                <c:pt idx="5">
                  <c:v>1.00772756674015</c:v>
                </c:pt>
                <c:pt idx="6">
                  <c:v>1.0068485975146382</c:v>
                </c:pt>
                <c:pt idx="7">
                  <c:v>1.0059703949515799</c:v>
                </c:pt>
                <c:pt idx="8">
                  <c:v>1.0050929583822898</c:v>
                </c:pt>
                <c:pt idx="9">
                  <c:v>1.0042162871386298</c:v>
                </c:pt>
                <c:pt idx="10">
                  <c:v>1.0033403805530698</c:v>
                </c:pt>
                <c:pt idx="11">
                  <c:v>1.0024652379586498</c:v>
                </c:pt>
                <c:pt idx="12">
                  <c:v>1.0015908586889879</c:v>
                </c:pt>
                <c:pt idx="13">
                  <c:v>1.0007172420783099</c:v>
                </c:pt>
                <c:pt idx="14">
                  <c:v>1.0100658815294199</c:v>
                </c:pt>
                <c:pt idx="15">
                  <c:v>1.0684128422463901</c:v>
                </c:pt>
                <c:pt idx="16">
                  <c:v>1.13013024432481</c:v>
                </c:pt>
                <c:pt idx="17">
                  <c:v>1.1954127829952801</c:v>
                </c:pt>
                <c:pt idx="18">
                  <c:v>1.26446640015574</c:v>
                </c:pt>
                <c:pt idx="19">
                  <c:v>1.3375089340408501</c:v>
                </c:pt>
                <c:pt idx="20">
                  <c:v>1.4147708064198099</c:v>
                </c:pt>
                <c:pt idx="21">
                  <c:v>1.49649574949054</c:v>
                </c:pt>
                <c:pt idx="22">
                  <c:v>1.5829415747632622</c:v>
                </c:pt>
                <c:pt idx="23">
                  <c:v>1.6743809863589723</c:v>
                </c:pt>
                <c:pt idx="24">
                  <c:v>1.7711024412886101</c:v>
                </c:pt>
                <c:pt idx="25">
                  <c:v>1.87341105942657</c:v>
                </c:pt>
                <c:pt idx="26">
                  <c:v>1.9816295860493798</c:v>
                </c:pt>
                <c:pt idx="27">
                  <c:v>2.0960994099758232</c:v>
                </c:pt>
                <c:pt idx="28">
                  <c:v>2.217181640520566</c:v>
                </c:pt>
                <c:pt idx="29">
                  <c:v>2.3452582466583101</c:v>
                </c:pt>
                <c:pt idx="30">
                  <c:v>2.4807332619926661</c:v>
                </c:pt>
                <c:pt idx="31">
                  <c:v>3.0957473624303735</c:v>
                </c:pt>
                <c:pt idx="32">
                  <c:v>3.2641122395612299</c:v>
                </c:pt>
                <c:pt idx="33">
                  <c:v>3.4435451177752467</c:v>
                </c:pt>
                <c:pt idx="34">
                  <c:v>3.6345907796852002</c:v>
                </c:pt>
                <c:pt idx="35">
                  <c:v>3.8378415811865998</c:v>
                </c:pt>
                <c:pt idx="36">
                  <c:v>4.0539405463316145</c:v>
                </c:pt>
                <c:pt idx="37">
                  <c:v>4.2835812867829155</c:v>
                </c:pt>
                <c:pt idx="38">
                  <c:v>4.5275077570681255</c:v>
                </c:pt>
              </c:numCache>
            </c:numRef>
          </c:yVal>
          <c:smooth val="1"/>
        </c:ser>
        <c:axId val="304895104"/>
        <c:axId val="304897024"/>
      </c:scatterChart>
      <c:valAx>
        <c:axId val="304895104"/>
        <c:scaling>
          <c:orientation val="minMax"/>
          <c:max val="1.2"/>
          <c:min val="0.9"/>
        </c:scaling>
        <c:axPos val="b"/>
        <c:title>
          <c:tx>
            <c:rich>
              <a:bodyPr/>
              <a:lstStyle/>
              <a:p>
                <a:pPr>
                  <a:defRPr sz="1700"/>
                </a:pPr>
                <a:r>
                  <a:rPr lang="en-US" sz="1700" dirty="0" smtClean="0"/>
                  <a:t>Donor height/recipient height</a:t>
                </a:r>
                <a:endParaRPr lang="en-US" sz="1700" dirty="0"/>
              </a:p>
            </c:rich>
          </c:tx>
          <c:layout>
            <c:manualLayout>
              <c:xMode val="edge"/>
              <c:yMode val="edge"/>
              <c:x val="0.38065744547418301"/>
              <c:y val="0.8683202099737537"/>
            </c:manualLayout>
          </c:layout>
        </c:title>
        <c:numFmt formatCode="#,##0.0" sourceLinked="0"/>
        <c:tickLblPos val="nextTo"/>
        <c:txPr>
          <a:bodyPr rot="0"/>
          <a:lstStyle/>
          <a:p>
            <a:pPr>
              <a:defRPr sz="1500" b="1"/>
            </a:pPr>
            <a:endParaRPr lang="en-US"/>
          </a:p>
        </c:txPr>
        <c:crossAx val="304897024"/>
        <c:crosses val="autoZero"/>
        <c:crossBetween val="midCat"/>
        <c:majorUnit val="0.1"/>
      </c:valAx>
      <c:valAx>
        <c:axId val="304897024"/>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0062713399763133E-2"/>
              <c:y val="9.544026754720171E-2"/>
            </c:manualLayout>
          </c:layout>
        </c:title>
        <c:numFmt formatCode="#,##0.0" sourceLinked="0"/>
        <c:tickLblPos val="nextTo"/>
        <c:txPr>
          <a:bodyPr/>
          <a:lstStyle/>
          <a:p>
            <a:pPr>
              <a:defRPr sz="1500" b="1"/>
            </a:pPr>
            <a:endParaRPr lang="en-US"/>
          </a:p>
        </c:txPr>
        <c:crossAx val="30489510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86"/>
          <c:y val="3.3590508847684365E-2"/>
          <c:w val="0.84050646877104795"/>
          <c:h val="0.77074260114040172"/>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Sheet1!$B$2:$B$20</c:f>
              <c:numCache>
                <c:formatCode>General</c:formatCode>
                <c:ptCount val="19"/>
                <c:pt idx="0">
                  <c:v>0.944126440063358</c:v>
                </c:pt>
                <c:pt idx="1">
                  <c:v>1.0641191789782911</c:v>
                </c:pt>
                <c:pt idx="2">
                  <c:v>1.1623525378580422</c:v>
                </c:pt>
                <c:pt idx="3">
                  <c:v>1.19789671627678</c:v>
                </c:pt>
                <c:pt idx="4">
                  <c:v>1.17065971673462</c:v>
                </c:pt>
                <c:pt idx="5">
                  <c:v>1.0988040792824298</c:v>
                </c:pt>
                <c:pt idx="6">
                  <c:v>1.0033133227373099</c:v>
                </c:pt>
                <c:pt idx="7">
                  <c:v>0.90266798039633844</c:v>
                </c:pt>
                <c:pt idx="8">
                  <c:v>0.81048165479684697</c:v>
                </c:pt>
                <c:pt idx="9">
                  <c:v>0.73558126341256802</c:v>
                </c:pt>
                <c:pt idx="10">
                  <c:v>0.68349982388249753</c:v>
                </c:pt>
                <c:pt idx="11">
                  <c:v>0.65859053551332081</c:v>
                </c:pt>
                <c:pt idx="12">
                  <c:v>0.66522958864552584</c:v>
                </c:pt>
                <c:pt idx="13">
                  <c:v>0.70232021397467681</c:v>
                </c:pt>
                <c:pt idx="14">
                  <c:v>0.76812952770311782</c:v>
                </c:pt>
                <c:pt idx="15">
                  <c:v>0.862554776926025</c:v>
                </c:pt>
                <c:pt idx="16">
                  <c:v>0.98562270937082896</c:v>
                </c:pt>
                <c:pt idx="17">
                  <c:v>1.1358533896104099</c:v>
                </c:pt>
                <c:pt idx="18">
                  <c:v>1.3106571836450811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Sheet1!$C$2:$C$20</c:f>
              <c:numCache>
                <c:formatCode>General</c:formatCode>
                <c:ptCount val="19"/>
                <c:pt idx="0">
                  <c:v>0.50075997666285854</c:v>
                </c:pt>
                <c:pt idx="1">
                  <c:v>0.66091814172088403</c:v>
                </c:pt>
                <c:pt idx="2">
                  <c:v>0.82645406427260659</c:v>
                </c:pt>
                <c:pt idx="3">
                  <c:v>0.9466834809924265</c:v>
                </c:pt>
                <c:pt idx="4">
                  <c:v>1.0077263177773075</c:v>
                </c:pt>
                <c:pt idx="5">
                  <c:v>1.0200029516788112</c:v>
                </c:pt>
                <c:pt idx="6">
                  <c:v>1.0009566450771188</c:v>
                </c:pt>
                <c:pt idx="7">
                  <c:v>0.84242840059169755</c:v>
                </c:pt>
                <c:pt idx="8">
                  <c:v>0.70502814482059994</c:v>
                </c:pt>
                <c:pt idx="9">
                  <c:v>0.59860878701933296</c:v>
                </c:pt>
                <c:pt idx="10">
                  <c:v>0.52421361826385604</c:v>
                </c:pt>
                <c:pt idx="11">
                  <c:v>0.48151042641738601</c:v>
                </c:pt>
                <c:pt idx="12">
                  <c:v>0.47026012587356608</c:v>
                </c:pt>
                <c:pt idx="13">
                  <c:v>0.48521153169600001</c:v>
                </c:pt>
                <c:pt idx="14">
                  <c:v>0.52100303931788905</c:v>
                </c:pt>
                <c:pt idx="15">
                  <c:v>0.57368817802525196</c:v>
                </c:pt>
                <c:pt idx="16">
                  <c:v>0.63922655137634199</c:v>
                </c:pt>
                <c:pt idx="17">
                  <c:v>0.71278664288464699</c:v>
                </c:pt>
                <c:pt idx="18">
                  <c:v>0.7898936073751438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Sheet1!$D$2:$D$20</c:f>
              <c:numCache>
                <c:formatCode>General</c:formatCode>
                <c:ptCount val="19"/>
                <c:pt idx="0">
                  <c:v>1.78004388602893</c:v>
                </c:pt>
                <c:pt idx="1">
                  <c:v>1.7132978436951898</c:v>
                </c:pt>
                <c:pt idx="2">
                  <c:v>1.6347713450403898</c:v>
                </c:pt>
                <c:pt idx="3">
                  <c:v>1.5157722424419988</c:v>
                </c:pt>
                <c:pt idx="4">
                  <c:v>1.35993686798603</c:v>
                </c:pt>
                <c:pt idx="5">
                  <c:v>1.18369304977059</c:v>
                </c:pt>
                <c:pt idx="6">
                  <c:v>1.0056755490190299</c:v>
                </c:pt>
                <c:pt idx="7">
                  <c:v>0.96721511556413253</c:v>
                </c:pt>
                <c:pt idx="8">
                  <c:v>0.93170821276841986</c:v>
                </c:pt>
                <c:pt idx="9">
                  <c:v>0.90389551041815086</c:v>
                </c:pt>
                <c:pt idx="10">
                  <c:v>0.89118632742627257</c:v>
                </c:pt>
                <c:pt idx="11">
                  <c:v>0.90079356473112548</c:v>
                </c:pt>
                <c:pt idx="12">
                  <c:v>0.94103323088990398</c:v>
                </c:pt>
                <c:pt idx="13">
                  <c:v>1.01657452623462</c:v>
                </c:pt>
                <c:pt idx="14">
                  <c:v>1.1324751043715424</c:v>
                </c:pt>
                <c:pt idx="15">
                  <c:v>1.2968730604819201</c:v>
                </c:pt>
                <c:pt idx="16">
                  <c:v>1.5197305605279099</c:v>
                </c:pt>
                <c:pt idx="17">
                  <c:v>1.8100267949300599</c:v>
                </c:pt>
                <c:pt idx="18">
                  <c:v>2.1747514310805101</c:v>
                </c:pt>
              </c:numCache>
            </c:numRef>
          </c:yVal>
          <c:smooth val="1"/>
        </c:ser>
        <c:axId val="308060544"/>
        <c:axId val="308062464"/>
      </c:scatterChart>
      <c:valAx>
        <c:axId val="308060544"/>
        <c:scaling>
          <c:orientation val="minMax"/>
          <c:max val="17"/>
          <c:min val="0"/>
        </c:scaling>
        <c:axPos val="b"/>
        <c:title>
          <c:tx>
            <c:rich>
              <a:bodyPr/>
              <a:lstStyle/>
              <a:p>
                <a:pPr>
                  <a:defRPr sz="1700"/>
                </a:pPr>
                <a:r>
                  <a:rPr lang="en-US" sz="1700" dirty="0" smtClean="0"/>
                  <a:t>Recipient </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308062464"/>
        <c:crosses val="autoZero"/>
        <c:crossBetween val="midCat"/>
        <c:majorUnit val="1"/>
      </c:valAx>
      <c:valAx>
        <c:axId val="30806246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0062713399763118E-2"/>
              <c:y val="9.544026754720171E-2"/>
            </c:manualLayout>
          </c:layout>
        </c:title>
        <c:numFmt formatCode="#,##0.0" sourceLinked="0"/>
        <c:tickLblPos val="nextTo"/>
        <c:txPr>
          <a:bodyPr/>
          <a:lstStyle/>
          <a:p>
            <a:pPr>
              <a:defRPr sz="1500" b="1"/>
            </a:pPr>
            <a:endParaRPr lang="en-US"/>
          </a:p>
        </c:txPr>
        <c:crossAx val="30806054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218892992358169"/>
          <c:y val="3.3590508847684365E-2"/>
          <c:w val="0.8405064687710474"/>
          <c:h val="0.77074260114040205"/>
        </c:manualLayout>
      </c:layout>
      <c:scatterChart>
        <c:scatterStyle val="smoothMarker"/>
        <c:ser>
          <c:idx val="0"/>
          <c:order val="0"/>
          <c:tx>
            <c:strRef>
              <c:f>Sheet1!$A$1</c:f>
              <c:strCache>
                <c:ptCount val="1"/>
                <c:pt idx="0">
                  <c:v>Ped volume</c:v>
                </c:pt>
              </c:strCache>
            </c:strRef>
          </c:tx>
          <c:spPr>
            <a:ln w="38100">
              <a:solidFill>
                <a:srgbClr val="00FF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1.0957362189415298</c:v>
                </c:pt>
                <c:pt idx="1">
                  <c:v>1.0832850884940999</c:v>
                </c:pt>
                <c:pt idx="2">
                  <c:v>1.0709754434212901</c:v>
                </c:pt>
                <c:pt idx="3">
                  <c:v>1.0588056759886499</c:v>
                </c:pt>
                <c:pt idx="4">
                  <c:v>1.0467741967308499</c:v>
                </c:pt>
                <c:pt idx="5">
                  <c:v>1.0348794342440499</c:v>
                </c:pt>
                <c:pt idx="6">
                  <c:v>1.0231198349806601</c:v>
                </c:pt>
                <c:pt idx="7">
                  <c:v>1.0114938630464598</c:v>
                </c:pt>
                <c:pt idx="8">
                  <c:v>1</c:v>
                </c:pt>
                <c:pt idx="9">
                  <c:v>0.98863674465424056</c:v>
                </c:pt>
                <c:pt idx="10">
                  <c:v>0.97740261288053554</c:v>
                </c:pt>
                <c:pt idx="11">
                  <c:v>0.96629613741476195</c:v>
                </c:pt>
                <c:pt idx="12">
                  <c:v>0.95531586766569754</c:v>
                </c:pt>
                <c:pt idx="13">
                  <c:v>0.94446036952555656</c:v>
                </c:pt>
                <c:pt idx="14">
                  <c:v>0.93372822518268805</c:v>
                </c:pt>
                <c:pt idx="15">
                  <c:v>0.92311803293639505</c:v>
                </c:pt>
                <c:pt idx="16">
                  <c:v>0.91262840701386483</c:v>
                </c:pt>
                <c:pt idx="17">
                  <c:v>0.90225797738917368</c:v>
                </c:pt>
                <c:pt idx="18">
                  <c:v>0.8920053896043505</c:v>
                </c:pt>
                <c:pt idx="19">
                  <c:v>0.88186930459248403</c:v>
                </c:pt>
                <c:pt idx="20">
                  <c:v>0.87184839850281382</c:v>
                </c:pt>
                <c:pt idx="21">
                  <c:v>0.86194136252783582</c:v>
                </c:pt>
                <c:pt idx="22">
                  <c:v>0.85214690273235849</c:v>
                </c:pt>
                <c:pt idx="23">
                  <c:v>0.84246373988451351</c:v>
                </c:pt>
                <c:pt idx="24">
                  <c:v>0.83289060928866354</c:v>
                </c:pt>
                <c:pt idx="25">
                  <c:v>0.8234262606202315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0.9915770341874045</c:v>
                </c:pt>
                <c:pt idx="1">
                  <c:v>0.99262601272513495</c:v>
                </c:pt>
                <c:pt idx="2">
                  <c:v>0.99367610096582759</c:v>
                </c:pt>
                <c:pt idx="3">
                  <c:v>0.99472730008342602</c:v>
                </c:pt>
                <c:pt idx="4">
                  <c:v>0.99577961125311598</c:v>
                </c:pt>
                <c:pt idx="5">
                  <c:v>0.99683303565132098</c:v>
                </c:pt>
                <c:pt idx="6">
                  <c:v>0.99788757445571696</c:v>
                </c:pt>
                <c:pt idx="7">
                  <c:v>0.99894322884522158</c:v>
                </c:pt>
                <c:pt idx="8">
                  <c:v>1</c:v>
                </c:pt>
                <c:pt idx="9">
                  <c:v>0.97636972199263716</c:v>
                </c:pt>
                <c:pt idx="10">
                  <c:v>0.95329783402398283</c:v>
                </c:pt>
                <c:pt idx="11">
                  <c:v>0.93077114118217952</c:v>
                </c:pt>
                <c:pt idx="12">
                  <c:v>0.90877676035481503</c:v>
                </c:pt>
                <c:pt idx="13">
                  <c:v>0.88730211286100058</c:v>
                </c:pt>
                <c:pt idx="14">
                  <c:v>0.86633491725757783</c:v>
                </c:pt>
                <c:pt idx="15">
                  <c:v>0.845863182315295</c:v>
                </c:pt>
                <c:pt idx="16">
                  <c:v>0.82587520016099381</c:v>
                </c:pt>
                <c:pt idx="17">
                  <c:v>0.80635953958180395</c:v>
                </c:pt>
                <c:pt idx="18">
                  <c:v>0.78730503948759756</c:v>
                </c:pt>
                <c:pt idx="19">
                  <c:v>0.76870080252790884</c:v>
                </c:pt>
                <c:pt idx="20">
                  <c:v>0.75053618885969131</c:v>
                </c:pt>
                <c:pt idx="21">
                  <c:v>0.73280081006235254</c:v>
                </c:pt>
                <c:pt idx="22">
                  <c:v>0.71548452319655897</c:v>
                </c:pt>
                <c:pt idx="23">
                  <c:v>0.69857742500345898</c:v>
                </c:pt>
                <c:pt idx="24">
                  <c:v>0.68206984624096101</c:v>
                </c:pt>
                <c:pt idx="25">
                  <c:v>0.66595234615384868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1.2108366976088683</c:v>
                </c:pt>
                <c:pt idx="1">
                  <c:v>1.1822242898228499</c:v>
                </c:pt>
                <c:pt idx="2">
                  <c:v>1.1542880011872911</c:v>
                </c:pt>
                <c:pt idx="3">
                  <c:v>1.1270118548186701</c:v>
                </c:pt>
                <c:pt idx="4">
                  <c:v>1.1003802513717111</c:v>
                </c:pt>
                <c:pt idx="5">
                  <c:v>1.0743779601179901</c:v>
                </c:pt>
                <c:pt idx="6">
                  <c:v>1.0489901102354198</c:v>
                </c:pt>
                <c:pt idx="7">
                  <c:v>1.0242021823035801</c:v>
                </c:pt>
                <c:pt idx="8">
                  <c:v>1</c:v>
                </c:pt>
                <c:pt idx="9">
                  <c:v>1.0010578891014701</c:v>
                </c:pt>
                <c:pt idx="10">
                  <c:v>1.0021168973322798</c:v>
                </c:pt>
                <c:pt idx="11">
                  <c:v>1.003177025876361</c:v>
                </c:pt>
                <c:pt idx="12">
                  <c:v>1.0042382759188799</c:v>
                </c:pt>
                <c:pt idx="13">
                  <c:v>1.0053006486462499</c:v>
                </c:pt>
                <c:pt idx="14">
                  <c:v>1.0063641452461498</c:v>
                </c:pt>
                <c:pt idx="15">
                  <c:v>1.0074287669075099</c:v>
                </c:pt>
                <c:pt idx="16">
                  <c:v>1.00849451482052</c:v>
                </c:pt>
                <c:pt idx="17">
                  <c:v>1.0095613901766385</c:v>
                </c:pt>
                <c:pt idx="18">
                  <c:v>1.0106293941685698</c:v>
                </c:pt>
                <c:pt idx="19">
                  <c:v>1.0116985279902799</c:v>
                </c:pt>
                <c:pt idx="20">
                  <c:v>1.0127687928370088</c:v>
                </c:pt>
                <c:pt idx="21">
                  <c:v>1.01384018990526</c:v>
                </c:pt>
                <c:pt idx="22">
                  <c:v>1.0149127203927801</c:v>
                </c:pt>
                <c:pt idx="23">
                  <c:v>1.0159863854986289</c:v>
                </c:pt>
                <c:pt idx="24">
                  <c:v>1.0170611864230799</c:v>
                </c:pt>
                <c:pt idx="25">
                  <c:v>1.0181371243677222</c:v>
                </c:pt>
              </c:numCache>
            </c:numRef>
          </c:yVal>
          <c:smooth val="1"/>
        </c:ser>
        <c:axId val="308228096"/>
        <c:axId val="308230016"/>
      </c:scatterChart>
      <c:valAx>
        <c:axId val="308228096"/>
        <c:scaling>
          <c:orientation val="minMax"/>
          <c:max val="25"/>
          <c:min val="0"/>
        </c:scaling>
        <c:axPos val="b"/>
        <c:title>
          <c:tx>
            <c:rich>
              <a:bodyPr/>
              <a:lstStyle/>
              <a:p>
                <a:pPr>
                  <a:defRPr sz="1700"/>
                </a:pPr>
                <a:r>
                  <a:rPr lang="en-US" sz="1700" dirty="0" smtClean="0"/>
                  <a:t>Center</a:t>
                </a:r>
                <a:r>
                  <a:rPr lang="en-US" sz="1700" baseline="0" dirty="0" smtClean="0"/>
                  <a:t> volume (cases per year)</a:t>
                </a:r>
                <a:endParaRPr lang="en-US" sz="1700" dirty="0"/>
              </a:p>
            </c:rich>
          </c:tx>
        </c:title>
        <c:numFmt formatCode="#,##0" sourceLinked="0"/>
        <c:tickLblPos val="nextTo"/>
        <c:txPr>
          <a:bodyPr rot="0"/>
          <a:lstStyle/>
          <a:p>
            <a:pPr>
              <a:defRPr sz="1500" b="1"/>
            </a:pPr>
            <a:endParaRPr lang="en-US"/>
          </a:p>
        </c:txPr>
        <c:crossAx val="308230016"/>
        <c:crosses val="autoZero"/>
        <c:crossBetween val="midCat"/>
        <c:majorUnit val="5"/>
      </c:valAx>
      <c:valAx>
        <c:axId val="30823001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0062713399763126E-2"/>
              <c:y val="9.544026754720171E-2"/>
            </c:manualLayout>
          </c:layout>
        </c:title>
        <c:numFmt formatCode="#,##0.0" sourceLinked="0"/>
        <c:tickLblPos val="nextTo"/>
        <c:txPr>
          <a:bodyPr/>
          <a:lstStyle/>
          <a:p>
            <a:pPr>
              <a:defRPr sz="1500" b="1"/>
            </a:pPr>
            <a:endParaRPr lang="en-US"/>
          </a:p>
        </c:txPr>
        <c:crossAx val="30822809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0.1375</cdr:x>
      <cdr:y>0.75676</cdr:y>
    </cdr:from>
    <cdr:to>
      <cdr:x>0.475</cdr:x>
      <cdr:y>0.86487</cdr:y>
    </cdr:to>
    <cdr:sp macro="" textlink="">
      <cdr:nvSpPr>
        <cdr:cNvPr id="2" name="TextBox 1"/>
        <cdr:cNvSpPr txBox="1"/>
      </cdr:nvSpPr>
      <cdr:spPr>
        <a:xfrm xmlns:a="http://schemas.openxmlformats.org/drawingml/2006/main">
          <a:off x="838200" y="2133600"/>
          <a:ext cx="2057400" cy="3048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1988-1999</a:t>
          </a:r>
          <a:endParaRPr lang="en-US" sz="1500" b="1" dirty="0">
            <a:solidFill>
              <a:srgbClr val="FFFF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0.11504</cdr:x>
      <cdr:y>0.53226</cdr:y>
    </cdr:from>
    <cdr:to>
      <cdr:x>0.9292</cdr:x>
      <cdr:y>0.66129</cdr:y>
    </cdr:to>
    <cdr:sp macro="" textlink="">
      <cdr:nvSpPr>
        <cdr:cNvPr id="3" name="TextBox 2"/>
        <cdr:cNvSpPr txBox="1"/>
      </cdr:nvSpPr>
      <cdr:spPr>
        <a:xfrm xmlns:a="http://schemas.openxmlformats.org/drawingml/2006/main">
          <a:off x="990600" y="2514600"/>
          <a:ext cx="7010400"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0.0991</cdr:x>
      <cdr:y>0.85246</cdr:y>
    </cdr:from>
    <cdr:to>
      <cdr:x>0.34234</cdr:x>
      <cdr:y>0.91804</cdr:y>
    </cdr:to>
    <cdr:sp macro="" textlink="">
      <cdr:nvSpPr>
        <cdr:cNvPr id="2" name="TextBox 1"/>
        <cdr:cNvSpPr txBox="1"/>
      </cdr:nvSpPr>
      <cdr:spPr>
        <a:xfrm xmlns:a="http://schemas.openxmlformats.org/drawingml/2006/main">
          <a:off x="838200" y="3962400"/>
          <a:ext cx="2057372" cy="3048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Any Induction</a:t>
          </a:r>
          <a:endParaRPr lang="en-US" sz="1600" b="1" dirty="0">
            <a:solidFill>
              <a:srgbClr val="FFFF00"/>
            </a:solidFill>
          </a:endParaRPr>
        </a:p>
      </cdr:txBody>
    </cdr:sp>
  </cdr:relSizeAnchor>
  <cdr:relSizeAnchor xmlns:cdr="http://schemas.openxmlformats.org/drawingml/2006/chartDrawing">
    <cdr:from>
      <cdr:x>0.37838</cdr:x>
      <cdr:y>0.85246</cdr:y>
    </cdr:from>
    <cdr:to>
      <cdr:x>0.66667</cdr:x>
      <cdr:y>0.91804</cdr:y>
    </cdr:to>
    <cdr:sp macro="" textlink="">
      <cdr:nvSpPr>
        <cdr:cNvPr id="3" name="TextBox 1"/>
        <cdr:cNvSpPr txBox="1"/>
      </cdr:nvSpPr>
      <cdr:spPr>
        <a:xfrm xmlns:a="http://schemas.openxmlformats.org/drawingml/2006/main">
          <a:off x="3200400" y="3962400"/>
          <a:ext cx="2438414" cy="3048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Polyclonal ALG/ATG</a:t>
          </a:r>
          <a:endParaRPr lang="en-US" sz="1600" b="1" dirty="0">
            <a:solidFill>
              <a:srgbClr val="FFFF00"/>
            </a:solidFill>
          </a:endParaRPr>
        </a:p>
      </cdr:txBody>
    </cdr:sp>
  </cdr:relSizeAnchor>
  <cdr:relSizeAnchor xmlns:cdr="http://schemas.openxmlformats.org/drawingml/2006/chartDrawing">
    <cdr:from>
      <cdr:x>0.69369</cdr:x>
      <cdr:y>0.85246</cdr:y>
    </cdr:from>
    <cdr:to>
      <cdr:x>0.93694</cdr:x>
      <cdr:y>0.91804</cdr:y>
    </cdr:to>
    <cdr:sp macro="" textlink="">
      <cdr:nvSpPr>
        <cdr:cNvPr id="4" name="TextBox 1"/>
        <cdr:cNvSpPr txBox="1"/>
      </cdr:nvSpPr>
      <cdr:spPr>
        <a:xfrm xmlns:a="http://schemas.openxmlformats.org/drawingml/2006/main">
          <a:off x="5867400" y="3962400"/>
          <a:ext cx="2057457" cy="3048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IL-2R Antagonist</a:t>
          </a:r>
          <a:endParaRPr lang="en-US" sz="1600" b="1" dirty="0">
            <a:solidFill>
              <a:srgbClr val="FFFF00"/>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0.45133</cdr:x>
      <cdr:y>0.09677</cdr:y>
    </cdr:from>
    <cdr:to>
      <cdr:x>0.9469</cdr:x>
      <cdr:y>0.16518</cdr:y>
    </cdr:to>
    <cdr:sp macro="" textlink="">
      <cdr:nvSpPr>
        <cdr:cNvPr id="2" name="TextBox 8"/>
        <cdr:cNvSpPr txBox="1"/>
      </cdr:nvSpPr>
      <cdr:spPr>
        <a:xfrm xmlns:a="http://schemas.openxmlformats.org/drawingml/2006/main">
          <a:off x="3886200" y="457200"/>
          <a:ext cx="426720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comparisons are statistically significant</a:t>
          </a:r>
          <a:endParaRPr lang="en-US" sz="1500" b="1" dirty="0">
            <a:solidFill>
              <a:srgbClr val="FFFF00"/>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0.10619</cdr:x>
      <cdr:y>0.375</cdr:y>
    </cdr:from>
    <cdr:to>
      <cdr:x>0.69027</cdr:x>
      <cdr:y>0.49761</cdr:y>
    </cdr:to>
    <cdr:sp macro="" textlink="">
      <cdr:nvSpPr>
        <cdr:cNvPr id="2" name="TextBox 8"/>
        <cdr:cNvSpPr txBox="1"/>
      </cdr:nvSpPr>
      <cdr:spPr>
        <a:xfrm xmlns:a="http://schemas.openxmlformats.org/drawingml/2006/main">
          <a:off x="914400" y="1600200"/>
          <a:ext cx="502920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No pair-wise comparisons of survival by induction are statistically significant within either rejection grouping</a:t>
          </a:r>
          <a:endParaRPr lang="en-US" sz="1400" b="1" dirty="0">
            <a:solidFill>
              <a:srgbClr val="FFFF00"/>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0.10619</cdr:x>
      <cdr:y>0.43103</cdr:y>
    </cdr:from>
    <cdr:to>
      <cdr:x>0.60176</cdr:x>
      <cdr:y>0.49944</cdr:y>
    </cdr:to>
    <cdr:sp macro="" textlink="">
      <cdr:nvSpPr>
        <cdr:cNvPr id="2" name="TextBox 8"/>
        <cdr:cNvSpPr txBox="1"/>
      </cdr:nvSpPr>
      <cdr:spPr>
        <a:xfrm xmlns:a="http://schemas.openxmlformats.org/drawingml/2006/main">
          <a:off x="914400" y="1905000"/>
          <a:ext cx="4267155" cy="30234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comparisons are statistically significant</a:t>
          </a:r>
          <a:endParaRPr lang="en-US" sz="1500" b="1" dirty="0">
            <a:solidFill>
              <a:srgbClr val="FFFF00"/>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0.10619</cdr:x>
      <cdr:y>0.43103</cdr:y>
    </cdr:from>
    <cdr:to>
      <cdr:x>0.60176</cdr:x>
      <cdr:y>0.49944</cdr:y>
    </cdr:to>
    <cdr:sp macro="" textlink="">
      <cdr:nvSpPr>
        <cdr:cNvPr id="2" name="TextBox 8"/>
        <cdr:cNvSpPr txBox="1"/>
      </cdr:nvSpPr>
      <cdr:spPr>
        <a:xfrm xmlns:a="http://schemas.openxmlformats.org/drawingml/2006/main">
          <a:off x="914400" y="1905000"/>
          <a:ext cx="4267155" cy="30234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comparisons are statistically significant</a:t>
          </a:r>
          <a:endParaRPr lang="en-US" sz="1500" b="1" dirty="0">
            <a:solidFill>
              <a:srgbClr val="FFFF00"/>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0.10619</cdr:x>
      <cdr:y>0.43103</cdr:y>
    </cdr:from>
    <cdr:to>
      <cdr:x>0.60176</cdr:x>
      <cdr:y>0.49944</cdr:y>
    </cdr:to>
    <cdr:sp macro="" textlink="">
      <cdr:nvSpPr>
        <cdr:cNvPr id="2" name="TextBox 8"/>
        <cdr:cNvSpPr txBox="1"/>
      </cdr:nvSpPr>
      <cdr:spPr>
        <a:xfrm xmlns:a="http://schemas.openxmlformats.org/drawingml/2006/main">
          <a:off x="914400" y="1905000"/>
          <a:ext cx="4267155" cy="30234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comparisons are statistically significant</a:t>
          </a:r>
          <a:endParaRPr lang="en-US" sz="1500" b="1" dirty="0">
            <a:solidFill>
              <a:srgbClr val="FFFF00"/>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0.23009</cdr:x>
      <cdr:y>0.8871</cdr:y>
    </cdr:from>
    <cdr:to>
      <cdr:x>0.86726</cdr:x>
      <cdr:y>0.98387</cdr:y>
    </cdr:to>
    <cdr:sp macro="" textlink="">
      <cdr:nvSpPr>
        <cdr:cNvPr id="2" name="TextBox 1"/>
        <cdr:cNvSpPr txBox="1"/>
      </cdr:nvSpPr>
      <cdr:spPr>
        <a:xfrm xmlns:a="http://schemas.openxmlformats.org/drawingml/2006/main">
          <a:off x="1981200" y="4191000"/>
          <a:ext cx="5486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5</a:t>
          </a:r>
        </a:p>
        <a:p xmlns:a="http://schemas.openxmlformats.org/drawingml/2006/main">
          <a:pPr algn="ctr"/>
          <a:endParaRPr lang="en-US" sz="1400" dirty="0">
            <a:solidFill>
              <a:srgbClr val="FFFF00"/>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0.10619</cdr:x>
      <cdr:y>0.43103</cdr:y>
    </cdr:from>
    <cdr:to>
      <cdr:x>0.25664</cdr:x>
      <cdr:y>0.50415</cdr:y>
    </cdr:to>
    <cdr:sp macro="" textlink="">
      <cdr:nvSpPr>
        <cdr:cNvPr id="2" name="TextBox 8"/>
        <cdr:cNvSpPr txBox="1"/>
      </cdr:nvSpPr>
      <cdr:spPr>
        <a:xfrm xmlns:a="http://schemas.openxmlformats.org/drawingml/2006/main">
          <a:off x="914361" y="1904980"/>
          <a:ext cx="129544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0.0009</a:t>
          </a:r>
          <a:endParaRPr lang="en-US" sz="1500" b="1" dirty="0">
            <a:solidFill>
              <a:srgbClr val="FFFF00"/>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0.76106</cdr:x>
      <cdr:y>0.12069</cdr:y>
    </cdr:from>
    <cdr:to>
      <cdr:x>0.91151</cdr:x>
      <cdr:y>0.19381</cdr:y>
    </cdr:to>
    <cdr:sp macro="" textlink="">
      <cdr:nvSpPr>
        <cdr:cNvPr id="2" name="TextBox 8"/>
        <cdr:cNvSpPr txBox="1"/>
      </cdr:nvSpPr>
      <cdr:spPr>
        <a:xfrm xmlns:a="http://schemas.openxmlformats.org/drawingml/2006/main">
          <a:off x="6553200" y="533400"/>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0.1599</a:t>
          </a:r>
          <a:endParaRPr lang="en-US" sz="1500" b="1" dirty="0">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0.17021</cdr:x>
      <cdr:y>0.71111</cdr:y>
    </cdr:from>
    <cdr:to>
      <cdr:x>0.74467</cdr:x>
      <cdr:y>0.8</cdr:y>
    </cdr:to>
    <cdr:sp macro="" textlink="">
      <cdr:nvSpPr>
        <cdr:cNvPr id="2" name="TextBox 1"/>
        <cdr:cNvSpPr txBox="1"/>
      </cdr:nvSpPr>
      <cdr:spPr>
        <a:xfrm xmlns:a="http://schemas.openxmlformats.org/drawingml/2006/main">
          <a:off x="609600" y="2438400"/>
          <a:ext cx="2057372" cy="3048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2000-6/2011</a:t>
          </a:r>
          <a:endParaRPr lang="en-US" sz="1500" b="1" dirty="0">
            <a:solidFill>
              <a:srgbClr val="FFFF0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0.76106</cdr:x>
      <cdr:y>0.12069</cdr:y>
    </cdr:from>
    <cdr:to>
      <cdr:x>0.91151</cdr:x>
      <cdr:y>0.19381</cdr:y>
    </cdr:to>
    <cdr:sp macro="" textlink="">
      <cdr:nvSpPr>
        <cdr:cNvPr id="2" name="TextBox 8"/>
        <cdr:cNvSpPr txBox="1"/>
      </cdr:nvSpPr>
      <cdr:spPr>
        <a:xfrm xmlns:a="http://schemas.openxmlformats.org/drawingml/2006/main">
          <a:off x="6553183" y="533402"/>
          <a:ext cx="1295465"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0.0567</a:t>
          </a:r>
          <a:endParaRPr lang="en-US" sz="1500" b="1" dirty="0">
            <a:solidFill>
              <a:srgbClr val="FFFF00"/>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0.15044</cdr:x>
      <cdr:y>0.41379</cdr:y>
    </cdr:from>
    <cdr:to>
      <cdr:x>0.30089</cdr:x>
      <cdr:y>0.48819</cdr:y>
    </cdr:to>
    <cdr:sp macro="" textlink="">
      <cdr:nvSpPr>
        <cdr:cNvPr id="2" name="TextBox 8"/>
        <cdr:cNvSpPr txBox="1"/>
      </cdr:nvSpPr>
      <cdr:spPr>
        <a:xfrm xmlns:a="http://schemas.openxmlformats.org/drawingml/2006/main">
          <a:off x="1295379" y="1797255"/>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0.0151</a:t>
          </a:r>
          <a:endParaRPr lang="en-US" sz="1500" b="1" dirty="0">
            <a:solidFill>
              <a:srgbClr val="FFFF00"/>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0.10619</cdr:x>
      <cdr:y>0.33333</cdr:y>
    </cdr:from>
    <cdr:to>
      <cdr:x>0.57522</cdr:x>
      <cdr:y>0.553</cdr:y>
    </cdr:to>
    <cdr:sp macro="" textlink="">
      <cdr:nvSpPr>
        <cdr:cNvPr id="2" name="TextBox 8"/>
        <cdr:cNvSpPr txBox="1"/>
      </cdr:nvSpPr>
      <cdr:spPr>
        <a:xfrm xmlns:a="http://schemas.openxmlformats.org/drawingml/2006/main">
          <a:off x="914400" y="1447800"/>
          <a:ext cx="4038600" cy="954107"/>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Free from Rejection: </a:t>
          </a:r>
          <a:r>
            <a:rPr lang="en-US" sz="1400" b="1" dirty="0" err="1" smtClean="0">
              <a:solidFill>
                <a:srgbClr val="FFFF00"/>
              </a:solidFill>
            </a:rPr>
            <a:t>CyA</a:t>
          </a:r>
          <a:r>
            <a:rPr lang="en-US" sz="1400" b="1" dirty="0" smtClean="0">
              <a:solidFill>
                <a:srgbClr val="FFFF00"/>
              </a:solidFill>
            </a:rPr>
            <a:t> vs. TAC p = 0.5818</a:t>
          </a:r>
        </a:p>
        <a:p xmlns:a="http://schemas.openxmlformats.org/drawingml/2006/main">
          <a:r>
            <a:rPr lang="en-US" sz="1400" b="1" dirty="0" smtClean="0">
              <a:solidFill>
                <a:srgbClr val="FFFF00"/>
              </a:solidFill>
            </a:rPr>
            <a:t>Treated Rejection: </a:t>
          </a:r>
          <a:r>
            <a:rPr lang="en-US" sz="1400" b="1" dirty="0" err="1" smtClean="0">
              <a:solidFill>
                <a:srgbClr val="FFFF00"/>
              </a:solidFill>
            </a:rPr>
            <a:t>CyA</a:t>
          </a:r>
          <a:r>
            <a:rPr lang="en-US" sz="1400" b="1" dirty="0" smtClean="0">
              <a:solidFill>
                <a:srgbClr val="FFFF00"/>
              </a:solidFill>
            </a:rPr>
            <a:t> vs. TAC p = 0.0332    </a:t>
          </a:r>
        </a:p>
        <a:p xmlns:a="http://schemas.openxmlformats.org/drawingml/2006/main">
          <a:r>
            <a:rPr lang="en-US" sz="1400" b="1" dirty="0" err="1" smtClean="0">
              <a:solidFill>
                <a:srgbClr val="FFFF00"/>
              </a:solidFill>
            </a:rPr>
            <a:t>CyA</a:t>
          </a:r>
          <a:r>
            <a:rPr lang="en-US" sz="1400" b="1" dirty="0" smtClean="0">
              <a:solidFill>
                <a:srgbClr val="FFFF00"/>
              </a:solidFill>
            </a:rPr>
            <a:t>: Rejection vs. no rejection p = 0.9998</a:t>
          </a:r>
        </a:p>
        <a:p xmlns:a="http://schemas.openxmlformats.org/drawingml/2006/main">
          <a:r>
            <a:rPr lang="en-US" sz="1400" b="1" dirty="0" smtClean="0">
              <a:solidFill>
                <a:srgbClr val="FFFF00"/>
              </a:solidFill>
            </a:rPr>
            <a:t>TAC: Rejection vs. no rejection p = 0.0067</a:t>
          </a:r>
          <a:endParaRPr lang="en-US" sz="1400" b="1" dirty="0">
            <a:solidFill>
              <a:srgbClr val="FFFF00"/>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0.10619</cdr:x>
      <cdr:y>0.33333</cdr:y>
    </cdr:from>
    <cdr:to>
      <cdr:x>0.57522</cdr:x>
      <cdr:y>0.553</cdr:y>
    </cdr:to>
    <cdr:sp macro="" textlink="">
      <cdr:nvSpPr>
        <cdr:cNvPr id="2" name="TextBox 8"/>
        <cdr:cNvSpPr txBox="1"/>
      </cdr:nvSpPr>
      <cdr:spPr>
        <a:xfrm xmlns:a="http://schemas.openxmlformats.org/drawingml/2006/main">
          <a:off x="914360" y="1447786"/>
          <a:ext cx="4038629" cy="954114"/>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Free from Rejection: </a:t>
          </a:r>
          <a:r>
            <a:rPr lang="en-US" sz="1400" b="1" dirty="0" err="1" smtClean="0">
              <a:solidFill>
                <a:srgbClr val="FFFF00"/>
              </a:solidFill>
            </a:rPr>
            <a:t>CyA</a:t>
          </a:r>
          <a:r>
            <a:rPr lang="en-US" sz="1400" b="1" dirty="0" smtClean="0">
              <a:solidFill>
                <a:srgbClr val="FFFF00"/>
              </a:solidFill>
            </a:rPr>
            <a:t> vs. TAC p = 0.6663</a:t>
          </a:r>
        </a:p>
        <a:p xmlns:a="http://schemas.openxmlformats.org/drawingml/2006/main">
          <a:r>
            <a:rPr lang="en-US" sz="1400" b="1" dirty="0" smtClean="0">
              <a:solidFill>
                <a:srgbClr val="FFFF00"/>
              </a:solidFill>
            </a:rPr>
            <a:t>Rejection: </a:t>
          </a:r>
          <a:r>
            <a:rPr lang="en-US" sz="1400" b="1" dirty="0" err="1" smtClean="0">
              <a:solidFill>
                <a:srgbClr val="FFFF00"/>
              </a:solidFill>
            </a:rPr>
            <a:t>CyA</a:t>
          </a:r>
          <a:r>
            <a:rPr lang="en-US" sz="1400" b="1" dirty="0" smtClean="0">
              <a:solidFill>
                <a:srgbClr val="FFFF00"/>
              </a:solidFill>
            </a:rPr>
            <a:t> vs. TAC p = 0.2116                 </a:t>
          </a:r>
        </a:p>
        <a:p xmlns:a="http://schemas.openxmlformats.org/drawingml/2006/main">
          <a:r>
            <a:rPr lang="en-US" sz="1400" b="1" dirty="0" err="1" smtClean="0">
              <a:solidFill>
                <a:srgbClr val="FFFF00"/>
              </a:solidFill>
            </a:rPr>
            <a:t>CyA</a:t>
          </a:r>
          <a:r>
            <a:rPr lang="en-US" sz="1400" b="1" dirty="0" smtClean="0">
              <a:solidFill>
                <a:srgbClr val="FFFF00"/>
              </a:solidFill>
            </a:rPr>
            <a:t>: Rejection vs. no rejection p = 0.5128</a:t>
          </a:r>
        </a:p>
        <a:p xmlns:a="http://schemas.openxmlformats.org/drawingml/2006/main">
          <a:r>
            <a:rPr lang="en-US" sz="1400" b="1" dirty="0" smtClean="0">
              <a:solidFill>
                <a:srgbClr val="FFFF00"/>
              </a:solidFill>
            </a:rPr>
            <a:t>TAC: Rejection vs. no rejection p = 0.0361</a:t>
          </a:r>
          <a:endParaRPr lang="en-US" sz="1400" b="1" dirty="0">
            <a:solidFill>
              <a:srgbClr val="FFFF00"/>
            </a:solidFill>
          </a:endParaRPr>
        </a:p>
      </cdr:txBody>
    </cdr:sp>
  </cdr:relSizeAnchor>
  <cdr:relSizeAnchor xmlns:cdr="http://schemas.openxmlformats.org/drawingml/2006/chartDrawing">
    <cdr:from>
      <cdr:x>0.11504</cdr:x>
      <cdr:y>0.4386</cdr:y>
    </cdr:from>
    <cdr:to>
      <cdr:x>0.54867</cdr:x>
      <cdr:y>0.4386</cdr:y>
    </cdr:to>
    <cdr:sp macro="" textlink="">
      <cdr:nvSpPr>
        <cdr:cNvPr id="4" name="Straight Connector 3"/>
        <cdr:cNvSpPr/>
      </cdr:nvSpPr>
      <cdr:spPr bwMode="auto">
        <a:xfrm xmlns:a="http://schemas.openxmlformats.org/drawingml/2006/main">
          <a:off x="990600" y="1905000"/>
          <a:ext cx="373380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rgbClr val="FFFF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drawings/drawing24.xml><?xml version="1.0" encoding="utf-8"?>
<c:userShapes xmlns:c="http://schemas.openxmlformats.org/drawingml/2006/chart">
  <cdr:relSizeAnchor xmlns:cdr="http://schemas.openxmlformats.org/drawingml/2006/chartDrawing">
    <cdr:from>
      <cdr:x>0.10619</cdr:x>
      <cdr:y>0.33333</cdr:y>
    </cdr:from>
    <cdr:to>
      <cdr:x>0.57522</cdr:x>
      <cdr:y>0.553</cdr:y>
    </cdr:to>
    <cdr:sp macro="" textlink="">
      <cdr:nvSpPr>
        <cdr:cNvPr id="2" name="TextBox 8"/>
        <cdr:cNvSpPr txBox="1"/>
      </cdr:nvSpPr>
      <cdr:spPr>
        <a:xfrm xmlns:a="http://schemas.openxmlformats.org/drawingml/2006/main">
          <a:off x="914400" y="1447800"/>
          <a:ext cx="4038600" cy="954107"/>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Free from Rejection: </a:t>
          </a:r>
          <a:r>
            <a:rPr lang="en-US" sz="1400" b="1" dirty="0" err="1" smtClean="0">
              <a:solidFill>
                <a:srgbClr val="FFFF00"/>
              </a:solidFill>
            </a:rPr>
            <a:t>CyA</a:t>
          </a:r>
          <a:r>
            <a:rPr lang="en-US" sz="1400" b="1" dirty="0" smtClean="0">
              <a:solidFill>
                <a:srgbClr val="FFFF00"/>
              </a:solidFill>
            </a:rPr>
            <a:t> vs. TAC p = 0.9896</a:t>
          </a:r>
        </a:p>
        <a:p xmlns:a="http://schemas.openxmlformats.org/drawingml/2006/main">
          <a:r>
            <a:rPr lang="en-US" sz="1400" b="1" u="sng" dirty="0" smtClean="0">
              <a:solidFill>
                <a:srgbClr val="FFFF00"/>
              </a:solidFill>
            </a:rPr>
            <a:t>Treated Rejection: </a:t>
          </a:r>
          <a:r>
            <a:rPr lang="en-US" sz="1400" b="1" u="sng" dirty="0" err="1" smtClean="0">
              <a:solidFill>
                <a:srgbClr val="FFFF00"/>
              </a:solidFill>
            </a:rPr>
            <a:t>CyA</a:t>
          </a:r>
          <a:r>
            <a:rPr lang="en-US" sz="1400" b="1" u="sng" dirty="0" smtClean="0">
              <a:solidFill>
                <a:srgbClr val="FFFF00"/>
              </a:solidFill>
            </a:rPr>
            <a:t> vs. TAC p = 0.0944</a:t>
          </a:r>
          <a:r>
            <a:rPr lang="en-US" sz="1400" b="1" dirty="0" smtClean="0">
              <a:solidFill>
                <a:srgbClr val="FFFF00"/>
              </a:solidFill>
            </a:rPr>
            <a:t>   </a:t>
          </a:r>
          <a:r>
            <a:rPr lang="en-US" sz="1400" b="1" u="sng" dirty="0" smtClean="0">
              <a:solidFill>
                <a:srgbClr val="FFFF00"/>
              </a:solidFill>
            </a:rPr>
            <a:t> </a:t>
          </a:r>
        </a:p>
        <a:p xmlns:a="http://schemas.openxmlformats.org/drawingml/2006/main">
          <a:r>
            <a:rPr lang="en-US" sz="1400" b="1" dirty="0" err="1" smtClean="0">
              <a:solidFill>
                <a:srgbClr val="FFFF00"/>
              </a:solidFill>
            </a:rPr>
            <a:t>CyA</a:t>
          </a:r>
          <a:r>
            <a:rPr lang="en-US" sz="1400" b="1" dirty="0" smtClean="0">
              <a:solidFill>
                <a:srgbClr val="FFFF00"/>
              </a:solidFill>
            </a:rPr>
            <a:t>: Rejection vs. no rejection p = 0.4559</a:t>
          </a:r>
        </a:p>
        <a:p xmlns:a="http://schemas.openxmlformats.org/drawingml/2006/main">
          <a:r>
            <a:rPr lang="en-US" sz="1400" b="1" dirty="0" smtClean="0">
              <a:solidFill>
                <a:srgbClr val="FFFF00"/>
              </a:solidFill>
            </a:rPr>
            <a:t>TAC: Rejection vs. no rejection p = 0.1451</a:t>
          </a:r>
          <a:endParaRPr lang="en-US" sz="1400" b="1" dirty="0">
            <a:solidFill>
              <a:srgbClr val="FFFF00"/>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cdr:x>
      <cdr:y>0.07813</cdr:y>
    </cdr:from>
    <cdr:to>
      <cdr:x>0.06087</cdr:x>
      <cdr:y>0.78173</cdr:y>
    </cdr:to>
    <cdr:sp macro="" textlink="">
      <cdr:nvSpPr>
        <cdr:cNvPr id="3" name="TextBox 2"/>
        <cdr:cNvSpPr txBox="1"/>
      </cdr:nvSpPr>
      <cdr:spPr>
        <a:xfrm xmlns:a="http://schemas.openxmlformats.org/drawingml/2006/main">
          <a:off x="-152400" y="381000"/>
          <a:ext cx="533404" cy="343136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0.01739</cdr:x>
      <cdr:y>0.79688</cdr:y>
    </cdr:from>
    <cdr:to>
      <cdr:x>0.33043</cdr:x>
      <cdr:y>0.89154</cdr:y>
    </cdr:to>
    <cdr:sp macro="" textlink="">
      <cdr:nvSpPr>
        <cdr:cNvPr id="4" name="TextBox 9"/>
        <cdr:cNvSpPr txBox="1"/>
      </cdr:nvSpPr>
      <cdr:spPr>
        <a:xfrm xmlns:a="http://schemas.openxmlformats.org/drawingml/2006/main">
          <a:off x="152400" y="3886200"/>
          <a:ext cx="27432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All pair-wise comparisons were statistically significant at &lt; 0.02</a:t>
          </a:r>
          <a:endParaRPr lang="en-US" sz="1200" dirty="0">
            <a:solidFill>
              <a:srgbClr val="FFFF00"/>
            </a:solidFill>
          </a:endParaRPr>
        </a:p>
      </cdr:txBody>
    </cdr:sp>
  </cdr:relSizeAnchor>
  <cdr:relSizeAnchor xmlns:cdr="http://schemas.openxmlformats.org/drawingml/2006/chartDrawing">
    <cdr:from>
      <cdr:x>0.11304</cdr:x>
      <cdr:y>0.70313</cdr:y>
    </cdr:from>
    <cdr:to>
      <cdr:x>0.22609</cdr:x>
      <cdr:y>0.76939</cdr:y>
    </cdr:to>
    <cdr:sp macro="" textlink="">
      <cdr:nvSpPr>
        <cdr:cNvPr id="5" name="TextBox 14"/>
        <cdr:cNvSpPr txBox="1"/>
      </cdr:nvSpPr>
      <cdr:spPr>
        <a:xfrm xmlns:a="http://schemas.openxmlformats.org/drawingml/2006/main">
          <a:off x="990600" y="3429000"/>
          <a:ext cx="9906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500" b="1" dirty="0" smtClean="0"/>
            <a:t>Overall</a:t>
          </a:r>
          <a:endParaRPr lang="en-US" sz="1500" b="1" dirty="0"/>
        </a:p>
      </cdr:txBody>
    </cdr:sp>
  </cdr:relSizeAnchor>
  <cdr:relSizeAnchor xmlns:cdr="http://schemas.openxmlformats.org/drawingml/2006/chartDrawing">
    <cdr:from>
      <cdr:x>0.30435</cdr:x>
      <cdr:y>0.70313</cdr:y>
    </cdr:from>
    <cdr:to>
      <cdr:x>0.41739</cdr:x>
      <cdr:y>0.76939</cdr:y>
    </cdr:to>
    <cdr:sp macro="" textlink="">
      <cdr:nvSpPr>
        <cdr:cNvPr id="6" name="TextBox 14"/>
        <cdr:cNvSpPr txBox="1"/>
      </cdr:nvSpPr>
      <cdr:spPr>
        <a:xfrm xmlns:a="http://schemas.openxmlformats.org/drawingml/2006/main">
          <a:off x="2667000" y="3429000"/>
          <a:ext cx="9906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&lt; 1</a:t>
          </a:r>
          <a:endParaRPr lang="en-US" sz="1500" b="1" dirty="0">
            <a:solidFill>
              <a:schemeClr val="tx1"/>
            </a:solidFill>
          </a:endParaRPr>
        </a:p>
      </cdr:txBody>
    </cdr:sp>
  </cdr:relSizeAnchor>
  <cdr:relSizeAnchor xmlns:cdr="http://schemas.openxmlformats.org/drawingml/2006/chartDrawing">
    <cdr:from>
      <cdr:x>0.41739</cdr:x>
      <cdr:y>0.70313</cdr:y>
    </cdr:from>
    <cdr:to>
      <cdr:x>0.53043</cdr:x>
      <cdr:y>0.76939</cdr:y>
    </cdr:to>
    <cdr:sp macro="" textlink="">
      <cdr:nvSpPr>
        <cdr:cNvPr id="7" name="TextBox 14"/>
        <cdr:cNvSpPr txBox="1"/>
      </cdr:nvSpPr>
      <cdr:spPr>
        <a:xfrm xmlns:a="http://schemas.openxmlformats.org/drawingml/2006/main">
          <a:off x="3657600" y="3429000"/>
          <a:ext cx="9906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1-10</a:t>
          </a:r>
          <a:endParaRPr lang="en-US" sz="1500" b="1" dirty="0">
            <a:solidFill>
              <a:schemeClr val="tx1"/>
            </a:solidFill>
          </a:endParaRPr>
        </a:p>
      </cdr:txBody>
    </cdr:sp>
  </cdr:relSizeAnchor>
  <cdr:relSizeAnchor xmlns:cdr="http://schemas.openxmlformats.org/drawingml/2006/chartDrawing">
    <cdr:from>
      <cdr:x>0.53043</cdr:x>
      <cdr:y>0.70313</cdr:y>
    </cdr:from>
    <cdr:to>
      <cdr:x>0.64348</cdr:x>
      <cdr:y>0.76939</cdr:y>
    </cdr:to>
    <cdr:sp macro="" textlink="">
      <cdr:nvSpPr>
        <cdr:cNvPr id="8" name="TextBox 14"/>
        <cdr:cNvSpPr txBox="1"/>
      </cdr:nvSpPr>
      <cdr:spPr>
        <a:xfrm xmlns:a="http://schemas.openxmlformats.org/drawingml/2006/main">
          <a:off x="4648200" y="3429000"/>
          <a:ext cx="9906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11-17</a:t>
          </a:r>
          <a:endParaRPr lang="en-US" sz="1500" b="1" dirty="0">
            <a:solidFill>
              <a:schemeClr val="tx1"/>
            </a:solidFill>
          </a:endParaRPr>
        </a:p>
      </cdr:txBody>
    </cdr:sp>
  </cdr:relSizeAnchor>
  <cdr:relSizeAnchor xmlns:cdr="http://schemas.openxmlformats.org/drawingml/2006/chartDrawing">
    <cdr:from>
      <cdr:x>0.72174</cdr:x>
      <cdr:y>0.70313</cdr:y>
    </cdr:from>
    <cdr:to>
      <cdr:x>0.83478</cdr:x>
      <cdr:y>0.76939</cdr:y>
    </cdr:to>
    <cdr:sp macro="" textlink="">
      <cdr:nvSpPr>
        <cdr:cNvPr id="9" name="TextBox 14"/>
        <cdr:cNvSpPr txBox="1"/>
      </cdr:nvSpPr>
      <cdr:spPr>
        <a:xfrm xmlns:a="http://schemas.openxmlformats.org/drawingml/2006/main">
          <a:off x="6324600" y="3429000"/>
          <a:ext cx="9906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Female</a:t>
          </a:r>
          <a:endParaRPr lang="en-US" sz="1500" b="1" dirty="0">
            <a:solidFill>
              <a:schemeClr val="tx1"/>
            </a:solidFill>
          </a:endParaRPr>
        </a:p>
      </cdr:txBody>
    </cdr:sp>
  </cdr:relSizeAnchor>
  <cdr:relSizeAnchor xmlns:cdr="http://schemas.openxmlformats.org/drawingml/2006/chartDrawing">
    <cdr:from>
      <cdr:x>0.83478</cdr:x>
      <cdr:y>0.70313</cdr:y>
    </cdr:from>
    <cdr:to>
      <cdr:x>0.94783</cdr:x>
      <cdr:y>0.76939</cdr:y>
    </cdr:to>
    <cdr:sp macro="" textlink="">
      <cdr:nvSpPr>
        <cdr:cNvPr id="10" name="TextBox 14"/>
        <cdr:cNvSpPr txBox="1"/>
      </cdr:nvSpPr>
      <cdr:spPr>
        <a:xfrm xmlns:a="http://schemas.openxmlformats.org/drawingml/2006/main">
          <a:off x="7315200" y="3429000"/>
          <a:ext cx="9906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Male</a:t>
          </a:r>
          <a:endParaRPr lang="en-US" sz="1500" b="1" dirty="0">
            <a:solidFill>
              <a:schemeClr val="tx1"/>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cdr:x>
      <cdr:y>0.15625</cdr:y>
    </cdr:from>
    <cdr:to>
      <cdr:x>0.07826</cdr:x>
      <cdr:y>0.73438</cdr:y>
    </cdr:to>
    <cdr:sp macro="" textlink="">
      <cdr:nvSpPr>
        <cdr:cNvPr id="3" name="TextBox 2"/>
        <cdr:cNvSpPr txBox="1"/>
      </cdr:nvSpPr>
      <cdr:spPr>
        <a:xfrm xmlns:a="http://schemas.openxmlformats.org/drawingml/2006/main">
          <a:off x="0" y="762000"/>
          <a:ext cx="685800" cy="281942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0.01739</cdr:x>
      <cdr:y>0.79688</cdr:y>
    </cdr:from>
    <cdr:to>
      <cdr:x>0.33043</cdr:x>
      <cdr:y>0.89154</cdr:y>
    </cdr:to>
    <cdr:sp macro="" textlink="">
      <cdr:nvSpPr>
        <cdr:cNvPr id="4" name="TextBox 9"/>
        <cdr:cNvSpPr txBox="1"/>
      </cdr:nvSpPr>
      <cdr:spPr>
        <a:xfrm xmlns:a="http://schemas.openxmlformats.org/drawingml/2006/main">
          <a:off x="152400" y="3886200"/>
          <a:ext cx="27432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No comparisons were statistically significant at 0.05</a:t>
          </a:r>
          <a:endParaRPr lang="en-US" sz="1200" dirty="0">
            <a:solidFill>
              <a:srgbClr val="FFFF00"/>
            </a:solidFill>
          </a:endParaRPr>
        </a:p>
      </cdr:txBody>
    </cdr:sp>
  </cdr:relSizeAnchor>
  <cdr:relSizeAnchor xmlns:cdr="http://schemas.openxmlformats.org/drawingml/2006/chartDrawing">
    <cdr:from>
      <cdr:x>0.11304</cdr:x>
      <cdr:y>0.70313</cdr:y>
    </cdr:from>
    <cdr:to>
      <cdr:x>0.22609</cdr:x>
      <cdr:y>0.76939</cdr:y>
    </cdr:to>
    <cdr:sp macro="" textlink="">
      <cdr:nvSpPr>
        <cdr:cNvPr id="5" name="TextBox 14"/>
        <cdr:cNvSpPr txBox="1"/>
      </cdr:nvSpPr>
      <cdr:spPr>
        <a:xfrm xmlns:a="http://schemas.openxmlformats.org/drawingml/2006/main">
          <a:off x="990600" y="3429000"/>
          <a:ext cx="9906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500" b="1" dirty="0" smtClean="0"/>
            <a:t>Overall</a:t>
          </a:r>
          <a:endParaRPr lang="en-US" sz="1500" b="1" dirty="0"/>
        </a:p>
      </cdr:txBody>
    </cdr:sp>
  </cdr:relSizeAnchor>
  <cdr:relSizeAnchor xmlns:cdr="http://schemas.openxmlformats.org/drawingml/2006/chartDrawing">
    <cdr:from>
      <cdr:x>0.30435</cdr:x>
      <cdr:y>0.70313</cdr:y>
    </cdr:from>
    <cdr:to>
      <cdr:x>0.41739</cdr:x>
      <cdr:y>0.76939</cdr:y>
    </cdr:to>
    <cdr:sp macro="" textlink="">
      <cdr:nvSpPr>
        <cdr:cNvPr id="6" name="TextBox 14"/>
        <cdr:cNvSpPr txBox="1"/>
      </cdr:nvSpPr>
      <cdr:spPr>
        <a:xfrm xmlns:a="http://schemas.openxmlformats.org/drawingml/2006/main">
          <a:off x="2667000" y="3429000"/>
          <a:ext cx="9906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&lt; 1</a:t>
          </a:r>
          <a:endParaRPr lang="en-US" sz="1500" b="1" dirty="0">
            <a:solidFill>
              <a:schemeClr val="tx1"/>
            </a:solidFill>
          </a:endParaRPr>
        </a:p>
      </cdr:txBody>
    </cdr:sp>
  </cdr:relSizeAnchor>
  <cdr:relSizeAnchor xmlns:cdr="http://schemas.openxmlformats.org/drawingml/2006/chartDrawing">
    <cdr:from>
      <cdr:x>0.41739</cdr:x>
      <cdr:y>0.70313</cdr:y>
    </cdr:from>
    <cdr:to>
      <cdr:x>0.53043</cdr:x>
      <cdr:y>0.76939</cdr:y>
    </cdr:to>
    <cdr:sp macro="" textlink="">
      <cdr:nvSpPr>
        <cdr:cNvPr id="7" name="TextBox 14"/>
        <cdr:cNvSpPr txBox="1"/>
      </cdr:nvSpPr>
      <cdr:spPr>
        <a:xfrm xmlns:a="http://schemas.openxmlformats.org/drawingml/2006/main">
          <a:off x="3657600" y="3429000"/>
          <a:ext cx="9906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1-10</a:t>
          </a:r>
          <a:endParaRPr lang="en-US" sz="1500" b="1" dirty="0">
            <a:solidFill>
              <a:schemeClr val="tx1"/>
            </a:solidFill>
          </a:endParaRPr>
        </a:p>
      </cdr:txBody>
    </cdr:sp>
  </cdr:relSizeAnchor>
  <cdr:relSizeAnchor xmlns:cdr="http://schemas.openxmlformats.org/drawingml/2006/chartDrawing">
    <cdr:from>
      <cdr:x>0.53043</cdr:x>
      <cdr:y>0.70313</cdr:y>
    </cdr:from>
    <cdr:to>
      <cdr:x>0.64348</cdr:x>
      <cdr:y>0.76939</cdr:y>
    </cdr:to>
    <cdr:sp macro="" textlink="">
      <cdr:nvSpPr>
        <cdr:cNvPr id="8" name="TextBox 14"/>
        <cdr:cNvSpPr txBox="1"/>
      </cdr:nvSpPr>
      <cdr:spPr>
        <a:xfrm xmlns:a="http://schemas.openxmlformats.org/drawingml/2006/main">
          <a:off x="4648200" y="3429000"/>
          <a:ext cx="9906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11-17</a:t>
          </a:r>
          <a:endParaRPr lang="en-US" sz="1500" b="1" dirty="0">
            <a:solidFill>
              <a:schemeClr val="tx1"/>
            </a:solidFill>
          </a:endParaRPr>
        </a:p>
      </cdr:txBody>
    </cdr:sp>
  </cdr:relSizeAnchor>
  <cdr:relSizeAnchor xmlns:cdr="http://schemas.openxmlformats.org/drawingml/2006/chartDrawing">
    <cdr:from>
      <cdr:x>0.72174</cdr:x>
      <cdr:y>0.70313</cdr:y>
    </cdr:from>
    <cdr:to>
      <cdr:x>0.83478</cdr:x>
      <cdr:y>0.76939</cdr:y>
    </cdr:to>
    <cdr:sp macro="" textlink="">
      <cdr:nvSpPr>
        <cdr:cNvPr id="9" name="TextBox 14"/>
        <cdr:cNvSpPr txBox="1"/>
      </cdr:nvSpPr>
      <cdr:spPr>
        <a:xfrm xmlns:a="http://schemas.openxmlformats.org/drawingml/2006/main">
          <a:off x="6324600" y="3429000"/>
          <a:ext cx="9906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Female</a:t>
          </a:r>
          <a:endParaRPr lang="en-US" sz="1500" b="1" dirty="0">
            <a:solidFill>
              <a:schemeClr val="tx1"/>
            </a:solidFill>
          </a:endParaRPr>
        </a:p>
      </cdr:txBody>
    </cdr:sp>
  </cdr:relSizeAnchor>
  <cdr:relSizeAnchor xmlns:cdr="http://schemas.openxmlformats.org/drawingml/2006/chartDrawing">
    <cdr:from>
      <cdr:x>0.83478</cdr:x>
      <cdr:y>0.70313</cdr:y>
    </cdr:from>
    <cdr:to>
      <cdr:x>0.94783</cdr:x>
      <cdr:y>0.76939</cdr:y>
    </cdr:to>
    <cdr:sp macro="" textlink="">
      <cdr:nvSpPr>
        <cdr:cNvPr id="10" name="TextBox 14"/>
        <cdr:cNvSpPr txBox="1"/>
      </cdr:nvSpPr>
      <cdr:spPr>
        <a:xfrm xmlns:a="http://schemas.openxmlformats.org/drawingml/2006/main">
          <a:off x="7315200" y="3429000"/>
          <a:ext cx="9906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Male</a:t>
          </a:r>
          <a:endParaRPr lang="en-US" sz="1500" b="1" dirty="0">
            <a:solidFill>
              <a:schemeClr val="tx1"/>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cdr:x>
      <cdr:y>0.20313</cdr:y>
    </cdr:from>
    <cdr:to>
      <cdr:x>0.07826</cdr:x>
      <cdr:y>0.73438</cdr:y>
    </cdr:to>
    <cdr:sp macro="" textlink="">
      <cdr:nvSpPr>
        <cdr:cNvPr id="3" name="TextBox 2"/>
        <cdr:cNvSpPr txBox="1"/>
      </cdr:nvSpPr>
      <cdr:spPr>
        <a:xfrm xmlns:a="http://schemas.openxmlformats.org/drawingml/2006/main">
          <a:off x="0" y="990600"/>
          <a:ext cx="685800" cy="259082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0.01739</cdr:x>
      <cdr:y>0.76563</cdr:y>
    </cdr:from>
    <cdr:to>
      <cdr:x>0.33043</cdr:x>
      <cdr:y>0.93602</cdr:y>
    </cdr:to>
    <cdr:sp macro="" textlink="">
      <cdr:nvSpPr>
        <cdr:cNvPr id="4" name="TextBox 9"/>
        <cdr:cNvSpPr txBox="1"/>
      </cdr:nvSpPr>
      <cdr:spPr>
        <a:xfrm xmlns:a="http://schemas.openxmlformats.org/drawingml/2006/main">
          <a:off x="152400" y="3733800"/>
          <a:ext cx="2743169"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No comparisons were statistically significant at 0.05 except:</a:t>
          </a:r>
        </a:p>
        <a:p xmlns:a="http://schemas.openxmlformats.org/drawingml/2006/main">
          <a:r>
            <a:rPr lang="en-US" sz="1200" b="1" dirty="0" smtClean="0">
              <a:solidFill>
                <a:srgbClr val="FFFF00"/>
              </a:solidFill>
            </a:rPr>
            <a:t>Overall – No induction vs. IL-2R antagonist (p=0.0371) </a:t>
          </a:r>
          <a:endParaRPr lang="en-US" sz="1200" dirty="0">
            <a:solidFill>
              <a:srgbClr val="FFFF00"/>
            </a:solidFill>
          </a:endParaRPr>
        </a:p>
      </cdr:txBody>
    </cdr:sp>
  </cdr:relSizeAnchor>
  <cdr:relSizeAnchor xmlns:cdr="http://schemas.openxmlformats.org/drawingml/2006/chartDrawing">
    <cdr:from>
      <cdr:x>0.11304</cdr:x>
      <cdr:y>0.70313</cdr:y>
    </cdr:from>
    <cdr:to>
      <cdr:x>0.22609</cdr:x>
      <cdr:y>0.76939</cdr:y>
    </cdr:to>
    <cdr:sp macro="" textlink="">
      <cdr:nvSpPr>
        <cdr:cNvPr id="5" name="TextBox 14"/>
        <cdr:cNvSpPr txBox="1"/>
      </cdr:nvSpPr>
      <cdr:spPr>
        <a:xfrm xmlns:a="http://schemas.openxmlformats.org/drawingml/2006/main">
          <a:off x="990600" y="3429000"/>
          <a:ext cx="9906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500" b="1" dirty="0" smtClean="0"/>
            <a:t>Overall</a:t>
          </a:r>
          <a:endParaRPr lang="en-US" sz="1500" b="1" dirty="0"/>
        </a:p>
      </cdr:txBody>
    </cdr:sp>
  </cdr:relSizeAnchor>
  <cdr:relSizeAnchor xmlns:cdr="http://schemas.openxmlformats.org/drawingml/2006/chartDrawing">
    <cdr:from>
      <cdr:x>0.30435</cdr:x>
      <cdr:y>0.70313</cdr:y>
    </cdr:from>
    <cdr:to>
      <cdr:x>0.41739</cdr:x>
      <cdr:y>0.76939</cdr:y>
    </cdr:to>
    <cdr:sp macro="" textlink="">
      <cdr:nvSpPr>
        <cdr:cNvPr id="6" name="TextBox 14"/>
        <cdr:cNvSpPr txBox="1"/>
      </cdr:nvSpPr>
      <cdr:spPr>
        <a:xfrm xmlns:a="http://schemas.openxmlformats.org/drawingml/2006/main">
          <a:off x="2667000" y="3429000"/>
          <a:ext cx="9906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&lt; 1</a:t>
          </a:r>
          <a:endParaRPr lang="en-US" sz="1500" b="1" dirty="0">
            <a:solidFill>
              <a:schemeClr val="tx1"/>
            </a:solidFill>
          </a:endParaRPr>
        </a:p>
      </cdr:txBody>
    </cdr:sp>
  </cdr:relSizeAnchor>
  <cdr:relSizeAnchor xmlns:cdr="http://schemas.openxmlformats.org/drawingml/2006/chartDrawing">
    <cdr:from>
      <cdr:x>0.42609</cdr:x>
      <cdr:y>0.70313</cdr:y>
    </cdr:from>
    <cdr:to>
      <cdr:x>0.53913</cdr:x>
      <cdr:y>0.76939</cdr:y>
    </cdr:to>
    <cdr:sp macro="" textlink="">
      <cdr:nvSpPr>
        <cdr:cNvPr id="7" name="TextBox 14"/>
        <cdr:cNvSpPr txBox="1"/>
      </cdr:nvSpPr>
      <cdr:spPr>
        <a:xfrm xmlns:a="http://schemas.openxmlformats.org/drawingml/2006/main">
          <a:off x="3733800" y="3429000"/>
          <a:ext cx="990569" cy="323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1-10</a:t>
          </a:r>
          <a:endParaRPr lang="en-US" sz="1500" b="1" dirty="0">
            <a:solidFill>
              <a:schemeClr val="tx1"/>
            </a:solidFill>
          </a:endParaRPr>
        </a:p>
      </cdr:txBody>
    </cdr:sp>
  </cdr:relSizeAnchor>
  <cdr:relSizeAnchor xmlns:cdr="http://schemas.openxmlformats.org/drawingml/2006/chartDrawing">
    <cdr:from>
      <cdr:x>0.54783</cdr:x>
      <cdr:y>0.70313</cdr:y>
    </cdr:from>
    <cdr:to>
      <cdr:x>0.66088</cdr:x>
      <cdr:y>0.76939</cdr:y>
    </cdr:to>
    <cdr:sp macro="" textlink="">
      <cdr:nvSpPr>
        <cdr:cNvPr id="8" name="TextBox 14"/>
        <cdr:cNvSpPr txBox="1"/>
      </cdr:nvSpPr>
      <cdr:spPr>
        <a:xfrm xmlns:a="http://schemas.openxmlformats.org/drawingml/2006/main">
          <a:off x="4800600" y="3429000"/>
          <a:ext cx="990657" cy="323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11-17</a:t>
          </a:r>
          <a:endParaRPr lang="en-US" sz="1500" b="1" dirty="0">
            <a:solidFill>
              <a:schemeClr val="tx1"/>
            </a:solidFill>
          </a:endParaRPr>
        </a:p>
      </cdr:txBody>
    </cdr:sp>
  </cdr:relSizeAnchor>
  <cdr:relSizeAnchor xmlns:cdr="http://schemas.openxmlformats.org/drawingml/2006/chartDrawing">
    <cdr:from>
      <cdr:x>0.73913</cdr:x>
      <cdr:y>0.70313</cdr:y>
    </cdr:from>
    <cdr:to>
      <cdr:x>0.85217</cdr:x>
      <cdr:y>0.76939</cdr:y>
    </cdr:to>
    <cdr:sp macro="" textlink="">
      <cdr:nvSpPr>
        <cdr:cNvPr id="9" name="TextBox 14"/>
        <cdr:cNvSpPr txBox="1"/>
      </cdr:nvSpPr>
      <cdr:spPr>
        <a:xfrm xmlns:a="http://schemas.openxmlformats.org/drawingml/2006/main">
          <a:off x="6477000" y="3429000"/>
          <a:ext cx="990569" cy="323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Female</a:t>
          </a:r>
          <a:endParaRPr lang="en-US" sz="1500" b="1" dirty="0">
            <a:solidFill>
              <a:schemeClr val="tx1"/>
            </a:solidFill>
          </a:endParaRPr>
        </a:p>
      </cdr:txBody>
    </cdr:sp>
  </cdr:relSizeAnchor>
  <cdr:relSizeAnchor xmlns:cdr="http://schemas.openxmlformats.org/drawingml/2006/chartDrawing">
    <cdr:from>
      <cdr:x>0.86087</cdr:x>
      <cdr:y>0.70313</cdr:y>
    </cdr:from>
    <cdr:to>
      <cdr:x>0.97392</cdr:x>
      <cdr:y>0.76939</cdr:y>
    </cdr:to>
    <cdr:sp macro="" textlink="">
      <cdr:nvSpPr>
        <cdr:cNvPr id="10" name="TextBox 14"/>
        <cdr:cNvSpPr txBox="1"/>
      </cdr:nvSpPr>
      <cdr:spPr>
        <a:xfrm xmlns:a="http://schemas.openxmlformats.org/drawingml/2006/main">
          <a:off x="7543800" y="3429000"/>
          <a:ext cx="990657" cy="323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Male</a:t>
          </a:r>
          <a:endParaRPr lang="en-US" sz="1500" b="1" dirty="0">
            <a:solidFill>
              <a:schemeClr val="tx1"/>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0.21875</cdr:y>
    </cdr:from>
    <cdr:to>
      <cdr:x>0.07826</cdr:x>
      <cdr:y>0.67188</cdr:y>
    </cdr:to>
    <cdr:sp macro="" textlink="">
      <cdr:nvSpPr>
        <cdr:cNvPr id="3" name="TextBox 2"/>
        <cdr:cNvSpPr txBox="1"/>
      </cdr:nvSpPr>
      <cdr:spPr>
        <a:xfrm xmlns:a="http://schemas.openxmlformats.org/drawingml/2006/main">
          <a:off x="0" y="1066800"/>
          <a:ext cx="685792" cy="2209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cdr:x>
      <cdr:y>0.73438</cdr:y>
    </cdr:from>
    <cdr:to>
      <cdr:x>0.9913</cdr:x>
      <cdr:y>0.86691</cdr:y>
    </cdr:to>
    <cdr:sp macro="" textlink="">
      <cdr:nvSpPr>
        <cdr:cNvPr id="4" name="TextBox 9"/>
        <cdr:cNvSpPr txBox="1"/>
      </cdr:nvSpPr>
      <cdr:spPr>
        <a:xfrm xmlns:a="http://schemas.openxmlformats.org/drawingml/2006/main">
          <a:off x="0" y="3581400"/>
          <a:ext cx="8686762"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All pair-wise comparisons were significant at 0.05 except: </a:t>
          </a:r>
          <a:r>
            <a:rPr lang="en-US" sz="1200" b="1" dirty="0" err="1" smtClean="0">
              <a:solidFill>
                <a:srgbClr val="FFFF00"/>
              </a:solidFill>
            </a:rPr>
            <a:t>CyA</a:t>
          </a:r>
          <a:r>
            <a:rPr lang="en-US" sz="1200" b="1" dirty="0" smtClean="0">
              <a:solidFill>
                <a:srgbClr val="FFFF00"/>
              </a:solidFill>
            </a:rPr>
            <a:t> + no induction vs. </a:t>
          </a:r>
          <a:r>
            <a:rPr lang="en-US" sz="1200" b="1" dirty="0" err="1" smtClean="0">
              <a:solidFill>
                <a:srgbClr val="FFFF00"/>
              </a:solidFill>
            </a:rPr>
            <a:t>CyA</a:t>
          </a:r>
          <a:r>
            <a:rPr lang="en-US" sz="1200" b="1" dirty="0" smtClean="0">
              <a:solidFill>
                <a:srgbClr val="FFFF00"/>
              </a:solidFill>
            </a:rPr>
            <a:t> + induction (overall and all age groups); TAC + no induction vs. TAC + induction (overall and all age groups); </a:t>
          </a:r>
          <a:r>
            <a:rPr lang="en-US" sz="1200" b="1" dirty="0" err="1" smtClean="0">
              <a:solidFill>
                <a:srgbClr val="FFFF00"/>
              </a:solidFill>
            </a:rPr>
            <a:t>CyA</a:t>
          </a:r>
          <a:r>
            <a:rPr lang="en-US" sz="1200" b="1" dirty="0" smtClean="0">
              <a:solidFill>
                <a:srgbClr val="FFFF00"/>
              </a:solidFill>
            </a:rPr>
            <a:t> + induction vs. TAC + no induction (&lt;1); </a:t>
          </a:r>
          <a:r>
            <a:rPr lang="en-US" sz="1200" b="1" dirty="0" err="1" smtClean="0">
              <a:solidFill>
                <a:srgbClr val="FFFF00"/>
              </a:solidFill>
            </a:rPr>
            <a:t>CyA</a:t>
          </a:r>
          <a:r>
            <a:rPr lang="en-US" sz="1200" b="1" dirty="0" smtClean="0">
              <a:solidFill>
                <a:srgbClr val="FFFF00"/>
              </a:solidFill>
            </a:rPr>
            <a:t> + induction vs. TAC + induction (&lt;1).</a:t>
          </a:r>
          <a:endParaRPr lang="en-US" sz="1200" b="1" dirty="0">
            <a:solidFill>
              <a:srgbClr val="FFFF00"/>
            </a:solidFill>
          </a:endParaRPr>
        </a:p>
      </cdr:txBody>
    </cdr:sp>
  </cdr:relSizeAnchor>
  <cdr:relSizeAnchor xmlns:cdr="http://schemas.openxmlformats.org/drawingml/2006/chartDrawing">
    <cdr:from>
      <cdr:x>0.17391</cdr:x>
      <cdr:y>0.65625</cdr:y>
    </cdr:from>
    <cdr:to>
      <cdr:x>0.28696</cdr:x>
      <cdr:y>0.72251</cdr:y>
    </cdr:to>
    <cdr:sp macro="" textlink="">
      <cdr:nvSpPr>
        <cdr:cNvPr id="5" name="TextBox 14"/>
        <cdr:cNvSpPr txBox="1"/>
      </cdr:nvSpPr>
      <cdr:spPr>
        <a:xfrm xmlns:a="http://schemas.openxmlformats.org/drawingml/2006/main">
          <a:off x="1524000" y="3200400"/>
          <a:ext cx="990657" cy="323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500" b="1" dirty="0" smtClean="0"/>
            <a:t>Overall</a:t>
          </a:r>
          <a:endParaRPr lang="en-US" sz="1500" b="1" dirty="0"/>
        </a:p>
      </cdr:txBody>
    </cdr:sp>
  </cdr:relSizeAnchor>
  <cdr:relSizeAnchor xmlns:cdr="http://schemas.openxmlformats.org/drawingml/2006/chartDrawing">
    <cdr:from>
      <cdr:x>0.43478</cdr:x>
      <cdr:y>0.65625</cdr:y>
    </cdr:from>
    <cdr:to>
      <cdr:x>0.54782</cdr:x>
      <cdr:y>0.72251</cdr:y>
    </cdr:to>
    <cdr:sp macro="" textlink="">
      <cdr:nvSpPr>
        <cdr:cNvPr id="6" name="TextBox 14"/>
        <cdr:cNvSpPr txBox="1"/>
      </cdr:nvSpPr>
      <cdr:spPr>
        <a:xfrm xmlns:a="http://schemas.openxmlformats.org/drawingml/2006/main">
          <a:off x="3810000" y="3200400"/>
          <a:ext cx="990570" cy="323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&lt; 1</a:t>
          </a:r>
          <a:endParaRPr lang="en-US" sz="1500" b="1" dirty="0">
            <a:solidFill>
              <a:schemeClr val="tx1"/>
            </a:solidFill>
          </a:endParaRPr>
        </a:p>
      </cdr:txBody>
    </cdr:sp>
  </cdr:relSizeAnchor>
  <cdr:relSizeAnchor xmlns:cdr="http://schemas.openxmlformats.org/drawingml/2006/chartDrawing">
    <cdr:from>
      <cdr:x>0.62609</cdr:x>
      <cdr:y>0.65625</cdr:y>
    </cdr:from>
    <cdr:to>
      <cdr:x>0.73913</cdr:x>
      <cdr:y>0.72251</cdr:y>
    </cdr:to>
    <cdr:sp macro="" textlink="">
      <cdr:nvSpPr>
        <cdr:cNvPr id="7" name="TextBox 14"/>
        <cdr:cNvSpPr txBox="1"/>
      </cdr:nvSpPr>
      <cdr:spPr>
        <a:xfrm xmlns:a="http://schemas.openxmlformats.org/drawingml/2006/main">
          <a:off x="5486400" y="3200400"/>
          <a:ext cx="990569" cy="323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1-10</a:t>
          </a:r>
          <a:endParaRPr lang="en-US" sz="1500" b="1" dirty="0">
            <a:solidFill>
              <a:schemeClr val="tx1"/>
            </a:solidFill>
          </a:endParaRPr>
        </a:p>
      </cdr:txBody>
    </cdr:sp>
  </cdr:relSizeAnchor>
  <cdr:relSizeAnchor xmlns:cdr="http://schemas.openxmlformats.org/drawingml/2006/chartDrawing">
    <cdr:from>
      <cdr:x>0.81739</cdr:x>
      <cdr:y>0.65625</cdr:y>
    </cdr:from>
    <cdr:to>
      <cdr:x>0.93044</cdr:x>
      <cdr:y>0.72251</cdr:y>
    </cdr:to>
    <cdr:sp macro="" textlink="">
      <cdr:nvSpPr>
        <cdr:cNvPr id="8" name="TextBox 14"/>
        <cdr:cNvSpPr txBox="1"/>
      </cdr:nvSpPr>
      <cdr:spPr>
        <a:xfrm xmlns:a="http://schemas.openxmlformats.org/drawingml/2006/main">
          <a:off x="7162800" y="3200400"/>
          <a:ext cx="990657" cy="323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11-17</a:t>
          </a:r>
          <a:endParaRPr lang="en-US" sz="1500" b="1" dirty="0">
            <a:solidFill>
              <a:schemeClr val="tx1"/>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0.1875</cdr:y>
    </cdr:from>
    <cdr:to>
      <cdr:x>0.07826</cdr:x>
      <cdr:y>0.64063</cdr:y>
    </cdr:to>
    <cdr:sp macro="" textlink="">
      <cdr:nvSpPr>
        <cdr:cNvPr id="3" name="TextBox 2"/>
        <cdr:cNvSpPr txBox="1"/>
      </cdr:nvSpPr>
      <cdr:spPr>
        <a:xfrm xmlns:a="http://schemas.openxmlformats.org/drawingml/2006/main">
          <a:off x="0" y="914400"/>
          <a:ext cx="703683" cy="220982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cdr:x>
      <cdr:y>0.625</cdr:y>
    </cdr:from>
    <cdr:to>
      <cdr:x>1</cdr:x>
      <cdr:y>0.86166</cdr:y>
    </cdr:to>
    <cdr:sp macro="" textlink="">
      <cdr:nvSpPr>
        <cdr:cNvPr id="4" name="TextBox 9"/>
        <cdr:cNvSpPr txBox="1"/>
      </cdr:nvSpPr>
      <cdr:spPr>
        <a:xfrm xmlns:a="http://schemas.openxmlformats.org/drawingml/2006/main">
          <a:off x="0" y="3048000"/>
          <a:ext cx="8991600" cy="1154162"/>
        </a:xfrm>
        <a:prstGeom xmlns:a="http://schemas.openxmlformats.org/drawingml/2006/main" prst="rect">
          <a:avLst/>
        </a:prstGeom>
        <a:noFill xmlns:a="http://schemas.openxmlformats.org/drawingml/2006/main"/>
      </cdr:spPr>
      <cdr:txBody>
        <a:bodyPr xmlns:a="http://schemas.openxmlformats.org/drawingml/2006/main" wrap="square" lIns="137160" t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Overall: all comparisons were statistically significant at 0.05 except </a:t>
          </a:r>
          <a:r>
            <a:rPr lang="en-US" sz="1200" b="1" dirty="0" err="1" smtClean="0">
              <a:solidFill>
                <a:srgbClr val="FFFF00"/>
              </a:solidFill>
            </a:rPr>
            <a:t>CyA+MMF</a:t>
          </a:r>
          <a:r>
            <a:rPr lang="en-US" sz="1200" b="1" dirty="0" smtClean="0">
              <a:solidFill>
                <a:srgbClr val="FFFF00"/>
              </a:solidFill>
            </a:rPr>
            <a:t>/MPA vs. </a:t>
          </a:r>
          <a:r>
            <a:rPr lang="en-US" sz="1200" b="1" dirty="0" err="1" smtClean="0">
              <a:solidFill>
                <a:srgbClr val="FFFF00"/>
              </a:solidFill>
            </a:rPr>
            <a:t>CyA+AZA</a:t>
          </a:r>
          <a:r>
            <a:rPr lang="en-US" sz="1200" b="1" dirty="0" smtClean="0">
              <a:solidFill>
                <a:srgbClr val="FFFF00"/>
              </a:solidFill>
            </a:rPr>
            <a:t> and TAC+MMF/MPA vs. TAC+AZA</a:t>
          </a:r>
        </a:p>
        <a:p xmlns:a="http://schemas.openxmlformats.org/drawingml/2006/main">
          <a:r>
            <a:rPr lang="en-US" sz="1200" b="1" dirty="0" smtClean="0">
              <a:solidFill>
                <a:srgbClr val="FFFF00"/>
              </a:solidFill>
            </a:rPr>
            <a:t>&lt;1: </a:t>
          </a:r>
          <a:r>
            <a:rPr lang="en-US" sz="1200" b="1" dirty="0" err="1" smtClean="0">
              <a:solidFill>
                <a:srgbClr val="FFFF00"/>
              </a:solidFill>
            </a:rPr>
            <a:t>CyA</a:t>
          </a:r>
          <a:r>
            <a:rPr lang="en-US" sz="1200" b="1" dirty="0" smtClean="0">
              <a:solidFill>
                <a:srgbClr val="FFFF00"/>
              </a:solidFill>
            </a:rPr>
            <a:t> + MMF/MPA vs. TAC + MMF/MPA (p =0.0008)</a:t>
          </a:r>
        </a:p>
        <a:p xmlns:a="http://schemas.openxmlformats.org/drawingml/2006/main">
          <a:r>
            <a:rPr lang="en-US" sz="1200" b="1" dirty="0" smtClean="0">
              <a:solidFill>
                <a:srgbClr val="FFFF00"/>
              </a:solidFill>
            </a:rPr>
            <a:t>1-10: </a:t>
          </a:r>
          <a:r>
            <a:rPr lang="en-US" sz="1200" b="1" dirty="0" err="1" smtClean="0">
              <a:solidFill>
                <a:srgbClr val="FFFF00"/>
              </a:solidFill>
            </a:rPr>
            <a:t>CyA</a:t>
          </a:r>
          <a:r>
            <a:rPr lang="en-US" sz="1200" b="1" dirty="0" smtClean="0">
              <a:solidFill>
                <a:srgbClr val="FFFF00"/>
              </a:solidFill>
            </a:rPr>
            <a:t> + MMF/MPA vs. TAC + MMF/MPA (p = 0.0002); </a:t>
          </a:r>
          <a:r>
            <a:rPr lang="en-US" sz="1200" b="1" dirty="0" err="1" smtClean="0">
              <a:solidFill>
                <a:srgbClr val="FFFF00"/>
              </a:solidFill>
            </a:rPr>
            <a:t>CyA</a:t>
          </a:r>
          <a:r>
            <a:rPr lang="en-US" sz="1200" b="1" dirty="0" smtClean="0">
              <a:solidFill>
                <a:srgbClr val="FFFF00"/>
              </a:solidFill>
            </a:rPr>
            <a:t> + AZA vs. TAC + MMF/MPA (p=0.0011).</a:t>
          </a:r>
        </a:p>
        <a:p xmlns:a="http://schemas.openxmlformats.org/drawingml/2006/main">
          <a:r>
            <a:rPr lang="en-US" sz="1200" b="1" dirty="0" smtClean="0">
              <a:solidFill>
                <a:srgbClr val="FFFF00"/>
              </a:solidFill>
            </a:rPr>
            <a:t>11-17: all comparisons were statistically significant at 0.05 except </a:t>
          </a:r>
          <a:r>
            <a:rPr lang="en-US" sz="1200" b="1" dirty="0" err="1" smtClean="0">
              <a:solidFill>
                <a:srgbClr val="FFFF00"/>
              </a:solidFill>
            </a:rPr>
            <a:t>CyA</a:t>
          </a:r>
          <a:r>
            <a:rPr lang="en-US" sz="1200" b="1" dirty="0" smtClean="0">
              <a:solidFill>
                <a:srgbClr val="FFFF00"/>
              </a:solidFill>
            </a:rPr>
            <a:t> +MMF/MPA vs. </a:t>
          </a:r>
          <a:r>
            <a:rPr lang="en-US" sz="1200" b="1" dirty="0" err="1" smtClean="0">
              <a:solidFill>
                <a:srgbClr val="FFFF00"/>
              </a:solidFill>
            </a:rPr>
            <a:t>CyA</a:t>
          </a:r>
          <a:r>
            <a:rPr lang="en-US" sz="1200" b="1" dirty="0" smtClean="0">
              <a:solidFill>
                <a:srgbClr val="FFFF00"/>
              </a:solidFill>
            </a:rPr>
            <a:t> +AZA  and TAC + MMF/MPA vs. TAC + AZA </a:t>
          </a:r>
          <a:endParaRPr lang="en-US" sz="1200" b="1" dirty="0">
            <a:solidFill>
              <a:srgbClr val="FFFF00"/>
            </a:solidFill>
          </a:endParaRPr>
        </a:p>
      </cdr:txBody>
    </cdr:sp>
  </cdr:relSizeAnchor>
  <cdr:relSizeAnchor xmlns:cdr="http://schemas.openxmlformats.org/drawingml/2006/chartDrawing">
    <cdr:from>
      <cdr:x>0.16949</cdr:x>
      <cdr:y>0.57813</cdr:y>
    </cdr:from>
    <cdr:to>
      <cdr:x>0.28254</cdr:x>
      <cdr:y>0.64439</cdr:y>
    </cdr:to>
    <cdr:sp macro="" textlink="">
      <cdr:nvSpPr>
        <cdr:cNvPr id="5" name="TextBox 14"/>
        <cdr:cNvSpPr txBox="1"/>
      </cdr:nvSpPr>
      <cdr:spPr>
        <a:xfrm xmlns:a="http://schemas.openxmlformats.org/drawingml/2006/main">
          <a:off x="1524000" y="2819400"/>
          <a:ext cx="1016501" cy="323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500" b="1" dirty="0" smtClean="0"/>
            <a:t>Overall</a:t>
          </a:r>
          <a:endParaRPr lang="en-US" sz="1500" b="1" dirty="0"/>
        </a:p>
      </cdr:txBody>
    </cdr:sp>
  </cdr:relSizeAnchor>
  <cdr:relSizeAnchor xmlns:cdr="http://schemas.openxmlformats.org/drawingml/2006/chartDrawing">
    <cdr:from>
      <cdr:x>0.44068</cdr:x>
      <cdr:y>0.57813</cdr:y>
    </cdr:from>
    <cdr:to>
      <cdr:x>0.55372</cdr:x>
      <cdr:y>0.64439</cdr:y>
    </cdr:to>
    <cdr:sp macro="" textlink="">
      <cdr:nvSpPr>
        <cdr:cNvPr id="6" name="TextBox 14"/>
        <cdr:cNvSpPr txBox="1"/>
      </cdr:nvSpPr>
      <cdr:spPr>
        <a:xfrm xmlns:a="http://schemas.openxmlformats.org/drawingml/2006/main">
          <a:off x="3962400" y="2819400"/>
          <a:ext cx="1016410" cy="323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&lt; 1</a:t>
          </a:r>
          <a:endParaRPr lang="en-US" sz="1500" b="1" dirty="0">
            <a:solidFill>
              <a:schemeClr val="tx1"/>
            </a:solidFill>
          </a:endParaRPr>
        </a:p>
      </cdr:txBody>
    </cdr:sp>
  </cdr:relSizeAnchor>
  <cdr:relSizeAnchor xmlns:cdr="http://schemas.openxmlformats.org/drawingml/2006/chartDrawing">
    <cdr:from>
      <cdr:x>0.62712</cdr:x>
      <cdr:y>0.57813</cdr:y>
    </cdr:from>
    <cdr:to>
      <cdr:x>0.74016</cdr:x>
      <cdr:y>0.64439</cdr:y>
    </cdr:to>
    <cdr:sp macro="" textlink="">
      <cdr:nvSpPr>
        <cdr:cNvPr id="7" name="TextBox 14"/>
        <cdr:cNvSpPr txBox="1"/>
      </cdr:nvSpPr>
      <cdr:spPr>
        <a:xfrm xmlns:a="http://schemas.openxmlformats.org/drawingml/2006/main">
          <a:off x="5638800" y="2819400"/>
          <a:ext cx="1016411" cy="323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1-10</a:t>
          </a:r>
          <a:endParaRPr lang="en-US" sz="1500" b="1" dirty="0">
            <a:solidFill>
              <a:schemeClr val="tx1"/>
            </a:solidFill>
          </a:endParaRPr>
        </a:p>
      </cdr:txBody>
    </cdr:sp>
  </cdr:relSizeAnchor>
  <cdr:relSizeAnchor xmlns:cdr="http://schemas.openxmlformats.org/drawingml/2006/chartDrawing">
    <cdr:from>
      <cdr:x>0.82203</cdr:x>
      <cdr:y>0.57813</cdr:y>
    </cdr:from>
    <cdr:to>
      <cdr:x>0.93508</cdr:x>
      <cdr:y>0.64439</cdr:y>
    </cdr:to>
    <cdr:sp macro="" textlink="">
      <cdr:nvSpPr>
        <cdr:cNvPr id="8" name="TextBox 14"/>
        <cdr:cNvSpPr txBox="1"/>
      </cdr:nvSpPr>
      <cdr:spPr>
        <a:xfrm xmlns:a="http://schemas.openxmlformats.org/drawingml/2006/main">
          <a:off x="7391400" y="2819400"/>
          <a:ext cx="1016500" cy="323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11-17</a:t>
          </a:r>
          <a:endParaRPr lang="en-US" sz="1500" b="1"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0.1375</cdr:x>
      <cdr:y>0.75676</cdr:y>
    </cdr:from>
    <cdr:to>
      <cdr:x>0.475</cdr:x>
      <cdr:y>0.86487</cdr:y>
    </cdr:to>
    <cdr:sp macro="" textlink="">
      <cdr:nvSpPr>
        <cdr:cNvPr id="2" name="TextBox 1"/>
        <cdr:cNvSpPr txBox="1"/>
      </cdr:nvSpPr>
      <cdr:spPr>
        <a:xfrm xmlns:a="http://schemas.openxmlformats.org/drawingml/2006/main">
          <a:off x="838200" y="2133600"/>
          <a:ext cx="2057400" cy="3048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1988-1999</a:t>
          </a:r>
          <a:endParaRPr lang="en-US" sz="1500" b="1" dirty="0">
            <a:solidFill>
              <a:srgbClr val="FFFF00"/>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0.03077</cdr:y>
    </cdr:from>
    <cdr:to>
      <cdr:x>0.06087</cdr:x>
      <cdr:y>0.73438</cdr:y>
    </cdr:to>
    <cdr:sp macro="" textlink="">
      <cdr:nvSpPr>
        <cdr:cNvPr id="3" name="TextBox 2"/>
        <cdr:cNvSpPr txBox="1"/>
      </cdr:nvSpPr>
      <cdr:spPr>
        <a:xfrm xmlns:a="http://schemas.openxmlformats.org/drawingml/2006/main">
          <a:off x="0" y="150058"/>
          <a:ext cx="533400" cy="343134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0.0087</cdr:x>
      <cdr:y>0.76563</cdr:y>
    </cdr:from>
    <cdr:to>
      <cdr:x>0.32174</cdr:x>
      <cdr:y>0.93602</cdr:y>
    </cdr:to>
    <cdr:sp macro="" textlink="">
      <cdr:nvSpPr>
        <cdr:cNvPr id="4" name="TextBox 9"/>
        <cdr:cNvSpPr txBox="1"/>
      </cdr:nvSpPr>
      <cdr:spPr>
        <a:xfrm xmlns:a="http://schemas.openxmlformats.org/drawingml/2006/main">
          <a:off x="76200" y="3733800"/>
          <a:ext cx="2743169"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Overall: </a:t>
          </a:r>
          <a:r>
            <a:rPr lang="en-US" sz="1200" b="1" dirty="0" err="1" smtClean="0">
              <a:solidFill>
                <a:srgbClr val="FFFF00"/>
              </a:solidFill>
            </a:rPr>
            <a:t>CyA</a:t>
          </a:r>
          <a:r>
            <a:rPr lang="en-US" sz="1200" b="1" dirty="0" smtClean="0">
              <a:solidFill>
                <a:srgbClr val="FFFF00"/>
              </a:solidFill>
            </a:rPr>
            <a:t> vs. TAC (p &lt; 0.0001)</a:t>
          </a:r>
        </a:p>
        <a:p xmlns:a="http://schemas.openxmlformats.org/drawingml/2006/main">
          <a:r>
            <a:rPr lang="en-US" sz="1200" b="1" dirty="0" smtClean="0">
              <a:solidFill>
                <a:srgbClr val="FFFF00"/>
              </a:solidFill>
            </a:rPr>
            <a:t>&lt;1: </a:t>
          </a:r>
          <a:r>
            <a:rPr lang="en-US" sz="1200" b="1" dirty="0" err="1" smtClean="0">
              <a:solidFill>
                <a:srgbClr val="FFFF00"/>
              </a:solidFill>
            </a:rPr>
            <a:t>CyA</a:t>
          </a:r>
          <a:r>
            <a:rPr lang="en-US" sz="1200" b="1" dirty="0" smtClean="0">
              <a:solidFill>
                <a:srgbClr val="FFFF00"/>
              </a:solidFill>
            </a:rPr>
            <a:t> vs. TAC (p = 0.0046)                             </a:t>
          </a:r>
        </a:p>
        <a:p xmlns:a="http://schemas.openxmlformats.org/drawingml/2006/main">
          <a:r>
            <a:rPr lang="en-US" sz="1200" b="1" dirty="0" smtClean="0">
              <a:solidFill>
                <a:srgbClr val="FFFF00"/>
              </a:solidFill>
            </a:rPr>
            <a:t>1-10: </a:t>
          </a:r>
          <a:r>
            <a:rPr lang="en-US" sz="1200" b="1" dirty="0" err="1" smtClean="0">
              <a:solidFill>
                <a:srgbClr val="FFFF00"/>
              </a:solidFill>
            </a:rPr>
            <a:t>CyA</a:t>
          </a:r>
          <a:r>
            <a:rPr lang="en-US" sz="1200" b="1" dirty="0" smtClean="0">
              <a:solidFill>
                <a:srgbClr val="FFFF00"/>
              </a:solidFill>
            </a:rPr>
            <a:t> vs. TAC (p = 0.0001)</a:t>
          </a:r>
        </a:p>
        <a:p xmlns:a="http://schemas.openxmlformats.org/drawingml/2006/main">
          <a:r>
            <a:rPr lang="en-US" sz="1200" b="1" dirty="0" smtClean="0">
              <a:solidFill>
                <a:srgbClr val="FFFF00"/>
              </a:solidFill>
            </a:rPr>
            <a:t>11-17: </a:t>
          </a:r>
          <a:r>
            <a:rPr lang="en-US" sz="1200" b="1" dirty="0" err="1" smtClean="0">
              <a:solidFill>
                <a:srgbClr val="FFFF00"/>
              </a:solidFill>
            </a:rPr>
            <a:t>CyA</a:t>
          </a:r>
          <a:r>
            <a:rPr lang="en-US" sz="1200" b="1" dirty="0" smtClean="0">
              <a:solidFill>
                <a:srgbClr val="FFFF00"/>
              </a:solidFill>
            </a:rPr>
            <a:t> vs. TAC (p &lt; 0.0001)</a:t>
          </a:r>
          <a:endParaRPr lang="en-US" sz="1200" b="1" dirty="0">
            <a:solidFill>
              <a:srgbClr val="FFFF00"/>
            </a:solidFill>
          </a:endParaRPr>
        </a:p>
      </cdr:txBody>
    </cdr:sp>
  </cdr:relSizeAnchor>
  <cdr:relSizeAnchor xmlns:cdr="http://schemas.openxmlformats.org/drawingml/2006/chartDrawing">
    <cdr:from>
      <cdr:x>0.15652</cdr:x>
      <cdr:y>0.71875</cdr:y>
    </cdr:from>
    <cdr:to>
      <cdr:x>0.26957</cdr:x>
      <cdr:y>0.78501</cdr:y>
    </cdr:to>
    <cdr:sp macro="" textlink="">
      <cdr:nvSpPr>
        <cdr:cNvPr id="5" name="TextBox 14"/>
        <cdr:cNvSpPr txBox="1"/>
      </cdr:nvSpPr>
      <cdr:spPr>
        <a:xfrm xmlns:a="http://schemas.openxmlformats.org/drawingml/2006/main">
          <a:off x="1371600" y="3505200"/>
          <a:ext cx="990657" cy="323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500" b="1" dirty="0" smtClean="0"/>
            <a:t>Overall</a:t>
          </a:r>
          <a:endParaRPr lang="en-US" sz="1500" b="1" dirty="0"/>
        </a:p>
      </cdr:txBody>
    </cdr:sp>
  </cdr:relSizeAnchor>
  <cdr:relSizeAnchor xmlns:cdr="http://schemas.openxmlformats.org/drawingml/2006/chartDrawing">
    <cdr:from>
      <cdr:x>0.45217</cdr:x>
      <cdr:y>0.70313</cdr:y>
    </cdr:from>
    <cdr:to>
      <cdr:x>0.56521</cdr:x>
      <cdr:y>0.76939</cdr:y>
    </cdr:to>
    <cdr:sp macro="" textlink="">
      <cdr:nvSpPr>
        <cdr:cNvPr id="6" name="TextBox 14"/>
        <cdr:cNvSpPr txBox="1"/>
      </cdr:nvSpPr>
      <cdr:spPr>
        <a:xfrm xmlns:a="http://schemas.openxmlformats.org/drawingml/2006/main">
          <a:off x="3962400" y="3429000"/>
          <a:ext cx="990570" cy="323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&lt; 1</a:t>
          </a:r>
          <a:endParaRPr lang="en-US" sz="1500" b="1" dirty="0">
            <a:solidFill>
              <a:schemeClr val="tx1"/>
            </a:solidFill>
          </a:endParaRPr>
        </a:p>
      </cdr:txBody>
    </cdr:sp>
  </cdr:relSizeAnchor>
  <cdr:relSizeAnchor xmlns:cdr="http://schemas.openxmlformats.org/drawingml/2006/chartDrawing">
    <cdr:from>
      <cdr:x>0.62609</cdr:x>
      <cdr:y>0.70313</cdr:y>
    </cdr:from>
    <cdr:to>
      <cdr:x>0.73913</cdr:x>
      <cdr:y>0.76939</cdr:y>
    </cdr:to>
    <cdr:sp macro="" textlink="">
      <cdr:nvSpPr>
        <cdr:cNvPr id="7" name="TextBox 14"/>
        <cdr:cNvSpPr txBox="1"/>
      </cdr:nvSpPr>
      <cdr:spPr>
        <a:xfrm xmlns:a="http://schemas.openxmlformats.org/drawingml/2006/main">
          <a:off x="5486400" y="3429000"/>
          <a:ext cx="990569" cy="323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1-10</a:t>
          </a:r>
          <a:endParaRPr lang="en-US" sz="1500" b="1" dirty="0">
            <a:solidFill>
              <a:schemeClr val="tx1"/>
            </a:solidFill>
          </a:endParaRPr>
        </a:p>
      </cdr:txBody>
    </cdr:sp>
  </cdr:relSizeAnchor>
  <cdr:relSizeAnchor xmlns:cdr="http://schemas.openxmlformats.org/drawingml/2006/chartDrawing">
    <cdr:from>
      <cdr:x>0.7913</cdr:x>
      <cdr:y>0.70313</cdr:y>
    </cdr:from>
    <cdr:to>
      <cdr:x>0.90435</cdr:x>
      <cdr:y>0.76939</cdr:y>
    </cdr:to>
    <cdr:sp macro="" textlink="">
      <cdr:nvSpPr>
        <cdr:cNvPr id="8" name="TextBox 14"/>
        <cdr:cNvSpPr txBox="1"/>
      </cdr:nvSpPr>
      <cdr:spPr>
        <a:xfrm xmlns:a="http://schemas.openxmlformats.org/drawingml/2006/main">
          <a:off x="6934200" y="3429000"/>
          <a:ext cx="990657" cy="323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11-17</a:t>
          </a:r>
          <a:endParaRPr lang="en-US" sz="1500" b="1" dirty="0">
            <a:solidFill>
              <a:schemeClr val="tx1"/>
            </a:solidFill>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0.15929</cdr:x>
      <cdr:y>0.40323</cdr:y>
    </cdr:from>
    <cdr:to>
      <cdr:x>0.33628</cdr:x>
      <cdr:y>0.46774</cdr:y>
    </cdr:to>
    <cdr:sp macro="" textlink="">
      <cdr:nvSpPr>
        <cdr:cNvPr id="2" name="TextBox 1"/>
        <cdr:cNvSpPr txBox="1"/>
      </cdr:nvSpPr>
      <cdr:spPr>
        <a:xfrm xmlns:a="http://schemas.openxmlformats.org/drawingml/2006/main">
          <a:off x="1371600" y="1905000"/>
          <a:ext cx="1524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 0.2843</a:t>
          </a:r>
          <a:endParaRPr lang="en-US" sz="1400" b="1" dirty="0">
            <a:solidFill>
              <a:srgbClr val="FFFF00"/>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0.15929</cdr:x>
      <cdr:y>0.40323</cdr:y>
    </cdr:from>
    <cdr:to>
      <cdr:x>0.33628</cdr:x>
      <cdr:y>0.46774</cdr:y>
    </cdr:to>
    <cdr:sp macro="" textlink="">
      <cdr:nvSpPr>
        <cdr:cNvPr id="2" name="TextBox 1"/>
        <cdr:cNvSpPr txBox="1"/>
      </cdr:nvSpPr>
      <cdr:spPr>
        <a:xfrm xmlns:a="http://schemas.openxmlformats.org/drawingml/2006/main">
          <a:off x="1371600" y="1905000"/>
          <a:ext cx="1524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 0.7785</a:t>
          </a:r>
          <a:endParaRPr lang="en-US" sz="1400" b="1" dirty="0">
            <a:solidFill>
              <a:srgbClr val="FFFF00"/>
            </a:solidFill>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0.15929</cdr:x>
      <cdr:y>0.40323</cdr:y>
    </cdr:from>
    <cdr:to>
      <cdr:x>0.33628</cdr:x>
      <cdr:y>0.46774</cdr:y>
    </cdr:to>
    <cdr:sp macro="" textlink="">
      <cdr:nvSpPr>
        <cdr:cNvPr id="2" name="TextBox 1"/>
        <cdr:cNvSpPr txBox="1"/>
      </cdr:nvSpPr>
      <cdr:spPr>
        <a:xfrm xmlns:a="http://schemas.openxmlformats.org/drawingml/2006/main">
          <a:off x="1371600" y="1905000"/>
          <a:ext cx="1524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&lt; 0.0001</a:t>
          </a:r>
          <a:endParaRPr lang="en-US" sz="1400" b="1" dirty="0">
            <a:solidFill>
              <a:srgbClr val="FFFF00"/>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0.15929</cdr:x>
      <cdr:y>0.40323</cdr:y>
    </cdr:from>
    <cdr:to>
      <cdr:x>0.33628</cdr:x>
      <cdr:y>0.46774</cdr:y>
    </cdr:to>
    <cdr:sp macro="" textlink="">
      <cdr:nvSpPr>
        <cdr:cNvPr id="2" name="TextBox 1"/>
        <cdr:cNvSpPr txBox="1"/>
      </cdr:nvSpPr>
      <cdr:spPr>
        <a:xfrm xmlns:a="http://schemas.openxmlformats.org/drawingml/2006/main">
          <a:off x="1371600" y="1905000"/>
          <a:ext cx="1524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 0.0232</a:t>
          </a:r>
          <a:endParaRPr lang="en-US" sz="1400" b="1" dirty="0">
            <a:solidFill>
              <a:srgbClr val="FFFF00"/>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0.15929</cdr:x>
      <cdr:y>0.35484</cdr:y>
    </cdr:from>
    <cdr:to>
      <cdr:x>0.44248</cdr:x>
      <cdr:y>0.46774</cdr:y>
    </cdr:to>
    <cdr:sp macro="" textlink="">
      <cdr:nvSpPr>
        <cdr:cNvPr id="2" name="TextBox 1"/>
        <cdr:cNvSpPr txBox="1"/>
      </cdr:nvSpPr>
      <cdr:spPr>
        <a:xfrm xmlns:a="http://schemas.openxmlformats.org/drawingml/2006/main">
          <a:off x="1371582" y="1676400"/>
          <a:ext cx="2438418" cy="5333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FF00"/>
              </a:solidFill>
            </a:rPr>
            <a:t>0-10 years:   p = 0.0297</a:t>
          </a:r>
        </a:p>
        <a:p xmlns:a="http://schemas.openxmlformats.org/drawingml/2006/main">
          <a:r>
            <a:rPr lang="en-US" sz="1400" b="1" dirty="0" smtClean="0">
              <a:solidFill>
                <a:srgbClr val="FFFF00"/>
              </a:solidFill>
            </a:rPr>
            <a:t>11-17 years: p = 0.4690</a:t>
          </a:r>
          <a:endParaRPr lang="en-US" sz="1400" b="1" dirty="0">
            <a:solidFill>
              <a:srgbClr val="FFFF00"/>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0.15929</cdr:x>
      <cdr:y>0.41935</cdr:y>
    </cdr:from>
    <cdr:to>
      <cdr:x>0.33628</cdr:x>
      <cdr:y>0.48386</cdr:y>
    </cdr:to>
    <cdr:sp macro="" textlink="">
      <cdr:nvSpPr>
        <cdr:cNvPr id="2" name="TextBox 1"/>
        <cdr:cNvSpPr txBox="1"/>
      </cdr:nvSpPr>
      <cdr:spPr>
        <a:xfrm xmlns:a="http://schemas.openxmlformats.org/drawingml/2006/main">
          <a:off x="1371600" y="1981200"/>
          <a:ext cx="1523991" cy="3047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FF00"/>
              </a:solidFill>
            </a:rPr>
            <a:t>p = 0.7238</a:t>
          </a:r>
          <a:endParaRPr lang="en-US" sz="1400" b="1" dirty="0">
            <a:solidFill>
              <a:srgbClr val="FFFF00"/>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0.16814</cdr:x>
      <cdr:y>0.35484</cdr:y>
    </cdr:from>
    <cdr:to>
      <cdr:x>0.67257</cdr:x>
      <cdr:y>0.46774</cdr:y>
    </cdr:to>
    <cdr:sp macro="" textlink="">
      <cdr:nvSpPr>
        <cdr:cNvPr id="3" name="TextBox 2"/>
        <cdr:cNvSpPr txBox="1"/>
      </cdr:nvSpPr>
      <cdr:spPr>
        <a:xfrm xmlns:a="http://schemas.openxmlformats.org/drawingml/2006/main">
          <a:off x="1447800" y="1676400"/>
          <a:ext cx="4343400" cy="533400"/>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Creatinine &gt; 2.5 mg/dl (221 </a:t>
          </a:r>
          <a:r>
            <a:rPr lang="en-US" sz="1400" b="1" dirty="0" err="1">
              <a:solidFill>
                <a:schemeClr val="tx1"/>
              </a:solidFill>
            </a:rPr>
            <a:t>μmol</a:t>
          </a:r>
          <a:r>
            <a:rPr lang="en-US" sz="1400" b="1" dirty="0">
              <a:solidFill>
                <a:schemeClr val="tx1"/>
              </a:solidFill>
            </a:rPr>
            <a:t>/L), dialysis or renal transplant</a:t>
          </a:r>
        </a:p>
      </cdr:txBody>
    </cdr:sp>
  </cdr:relSizeAnchor>
</c:userShapes>
</file>

<file path=ppt/drawings/drawing38.xml><?xml version="1.0" encoding="utf-8"?>
<c:userShapes xmlns:c="http://schemas.openxmlformats.org/drawingml/2006/chart">
  <cdr:relSizeAnchor xmlns:cdr="http://schemas.openxmlformats.org/drawingml/2006/chartDrawing">
    <cdr:from>
      <cdr:x>0.16814</cdr:x>
      <cdr:y>0.35484</cdr:y>
    </cdr:from>
    <cdr:to>
      <cdr:x>0.67257</cdr:x>
      <cdr:y>0.46774</cdr:y>
    </cdr:to>
    <cdr:sp macro="" textlink="">
      <cdr:nvSpPr>
        <cdr:cNvPr id="3" name="TextBox 2"/>
        <cdr:cNvSpPr txBox="1"/>
      </cdr:nvSpPr>
      <cdr:spPr>
        <a:xfrm xmlns:a="http://schemas.openxmlformats.org/drawingml/2006/main">
          <a:off x="1447800" y="1676400"/>
          <a:ext cx="4343400" cy="533400"/>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Creatinine &gt; 2.5 mg/dl (221 </a:t>
          </a:r>
          <a:r>
            <a:rPr lang="en-US" sz="1400" b="1" dirty="0" err="1">
              <a:solidFill>
                <a:schemeClr val="tx1"/>
              </a:solidFill>
            </a:rPr>
            <a:t>μmol</a:t>
          </a:r>
          <a:r>
            <a:rPr lang="en-US" sz="1400" b="1" dirty="0">
              <a:solidFill>
                <a:schemeClr val="tx1"/>
              </a:solidFill>
            </a:rPr>
            <a:t>/L), dialysis or renal transplant</a:t>
          </a:r>
        </a:p>
      </cdr:txBody>
    </cdr:sp>
  </cdr:relSizeAnchor>
  <cdr:relSizeAnchor xmlns:cdr="http://schemas.openxmlformats.org/drawingml/2006/chartDrawing">
    <cdr:from>
      <cdr:x>0.14159</cdr:x>
      <cdr:y>0.24194</cdr:y>
    </cdr:from>
    <cdr:to>
      <cdr:x>0.31858</cdr:x>
      <cdr:y>0.30645</cdr:y>
    </cdr:to>
    <cdr:sp macro="" textlink="">
      <cdr:nvSpPr>
        <cdr:cNvPr id="5" name="TextBox 1"/>
        <cdr:cNvSpPr txBox="1"/>
      </cdr:nvSpPr>
      <cdr:spPr>
        <a:xfrm xmlns:a="http://schemas.openxmlformats.org/drawingml/2006/main">
          <a:off x="1219200" y="1143000"/>
          <a:ext cx="1523991" cy="3047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400" b="1" dirty="0">
              <a:solidFill>
                <a:srgbClr val="FFFF00"/>
              </a:solidFill>
            </a:rPr>
            <a:t>p</a:t>
          </a:r>
          <a:r>
            <a:rPr lang="en-US" sz="1400" b="1" dirty="0" smtClean="0">
              <a:solidFill>
                <a:srgbClr val="FFFF00"/>
              </a:solidFill>
            </a:rPr>
            <a:t> = 0.3394</a:t>
          </a:r>
          <a:endParaRPr lang="en-US" sz="1400" b="1" dirty="0">
            <a:solidFill>
              <a:srgbClr val="FFFF00"/>
            </a:solidFill>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0.58475</cdr:x>
      <cdr:y>0.1545</cdr:y>
    </cdr:from>
    <cdr:to>
      <cdr:x>0.93525</cdr:x>
      <cdr:y>0.30675</cdr:y>
    </cdr:to>
    <cdr:sp macro="" textlink="">
      <cdr:nvSpPr>
        <cdr:cNvPr id="1025" name="Text Box 1"/>
        <cdr:cNvSpPr txBox="1">
          <a:spLocks xmlns:a="http://schemas.openxmlformats.org/drawingml/2006/main" noChangeArrowheads="1"/>
        </cdr:cNvSpPr>
      </cdr:nvSpPr>
      <cdr:spPr bwMode="auto">
        <a:xfrm xmlns:a="http://schemas.openxmlformats.org/drawingml/2006/main">
          <a:off x="4973781" y="763767"/>
          <a:ext cx="2981292" cy="7526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en-US" sz="1475" b="1" i="0" u="none" strike="noStrike" baseline="0" dirty="0">
              <a:solidFill>
                <a:srgbClr val="FFFF00"/>
              </a:solidFill>
              <a:latin typeface="Arial"/>
              <a:cs typeface="Arial"/>
            </a:rPr>
            <a:t>Comparison of survival for </a:t>
          </a:r>
        </a:p>
        <a:p xmlns:a="http://schemas.openxmlformats.org/drawingml/2006/main">
          <a:pPr algn="l" rtl="0">
            <a:defRPr sz="1000"/>
          </a:pPr>
          <a:r>
            <a:rPr lang="en-US" sz="1475" b="1" i="0" u="none" strike="noStrike" baseline="0" dirty="0">
              <a:solidFill>
                <a:srgbClr val="FFFF00"/>
              </a:solidFill>
              <a:latin typeface="Arial"/>
              <a:cs typeface="Arial"/>
            </a:rPr>
            <a:t>re-transplant groups: p = </a:t>
          </a:r>
          <a:r>
            <a:rPr lang="en-US" sz="1475" b="1" i="0" u="none" strike="noStrike" baseline="0" dirty="0" smtClean="0">
              <a:solidFill>
                <a:srgbClr val="FFFF00"/>
              </a:solidFill>
              <a:latin typeface="Arial"/>
              <a:cs typeface="Arial"/>
            </a:rPr>
            <a:t>0.0002</a:t>
          </a:r>
          <a:endParaRPr lang="en-US" sz="1475" b="1" i="0" u="none" strike="noStrike" baseline="0" dirty="0">
            <a:solidFill>
              <a:srgbClr val="FFFF00"/>
            </a:solidFill>
            <a:latin typeface="Arial"/>
            <a:cs typeface="Arial"/>
          </a:endParaRPr>
        </a:p>
      </cdr:txBody>
    </cdr:sp>
  </cdr:relSizeAnchor>
  <cdr:relSizeAnchor xmlns:cdr="http://schemas.openxmlformats.org/drawingml/2006/chartDrawing">
    <cdr:from>
      <cdr:x>0.239</cdr:x>
      <cdr:y>0.91225</cdr:y>
    </cdr:from>
    <cdr:to>
      <cdr:x>0.8315</cdr:x>
      <cdr:y>0.99325</cdr:y>
    </cdr:to>
    <cdr:sp macro="" textlink="">
      <cdr:nvSpPr>
        <cdr:cNvPr id="1026" name="Text Box 9"/>
        <cdr:cNvSpPr txBox="1">
          <a:spLocks xmlns:a="http://schemas.openxmlformats.org/drawingml/2006/main" noChangeArrowheads="1"/>
        </cdr:cNvSpPr>
      </cdr:nvSpPr>
      <cdr:spPr bwMode="auto">
        <a:xfrm xmlns:a="http://schemas.openxmlformats.org/drawingml/2006/main">
          <a:off x="2032892" y="4509685"/>
          <a:ext cx="5039701" cy="400422"/>
        </a:xfrm>
        <a:prstGeom xmlns:a="http://schemas.openxmlformats.org/drawingml/2006/main" prst="rect">
          <a:avLst/>
        </a:prstGeom>
        <a:noFill xmlns:a="http://schemas.openxmlformats.org/drawingml/2006/main"/>
        <a:ln xmlns:a="http://schemas.openxmlformats.org/drawingml/2006/main" w="12700">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US" sz="1700" b="1" i="0" u="none" strike="noStrike" baseline="0" dirty="0">
              <a:solidFill>
                <a:schemeClr val="tx1"/>
              </a:solidFill>
              <a:latin typeface="Arial"/>
              <a:cs typeface="Arial"/>
            </a:rPr>
            <a:t>Time (years) since most recent transplant</a:t>
          </a:r>
        </a:p>
        <a:p xmlns:a="http://schemas.openxmlformats.org/drawingml/2006/main">
          <a:pPr algn="l" rtl="0">
            <a:defRPr sz="1000"/>
          </a:pPr>
          <a:endParaRPr lang="en-US" sz="1700" b="1" i="0" u="none" strike="noStrike" baseline="0" dirty="0">
            <a:solidFill>
              <a:srgbClr val="000000"/>
            </a:solidFill>
            <a:latin typeface="Arial"/>
            <a:cs typeface="Aria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0.17021</cdr:x>
      <cdr:y>0.71111</cdr:y>
    </cdr:from>
    <cdr:to>
      <cdr:x>0.74467</cdr:x>
      <cdr:y>0.8</cdr:y>
    </cdr:to>
    <cdr:sp macro="" textlink="">
      <cdr:nvSpPr>
        <cdr:cNvPr id="2" name="TextBox 1"/>
        <cdr:cNvSpPr txBox="1"/>
      </cdr:nvSpPr>
      <cdr:spPr>
        <a:xfrm xmlns:a="http://schemas.openxmlformats.org/drawingml/2006/main">
          <a:off x="609600" y="2438400"/>
          <a:ext cx="2057372" cy="3048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2000-6/2011</a:t>
          </a:r>
          <a:endParaRPr lang="en-US" sz="1500" b="1" dirty="0">
            <a:solidFill>
              <a:srgbClr val="FFFF00"/>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0.42045</cdr:x>
      <cdr:y>0.87851</cdr:y>
    </cdr:from>
    <cdr:to>
      <cdr:x>0.72727</cdr:x>
      <cdr:y>1</cdr:y>
    </cdr:to>
    <cdr:sp macro="" textlink="">
      <cdr:nvSpPr>
        <cdr:cNvPr id="1025" name="Text Box 5"/>
        <cdr:cNvSpPr txBox="1">
          <a:spLocks xmlns:a="http://schemas.openxmlformats.org/drawingml/2006/main" noChangeArrowheads="1"/>
        </cdr:cNvSpPr>
      </cdr:nvSpPr>
      <cdr:spPr bwMode="auto">
        <a:xfrm xmlns:a="http://schemas.openxmlformats.org/drawingml/2006/main">
          <a:off x="3759159" y="4466716"/>
          <a:ext cx="2743217" cy="6155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91440" tIns="45720" rIns="91440" bIns="45720" anchor="t" upright="1">
          <a:spAutoFit/>
        </a:bodyPr>
        <a:lstStyle xmlns:a="http://schemas.openxmlformats.org/drawingml/2006/main"/>
        <a:p xmlns:a="http://schemas.openxmlformats.org/drawingml/2006/main">
          <a:pPr algn="l" rtl="0">
            <a:defRPr sz="1000"/>
          </a:pPr>
          <a:r>
            <a:rPr lang="en-US" sz="1700" b="1" i="0" u="none" strike="noStrike" baseline="0" dirty="0">
              <a:solidFill>
                <a:schemeClr val="tx1"/>
              </a:solidFill>
              <a:latin typeface="Arial"/>
              <a:cs typeface="Arial"/>
            </a:rPr>
            <a:t>Year of re-transplant</a:t>
          </a:r>
        </a:p>
        <a:p xmlns:a="http://schemas.openxmlformats.org/drawingml/2006/main">
          <a:pPr algn="l" rtl="0">
            <a:defRPr sz="1000"/>
          </a:pPr>
          <a:endParaRPr lang="en-US" sz="1700" b="1" i="0" u="none" strike="noStrike" baseline="0" dirty="0">
            <a:solidFill>
              <a:srgbClr val="000000"/>
            </a:solidFill>
            <a:latin typeface="Arial"/>
            <a:cs typeface="Aria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0.2055</cdr:x>
      <cdr:y>0.901</cdr:y>
    </cdr:from>
    <cdr:to>
      <cdr:x>0.868</cdr:x>
      <cdr:y>0.98075</cdr:y>
    </cdr:to>
    <cdr:sp macro="" textlink="">
      <cdr:nvSpPr>
        <cdr:cNvPr id="1025" name="Text Box 9"/>
        <cdr:cNvSpPr txBox="1">
          <a:spLocks xmlns:a="http://schemas.openxmlformats.org/drawingml/2006/main" noChangeArrowheads="1"/>
        </cdr:cNvSpPr>
      </cdr:nvSpPr>
      <cdr:spPr bwMode="auto">
        <a:xfrm xmlns:a="http://schemas.openxmlformats.org/drawingml/2006/main">
          <a:off x="1763606" y="4848844"/>
          <a:ext cx="5685592" cy="429185"/>
        </a:xfrm>
        <a:prstGeom xmlns:a="http://schemas.openxmlformats.org/drawingml/2006/main" prst="rect">
          <a:avLst/>
        </a:prstGeom>
        <a:noFill xmlns:a="http://schemas.openxmlformats.org/drawingml/2006/main"/>
        <a:ln xmlns:a="http://schemas.openxmlformats.org/drawingml/2006/main" w="12700">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US" sz="1700" b="1" i="0" u="none" strike="noStrike" baseline="0" dirty="0">
              <a:solidFill>
                <a:schemeClr val="tx1"/>
              </a:solidFill>
              <a:latin typeface="Arial"/>
              <a:cs typeface="Arial"/>
            </a:rPr>
            <a:t>Time Between Previous and Current Transplant</a:t>
          </a:r>
        </a:p>
        <a:p xmlns:a="http://schemas.openxmlformats.org/drawingml/2006/main">
          <a:pPr algn="l" rtl="0">
            <a:defRPr sz="1000"/>
          </a:pPr>
          <a:endParaRPr lang="en-US" sz="1700" b="1" i="0" u="none" strike="noStrike" baseline="0" dirty="0">
            <a:solidFill>
              <a:srgbClr val="000000"/>
            </a:solidFill>
            <a:latin typeface="Arial"/>
            <a:cs typeface="Arial"/>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cdr:x>
      <cdr:y>0.05225</cdr:y>
    </cdr:from>
    <cdr:to>
      <cdr:x>0.04225</cdr:x>
      <cdr:y>0.75875</cdr:y>
    </cdr:to>
    <cdr:sp macro="" textlink="">
      <cdr:nvSpPr>
        <cdr:cNvPr id="1025" name="Text Box 1"/>
        <cdr:cNvSpPr txBox="1">
          <a:spLocks xmlns:a="http://schemas.openxmlformats.org/drawingml/2006/main" noChangeArrowheads="1"/>
        </cdr:cNvSpPr>
      </cdr:nvSpPr>
      <cdr:spPr bwMode="auto">
        <a:xfrm xmlns:a="http://schemas.openxmlformats.org/drawingml/2006/main">
          <a:off x="0" y="245855"/>
          <a:ext cx="362591" cy="33243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45720" tIns="41148" rIns="45720" bIns="41148" anchor="ctr" upright="1"/>
        <a:lstStyle xmlns:a="http://schemas.openxmlformats.org/drawingml/2006/main"/>
        <a:p xmlns:a="http://schemas.openxmlformats.org/drawingml/2006/main">
          <a:pPr algn="ctr" rtl="0">
            <a:defRPr sz="1000"/>
          </a:pPr>
          <a:r>
            <a:rPr lang="en-US" sz="1700" b="1" i="0" u="none" strike="noStrike" baseline="0" dirty="0">
              <a:solidFill>
                <a:schemeClr val="tx1"/>
              </a:solidFill>
              <a:latin typeface="Arial"/>
              <a:cs typeface="Arial"/>
            </a:rPr>
            <a:t>Percentage of Deaths</a:t>
          </a:r>
        </a:p>
      </cdr:txBody>
    </cdr:sp>
  </cdr:relSizeAnchor>
</c:userShapes>
</file>

<file path=ppt/drawings/drawing5.xml><?xml version="1.0" encoding="utf-8"?>
<c:userShapes xmlns:c="http://schemas.openxmlformats.org/drawingml/2006/chart">
  <cdr:relSizeAnchor xmlns:cdr="http://schemas.openxmlformats.org/drawingml/2006/chartDrawing">
    <cdr:from>
      <cdr:x>0.1375</cdr:x>
      <cdr:y>0.75676</cdr:y>
    </cdr:from>
    <cdr:to>
      <cdr:x>0.475</cdr:x>
      <cdr:y>0.86487</cdr:y>
    </cdr:to>
    <cdr:sp macro="" textlink="">
      <cdr:nvSpPr>
        <cdr:cNvPr id="2" name="TextBox 1"/>
        <cdr:cNvSpPr txBox="1"/>
      </cdr:nvSpPr>
      <cdr:spPr>
        <a:xfrm xmlns:a="http://schemas.openxmlformats.org/drawingml/2006/main">
          <a:off x="838200" y="2133600"/>
          <a:ext cx="2057400" cy="3048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1988-1999</a:t>
          </a:r>
          <a:endParaRPr lang="en-US" sz="1500" b="1" dirty="0">
            <a:solidFill>
              <a:srgbClr val="FFFF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0.17021</cdr:x>
      <cdr:y>0.71111</cdr:y>
    </cdr:from>
    <cdr:to>
      <cdr:x>0.74467</cdr:x>
      <cdr:y>0.8</cdr:y>
    </cdr:to>
    <cdr:sp macro="" textlink="">
      <cdr:nvSpPr>
        <cdr:cNvPr id="2" name="TextBox 1"/>
        <cdr:cNvSpPr txBox="1"/>
      </cdr:nvSpPr>
      <cdr:spPr>
        <a:xfrm xmlns:a="http://schemas.openxmlformats.org/drawingml/2006/main">
          <a:off x="609600" y="2438400"/>
          <a:ext cx="2057372" cy="3048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2000-6/2011</a:t>
          </a:r>
          <a:endParaRPr lang="en-US" sz="1500" b="1" dirty="0">
            <a:solidFill>
              <a:srgbClr val="FFFF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0.10619</cdr:x>
      <cdr:y>0.69355</cdr:y>
    </cdr:from>
    <cdr:to>
      <cdr:x>0.74337</cdr:x>
      <cdr:y>0.77419</cdr:y>
    </cdr:to>
    <cdr:sp macro="" textlink="">
      <cdr:nvSpPr>
        <cdr:cNvPr id="5" name="TextBox 4"/>
        <cdr:cNvSpPr txBox="1"/>
      </cdr:nvSpPr>
      <cdr:spPr>
        <a:xfrm xmlns:a="http://schemas.openxmlformats.org/drawingml/2006/main">
          <a:off x="914400" y="3276600"/>
          <a:ext cx="5486429" cy="380983"/>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500" b="1" dirty="0" smtClean="0">
              <a:solidFill>
                <a:schemeClr val="tx1"/>
              </a:solidFill>
            </a:rPr>
            <a:t>Half-life &lt;1: 19.2 Years; 1-10: 15.6 Years; 11-17: 11.9 Years</a:t>
          </a:r>
          <a:endParaRPr lang="en-US" sz="1500" b="1" dirty="0">
            <a:solidFill>
              <a:schemeClr val="tx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0.38938</cdr:x>
      <cdr:y>0.06452</cdr:y>
    </cdr:from>
    <cdr:to>
      <cdr:x>0.96461</cdr:x>
      <cdr:y>0.14516</cdr:y>
    </cdr:to>
    <cdr:sp macro="" textlink="">
      <cdr:nvSpPr>
        <cdr:cNvPr id="5" name="TextBox 4"/>
        <cdr:cNvSpPr txBox="1"/>
      </cdr:nvSpPr>
      <cdr:spPr>
        <a:xfrm xmlns:a="http://schemas.openxmlformats.org/drawingml/2006/main">
          <a:off x="3352800" y="304800"/>
          <a:ext cx="4953040" cy="380975"/>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500" b="1" dirty="0" smtClean="0">
              <a:solidFill>
                <a:schemeClr val="tx1"/>
              </a:solidFill>
            </a:rPr>
            <a:t>Half-life:  &lt;1: </a:t>
          </a:r>
          <a:r>
            <a:rPr lang="en-US" sz="1500" b="1" dirty="0" err="1" smtClean="0">
              <a:solidFill>
                <a:schemeClr val="tx1"/>
              </a:solidFill>
            </a:rPr>
            <a:t>n.c</a:t>
          </a:r>
          <a:r>
            <a:rPr lang="en-US" sz="1500" b="1" dirty="0" smtClean="0">
              <a:solidFill>
                <a:schemeClr val="tx1"/>
              </a:solidFill>
            </a:rPr>
            <a:t>.; 1-10: 19.2 Years; 11-17: 15.9 Years</a:t>
          </a:r>
          <a:endParaRPr lang="en-US" sz="1500" b="1" dirty="0">
            <a:solidFill>
              <a:schemeClr val="tx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0.10619</cdr:x>
      <cdr:y>0.74194</cdr:y>
    </cdr:from>
    <cdr:to>
      <cdr:x>0.9646</cdr:x>
      <cdr:y>0.82258</cdr:y>
    </cdr:to>
    <cdr:sp macro="" textlink="">
      <cdr:nvSpPr>
        <cdr:cNvPr id="5" name="TextBox 4"/>
        <cdr:cNvSpPr txBox="1"/>
      </cdr:nvSpPr>
      <cdr:spPr>
        <a:xfrm xmlns:a="http://schemas.openxmlformats.org/drawingml/2006/main">
          <a:off x="914400" y="3505200"/>
          <a:ext cx="7391400" cy="380983"/>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500" b="1" dirty="0" smtClean="0">
              <a:solidFill>
                <a:schemeClr val="tx1"/>
              </a:solidFill>
            </a:rPr>
            <a:t>Half-life 1982-1989: 9.1 years; 1990-1999: 13.9 years;  2000-6/2010: </a:t>
          </a:r>
          <a:r>
            <a:rPr lang="en-US" sz="1500" b="1" dirty="0" err="1" smtClean="0">
              <a:solidFill>
                <a:schemeClr val="tx1"/>
              </a:solidFill>
            </a:rPr>
            <a:t>n.c</a:t>
          </a:r>
          <a:r>
            <a:rPr lang="en-US" sz="1500" b="1" dirty="0" smtClean="0">
              <a:solidFill>
                <a:schemeClr val="tx1"/>
              </a:solidFill>
            </a:rPr>
            <a:t>.</a:t>
          </a:r>
          <a:endParaRPr lang="en-US" sz="15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734E2-BCB6-4C57-B9E5-DDA820ECD009}" type="datetimeFigureOut">
              <a:rPr lang="en-US" smtClean="0"/>
              <a:pPr/>
              <a:t>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4CF527-DB22-4A89-A796-D9BF6FBA4C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Transplants where donor age is unknown are excluded from this </a:t>
            </a:r>
            <a:r>
              <a:rPr lang="en-US" sz="1200" kern="1200" smtClean="0">
                <a:solidFill>
                  <a:schemeClr val="tx1"/>
                </a:solidFill>
                <a:latin typeface="+mn-lt"/>
                <a:ea typeface="+mn-ea"/>
                <a:cs typeface="+mn-cs"/>
              </a:rPr>
              <a:t>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a:r>
            <a:r>
              <a:rPr lang="en-US" sz="1200" kern="1200" smtClean="0">
                <a:solidFill>
                  <a:schemeClr val="tx1"/>
                </a:solidFill>
                <a:latin typeface="+mn-lt"/>
                <a:ea typeface="+mn-ea"/>
                <a:cs typeface="+mn-cs"/>
              </a:rPr>
              <a:t>at 5 years. </a:t>
            </a:r>
            <a:r>
              <a:rPr lang="en-US" sz="1200" kern="1200" dirty="0" smtClean="0">
                <a:solidFill>
                  <a:schemeClr val="tx1"/>
                </a:solidFill>
                <a:latin typeface="+mn-lt"/>
                <a:ea typeface="+mn-ea"/>
                <a:cs typeface="+mn-cs"/>
              </a:rPr>
              <a:t>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Transplants with unknown diagnoses are excluded from this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Transplants with unknown diagnoses are excluded from this tabulation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Transplants with unknown diagnoses are excluded from this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NOTE: Transplants with unknown diagnoses are excluded from this tabulation.</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half-life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No adjustments were made for multiple comparisons.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half-life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No adjustments were made for multiple comparisons.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No adjustments were made for multiple comparisons. </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No adjustments were made for multiple comparisons.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No adjustments were made for multiple comparisons.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functional status reported on the 1-year, 3-year and 5-year annual follow-ups.  Because all follow-ups between January 2000</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June 2011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functional status reported on the 1-year, 3-year and 5-year annual follow-ups.  Because all follow-ups between January 2000 and June 2011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functional status reported on the 1-year, 3-year and 5-year annual follow-ups.  Because all follow-ups between January</a:t>
            </a:r>
            <a:r>
              <a:rPr lang="en-US" sz="1200" kern="1200" baseline="0" dirty="0" smtClean="0">
                <a:solidFill>
                  <a:schemeClr val="tx1"/>
                </a:solidFill>
                <a:latin typeface="+mn-lt"/>
                <a:ea typeface="+mn-ea"/>
                <a:cs typeface="+mn-cs"/>
              </a:rPr>
              <a:t> 2000</a:t>
            </a:r>
            <a:r>
              <a:rPr lang="en-US" sz="1200" kern="1200" dirty="0" smtClean="0">
                <a:solidFill>
                  <a:schemeClr val="tx1"/>
                </a:solidFill>
                <a:latin typeface="+mn-lt"/>
                <a:ea typeface="+mn-ea"/>
                <a:cs typeface="+mn-cs"/>
              </a:rPr>
              <a:t> and June 2011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functional status reported on the 1-year, 3-year and 5-year annual follow-ups.  Because all follow-ups between January 2000 and June 2011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From March 2005 functional status in US is collected using </a:t>
            </a:r>
            <a:r>
              <a:rPr lang="en-US" sz="1200" kern="1200" dirty="0" err="1" smtClean="0">
                <a:solidFill>
                  <a:schemeClr val="tx1"/>
                </a:solidFill>
                <a:latin typeface="+mn-lt"/>
                <a:ea typeface="+mn-ea"/>
                <a:cs typeface="+mn-cs"/>
              </a:rPr>
              <a:t>Karnofsky</a:t>
            </a:r>
            <a:r>
              <a:rPr lang="en-US" sz="1200" kern="1200" dirty="0" smtClean="0">
                <a:solidFill>
                  <a:schemeClr val="tx1"/>
                </a:solidFill>
                <a:latin typeface="+mn-lt"/>
                <a:ea typeface="+mn-ea"/>
                <a:cs typeface="+mn-cs"/>
              </a:rPr>
              <a:t> score for adult recipients and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March 2005 and June 2011 were included, the bars do not include the same patients.</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and 5-year annual follow-ups, representing the hospitalizations between discharge and 1 year, between the 2-year and 3-year follow-up, and between the 4-year and 5-year follow-up, respectively.  Because all follow-ups between January 2000 and June 2011 were included, the bars do not include the same patients.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2001 and June 2011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for the same patients based on follow-ups between January 2001 and June 2011.</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for the same patients based on follow-ups between January 2001 and June 2011.</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prednisone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cyclosporine vs. tacrolimus use during the first year could be used as a stratification factor.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were made using the chi-square statistic.  No adjustments were made for multiple comparisons.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were made using the chi-square statistic.  No adjustments were made for multiple comparisons.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were made using the chi-square statistic.  No adjustments were made for multiple comparisons.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smtClean="0">
                <a:solidFill>
                  <a:schemeClr val="tx1"/>
                </a:solidFill>
                <a:latin typeface="+mn-lt"/>
                <a:ea typeface="+mn-ea"/>
                <a:cs typeface="+mn-cs"/>
              </a:rPr>
              <a:t>Comparisons were made using the chi-square statistic.  </a:t>
            </a:r>
            <a:r>
              <a:rPr lang="en-US" sz="1200" kern="1200" dirty="0" smtClean="0">
                <a:solidFill>
                  <a:schemeClr val="tx1"/>
                </a:solidFill>
                <a:latin typeface="+mn-lt"/>
                <a:ea typeface="+mn-ea"/>
                <a:cs typeface="+mn-cs"/>
              </a:rPr>
              <a:t>No adjustments were made for multiple comparisons.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were made using the chi-square statistic.  No adjustments were made for multiple comparisons. Only pair-wise comparisons statistically significant at p &lt; 0.05 are shown on the slide.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were made using the chi-square statistic.  No adjustments were made for multiple comparisons.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CAV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CAV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CAV rates were compared using the log-rank test statistic. A significant p-value means that at least one of the groups is different than the others but it doesn’t identify which group it is.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CAV rates were compared using the log-rank test statistic.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CAV rates were compared using the log-rank test statistic. No adjustments were made for multiple comparisons.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Survival was computed from this time point.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column.  Similarly, only patients with responses reported on every follow-up through the 10-year annual follow-up were included in the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ln/>
        </p:spPr>
        <p:txBody>
          <a:bodyPr/>
          <a:lstStyle/>
          <a:p>
            <a:r>
              <a:rPr lang="en-US" smtClean="0"/>
              <a:t>Percentages were compared using the chi-squared test statistic.  Only patients without hypertension reported by 1 year were analyzed.</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ln/>
        </p:spPr>
        <p:txBody>
          <a:bodyPr/>
          <a:lstStyle/>
          <a:p>
            <a:r>
              <a:rPr lang="en-US" smtClean="0"/>
              <a:t>Percentages were compared using the chi-squared test statistic. Only patients without hypertension reported by 3 years were analyzed.</a:t>
            </a:r>
          </a:p>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ln/>
        </p:spPr>
        <p:txBody>
          <a:bodyPr/>
          <a:lstStyle/>
          <a:p>
            <a:r>
              <a:rPr lang="en-US" smtClean="0"/>
              <a:t>Because of a modification in the data collection, the analysis is limited to follow-ups occurring on or after July 2004.</a:t>
            </a:r>
          </a:p>
          <a:p>
            <a:endParaRPr lang="en-US" smtClean="0"/>
          </a:p>
          <a:p>
            <a:r>
              <a:rPr lang="en-US" smtClean="0"/>
              <a:t>Percentages were compared using the chi-squared test statistic.</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body" idx="1"/>
          </p:nvPr>
        </p:nvSpPr>
        <p:spPr>
          <a:noFill/>
          <a:ln/>
        </p:spPr>
        <p:txBody>
          <a:bodyPr/>
          <a:lstStyle/>
          <a:p>
            <a:r>
              <a:rPr lang="en-US" dirty="0" smtClean="0"/>
              <a:t>Survival rates were compared using the log-rank test statistic. A significant p-value means that at least one of the groups is different than the others but it doesn’t identify which group it is.</a:t>
            </a:r>
          </a:p>
          <a:p>
            <a:endParaRPr lang="en-US" dirty="0" smtClean="0"/>
          </a:p>
        </p:txBody>
      </p:sp>
      <p:sp>
        <p:nvSpPr>
          <p:cNvPr id="306179" name="Rectangle 3"/>
          <p:cNvSpPr>
            <a:spLocks noGrp="1" noRot="1" noChangeAspect="1" noChangeArrowheads="1" noTextEdit="1"/>
          </p:cNvSpPr>
          <p:nvPr>
            <p:ph type="sldImg"/>
          </p:nvPr>
        </p:nvSpPr>
        <p:spPr>
          <a:ln cap="flat"/>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6731" y="4344336"/>
            <a:ext cx="5484540" cy="4113553"/>
          </a:xfrm>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body" idx="1"/>
          </p:nvPr>
        </p:nvSpPr>
        <p:spPr>
          <a:ln/>
        </p:spPr>
        <p:txBody>
          <a:bodyPr/>
          <a:lstStyle/>
          <a:p>
            <a:endParaRPr lang="en-US" smtClean="0"/>
          </a:p>
        </p:txBody>
      </p:sp>
      <p:sp>
        <p:nvSpPr>
          <p:cNvPr id="302083" name="Rectangle 3"/>
          <p:cNvSpPr>
            <a:spLocks noGrp="1" noRot="1" noChangeAspect="1" noChangeArrowheads="1" noTextEdit="1"/>
          </p:cNvSpPr>
          <p:nvPr>
            <p:ph type="sldImg"/>
          </p:nvPr>
        </p:nvSpPr>
        <p:spPr>
          <a:ln cap="flat"/>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smtClean="0"/>
              <a:t>Percentages were based only on known causes of death.</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46175" y="712788"/>
            <a:ext cx="4567238" cy="3425825"/>
          </a:xfrm>
          <a:ln/>
        </p:spPr>
      </p:sp>
      <p:sp>
        <p:nvSpPr>
          <p:cNvPr id="258051" name="Rectangle 3"/>
          <p:cNvSpPr>
            <a:spLocks noGrp="1" noChangeArrowheads="1"/>
          </p:cNvSpPr>
          <p:nvPr>
            <p:ph type="body" idx="1"/>
          </p:nvPr>
        </p:nvSpPr>
        <p:spPr>
          <a:ln/>
        </p:spPr>
        <p:txBody>
          <a:bodyPr/>
          <a:lstStyle/>
          <a:p>
            <a:pPr defTabSz="894283"/>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Transplants where donor age is unknown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rgbClr val="000099"/>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20.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39.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4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4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4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4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45.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46.xml"/></Relationships>
</file>

<file path=ppt/slides/_rels/slide4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chart" Target="../charts/chart5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chart" Target="../charts/chart5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chart" Target="../charts/chart76.xml"/></Relationships>
</file>

<file path=ppt/slides/_rels/slide72.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8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8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HEART TRANSPLANTATION</a:t>
            </a:r>
            <a:endParaRPr lang="en-US" sz="4000" dirty="0"/>
          </a:p>
        </p:txBody>
      </p:sp>
      <p:sp>
        <p:nvSpPr>
          <p:cNvPr id="3" name="Subtitle 2"/>
          <p:cNvSpPr>
            <a:spLocks noGrp="1"/>
          </p:cNvSpPr>
          <p:nvPr>
            <p:ph type="subTitle" idx="1"/>
          </p:nvPr>
        </p:nvSpPr>
        <p:spPr/>
        <p:txBody>
          <a:bodyPr/>
          <a:lstStyle/>
          <a:p>
            <a:r>
              <a:rPr lang="en-US" dirty="0" smtClean="0"/>
              <a:t>Pediatric Recipients</a:t>
            </a:r>
            <a:endParaRPr lang="en-US" dirty="0"/>
          </a:p>
        </p:txBody>
      </p:sp>
      <p:grpSp>
        <p:nvGrpSpPr>
          <p:cNvPr id="11" name="Group 10"/>
          <p:cNvGrpSpPr/>
          <p:nvPr/>
        </p:nvGrpSpPr>
        <p:grpSpPr>
          <a:xfrm>
            <a:off x="381000" y="5867400"/>
            <a:ext cx="4572000" cy="755650"/>
            <a:chOff x="381000" y="5867400"/>
            <a:chExt cx="4572000" cy="755650"/>
          </a:xfrm>
        </p:grpSpPr>
        <p:pic>
          <p:nvPicPr>
            <p:cNvPr id="1029"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8" name="TextBox 7"/>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0" name="TextBox 9"/>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800" dirty="0" smtClean="0"/>
              <a:t>PEDIATRIC HEART TRANSPLANTS</a:t>
            </a:r>
            <a:r>
              <a:rPr lang="en-US" sz="3600" dirty="0" smtClean="0"/>
              <a:t/>
            </a:r>
            <a:br>
              <a:rPr lang="en-US" sz="3600" dirty="0" smtClean="0"/>
            </a:br>
            <a:r>
              <a:rPr lang="en-US" sz="2400" dirty="0" smtClean="0">
                <a:solidFill>
                  <a:srgbClr val="FFFF00"/>
                </a:solidFill>
              </a:rPr>
              <a:t>Donor Age Distribution By Location </a:t>
            </a:r>
            <a:r>
              <a:rPr lang="en-US" sz="3600" dirty="0" smtClean="0"/>
              <a:t/>
            </a:r>
            <a:br>
              <a:rPr lang="en-US" sz="3600" dirty="0" smtClean="0"/>
            </a:br>
            <a:r>
              <a:rPr lang="en-US" sz="2000" dirty="0" smtClean="0"/>
              <a:t>(Transplants: January 2000 – June 2011)</a:t>
            </a: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0" y="1524000"/>
          <a:ext cx="8839200"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(2000-2009)</a:t>
            </a:r>
            <a:r>
              <a:rPr lang="en-US" sz="1800" dirty="0" smtClean="0"/>
              <a:t/>
            </a:r>
            <a:br>
              <a:rPr lang="en-US" sz="1800" dirty="0" smtClean="0"/>
            </a:br>
            <a:r>
              <a:rPr lang="en-US" sz="2400" dirty="0" smtClean="0"/>
              <a:t>Risk Factors For 1 Year Mortality in Age = 1-10 Years</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981200" y="1905000"/>
            <a:ext cx="1828800" cy="323165"/>
          </a:xfrm>
          <a:prstGeom prst="rect">
            <a:avLst/>
          </a:prstGeom>
          <a:noFill/>
        </p:spPr>
        <p:txBody>
          <a:bodyPr wrap="square" rtlCol="0">
            <a:spAutoFit/>
          </a:bodyPr>
          <a:lstStyle/>
          <a:p>
            <a:r>
              <a:rPr lang="en-US" sz="1500" b="1" dirty="0" smtClean="0">
                <a:solidFill>
                  <a:srgbClr val="FFFF00"/>
                </a:solidFill>
              </a:rPr>
              <a:t>p = 0.00143</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5486400" y="6088559"/>
            <a:ext cx="3505200" cy="769441"/>
          </a:xfrm>
          <a:prstGeom prst="rect">
            <a:avLst/>
          </a:prstGeom>
          <a:noFill/>
        </p:spPr>
        <p:txBody>
          <a:bodyPr wrap="square" rtlCol="0">
            <a:spAutoFit/>
          </a:bodyPr>
          <a:lstStyle/>
          <a:p>
            <a:r>
              <a:rPr lang="en-US" sz="1100" b="1" dirty="0" smtClean="0">
                <a:solidFill>
                  <a:srgbClr val="FFFF00"/>
                </a:solidFill>
              </a:rPr>
              <a:t>NOTE: Due to the correlation in donor size, recipient size and recipient age, the interpretation of the impact of each factor should be considered in the context of the other factors.</a:t>
            </a:r>
            <a:endParaRPr lang="en-US" sz="1100" b="1" dirty="0">
              <a:solidFill>
                <a:srgbClr val="FFFF00"/>
              </a:solidFill>
            </a:endParaRPr>
          </a:p>
        </p:txBody>
      </p:sp>
      <p:sp>
        <p:nvSpPr>
          <p:cNvPr id="14" name="TextBox 13"/>
          <p:cNvSpPr txBox="1"/>
          <p:nvPr/>
        </p:nvSpPr>
        <p:spPr>
          <a:xfrm>
            <a:off x="7010400" y="5638800"/>
            <a:ext cx="1828800" cy="461665"/>
          </a:xfrm>
          <a:prstGeom prst="rect">
            <a:avLst/>
          </a:prstGeom>
          <a:noFill/>
        </p:spPr>
        <p:txBody>
          <a:bodyPr wrap="square" rtlCol="0">
            <a:spAutoFit/>
          </a:bodyPr>
          <a:lstStyle/>
          <a:p>
            <a:pPr algn="ctr"/>
            <a:r>
              <a:rPr lang="en-US" sz="2400" b="1" dirty="0" smtClean="0">
                <a:solidFill>
                  <a:srgbClr val="FFFF00"/>
                </a:solidFill>
              </a:rPr>
              <a:t>(N = 1,306)</a:t>
            </a:r>
            <a:endParaRPr lang="en-US" sz="2400" b="1" dirty="0">
              <a:solidFill>
                <a:srgbClr val="FFFF00"/>
              </a:solidFill>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(2000-2009)</a:t>
            </a:r>
            <a:r>
              <a:rPr lang="en-US" sz="1800" dirty="0" smtClean="0"/>
              <a:t/>
            </a:r>
            <a:br>
              <a:rPr lang="en-US" sz="1800" dirty="0" smtClean="0"/>
            </a:br>
            <a:r>
              <a:rPr lang="en-US" sz="2400" dirty="0" smtClean="0"/>
              <a:t>Risk Factors For 1 Year Mortality in Age = 1-10 Years</a:t>
            </a:r>
            <a:br>
              <a:rPr lang="en-US" sz="2400" dirty="0" smtClean="0"/>
            </a:br>
            <a:r>
              <a:rPr lang="en-US" sz="2400" dirty="0" smtClean="0">
                <a:solidFill>
                  <a:srgbClr val="FFFF00"/>
                </a:solidFill>
              </a:rPr>
              <a:t>Recipient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2057400"/>
            <a:ext cx="1828800" cy="323165"/>
          </a:xfrm>
          <a:prstGeom prst="rect">
            <a:avLst/>
          </a:prstGeom>
          <a:noFill/>
        </p:spPr>
        <p:txBody>
          <a:bodyPr wrap="square" rtlCol="0">
            <a:spAutoFit/>
          </a:bodyPr>
          <a:lstStyle/>
          <a:p>
            <a:r>
              <a:rPr lang="en-US" sz="1500" b="1" dirty="0" smtClean="0">
                <a:solidFill>
                  <a:srgbClr val="FFFF00"/>
                </a:solidFill>
              </a:rPr>
              <a:t>p = 0.0055</a:t>
            </a:r>
            <a:endParaRPr lang="en-US" sz="1500" b="1" dirty="0">
              <a:solidFill>
                <a:srgbClr val="FFFF00"/>
              </a:solidFill>
            </a:endParaRPr>
          </a:p>
        </p:txBody>
      </p:sp>
      <p:sp>
        <p:nvSpPr>
          <p:cNvPr id="10" name="TextBox 9"/>
          <p:cNvSpPr txBox="1"/>
          <p:nvPr/>
        </p:nvSpPr>
        <p:spPr>
          <a:xfrm>
            <a:off x="5486400" y="6088559"/>
            <a:ext cx="3505200" cy="769441"/>
          </a:xfrm>
          <a:prstGeom prst="rect">
            <a:avLst/>
          </a:prstGeom>
          <a:noFill/>
        </p:spPr>
        <p:txBody>
          <a:bodyPr wrap="square" rtlCol="0">
            <a:spAutoFit/>
          </a:bodyPr>
          <a:lstStyle/>
          <a:p>
            <a:r>
              <a:rPr lang="en-US" sz="1100" b="1" dirty="0" smtClean="0">
                <a:solidFill>
                  <a:srgbClr val="FFFF00"/>
                </a:solidFill>
              </a:rPr>
              <a:t>NOTE: Due to the correlation in donor size, recipient size and recipient age, the interpretation of the impact of each factor should be considered in the context of the other factors.</a:t>
            </a:r>
            <a:endParaRPr lang="en-US" sz="1100" b="1" dirty="0">
              <a:solidFill>
                <a:srgbClr val="FFFF00"/>
              </a:solidFill>
            </a:endParaRPr>
          </a:p>
        </p:txBody>
      </p:sp>
      <p:sp>
        <p:nvSpPr>
          <p:cNvPr id="14" name="TextBox 13"/>
          <p:cNvSpPr txBox="1"/>
          <p:nvPr/>
        </p:nvSpPr>
        <p:spPr>
          <a:xfrm>
            <a:off x="7010400" y="5638800"/>
            <a:ext cx="1828800" cy="461665"/>
          </a:xfrm>
          <a:prstGeom prst="rect">
            <a:avLst/>
          </a:prstGeom>
          <a:noFill/>
        </p:spPr>
        <p:txBody>
          <a:bodyPr wrap="square" rtlCol="0">
            <a:spAutoFit/>
          </a:bodyPr>
          <a:lstStyle/>
          <a:p>
            <a:pPr algn="ctr"/>
            <a:r>
              <a:rPr lang="en-US" sz="2400" b="1" dirty="0" smtClean="0">
                <a:solidFill>
                  <a:srgbClr val="FFFF00"/>
                </a:solidFill>
              </a:rPr>
              <a:t>(N = 1,306)</a:t>
            </a:r>
            <a:endParaRPr lang="en-US" sz="2400" b="1" dirty="0">
              <a:solidFill>
                <a:srgbClr val="FFFF00"/>
              </a:solidFill>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grpSp>
        <p:nvGrpSpPr>
          <p:cNvPr id="16" name="Group 4"/>
          <p:cNvGrpSpPr/>
          <p:nvPr/>
        </p:nvGrpSpPr>
        <p:grpSpPr>
          <a:xfrm>
            <a:off x="381000" y="5867400"/>
            <a:ext cx="4572000" cy="755650"/>
            <a:chOff x="381000" y="5867400"/>
            <a:chExt cx="4572000" cy="755650"/>
          </a:xfrm>
        </p:grpSpPr>
        <p:pic>
          <p:nvPicPr>
            <p:cNvPr id="17"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8" name="TextBox 17"/>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9" name="TextBox 18"/>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(2000-2009)</a:t>
            </a:r>
            <a:r>
              <a:rPr lang="en-US" sz="1800" dirty="0" smtClean="0"/>
              <a:t/>
            </a:r>
            <a:br>
              <a:rPr lang="en-US" sz="1800" dirty="0" smtClean="0"/>
            </a:br>
            <a:r>
              <a:rPr lang="en-US" sz="2400" dirty="0" smtClean="0"/>
              <a:t>Risk Factors For 1 Year Mortality in Age = 1-10 Years</a:t>
            </a:r>
            <a:br>
              <a:rPr lang="en-US" sz="2400" dirty="0" smtClean="0"/>
            </a:br>
            <a:r>
              <a:rPr lang="en-US" sz="2400" dirty="0" smtClean="0">
                <a:solidFill>
                  <a:srgbClr val="FFFF00"/>
                </a:solidFill>
              </a:rPr>
              <a:t>Donor BSA</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248400" y="2362200"/>
            <a:ext cx="1828800" cy="323165"/>
          </a:xfrm>
          <a:prstGeom prst="rect">
            <a:avLst/>
          </a:prstGeom>
          <a:noFill/>
        </p:spPr>
        <p:txBody>
          <a:bodyPr wrap="square" rtlCol="0">
            <a:spAutoFit/>
          </a:bodyPr>
          <a:lstStyle/>
          <a:p>
            <a:r>
              <a:rPr lang="en-US" sz="1500" b="1" dirty="0" smtClean="0">
                <a:solidFill>
                  <a:srgbClr val="FFFF00"/>
                </a:solidFill>
              </a:rPr>
              <a:t>p = 0.042</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5486400" y="6088559"/>
            <a:ext cx="3505200" cy="769441"/>
          </a:xfrm>
          <a:prstGeom prst="rect">
            <a:avLst/>
          </a:prstGeom>
          <a:noFill/>
        </p:spPr>
        <p:txBody>
          <a:bodyPr wrap="square" rtlCol="0">
            <a:spAutoFit/>
          </a:bodyPr>
          <a:lstStyle/>
          <a:p>
            <a:r>
              <a:rPr lang="en-US" sz="1100" b="1" dirty="0" smtClean="0">
                <a:solidFill>
                  <a:srgbClr val="FFFF00"/>
                </a:solidFill>
              </a:rPr>
              <a:t>NOTE: Due to the correlation in donor size, recipient size and recipient age, the interpretation of the impact of each factor should be considered in the context of the other factors.</a:t>
            </a:r>
            <a:endParaRPr lang="en-US" sz="1100" b="1" dirty="0">
              <a:solidFill>
                <a:srgbClr val="FFFF00"/>
              </a:solidFill>
            </a:endParaRPr>
          </a:p>
        </p:txBody>
      </p:sp>
      <p:sp>
        <p:nvSpPr>
          <p:cNvPr id="14" name="TextBox 13"/>
          <p:cNvSpPr txBox="1"/>
          <p:nvPr/>
        </p:nvSpPr>
        <p:spPr>
          <a:xfrm>
            <a:off x="7010400" y="5638800"/>
            <a:ext cx="1828800" cy="461665"/>
          </a:xfrm>
          <a:prstGeom prst="rect">
            <a:avLst/>
          </a:prstGeom>
          <a:noFill/>
        </p:spPr>
        <p:txBody>
          <a:bodyPr wrap="square" rtlCol="0">
            <a:spAutoFit/>
          </a:bodyPr>
          <a:lstStyle/>
          <a:p>
            <a:pPr algn="ctr"/>
            <a:r>
              <a:rPr lang="en-US" sz="2400" b="1" dirty="0" smtClean="0">
                <a:solidFill>
                  <a:srgbClr val="FFFF00"/>
                </a:solidFill>
              </a:rPr>
              <a:t>(N = 1,306)</a:t>
            </a:r>
            <a:endParaRPr lang="en-US" sz="2400" b="1" dirty="0">
              <a:solidFill>
                <a:srgbClr val="FFFF00"/>
              </a:solidFill>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(2000-2009)</a:t>
            </a:r>
            <a:r>
              <a:rPr lang="en-US" sz="1800" dirty="0" smtClean="0"/>
              <a:t/>
            </a:r>
            <a:br>
              <a:rPr lang="en-US" sz="1800" dirty="0" smtClean="0"/>
            </a:br>
            <a:r>
              <a:rPr lang="en-US" sz="2400" dirty="0" smtClean="0"/>
              <a:t>Risk Factors For 1 Year Mortality in Age = 1-10 Years</a:t>
            </a:r>
            <a:br>
              <a:rPr lang="en-US" sz="2400" dirty="0" smtClean="0"/>
            </a:br>
            <a:r>
              <a:rPr lang="en-US" sz="2400" dirty="0" smtClean="0">
                <a:solidFill>
                  <a:srgbClr val="FFFF00"/>
                </a:solidFill>
              </a:rPr>
              <a:t>Recipient Pre-Transplant Creatinine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286000"/>
            <a:ext cx="1828800" cy="323165"/>
          </a:xfrm>
          <a:prstGeom prst="rect">
            <a:avLst/>
          </a:prstGeom>
          <a:noFill/>
        </p:spPr>
        <p:txBody>
          <a:bodyPr wrap="square" rtlCol="0">
            <a:spAutoFit/>
          </a:bodyPr>
          <a:lstStyle/>
          <a:p>
            <a:r>
              <a:rPr lang="en-US" sz="1500" b="1" dirty="0" smtClean="0">
                <a:solidFill>
                  <a:srgbClr val="FFFF00"/>
                </a:solidFill>
              </a:rPr>
              <a:t>p = 0.0018</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1,306)</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grpSp>
        <p:nvGrpSpPr>
          <p:cNvPr id="15" name="Group 4"/>
          <p:cNvGrpSpPr/>
          <p:nvPr/>
        </p:nvGrpSpPr>
        <p:grpSpPr>
          <a:xfrm>
            <a:off x="381000" y="5867400"/>
            <a:ext cx="4572000" cy="755650"/>
            <a:chOff x="381000" y="5867400"/>
            <a:chExt cx="4572000" cy="755650"/>
          </a:xfrm>
        </p:grpSpPr>
        <p:pic>
          <p:nvPicPr>
            <p:cNvPr id="1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7" name="TextBox 1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8" name="TextBox 1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(2000-2009)</a:t>
            </a:r>
            <a:r>
              <a:rPr lang="en-US" sz="1800" dirty="0" smtClean="0"/>
              <a:t/>
            </a:r>
            <a:br>
              <a:rPr lang="en-US" sz="1800" dirty="0" smtClean="0"/>
            </a:br>
            <a:r>
              <a:rPr lang="en-US" sz="2400" dirty="0" smtClean="0"/>
              <a:t>Risk Factors For 1 Year Mortality in Age = 1-10 Years</a:t>
            </a:r>
            <a:br>
              <a:rPr lang="en-US" sz="2400" dirty="0" smtClean="0"/>
            </a:br>
            <a:r>
              <a:rPr lang="en-US" sz="2400" dirty="0" smtClean="0">
                <a:solidFill>
                  <a:srgbClr val="FFFF00"/>
                </a:solidFill>
              </a:rPr>
              <a:t>Recipient Pre-Transplant Bilirubin</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1905000"/>
            <a:ext cx="1828800" cy="323165"/>
          </a:xfrm>
          <a:prstGeom prst="rect">
            <a:avLst/>
          </a:prstGeom>
          <a:noFill/>
        </p:spPr>
        <p:txBody>
          <a:bodyPr wrap="square" rtlCol="0">
            <a:spAutoFit/>
          </a:bodyPr>
          <a:lstStyle/>
          <a:p>
            <a:r>
              <a:rPr lang="en-US" sz="1500" b="1" dirty="0" smtClean="0">
                <a:solidFill>
                  <a:srgbClr val="FFFF00"/>
                </a:solidFill>
              </a:rPr>
              <a:t>p = 0.0052</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1,306)</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grpSp>
        <p:nvGrpSpPr>
          <p:cNvPr id="15" name="Group 4"/>
          <p:cNvGrpSpPr/>
          <p:nvPr/>
        </p:nvGrpSpPr>
        <p:grpSpPr>
          <a:xfrm>
            <a:off x="381000" y="5867400"/>
            <a:ext cx="4572000" cy="755650"/>
            <a:chOff x="381000" y="5867400"/>
            <a:chExt cx="4572000" cy="755650"/>
          </a:xfrm>
        </p:grpSpPr>
        <p:pic>
          <p:nvPicPr>
            <p:cNvPr id="1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7" name="TextBox 1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8" name="TextBox 1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(2000-2009)</a:t>
            </a:r>
            <a:br>
              <a:rPr lang="en-US" sz="2000" dirty="0" smtClean="0"/>
            </a:br>
            <a:r>
              <a:rPr lang="en-US" sz="2400" dirty="0" smtClean="0"/>
              <a:t>Age = 11-17 Years</a:t>
            </a:r>
            <a:r>
              <a:rPr lang="en-US" sz="2000" dirty="0" smtClean="0"/>
              <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228599" y="1600200"/>
          <a:ext cx="8686801" cy="2556382"/>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489043">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57717">
                <a:tc>
                  <a:txBody>
                    <a:bodyPr/>
                    <a:lstStyle/>
                    <a:p>
                      <a:pPr marL="0" marR="0">
                        <a:spcBef>
                          <a:spcPts val="0"/>
                        </a:spcBef>
                        <a:spcAft>
                          <a:spcPts val="0"/>
                        </a:spcAft>
                      </a:pPr>
                      <a:r>
                        <a:rPr lang="en-US" sz="1600" b="1" dirty="0" err="1" smtClean="0">
                          <a:solidFill>
                            <a:srgbClr val="FFFFFF"/>
                          </a:solidFill>
                          <a:latin typeface="+mn-lt"/>
                          <a:ea typeface="Times New Roman"/>
                          <a:cs typeface="Times New Roman"/>
                        </a:rPr>
                        <a:t>Retransplant</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132</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2.63</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0.0006</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400" b="1" i="0" u="none" strike="noStrike" dirty="0">
                          <a:solidFill>
                            <a:schemeClr val="tx1"/>
                          </a:solidFill>
                          <a:latin typeface="Arial"/>
                        </a:rPr>
                        <a:t>1.51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400" b="1" i="0" u="none" strike="noStrike" dirty="0" smtClean="0">
                          <a:solidFill>
                            <a:schemeClr val="tx1"/>
                          </a:solidFill>
                          <a:latin typeface="Arial"/>
                        </a:rPr>
                        <a:t>-4.58</a:t>
                      </a:r>
                      <a:endParaRPr lang="en-US" sz="14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57717">
                <a:tc>
                  <a:txBody>
                    <a:bodyPr/>
                    <a:lstStyle/>
                    <a:p>
                      <a:pPr marL="0" marR="0">
                        <a:spcBef>
                          <a:spcPts val="0"/>
                        </a:spcBef>
                        <a:spcAft>
                          <a:spcPts val="0"/>
                        </a:spcAft>
                      </a:pPr>
                      <a:r>
                        <a:rPr lang="en-US" sz="1600" b="1" dirty="0" smtClean="0">
                          <a:latin typeface="+mn-lt"/>
                          <a:ea typeface="Times New Roman"/>
                          <a:cs typeface="Times New Roman"/>
                        </a:rPr>
                        <a:t>Diagnosis = congenital</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296</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chemeClr val="tx1"/>
                          </a:solidFill>
                          <a:latin typeface="Arial"/>
                        </a:rPr>
                        <a:t>2.07</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400" b="1" i="0" u="none" strike="noStrike" dirty="0" smtClean="0">
                          <a:solidFill>
                            <a:schemeClr val="tx1"/>
                          </a:solidFill>
                          <a:latin typeface="Arial"/>
                        </a:rPr>
                        <a:t>0.0017</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r" fontAlgn="t"/>
                      <a:r>
                        <a:rPr lang="en-US" sz="1400" b="1" i="0" u="none" strike="noStrike" dirty="0" smtClean="0">
                          <a:solidFill>
                            <a:schemeClr val="tx1"/>
                          </a:solidFill>
                          <a:latin typeface="Arial"/>
                        </a:rPr>
                        <a:t>1.31</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-3.25</a:t>
                      </a:r>
                      <a:endParaRPr lang="en-US" sz="1400" b="1" i="0" u="none" strike="noStrike" dirty="0">
                        <a:solidFill>
                          <a:schemeClr val="tx1"/>
                        </a:solidFill>
                        <a:latin typeface="Arial"/>
                      </a:endParaRPr>
                    </a:p>
                  </a:txBody>
                  <a:tcPr marL="0" marR="0" marT="0" marB="0" anchor="ctr">
                    <a:lnR>
                      <a:noFill/>
                    </a:lnR>
                    <a:solidFill>
                      <a:schemeClr val="bg2"/>
                    </a:solidFill>
                  </a:tcPr>
                </a:tc>
              </a:tr>
              <a:tr h="457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FF"/>
                          </a:solidFill>
                          <a:latin typeface="+mn-lt"/>
                          <a:ea typeface="Times New Roman"/>
                          <a:cs typeface="Times New Roman"/>
                        </a:rPr>
                        <a:t>Previous transfusion</a:t>
                      </a:r>
                      <a:endParaRPr lang="en-US" sz="16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284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chemeClr val="tx1"/>
                          </a:solidFill>
                          <a:latin typeface="Arial"/>
                        </a:rPr>
                        <a:t>1.60</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400" b="1" i="0" u="none" strike="noStrike" dirty="0" smtClean="0">
                          <a:solidFill>
                            <a:schemeClr val="tx1"/>
                          </a:solidFill>
                          <a:latin typeface="Arial"/>
                        </a:rPr>
                        <a:t>0.0292</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r" fontAlgn="t"/>
                      <a:r>
                        <a:rPr lang="en-US" sz="1400" b="1" i="0" u="none" strike="noStrike" dirty="0" smtClean="0">
                          <a:solidFill>
                            <a:schemeClr val="tx1"/>
                          </a:solidFill>
                          <a:latin typeface="Arial"/>
                        </a:rPr>
                        <a:t>1.05</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-2.45</a:t>
                      </a:r>
                      <a:endParaRPr lang="en-US" sz="1400" b="1" i="0" u="none" strike="noStrike" dirty="0">
                        <a:solidFill>
                          <a:schemeClr val="tx1"/>
                        </a:solidFill>
                        <a:latin typeface="Arial"/>
                      </a:endParaRPr>
                    </a:p>
                  </a:txBody>
                  <a:tcPr marL="0" marR="0" marT="0" marB="0" anchor="ctr">
                    <a:lnR>
                      <a:noFill/>
                    </a:lnR>
                    <a:solidFill>
                      <a:schemeClr val="bg2"/>
                    </a:solidFill>
                  </a:tcPr>
                </a:tc>
              </a:tr>
              <a:tr h="604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FF"/>
                          </a:solidFill>
                          <a:latin typeface="+mn-lt"/>
                          <a:ea typeface="Times New Roman"/>
                          <a:cs typeface="Times New Roman"/>
                        </a:rPr>
                        <a:t>Donor cause of death = anoxia vs. head trauma</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162</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chemeClr val="tx1"/>
                          </a:solidFill>
                          <a:latin typeface="Arial"/>
                        </a:rPr>
                        <a:t>0.36</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400" b="1" i="0" u="none" strike="noStrike" dirty="0" smtClean="0">
                          <a:solidFill>
                            <a:schemeClr val="tx1"/>
                          </a:solidFill>
                          <a:latin typeface="Arial"/>
                        </a:rPr>
                        <a:t>0.024</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r" fontAlgn="t"/>
                      <a:r>
                        <a:rPr lang="en-US" sz="1400" b="1" i="0" u="none" strike="noStrike" dirty="0" smtClean="0">
                          <a:solidFill>
                            <a:schemeClr val="tx1"/>
                          </a:solidFill>
                          <a:latin typeface="Arial"/>
                        </a:rPr>
                        <a:t>0.15</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-0.87</a:t>
                      </a:r>
                      <a:endParaRPr lang="en-US" sz="14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1,200</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sp>
        <p:nvSpPr>
          <p:cNvPr id="13" name="TextBox 12"/>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grpSp>
        <p:nvGrpSpPr>
          <p:cNvPr id="14" name="Group 4"/>
          <p:cNvGrpSpPr/>
          <p:nvPr/>
        </p:nvGrpSpPr>
        <p:grpSpPr>
          <a:xfrm>
            <a:off x="381000" y="5867400"/>
            <a:ext cx="4572000" cy="755650"/>
            <a:chOff x="381000" y="5867400"/>
            <a:chExt cx="4572000" cy="755650"/>
          </a:xfrm>
        </p:grpSpPr>
        <p:pic>
          <p:nvPicPr>
            <p:cNvPr id="18"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9" name="TextBox 18"/>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20" name="TextBox 19"/>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lstStyle/>
          <a:p>
            <a:r>
              <a:rPr lang="en-US" sz="2800" dirty="0" smtClean="0"/>
              <a:t>PEDIATRIC HEART TRANSPLANTS </a:t>
            </a:r>
            <a:r>
              <a:rPr lang="en-US" sz="2000" dirty="0" smtClean="0"/>
              <a:t>(2000-2009)</a:t>
            </a:r>
            <a:br>
              <a:rPr lang="en-US" sz="2000" dirty="0" smtClean="0"/>
            </a:br>
            <a:r>
              <a:rPr lang="en-US" sz="2000" dirty="0" smtClean="0"/>
              <a:t> Age = 11-17 Year s</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419100" y="1752600"/>
          <a:ext cx="8305800" cy="1235557"/>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 pre-transplant bilirubin</a:t>
                      </a:r>
                      <a:endParaRPr lang="en-US" sz="1800" b="1" dirty="0"/>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rtl="0" fontAlgn="t"/>
                      <a:r>
                        <a:rPr lang="en-US" sz="1800" b="1" dirty="0" smtClean="0"/>
                        <a:t>Height</a:t>
                      </a:r>
                      <a:r>
                        <a:rPr lang="en-US" sz="1800" b="1" baseline="0" dirty="0" smtClean="0"/>
                        <a:t> ratio (borderline)</a:t>
                      </a:r>
                      <a:endParaRPr lang="en-US" sz="1800" b="1" dirty="0"/>
                    </a:p>
                  </a:txBody>
                  <a:tcPr marL="45720" marR="0" marT="0" marB="0" anchor="ctr">
                    <a:lnT w="12700" cap="flat" cmpd="sng" algn="ctr">
                      <a:noFill/>
                      <a:prstDash val="solid"/>
                      <a:round/>
                      <a:headEnd type="none" w="med" len="med"/>
                      <a:tailEnd type="none" w="med" len="med"/>
                    </a:lnT>
                    <a:lnB>
                      <a:noFill/>
                    </a:lnB>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(2000-2009)</a:t>
            </a:r>
            <a:r>
              <a:rPr lang="en-US" sz="1800" dirty="0" smtClean="0"/>
              <a:t/>
            </a:r>
            <a:br>
              <a:rPr lang="en-US" sz="1800" dirty="0" smtClean="0"/>
            </a:br>
            <a:r>
              <a:rPr lang="en-US" sz="2400" dirty="0" smtClean="0"/>
              <a:t>Risk Factors For 1 Year Mortality in Age = 11-17 Years</a:t>
            </a:r>
            <a:br>
              <a:rPr lang="en-US" sz="2400" dirty="0" smtClean="0"/>
            </a:br>
            <a:r>
              <a:rPr lang="en-US" sz="2400" dirty="0" smtClean="0">
                <a:solidFill>
                  <a:srgbClr val="FFFF00"/>
                </a:solidFill>
              </a:rPr>
              <a:t>Recipient Pre-Transplant Bilirubin</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1905000"/>
            <a:ext cx="1828800" cy="323165"/>
          </a:xfrm>
          <a:prstGeom prst="rect">
            <a:avLst/>
          </a:prstGeom>
          <a:noFill/>
        </p:spPr>
        <p:txBody>
          <a:bodyPr wrap="square" rtlCol="0">
            <a:spAutoFit/>
          </a:bodyPr>
          <a:lstStyle/>
          <a:p>
            <a:r>
              <a:rPr lang="en-US" sz="1500" b="1" dirty="0" smtClean="0">
                <a:solidFill>
                  <a:srgbClr val="FFFF00"/>
                </a:solidFill>
              </a:rPr>
              <a:t>p = 0.0228</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1,200)</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grpSp>
        <p:nvGrpSpPr>
          <p:cNvPr id="15" name="Group 4"/>
          <p:cNvGrpSpPr/>
          <p:nvPr/>
        </p:nvGrpSpPr>
        <p:grpSpPr>
          <a:xfrm>
            <a:off x="381000" y="5867400"/>
            <a:ext cx="4572000" cy="755650"/>
            <a:chOff x="381000" y="5867400"/>
            <a:chExt cx="4572000" cy="755650"/>
          </a:xfrm>
        </p:grpSpPr>
        <p:pic>
          <p:nvPicPr>
            <p:cNvPr id="1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7" name="TextBox 1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8" name="TextBox 1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(2000-2009)</a:t>
            </a:r>
            <a:r>
              <a:rPr lang="en-US" sz="1800" dirty="0" smtClean="0"/>
              <a:t/>
            </a:r>
            <a:br>
              <a:rPr lang="en-US" sz="1800" dirty="0" smtClean="0"/>
            </a:br>
            <a:r>
              <a:rPr lang="en-US" sz="2400" dirty="0" smtClean="0"/>
              <a:t>Risk Factors For 1 Year Mortality in Age = 11-17 Years</a:t>
            </a:r>
            <a:br>
              <a:rPr lang="en-US" sz="2400" dirty="0" smtClean="0"/>
            </a:br>
            <a:r>
              <a:rPr lang="en-US" sz="2400" dirty="0" smtClean="0">
                <a:solidFill>
                  <a:srgbClr val="FFFF00"/>
                </a:solidFill>
              </a:rPr>
              <a:t>Donor Height/Recipient Height Ratio</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1905000"/>
            <a:ext cx="1828800" cy="323165"/>
          </a:xfrm>
          <a:prstGeom prst="rect">
            <a:avLst/>
          </a:prstGeom>
          <a:noFill/>
        </p:spPr>
        <p:txBody>
          <a:bodyPr wrap="square" rtlCol="0">
            <a:spAutoFit/>
          </a:bodyPr>
          <a:lstStyle/>
          <a:p>
            <a:r>
              <a:rPr lang="en-US" sz="1500" b="1" dirty="0" smtClean="0">
                <a:solidFill>
                  <a:srgbClr val="FFFF00"/>
                </a:solidFill>
              </a:rPr>
              <a:t>p = 0.0574</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1,200)</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(1996-2005)</a:t>
            </a:r>
            <a:br>
              <a:rPr lang="en-US" sz="2000" dirty="0" smtClean="0"/>
            </a:br>
            <a:r>
              <a:rPr lang="en-US" sz="2400" dirty="0" smtClean="0"/>
              <a:t>Risk Factors For 5 Year Mortality</a:t>
            </a:r>
            <a:endParaRPr lang="en-US" sz="2400" dirty="0"/>
          </a:p>
        </p:txBody>
      </p:sp>
      <p:graphicFrame>
        <p:nvGraphicFramePr>
          <p:cNvPr id="10" name="Content Placeholder 9"/>
          <p:cNvGraphicFramePr>
            <a:graphicFrameLocks noGrp="1"/>
          </p:cNvGraphicFramePr>
          <p:nvPr>
            <p:ph idx="1"/>
          </p:nvPr>
        </p:nvGraphicFramePr>
        <p:xfrm>
          <a:off x="228599" y="1143000"/>
          <a:ext cx="8686801" cy="4191003"/>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719181">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11365">
                <a:tc>
                  <a:txBody>
                    <a:bodyPr/>
                    <a:lstStyle/>
                    <a:p>
                      <a:pPr marL="0" marR="0">
                        <a:spcBef>
                          <a:spcPts val="0"/>
                        </a:spcBef>
                        <a:spcAft>
                          <a:spcPts val="0"/>
                        </a:spcAft>
                      </a:pPr>
                      <a:r>
                        <a:rPr lang="en-US" sz="1600" b="1" dirty="0">
                          <a:solidFill>
                            <a:srgbClr val="FFFFFF"/>
                          </a:solidFill>
                          <a:latin typeface="+mn-lt"/>
                          <a:ea typeface="Times New Roman"/>
                          <a:cs typeface="Times New Roman"/>
                        </a:rPr>
                        <a:t>ECMO, age = </a:t>
                      </a:r>
                      <a:r>
                        <a:rPr lang="en-US" sz="1600" b="1" dirty="0" smtClean="0">
                          <a:solidFill>
                            <a:srgbClr val="FFFFFF"/>
                          </a:solidFill>
                          <a:latin typeface="+mn-lt"/>
                          <a:ea typeface="Times New Roman"/>
                          <a:cs typeface="Times New Roman"/>
                        </a:rPr>
                        <a:t>0 years</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78</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smtClean="0">
                          <a:solidFill>
                            <a:srgbClr val="FFFFFF"/>
                          </a:solidFill>
                          <a:latin typeface="Arial"/>
                        </a:rPr>
                        <a:t>2.50</a:t>
                      </a:r>
                      <a:endParaRPr lang="en-US" sz="1600" b="1" i="0" u="none" strike="noStrike" dirty="0">
                        <a:solidFill>
                          <a:srgbClr val="FFFFFF"/>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rgbClr val="FFFFFF"/>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smtClean="0">
                          <a:solidFill>
                            <a:srgbClr val="FFFFFF"/>
                          </a:solidFill>
                          <a:latin typeface="Arial"/>
                        </a:rPr>
                        <a:t>1.77</a:t>
                      </a:r>
                      <a:endParaRPr lang="en-US" sz="1600" b="1" i="0" u="none" strike="noStrike" dirty="0">
                        <a:solidFill>
                          <a:srgbClr val="FFFFFF"/>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rgbClr val="FFFFFF"/>
                          </a:solidFill>
                          <a:latin typeface="Arial"/>
                        </a:rPr>
                        <a:t>-3.54</a:t>
                      </a:r>
                      <a:endParaRPr lang="en-US" sz="1600" b="1" i="0" u="none" strike="noStrike" dirty="0">
                        <a:solidFill>
                          <a:srgbClr val="FFFFFF"/>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113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FF"/>
                          </a:solidFill>
                          <a:latin typeface="+mn-lt"/>
                          <a:ea typeface="Times New Roman"/>
                          <a:cs typeface="Times New Roman"/>
                        </a:rPr>
                        <a:t>ECMO, age = 11-17</a:t>
                      </a:r>
                      <a:r>
                        <a:rPr lang="en-US" sz="1600" b="1" baseline="0" dirty="0" smtClean="0">
                          <a:solidFill>
                            <a:srgbClr val="FFFFFF"/>
                          </a:solidFill>
                          <a:latin typeface="+mn-lt"/>
                          <a:ea typeface="Times New Roman"/>
                          <a:cs typeface="Times New Roman"/>
                        </a:rPr>
                        <a:t> years</a:t>
                      </a:r>
                      <a:endParaRPr lang="en-US" sz="16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42</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smtClean="0">
                          <a:solidFill>
                            <a:srgbClr val="FFFFFF"/>
                          </a:solidFill>
                          <a:latin typeface="Arial"/>
                        </a:rPr>
                        <a:t>2.01</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600" b="1" i="0" u="none" strike="noStrike" dirty="0" smtClean="0">
                          <a:solidFill>
                            <a:srgbClr val="FFFFFF"/>
                          </a:solidFill>
                          <a:latin typeface="Arial"/>
                        </a:rPr>
                        <a:t>0.0086</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r" fontAlgn="t"/>
                      <a:r>
                        <a:rPr lang="en-US" sz="1600" b="1" i="0" u="none" strike="noStrike" dirty="0" smtClean="0">
                          <a:solidFill>
                            <a:srgbClr val="FFFFFF"/>
                          </a:solidFill>
                          <a:latin typeface="Arial"/>
                        </a:rPr>
                        <a:t>1.19</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-3.40</a:t>
                      </a:r>
                      <a:endParaRPr lang="en-US" sz="1600" b="1" i="0" u="none" strike="noStrike" dirty="0">
                        <a:solidFill>
                          <a:srgbClr val="FFFFFF"/>
                        </a:solidFill>
                        <a:latin typeface="Arial"/>
                      </a:endParaRPr>
                    </a:p>
                  </a:txBody>
                  <a:tcPr marL="0" marR="0" marT="0" marB="0" anchor="ctr">
                    <a:lnR>
                      <a:noFill/>
                    </a:lnR>
                    <a:solidFill>
                      <a:schemeClr val="bg2"/>
                    </a:solidFill>
                  </a:tcPr>
                </a:tc>
              </a:tr>
              <a:tr h="411365">
                <a:tc>
                  <a:txBody>
                    <a:bodyPr/>
                    <a:lstStyle/>
                    <a:p>
                      <a:pPr marL="0" marR="0">
                        <a:spcBef>
                          <a:spcPts val="0"/>
                        </a:spcBef>
                        <a:spcAft>
                          <a:spcPts val="0"/>
                        </a:spcAft>
                      </a:pPr>
                      <a:r>
                        <a:rPr lang="en-US" sz="1600" b="1" dirty="0" err="1">
                          <a:solidFill>
                            <a:srgbClr val="FFFFFF"/>
                          </a:solidFill>
                          <a:latin typeface="+mn-lt"/>
                          <a:ea typeface="Times New Roman"/>
                          <a:cs typeface="Times New Roman"/>
                        </a:rPr>
                        <a:t>Retransplant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179</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smtClean="0">
                          <a:solidFill>
                            <a:srgbClr val="FFFFFF"/>
                          </a:solidFill>
                          <a:latin typeface="Arial"/>
                        </a:rPr>
                        <a:t>1.93</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600" b="1" i="0" u="none" strike="noStrike" dirty="0">
                          <a:solidFill>
                            <a:srgbClr val="FFFFFF"/>
                          </a:solidFill>
                          <a:latin typeface="Arial"/>
                        </a:rPr>
                        <a:t>&lt;.0001</a:t>
                      </a:r>
                    </a:p>
                  </a:txBody>
                  <a:tcPr marL="0" marR="0" marT="0" marB="0" anchor="ctr">
                    <a:solidFill>
                      <a:schemeClr val="bg2"/>
                    </a:solidFill>
                  </a:tcPr>
                </a:tc>
                <a:tc>
                  <a:txBody>
                    <a:bodyPr/>
                    <a:lstStyle/>
                    <a:p>
                      <a:pPr algn="r" fontAlgn="t"/>
                      <a:r>
                        <a:rPr lang="en-US" sz="1600" b="1" i="0" u="none" strike="noStrike" dirty="0" smtClean="0">
                          <a:solidFill>
                            <a:srgbClr val="FFFFFF"/>
                          </a:solidFill>
                          <a:latin typeface="Arial"/>
                        </a:rPr>
                        <a:t>1.44</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-2.59</a:t>
                      </a:r>
                      <a:endParaRPr lang="en-US" sz="1600" b="1" i="0" u="none" strike="noStrike" dirty="0">
                        <a:solidFill>
                          <a:srgbClr val="FFFFFF"/>
                        </a:solidFill>
                        <a:latin typeface="Arial"/>
                      </a:endParaRPr>
                    </a:p>
                  </a:txBody>
                  <a:tcPr marL="0" marR="0" marT="0" marB="0" anchor="ctr">
                    <a:lnR>
                      <a:noFill/>
                    </a:lnR>
                    <a:solidFill>
                      <a:schemeClr val="bg2"/>
                    </a:solidFill>
                  </a:tcPr>
                </a:tc>
              </a:tr>
              <a:tr h="411365">
                <a:tc>
                  <a:txBody>
                    <a:bodyPr/>
                    <a:lstStyle/>
                    <a:p>
                      <a:pPr marL="0" marR="0">
                        <a:spcBef>
                          <a:spcPts val="0"/>
                        </a:spcBef>
                        <a:spcAft>
                          <a:spcPts val="0"/>
                        </a:spcAft>
                      </a:pPr>
                      <a:r>
                        <a:rPr lang="en-US" sz="1600" b="1" dirty="0" smtClean="0">
                          <a:latin typeface="+mn-lt"/>
                          <a:ea typeface="Times New Roman"/>
                          <a:cs typeface="Times New Roman"/>
                        </a:rPr>
                        <a:t>Diagnosis = congenital</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1246</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smtClean="0">
                          <a:solidFill>
                            <a:srgbClr val="FFFFFF"/>
                          </a:solidFill>
                          <a:latin typeface="Arial"/>
                        </a:rPr>
                        <a:t>1.62</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600" b="1" i="0" u="none" strike="noStrike" dirty="0">
                          <a:solidFill>
                            <a:srgbClr val="FFFFFF"/>
                          </a:solidFill>
                          <a:latin typeface="Arial"/>
                        </a:rPr>
                        <a:t>&lt;.0001</a:t>
                      </a:r>
                    </a:p>
                  </a:txBody>
                  <a:tcPr marL="0" marR="0" marT="0" marB="0" anchor="ctr">
                    <a:solidFill>
                      <a:schemeClr val="bg2"/>
                    </a:solidFill>
                  </a:tcPr>
                </a:tc>
                <a:tc>
                  <a:txBody>
                    <a:bodyPr/>
                    <a:lstStyle/>
                    <a:p>
                      <a:pPr algn="r" fontAlgn="t"/>
                      <a:r>
                        <a:rPr lang="en-US" sz="1600" b="1" i="0" u="none" strike="noStrike" dirty="0" smtClean="0">
                          <a:solidFill>
                            <a:srgbClr val="FFFFFF"/>
                          </a:solidFill>
                          <a:latin typeface="Arial"/>
                        </a:rPr>
                        <a:t>1.36</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-1.91</a:t>
                      </a:r>
                      <a:endParaRPr lang="en-US" sz="1600" b="1" i="0" u="none" strike="noStrike" dirty="0">
                        <a:solidFill>
                          <a:srgbClr val="FFFFFF"/>
                        </a:solidFill>
                        <a:latin typeface="Arial"/>
                      </a:endParaRPr>
                    </a:p>
                  </a:txBody>
                  <a:tcPr marL="0" marR="0" marT="0" marB="0" anchor="ctr">
                    <a:lnR>
                      <a:noFill/>
                    </a:lnR>
                    <a:solidFill>
                      <a:schemeClr val="bg2"/>
                    </a:solidFill>
                  </a:tcPr>
                </a:tc>
              </a:tr>
              <a:tr h="411365">
                <a:tc>
                  <a:txBody>
                    <a:bodyPr/>
                    <a:lstStyle/>
                    <a:p>
                      <a:pPr marL="0" marR="0">
                        <a:spcBef>
                          <a:spcPts val="0"/>
                        </a:spcBef>
                        <a:spcAft>
                          <a:spcPts val="0"/>
                        </a:spcAft>
                      </a:pPr>
                      <a:r>
                        <a:rPr lang="en-US" sz="1600" b="1" dirty="0">
                          <a:solidFill>
                            <a:srgbClr val="FFFFFF"/>
                          </a:solidFill>
                          <a:latin typeface="+mn-lt"/>
                          <a:ea typeface="Times New Roman"/>
                          <a:cs typeface="Times New Roman"/>
                        </a:rPr>
                        <a:t>On dialysis</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77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smtClean="0">
                          <a:solidFill>
                            <a:srgbClr val="FFFFFF"/>
                          </a:solidFill>
                          <a:latin typeface="Arial"/>
                        </a:rPr>
                        <a:t>1.50</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600" b="1" i="0" u="none" strike="noStrike" dirty="0" smtClean="0">
                          <a:solidFill>
                            <a:srgbClr val="FFFFFF"/>
                          </a:solidFill>
                          <a:latin typeface="Arial"/>
                        </a:rPr>
                        <a:t>0.0285</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r" fontAlgn="t"/>
                      <a:r>
                        <a:rPr lang="en-US" sz="1600" b="1" i="0" u="none" strike="noStrike" dirty="0" smtClean="0">
                          <a:solidFill>
                            <a:srgbClr val="FFFFFF"/>
                          </a:solidFill>
                          <a:latin typeface="Arial"/>
                        </a:rPr>
                        <a:t>1.04</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-2.15</a:t>
                      </a:r>
                      <a:endParaRPr lang="en-US" sz="1600" b="1" i="0" u="none" strike="noStrike" dirty="0">
                        <a:solidFill>
                          <a:srgbClr val="FFFFFF"/>
                        </a:solidFill>
                        <a:latin typeface="Arial"/>
                      </a:endParaRPr>
                    </a:p>
                  </a:txBody>
                  <a:tcPr marL="0" marR="0" marT="0" marB="0" anchor="ctr">
                    <a:lnR>
                      <a:noFill/>
                    </a:lnR>
                    <a:solidFill>
                      <a:schemeClr val="bg2"/>
                    </a:solidFill>
                  </a:tcPr>
                </a:tc>
              </a:tr>
              <a:tr h="411365">
                <a:tc>
                  <a:txBody>
                    <a:bodyPr/>
                    <a:lstStyle/>
                    <a:p>
                      <a:pPr marL="0" marR="0">
                        <a:spcBef>
                          <a:spcPts val="0"/>
                        </a:spcBef>
                        <a:spcAft>
                          <a:spcPts val="0"/>
                        </a:spcAft>
                      </a:pPr>
                      <a:r>
                        <a:rPr lang="en-US" sz="1600" b="1" dirty="0" smtClean="0">
                          <a:latin typeface="+mn-lt"/>
                          <a:ea typeface="Times New Roman"/>
                          <a:cs typeface="Times New Roman"/>
                        </a:rPr>
                        <a:t>PRA &gt; 10%</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297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smtClean="0">
                          <a:solidFill>
                            <a:srgbClr val="FFFFFF"/>
                          </a:solidFill>
                          <a:latin typeface="Arial"/>
                        </a:rPr>
                        <a:t>1.49</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600" b="1" i="0" u="none" strike="noStrike" dirty="0">
                          <a:solidFill>
                            <a:srgbClr val="FFFFFF"/>
                          </a:solidFill>
                          <a:latin typeface="Arial"/>
                        </a:rPr>
                        <a:t>0.0002</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1.21</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-1.85</a:t>
                      </a:r>
                      <a:endParaRPr lang="en-US" sz="1600" b="1" i="0" u="none" strike="noStrike" dirty="0">
                        <a:solidFill>
                          <a:srgbClr val="FFFFFF"/>
                        </a:solidFill>
                        <a:latin typeface="Arial"/>
                      </a:endParaRPr>
                    </a:p>
                  </a:txBody>
                  <a:tcPr marL="0" marR="0" marT="0" marB="0" anchor="ctr">
                    <a:lnR>
                      <a:noFill/>
                    </a:lnR>
                    <a:solidFill>
                      <a:schemeClr val="bg2"/>
                    </a:solidFill>
                  </a:tcPr>
                </a:tc>
              </a:tr>
              <a:tr h="592267">
                <a:tc>
                  <a:txBody>
                    <a:bodyPr/>
                    <a:lstStyle/>
                    <a:p>
                      <a:pPr marL="0" marR="0">
                        <a:spcBef>
                          <a:spcPts val="0"/>
                        </a:spcBef>
                        <a:spcAft>
                          <a:spcPts val="0"/>
                        </a:spcAft>
                      </a:pPr>
                      <a:r>
                        <a:rPr lang="en-US" sz="1600" b="1" dirty="0">
                          <a:solidFill>
                            <a:srgbClr val="FFFFFF"/>
                          </a:solidFill>
                          <a:latin typeface="+mn-lt"/>
                          <a:ea typeface="Times New Roman"/>
                          <a:cs typeface="Times New Roman"/>
                        </a:rPr>
                        <a:t>Male donor/female </a:t>
                      </a:r>
                      <a:r>
                        <a:rPr lang="en-US" sz="1600" b="1" dirty="0" err="1">
                          <a:solidFill>
                            <a:srgbClr val="FFFFFF"/>
                          </a:solidFill>
                          <a:latin typeface="+mn-lt"/>
                          <a:ea typeface="Times New Roman"/>
                          <a:cs typeface="Times New Roman"/>
                        </a:rPr>
                        <a:t>recip</a:t>
                      </a:r>
                      <a:r>
                        <a:rPr lang="en-US" sz="1600" b="1" dirty="0">
                          <a:solidFill>
                            <a:srgbClr val="FFFFFF"/>
                          </a:solidFill>
                          <a:latin typeface="+mn-lt"/>
                          <a:ea typeface="Times New Roman"/>
                          <a:cs typeface="Times New Roman"/>
                        </a:rPr>
                        <a:t> vs. male donor/male </a:t>
                      </a:r>
                      <a:r>
                        <a:rPr lang="en-US" sz="1600" b="1" dirty="0" err="1">
                          <a:solidFill>
                            <a:srgbClr val="FFFFFF"/>
                          </a:solidFill>
                          <a:latin typeface="+mn-lt"/>
                          <a:ea typeface="Times New Roman"/>
                          <a:cs typeface="Times New Roman"/>
                        </a:rPr>
                        <a:t>recip</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723</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rgbClr val="FFFFFF"/>
                          </a:solidFill>
                          <a:latin typeface="Arial"/>
                        </a:rPr>
                        <a:t>1.37</a:t>
                      </a:r>
                    </a:p>
                  </a:txBody>
                  <a:tcPr marL="0" marR="0" marT="0" marB="0" anchor="ctr">
                    <a:solidFill>
                      <a:schemeClr val="bg2"/>
                    </a:solidFill>
                  </a:tcPr>
                </a:tc>
                <a:tc>
                  <a:txBody>
                    <a:bodyPr/>
                    <a:lstStyle/>
                    <a:p>
                      <a:pPr algn="ctr" fontAlgn="t"/>
                      <a:r>
                        <a:rPr lang="en-US" sz="1600" b="1" i="0" u="none" strike="noStrike" dirty="0">
                          <a:solidFill>
                            <a:srgbClr val="FFFFFF"/>
                          </a:solidFill>
                          <a:latin typeface="Arial"/>
                        </a:rPr>
                        <a:t>0.0013</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1.13</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-1.67</a:t>
                      </a:r>
                      <a:endParaRPr lang="en-US" sz="1600" b="1" i="0" u="none" strike="noStrike" dirty="0">
                        <a:solidFill>
                          <a:srgbClr val="FFFFFF"/>
                        </a:solidFill>
                        <a:latin typeface="Arial"/>
                      </a:endParaRPr>
                    </a:p>
                  </a:txBody>
                  <a:tcPr marL="0" marR="0" marT="0" marB="0" anchor="ctr">
                    <a:lnR>
                      <a:noFill/>
                    </a:lnR>
                    <a:solidFill>
                      <a:schemeClr val="bg2"/>
                    </a:solidFill>
                  </a:tcPr>
                </a:tc>
              </a:tr>
              <a:tr h="411365">
                <a:tc>
                  <a:txBody>
                    <a:bodyPr/>
                    <a:lstStyle/>
                    <a:p>
                      <a:pPr marL="0" marR="0">
                        <a:spcBef>
                          <a:spcPts val="0"/>
                        </a:spcBef>
                        <a:spcAft>
                          <a:spcPts val="0"/>
                        </a:spcAft>
                      </a:pPr>
                      <a:r>
                        <a:rPr lang="en-US" sz="1600" b="1" dirty="0">
                          <a:solidFill>
                            <a:srgbClr val="FFFFFF"/>
                          </a:solidFill>
                          <a:latin typeface="+mn-lt"/>
                          <a:ea typeface="Times New Roman"/>
                          <a:cs typeface="Times New Roman"/>
                        </a:rPr>
                        <a:t>On ventilator</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554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rgbClr val="FFFFFF"/>
                          </a:solidFill>
                          <a:latin typeface="Arial"/>
                        </a:rPr>
                        <a:t>1.28</a:t>
                      </a:r>
                    </a:p>
                  </a:txBody>
                  <a:tcPr marL="0" marR="0" marT="0" marB="0" anchor="ctr">
                    <a:solidFill>
                      <a:schemeClr val="bg2"/>
                    </a:solidFill>
                  </a:tcPr>
                </a:tc>
                <a:tc>
                  <a:txBody>
                    <a:bodyPr/>
                    <a:lstStyle/>
                    <a:p>
                      <a:pPr algn="ctr" fontAlgn="t"/>
                      <a:r>
                        <a:rPr lang="en-US" sz="1600" b="1" i="0" u="none" strike="noStrike" dirty="0" smtClean="0">
                          <a:solidFill>
                            <a:srgbClr val="FFFFFF"/>
                          </a:solidFill>
                          <a:latin typeface="Arial"/>
                        </a:rPr>
                        <a:t>0.016</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r" fontAlgn="t"/>
                      <a:r>
                        <a:rPr lang="en-US" sz="1600" b="1" i="0" u="none" strike="noStrike" dirty="0" smtClean="0">
                          <a:solidFill>
                            <a:srgbClr val="FFFFFF"/>
                          </a:solidFill>
                          <a:latin typeface="Arial"/>
                        </a:rPr>
                        <a:t>1.05</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-1.67</a:t>
                      </a:r>
                      <a:endParaRPr lang="en-US" sz="1600" b="1" i="0" u="none" strike="noStrike" dirty="0">
                        <a:solidFill>
                          <a:srgbClr val="FFFFFF"/>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2,940</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sp>
        <p:nvSpPr>
          <p:cNvPr id="13" name="TextBox 12"/>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grpSp>
        <p:nvGrpSpPr>
          <p:cNvPr id="14" name="Group 4"/>
          <p:cNvGrpSpPr/>
          <p:nvPr/>
        </p:nvGrpSpPr>
        <p:grpSpPr>
          <a:xfrm>
            <a:off x="381000" y="5867400"/>
            <a:ext cx="4572000" cy="755650"/>
            <a:chOff x="381000" y="5867400"/>
            <a:chExt cx="4572000" cy="755650"/>
          </a:xfrm>
        </p:grpSpPr>
        <p:pic>
          <p:nvPicPr>
            <p:cNvPr id="18"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9" name="TextBox 18"/>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20" name="TextBox 19"/>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800" dirty="0" smtClean="0"/>
              <a:t>DISTRIBUTION OF TRANSPLANTS </a:t>
            </a:r>
            <a:r>
              <a:rPr lang="en-US" sz="2400" dirty="0" smtClean="0"/>
              <a:t/>
            </a:r>
            <a:br>
              <a:rPr lang="en-US" sz="2400" dirty="0" smtClean="0"/>
            </a:br>
            <a:r>
              <a:rPr lang="en-US" sz="2400" dirty="0" smtClean="0"/>
              <a:t>by Donor/Recipient Weight Ratio</a:t>
            </a:r>
            <a:br>
              <a:rPr lang="en-US" sz="2400" dirty="0" smtClean="0"/>
            </a:br>
            <a:r>
              <a:rPr lang="en-US" sz="2000" dirty="0" smtClean="0"/>
              <a:t>(Pediatric Heart Transplants: January 1, 2000 - June 30, 2011)</a:t>
            </a:r>
            <a:endParaRPr lang="en-US" sz="2000" dirty="0"/>
          </a:p>
        </p:txBody>
      </p:sp>
      <p:graphicFrame>
        <p:nvGraphicFramePr>
          <p:cNvPr id="4" name="Content Placeholder 3"/>
          <p:cNvGraphicFramePr>
            <a:graphicFrameLocks noGrp="1"/>
          </p:cNvGraphicFramePr>
          <p:nvPr>
            <p:ph idx="1"/>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(1996-2005)</a:t>
            </a:r>
            <a:br>
              <a:rPr lang="en-US" sz="2000" dirty="0" smtClean="0"/>
            </a:br>
            <a:r>
              <a:rPr lang="en-US" sz="2400" i="1" dirty="0" smtClean="0"/>
              <a:t>Borderline Significant </a:t>
            </a:r>
            <a:r>
              <a:rPr lang="en-US" sz="2400" dirty="0" smtClean="0"/>
              <a:t>Risk Factors For 5 Year Mortality</a:t>
            </a:r>
            <a:endParaRPr lang="en-US" sz="2400" dirty="0"/>
          </a:p>
        </p:txBody>
      </p:sp>
      <p:graphicFrame>
        <p:nvGraphicFramePr>
          <p:cNvPr id="10" name="Content Placeholder 9"/>
          <p:cNvGraphicFramePr>
            <a:graphicFrameLocks noGrp="1"/>
          </p:cNvGraphicFramePr>
          <p:nvPr>
            <p:ph idx="1"/>
          </p:nvPr>
        </p:nvGraphicFramePr>
        <p:xfrm>
          <a:off x="228599" y="1600200"/>
          <a:ext cx="8686801" cy="1118766"/>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631086">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60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mn-cs"/>
                        </a:rPr>
                        <a:t>Infection requiring IV drug therapy (within 2wk/TX)</a:t>
                      </a:r>
                      <a:endParaRPr lang="en-US" sz="1600" b="1" dirty="0" smtClean="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448</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smtClean="0">
                          <a:solidFill>
                            <a:srgbClr val="FFFFFF"/>
                          </a:solidFill>
                          <a:latin typeface="Arial"/>
                        </a:rPr>
                        <a:t>1.20</a:t>
                      </a:r>
                      <a:endParaRPr lang="en-US" sz="1600" b="1" i="0" u="none" strike="noStrike" dirty="0">
                        <a:solidFill>
                          <a:srgbClr val="FFFFFF"/>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smtClean="0">
                          <a:solidFill>
                            <a:srgbClr val="FFFFFF"/>
                          </a:solidFill>
                          <a:latin typeface="Arial"/>
                        </a:rPr>
                        <a:t>0.0702</a:t>
                      </a:r>
                      <a:endParaRPr lang="en-US" sz="1600" b="1" i="0" u="none" strike="noStrike" dirty="0">
                        <a:solidFill>
                          <a:srgbClr val="FFFFFF"/>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smtClean="0">
                          <a:solidFill>
                            <a:srgbClr val="FFFFFF"/>
                          </a:solidFill>
                          <a:latin typeface="Arial"/>
                        </a:rPr>
                        <a:t>0.99</a:t>
                      </a:r>
                      <a:endParaRPr lang="en-US" sz="1600" b="1" i="0" u="none" strike="noStrike" dirty="0">
                        <a:solidFill>
                          <a:srgbClr val="FFFFFF"/>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rgbClr val="FFFFFF"/>
                          </a:solidFill>
                          <a:latin typeface="Arial"/>
                        </a:rPr>
                        <a:t>-1.46</a:t>
                      </a:r>
                      <a:endParaRPr lang="en-US" sz="1600" b="1" i="0" u="none" strike="noStrike" dirty="0">
                        <a:solidFill>
                          <a:srgbClr val="FFFFFF"/>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2,940</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sp>
        <p:nvSpPr>
          <p:cNvPr id="13" name="TextBox 12"/>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grpSp>
        <p:nvGrpSpPr>
          <p:cNvPr id="14" name="Group 4"/>
          <p:cNvGrpSpPr/>
          <p:nvPr/>
        </p:nvGrpSpPr>
        <p:grpSpPr>
          <a:xfrm>
            <a:off x="381000" y="5867400"/>
            <a:ext cx="4572000" cy="755650"/>
            <a:chOff x="381000" y="5867400"/>
            <a:chExt cx="4572000" cy="755650"/>
          </a:xfrm>
        </p:grpSpPr>
        <p:pic>
          <p:nvPicPr>
            <p:cNvPr id="18"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9" name="TextBox 18"/>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20" name="TextBox 19"/>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(1996-2005)</a:t>
            </a:r>
            <a:br>
              <a:rPr lang="en-US" sz="2000" dirty="0" smtClean="0"/>
            </a:br>
            <a:r>
              <a:rPr lang="en-US" sz="2400" dirty="0" smtClean="0"/>
              <a:t>Risk Factors For 5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800600"/>
                <a:gridCol w="35052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nchor="ctr">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Estimated GFR (borderline)</a:t>
                      </a:r>
                      <a:endParaRPr lang="en-US" sz="1800" b="1" dirty="0"/>
                    </a:p>
                  </a:txBody>
                  <a:tcPr marL="45720" marR="0" marT="0" marB="0" anchor="ctr">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Volume of pediatric transplants (borderline)</a:t>
                      </a:r>
                      <a:endParaRPr lang="en-US" sz="1800" b="1" dirty="0"/>
                    </a:p>
                  </a:txBody>
                  <a:tcPr marL="45720" marR="0" marT="0" marB="0" anchor="ctr">
                    <a:lnL>
                      <a:noFill/>
                    </a:lnL>
                    <a:solidFill>
                      <a:schemeClr val="bg2"/>
                    </a:solidFill>
                  </a:tcPr>
                </a:tc>
                <a:tc>
                  <a:txBody>
                    <a:bodyPr/>
                    <a:lstStyle/>
                    <a:p>
                      <a:pPr rtl="0" fontAlgn="t"/>
                      <a:endParaRPr lang="en-US" sz="1800" b="1" dirty="0"/>
                    </a:p>
                  </a:txBody>
                  <a:tcPr marL="45720" marR="0" marT="0" marB="0" anchor="ctr">
                    <a:solidFill>
                      <a:schemeClr val="bg2"/>
                    </a:solidFill>
                  </a:tcPr>
                </a:tc>
              </a:tr>
            </a:tbl>
          </a:graphicData>
        </a:graphic>
      </p:graphicFrame>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grpSp>
        <p:nvGrpSpPr>
          <p:cNvPr id="9" name="Group 4"/>
          <p:cNvGrpSpPr/>
          <p:nvPr/>
        </p:nvGrpSpPr>
        <p:grpSpPr>
          <a:xfrm>
            <a:off x="381000" y="5867400"/>
            <a:ext cx="4572000" cy="755650"/>
            <a:chOff x="381000" y="5867400"/>
            <a:chExt cx="4572000" cy="755650"/>
          </a:xfrm>
        </p:grpSpPr>
        <p:pic>
          <p:nvPicPr>
            <p:cNvPr id="14"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5" name="TextBox 14"/>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6" name="TextBox 15"/>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(1996-2005)</a:t>
            </a:r>
            <a:r>
              <a:rPr lang="en-US" sz="1800" dirty="0" smtClean="0"/>
              <a:t/>
            </a:r>
            <a:br>
              <a:rPr lang="en-US" sz="1800" dirty="0" smtClean="0"/>
            </a:br>
            <a:r>
              <a:rPr lang="en-US" sz="2400" dirty="0" smtClean="0"/>
              <a:t>Risk Factors For 5 Year Mortality with 95% Confidence Limits</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362200" y="1828800"/>
            <a:ext cx="1828800" cy="323165"/>
          </a:xfrm>
          <a:prstGeom prst="rect">
            <a:avLst/>
          </a:prstGeom>
          <a:noFill/>
        </p:spPr>
        <p:txBody>
          <a:bodyPr wrap="square" rtlCol="0">
            <a:spAutoFit/>
          </a:bodyPr>
          <a:lstStyle/>
          <a:p>
            <a:r>
              <a:rPr lang="en-US" sz="1500" b="1" dirty="0" smtClean="0">
                <a:solidFill>
                  <a:srgbClr val="FFFF00"/>
                </a:solidFill>
              </a:rPr>
              <a:t>p = 0.0002</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2,904)</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grpSp>
        <p:nvGrpSpPr>
          <p:cNvPr id="15" name="Group 4"/>
          <p:cNvGrpSpPr/>
          <p:nvPr/>
        </p:nvGrpSpPr>
        <p:grpSpPr>
          <a:xfrm>
            <a:off x="381000" y="5867400"/>
            <a:ext cx="4572000" cy="755650"/>
            <a:chOff x="381000" y="5867400"/>
            <a:chExt cx="4572000" cy="755650"/>
          </a:xfrm>
        </p:grpSpPr>
        <p:pic>
          <p:nvPicPr>
            <p:cNvPr id="1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7" name="TextBox 1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8" name="TextBox 1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(1996-2005)</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Center Volume for Pediatric Transplants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667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133600"/>
            <a:ext cx="1828800" cy="323165"/>
          </a:xfrm>
          <a:prstGeom prst="rect">
            <a:avLst/>
          </a:prstGeom>
          <a:noFill/>
        </p:spPr>
        <p:txBody>
          <a:bodyPr wrap="square" rtlCol="0">
            <a:spAutoFit/>
          </a:bodyPr>
          <a:lstStyle/>
          <a:p>
            <a:r>
              <a:rPr lang="en-US" sz="1500" b="1" dirty="0" smtClean="0">
                <a:solidFill>
                  <a:srgbClr val="FFFF00"/>
                </a:solidFill>
              </a:rPr>
              <a:t>p = 0.0728</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2,904)</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grpSp>
        <p:nvGrpSpPr>
          <p:cNvPr id="15" name="Group 4"/>
          <p:cNvGrpSpPr/>
          <p:nvPr/>
        </p:nvGrpSpPr>
        <p:grpSpPr>
          <a:xfrm>
            <a:off x="381000" y="5867400"/>
            <a:ext cx="4572000" cy="755650"/>
            <a:chOff x="381000" y="5867400"/>
            <a:chExt cx="4572000" cy="755650"/>
          </a:xfrm>
        </p:grpSpPr>
        <p:pic>
          <p:nvPicPr>
            <p:cNvPr id="1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7" name="TextBox 1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8" name="TextBox 1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(1996-2005)</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Pre-Transplant Estimated GFR</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667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0800" y="1981200"/>
            <a:ext cx="1828800" cy="323165"/>
          </a:xfrm>
          <a:prstGeom prst="rect">
            <a:avLst/>
          </a:prstGeom>
          <a:noFill/>
        </p:spPr>
        <p:txBody>
          <a:bodyPr wrap="square" rtlCol="0">
            <a:spAutoFit/>
          </a:bodyPr>
          <a:lstStyle/>
          <a:p>
            <a:r>
              <a:rPr lang="en-US" sz="1500" b="1" dirty="0" smtClean="0">
                <a:solidFill>
                  <a:srgbClr val="FFFF00"/>
                </a:solidFill>
              </a:rPr>
              <a:t>p = 0.0687</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2,904)</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grpSp>
        <p:nvGrpSpPr>
          <p:cNvPr id="15" name="Group 4"/>
          <p:cNvGrpSpPr/>
          <p:nvPr/>
        </p:nvGrpSpPr>
        <p:grpSpPr>
          <a:xfrm>
            <a:off x="381000" y="5867400"/>
            <a:ext cx="4572000" cy="755650"/>
            <a:chOff x="381000" y="5867400"/>
            <a:chExt cx="4572000" cy="755650"/>
          </a:xfrm>
        </p:grpSpPr>
        <p:pic>
          <p:nvPicPr>
            <p:cNvPr id="1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7" name="TextBox 1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8" name="TextBox 1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(1991-2000)</a:t>
            </a:r>
            <a:br>
              <a:rPr lang="en-US" sz="2000" dirty="0" smtClean="0"/>
            </a:br>
            <a:r>
              <a:rPr lang="en-US" sz="2400" dirty="0" smtClean="0"/>
              <a:t>Risk Factors For 10 Year Mortality</a:t>
            </a:r>
            <a:endParaRPr lang="en-US" sz="2400" dirty="0"/>
          </a:p>
        </p:txBody>
      </p:sp>
      <p:graphicFrame>
        <p:nvGraphicFramePr>
          <p:cNvPr id="10" name="Content Placeholder 9"/>
          <p:cNvGraphicFramePr>
            <a:graphicFrameLocks noGrp="1"/>
          </p:cNvGraphicFramePr>
          <p:nvPr>
            <p:ph idx="1"/>
          </p:nvPr>
        </p:nvGraphicFramePr>
        <p:xfrm>
          <a:off x="228599" y="1143000"/>
          <a:ext cx="8686801" cy="3990050"/>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533400">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Relative Risk</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76454">
                <a:tc>
                  <a:txBody>
                    <a:bodyPr/>
                    <a:lstStyle/>
                    <a:p>
                      <a:pPr marL="0" marR="0">
                        <a:spcBef>
                          <a:spcPts val="0"/>
                        </a:spcBef>
                        <a:spcAft>
                          <a:spcPts val="0"/>
                        </a:spcAft>
                      </a:pPr>
                      <a:r>
                        <a:rPr lang="en-US" sz="1400" b="1" dirty="0" err="1">
                          <a:solidFill>
                            <a:srgbClr val="FFFFFF"/>
                          </a:solidFill>
                          <a:latin typeface="+mn-lt"/>
                          <a:ea typeface="Times New Roman"/>
                          <a:cs typeface="Times New Roman"/>
                        </a:rPr>
                        <a:t>Retransplant</a:t>
                      </a:r>
                      <a:endParaRPr lang="en-US" sz="14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135</a:t>
                      </a:r>
                      <a:endParaRPr lang="en-US" sz="14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2.21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400" b="1" i="0" u="none" strike="noStrike" dirty="0">
                          <a:solidFill>
                            <a:schemeClr val="tx1"/>
                          </a:solidFill>
                          <a:latin typeface="Arial"/>
                        </a:rPr>
                        <a:t>1.73</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400" b="1" i="0" u="none" strike="noStrike" dirty="0" smtClean="0">
                          <a:solidFill>
                            <a:schemeClr val="tx1"/>
                          </a:solidFill>
                          <a:latin typeface="Arial"/>
                        </a:rPr>
                        <a:t>-2.84</a:t>
                      </a:r>
                      <a:endParaRPr lang="en-US" sz="14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376454">
                <a:tc>
                  <a:txBody>
                    <a:bodyPr/>
                    <a:lstStyle/>
                    <a:p>
                      <a:pPr marL="0" marR="0">
                        <a:spcBef>
                          <a:spcPts val="0"/>
                        </a:spcBef>
                        <a:spcAft>
                          <a:spcPts val="0"/>
                        </a:spcAft>
                      </a:pPr>
                      <a:r>
                        <a:rPr lang="en-US" sz="1400" b="1" dirty="0">
                          <a:solidFill>
                            <a:srgbClr val="FFFFFF"/>
                          </a:solidFill>
                          <a:latin typeface="+mn-lt"/>
                          <a:ea typeface="Times New Roman"/>
                          <a:cs typeface="Times New Roman"/>
                        </a:rPr>
                        <a:t>ECMO, age = </a:t>
                      </a:r>
                      <a:r>
                        <a:rPr lang="en-US" sz="1400" b="1" dirty="0" smtClean="0">
                          <a:solidFill>
                            <a:srgbClr val="FFFFFF"/>
                          </a:solidFill>
                          <a:latin typeface="+mn-lt"/>
                          <a:ea typeface="Times New Roman"/>
                          <a:cs typeface="Times New Roman"/>
                        </a:rPr>
                        <a:t>0 years</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36</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1.8</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0.0095</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1.15</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-2.82</a:t>
                      </a:r>
                      <a:endParaRPr lang="en-US" sz="1400" b="1" i="0" u="none" strike="noStrike" dirty="0">
                        <a:solidFill>
                          <a:schemeClr val="tx1"/>
                        </a:solidFill>
                        <a:latin typeface="Arial"/>
                      </a:endParaRPr>
                    </a:p>
                  </a:txBody>
                  <a:tcPr marL="0" marR="0" marT="0" marB="0" anchor="ctr">
                    <a:lnR>
                      <a:noFill/>
                    </a:lnR>
                    <a:solidFill>
                      <a:schemeClr val="bg2"/>
                    </a:solidFill>
                  </a:tcPr>
                </a:tc>
              </a:tr>
              <a:tr h="376454">
                <a:tc>
                  <a:txBody>
                    <a:bodyPr/>
                    <a:lstStyle/>
                    <a:p>
                      <a:pPr marL="0" marR="0">
                        <a:spcBef>
                          <a:spcPts val="0"/>
                        </a:spcBef>
                        <a:spcAft>
                          <a:spcPts val="0"/>
                        </a:spcAft>
                      </a:pPr>
                      <a:r>
                        <a:rPr lang="en-US" sz="1400" b="1" dirty="0">
                          <a:solidFill>
                            <a:srgbClr val="FFFFFF"/>
                          </a:solidFill>
                          <a:latin typeface="+mn-lt"/>
                          <a:ea typeface="Times New Roman"/>
                          <a:cs typeface="Times New Roman"/>
                        </a:rPr>
                        <a:t>On ventilator</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492</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1.31</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0.0009</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1.12</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-1.54</a:t>
                      </a:r>
                      <a:endParaRPr lang="en-US" sz="1400" b="1" i="0" u="none" strike="noStrike" dirty="0">
                        <a:solidFill>
                          <a:schemeClr val="tx1"/>
                        </a:solidFill>
                        <a:latin typeface="Arial"/>
                      </a:endParaRPr>
                    </a:p>
                  </a:txBody>
                  <a:tcPr marL="0" marR="0" marT="0" marB="0" anchor="ctr">
                    <a:lnR>
                      <a:noFill/>
                    </a:lnR>
                    <a:solidFill>
                      <a:schemeClr val="bg2"/>
                    </a:solidFill>
                  </a:tcPr>
                </a:tc>
              </a:tr>
              <a:tr h="376454">
                <a:tc>
                  <a:txBody>
                    <a:bodyPr/>
                    <a:lstStyle/>
                    <a:p>
                      <a:pPr marL="0" marR="0">
                        <a:spcBef>
                          <a:spcPts val="0"/>
                        </a:spcBef>
                        <a:spcAft>
                          <a:spcPts val="0"/>
                        </a:spcAft>
                      </a:pPr>
                      <a:r>
                        <a:rPr lang="en-US" sz="1400" b="1" dirty="0" smtClean="0">
                          <a:latin typeface="+mn-lt"/>
                          <a:ea typeface="Times New Roman"/>
                          <a:cs typeface="Times New Roman"/>
                        </a:rPr>
                        <a:t>Diagnosis = congenital</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1501</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1.29</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0.0001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1.13</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-1.46</a:t>
                      </a:r>
                      <a:endParaRPr lang="en-US" sz="1400" b="1" i="0" u="none" strike="noStrike" dirty="0">
                        <a:solidFill>
                          <a:schemeClr val="tx1"/>
                        </a:solidFill>
                        <a:latin typeface="Arial"/>
                      </a:endParaRPr>
                    </a:p>
                  </a:txBody>
                  <a:tcPr marL="0" marR="0" marT="0" marB="0" anchor="ctr">
                    <a:lnR>
                      <a:noFill/>
                    </a:lnR>
                    <a:solidFill>
                      <a:schemeClr val="bg2"/>
                    </a:solidFill>
                  </a:tcPr>
                </a:tc>
              </a:tr>
              <a:tr h="445018">
                <a:tc>
                  <a:txBody>
                    <a:bodyPr/>
                    <a:lstStyle/>
                    <a:p>
                      <a:pPr marL="0" marR="0">
                        <a:spcBef>
                          <a:spcPts val="0"/>
                        </a:spcBef>
                        <a:spcAft>
                          <a:spcPts val="0"/>
                        </a:spcAft>
                      </a:pPr>
                      <a:r>
                        <a:rPr lang="en-US" sz="1400" b="1" dirty="0">
                          <a:solidFill>
                            <a:srgbClr val="FFFFFF"/>
                          </a:solidFill>
                          <a:latin typeface="+mn-lt"/>
                          <a:ea typeface="Times New Roman"/>
                          <a:cs typeface="Times New Roman"/>
                        </a:rPr>
                        <a:t>Male donor/female </a:t>
                      </a:r>
                      <a:r>
                        <a:rPr lang="en-US" sz="1400" b="1" dirty="0" err="1">
                          <a:solidFill>
                            <a:srgbClr val="FFFFFF"/>
                          </a:solidFill>
                          <a:latin typeface="+mn-lt"/>
                          <a:ea typeface="Times New Roman"/>
                          <a:cs typeface="Times New Roman"/>
                        </a:rPr>
                        <a:t>recip</a:t>
                      </a:r>
                      <a:r>
                        <a:rPr lang="en-US" sz="1400" b="1" dirty="0">
                          <a:solidFill>
                            <a:srgbClr val="FFFFFF"/>
                          </a:solidFill>
                          <a:latin typeface="+mn-lt"/>
                          <a:ea typeface="Times New Roman"/>
                          <a:cs typeface="Times New Roman"/>
                        </a:rPr>
                        <a:t> vs. male donor/male </a:t>
                      </a:r>
                      <a:r>
                        <a:rPr lang="en-US" sz="1400" b="1" dirty="0" err="1">
                          <a:solidFill>
                            <a:srgbClr val="FFFFFF"/>
                          </a:solidFill>
                          <a:latin typeface="+mn-lt"/>
                          <a:ea typeface="Times New Roman"/>
                          <a:cs typeface="Times New Roman"/>
                        </a:rPr>
                        <a:t>recip</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777</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1.27</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0.0017</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1.09</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-1.47</a:t>
                      </a:r>
                      <a:endParaRPr lang="en-US" sz="1400" b="1" i="0" u="none" strike="noStrike" dirty="0">
                        <a:solidFill>
                          <a:schemeClr val="tx1"/>
                        </a:solidFill>
                        <a:latin typeface="Arial"/>
                      </a:endParaRPr>
                    </a:p>
                  </a:txBody>
                  <a:tcPr marL="0" marR="0" marT="0" marB="0" anchor="ctr">
                    <a:lnR>
                      <a:noFill/>
                    </a:lnR>
                    <a:solidFill>
                      <a:schemeClr val="bg2"/>
                    </a:solidFill>
                  </a:tcPr>
                </a:tc>
              </a:tr>
              <a:tr h="376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Times New Roman"/>
                          <a:cs typeface="Times New Roman"/>
                        </a:rPr>
                        <a:t>Transplant year: 1995/1996</a:t>
                      </a:r>
                      <a:r>
                        <a:rPr lang="en-US" sz="1400" b="1" baseline="0" dirty="0" smtClean="0">
                          <a:latin typeface="+mn-lt"/>
                          <a:ea typeface="Times New Roman"/>
                          <a:cs typeface="Times New Roman"/>
                        </a:rPr>
                        <a:t> vs. 1991/1992</a:t>
                      </a:r>
                      <a:endParaRPr lang="en-US" sz="14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609</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0.82</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0.0314</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0.68</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-0.98</a:t>
                      </a:r>
                      <a:endParaRPr lang="en-US" sz="1400" b="1" i="0" u="none" strike="noStrike" dirty="0">
                        <a:solidFill>
                          <a:schemeClr val="tx1"/>
                        </a:solidFill>
                        <a:latin typeface="Arial"/>
                      </a:endParaRPr>
                    </a:p>
                  </a:txBody>
                  <a:tcPr marL="0" marR="0" marT="0" marB="0" anchor="ctr">
                    <a:lnR>
                      <a:noFill/>
                    </a:lnR>
                    <a:solidFill>
                      <a:schemeClr val="bg2"/>
                    </a:solidFill>
                  </a:tcPr>
                </a:tc>
              </a:tr>
              <a:tr h="376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Times New Roman"/>
                          <a:cs typeface="Times New Roman"/>
                        </a:rPr>
                        <a:t>0-3 vs. 4-6 total HLA mismatches</a:t>
                      </a: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297</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0.76</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0.62</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-0.94</a:t>
                      </a:r>
                      <a:endParaRPr lang="en-US" sz="1400" b="1" i="0" u="none" strike="noStrike" dirty="0">
                        <a:solidFill>
                          <a:schemeClr val="tx1"/>
                        </a:solidFill>
                        <a:latin typeface="Arial"/>
                      </a:endParaRPr>
                    </a:p>
                  </a:txBody>
                  <a:tcPr marL="0" marR="0" marT="0" marB="0" anchor="ctr">
                    <a:lnR>
                      <a:noFill/>
                    </a:lnR>
                    <a:solidFill>
                      <a:schemeClr val="bg2"/>
                    </a:solidFill>
                  </a:tcPr>
                </a:tc>
              </a:tr>
              <a:tr h="376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Times New Roman"/>
                          <a:cs typeface="Times New Roman"/>
                        </a:rPr>
                        <a:t>Transplant year: 1999/2000 vs. 1991/1992</a:t>
                      </a: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704</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0.73</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0.0009</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0.61</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-0.88</a:t>
                      </a:r>
                      <a:endParaRPr lang="en-US" sz="1400" b="1" i="0" u="none" strike="noStrike" dirty="0">
                        <a:solidFill>
                          <a:schemeClr val="tx1"/>
                        </a:solidFill>
                        <a:latin typeface="Arial"/>
                      </a:endParaRPr>
                    </a:p>
                  </a:txBody>
                  <a:tcPr marL="0" marR="0" marT="0" marB="0" anchor="ctr">
                    <a:lnR>
                      <a:noFill/>
                    </a:lnR>
                    <a:solidFill>
                      <a:schemeClr val="bg2"/>
                    </a:solidFill>
                  </a:tcPr>
                </a:tc>
              </a:tr>
              <a:tr h="376454">
                <a:tc>
                  <a:txBody>
                    <a:bodyPr/>
                    <a:lstStyle/>
                    <a:p>
                      <a:pPr marL="0" marR="0">
                        <a:spcBef>
                          <a:spcPts val="0"/>
                        </a:spcBef>
                        <a:spcAft>
                          <a:spcPts val="0"/>
                        </a:spcAft>
                      </a:pPr>
                      <a:r>
                        <a:rPr lang="en-US" sz="1400" b="1" dirty="0" smtClean="0">
                          <a:latin typeface="+mn-lt"/>
                          <a:ea typeface="Times New Roman"/>
                          <a:cs typeface="Times New Roman"/>
                        </a:rPr>
                        <a:t>Transplant</a:t>
                      </a:r>
                      <a:r>
                        <a:rPr lang="en-US" sz="1400" b="1" baseline="0" dirty="0" smtClean="0">
                          <a:latin typeface="+mn-lt"/>
                          <a:ea typeface="Times New Roman"/>
                          <a:cs typeface="Times New Roman"/>
                        </a:rPr>
                        <a:t> year: 1997/1998 vs. 1991/1992</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707</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0.66</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0.55</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-0.80</a:t>
                      </a:r>
                      <a:endParaRPr lang="en-US" sz="14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3,263</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sp>
        <p:nvSpPr>
          <p:cNvPr id="13" name="TextBox 12"/>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grpSp>
        <p:nvGrpSpPr>
          <p:cNvPr id="14" name="Group 4"/>
          <p:cNvGrpSpPr/>
          <p:nvPr/>
        </p:nvGrpSpPr>
        <p:grpSpPr>
          <a:xfrm>
            <a:off x="381000" y="5867400"/>
            <a:ext cx="4572000" cy="755650"/>
            <a:chOff x="381000" y="5867400"/>
            <a:chExt cx="4572000" cy="755650"/>
          </a:xfrm>
        </p:grpSpPr>
        <p:pic>
          <p:nvPicPr>
            <p:cNvPr id="18"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9" name="TextBox 18"/>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20" name="TextBox 19"/>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(1991-2000)</a:t>
            </a:r>
            <a:br>
              <a:rPr lang="en-US" sz="2000" dirty="0" smtClean="0"/>
            </a:br>
            <a:r>
              <a:rPr lang="en-US" sz="2400" i="1" dirty="0" smtClean="0"/>
              <a:t>Borderline Significant </a:t>
            </a:r>
            <a:r>
              <a:rPr lang="en-US" sz="2400" dirty="0" smtClean="0"/>
              <a:t>Risk Factors For 10 Year Mortality</a:t>
            </a:r>
            <a:endParaRPr lang="en-US" sz="2400" dirty="0"/>
          </a:p>
        </p:txBody>
      </p:sp>
      <p:graphicFrame>
        <p:nvGraphicFramePr>
          <p:cNvPr id="10" name="Content Placeholder 9"/>
          <p:cNvGraphicFramePr>
            <a:graphicFrameLocks noGrp="1"/>
          </p:cNvGraphicFramePr>
          <p:nvPr>
            <p:ph idx="1"/>
          </p:nvPr>
        </p:nvGraphicFramePr>
        <p:xfrm>
          <a:off x="228599" y="1447800"/>
          <a:ext cx="8686801" cy="2286001"/>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810596">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smtClean="0">
                          <a:solidFill>
                            <a:srgbClr val="FFFF00"/>
                          </a:solidFill>
                          <a:latin typeface="+mn-lt"/>
                        </a:rPr>
                        <a:t>N</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smtClean="0">
                          <a:solidFill>
                            <a:srgbClr val="FFFF00"/>
                          </a:solidFill>
                          <a:latin typeface="+mn-lt"/>
                        </a:rPr>
                        <a:t>Relative Risk</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smtClean="0">
                          <a:solidFill>
                            <a:srgbClr val="FFFF00"/>
                          </a:solidFill>
                          <a:latin typeface="+mn-lt"/>
                        </a:rPr>
                        <a:t>P-value</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smtClean="0">
                          <a:solidFill>
                            <a:srgbClr val="FFFF00"/>
                          </a:solidFill>
                          <a:latin typeface="+mn-lt"/>
                        </a:rPr>
                        <a:t>95% Confidence Interval</a:t>
                      </a:r>
                      <a:endParaRPr lang="en-US" sz="14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63653">
                <a:tc>
                  <a:txBody>
                    <a:bodyPr/>
                    <a:lstStyle/>
                    <a:p>
                      <a:pPr marL="0" marR="0">
                        <a:spcBef>
                          <a:spcPts val="0"/>
                        </a:spcBef>
                        <a:spcAft>
                          <a:spcPts val="0"/>
                        </a:spcAft>
                      </a:pPr>
                      <a:r>
                        <a:rPr lang="en-US" sz="1400" b="1" dirty="0" smtClean="0">
                          <a:latin typeface="+mn-lt"/>
                          <a:ea typeface="Times New Roman"/>
                          <a:cs typeface="Times New Roman"/>
                        </a:rPr>
                        <a:t>Balloon pump</a:t>
                      </a:r>
                      <a:endParaRPr lang="en-US" sz="14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35</a:t>
                      </a:r>
                      <a:endParaRPr lang="en-US" sz="14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1.59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0.0517</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400" b="1" i="0" u="none" strike="noStrike" dirty="0" smtClean="0">
                          <a:solidFill>
                            <a:schemeClr val="tx1"/>
                          </a:solidFill>
                          <a:latin typeface="Arial"/>
                        </a:rPr>
                        <a:t>1.00</a:t>
                      </a:r>
                      <a:endParaRPr lang="en-US" sz="14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400" b="1" i="0" u="none" strike="noStrike" dirty="0" smtClean="0">
                          <a:solidFill>
                            <a:schemeClr val="tx1"/>
                          </a:solidFill>
                          <a:latin typeface="Arial"/>
                        </a:rPr>
                        <a:t>-2.54</a:t>
                      </a:r>
                      <a:endParaRPr lang="en-US" sz="14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548099">
                <a:tc>
                  <a:txBody>
                    <a:bodyPr/>
                    <a:lstStyle/>
                    <a:p>
                      <a:pPr marL="0" marR="0">
                        <a:spcBef>
                          <a:spcPts val="0"/>
                        </a:spcBef>
                        <a:spcAft>
                          <a:spcPts val="0"/>
                        </a:spcAft>
                      </a:pPr>
                      <a:r>
                        <a:rPr lang="en-US" sz="1400" b="1" dirty="0" smtClean="0">
                          <a:latin typeface="+mn-lt"/>
                          <a:ea typeface="Times New Roman"/>
                          <a:cs typeface="Times New Roman"/>
                        </a:rPr>
                        <a:t>Diagnosis = not</a:t>
                      </a:r>
                      <a:r>
                        <a:rPr lang="en-US" sz="1400" b="1" baseline="0" dirty="0" smtClean="0">
                          <a:latin typeface="+mn-lt"/>
                          <a:ea typeface="Times New Roman"/>
                          <a:cs typeface="Times New Roman"/>
                        </a:rPr>
                        <a:t> </a:t>
                      </a:r>
                      <a:r>
                        <a:rPr lang="en-US" sz="1400" b="1" baseline="0" dirty="0" err="1" smtClean="0">
                          <a:latin typeface="+mn-lt"/>
                          <a:ea typeface="Times New Roman"/>
                          <a:cs typeface="Times New Roman"/>
                        </a:rPr>
                        <a:t>myopathy</a:t>
                      </a:r>
                      <a:r>
                        <a:rPr lang="en-US" sz="1400" b="1" baseline="0" dirty="0" smtClean="0">
                          <a:latin typeface="+mn-lt"/>
                          <a:ea typeface="Times New Roman"/>
                          <a:cs typeface="Times New Roman"/>
                        </a:rPr>
                        <a:t>, congenital or </a:t>
                      </a:r>
                      <a:r>
                        <a:rPr lang="en-US" sz="1400" b="1" baseline="0" dirty="0" err="1" smtClean="0">
                          <a:latin typeface="+mn-lt"/>
                          <a:ea typeface="Times New Roman"/>
                          <a:cs typeface="Times New Roman"/>
                        </a:rPr>
                        <a:t>retransplant</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160</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1.28</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0.0676</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0.98</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-1.66</a:t>
                      </a:r>
                      <a:endParaRPr lang="en-US" sz="1400" b="1" i="0" u="none" strike="noStrike" dirty="0">
                        <a:solidFill>
                          <a:schemeClr val="tx1"/>
                        </a:solidFill>
                        <a:latin typeface="Arial"/>
                      </a:endParaRPr>
                    </a:p>
                  </a:txBody>
                  <a:tcPr marL="0" marR="0" marT="0" marB="0" anchor="ctr">
                    <a:lnR>
                      <a:noFill/>
                    </a:lnR>
                    <a:solidFill>
                      <a:schemeClr val="bg2"/>
                    </a:solidFill>
                  </a:tcPr>
                </a:tc>
              </a:tr>
              <a:tr h="463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mn-lt"/>
                          <a:ea typeface="Times New Roman"/>
                          <a:cs typeface="Times New Roman"/>
                        </a:rPr>
                        <a:t>Donor cause of death = anoxia vs. head trauma</a:t>
                      </a:r>
                      <a:endParaRPr lang="en-US" sz="14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558</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0.85</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0.0624</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0.72</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-1.01</a:t>
                      </a:r>
                      <a:endParaRPr lang="en-US" sz="14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3,263</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3" name="TextBox 12"/>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(1991-2000)</a:t>
            </a:r>
            <a:br>
              <a:rPr lang="en-US" sz="2000" dirty="0" smtClean="0"/>
            </a:br>
            <a:r>
              <a:rPr lang="en-US" sz="2400" dirty="0" smtClean="0"/>
              <a:t>Risk Factors For 10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038600"/>
                <a:gridCol w="42672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baseline="0" dirty="0" smtClean="0"/>
                        <a:t>Donor age</a:t>
                      </a:r>
                      <a:endParaRPr lang="en-US" sz="1800" b="1" dirty="0"/>
                    </a:p>
                  </a:txBody>
                  <a:tcPr marL="45720" marR="0" marT="0" marB="0" anchor="ctr">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Recipient</a:t>
                      </a:r>
                      <a:r>
                        <a:rPr lang="en-US" sz="1800" b="1" baseline="0" dirty="0" smtClean="0"/>
                        <a:t> weight</a:t>
                      </a:r>
                      <a:endParaRPr lang="en-US" sz="1800" b="1" dirty="0"/>
                    </a:p>
                  </a:txBody>
                  <a:tcPr marL="45720" marR="0" marT="0" marB="0" anchor="ctr">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Volume of pediatric transplants</a:t>
                      </a:r>
                      <a:endParaRPr lang="en-US" sz="1800" b="1" dirty="0"/>
                    </a:p>
                  </a:txBody>
                  <a:tcPr marL="45720" marR="0" marT="0" marB="0" anchor="ctr">
                    <a:lnL>
                      <a:noFill/>
                    </a:lnL>
                    <a:solidFill>
                      <a:schemeClr val="bg2"/>
                    </a:solidFill>
                  </a:tcPr>
                </a:tc>
                <a:tc>
                  <a:txBody>
                    <a:bodyPr/>
                    <a:lstStyle/>
                    <a:p>
                      <a:pPr rtl="0" fontAlgn="t"/>
                      <a:endParaRPr lang="en-US" sz="1800" b="1" dirty="0"/>
                    </a:p>
                  </a:txBody>
                  <a:tcPr marL="45720" marR="0" marT="0" marB="0" anchor="ctr">
                    <a:solidFill>
                      <a:schemeClr val="bg2"/>
                    </a:solidFill>
                  </a:tcPr>
                </a:tc>
              </a:tr>
            </a:tbl>
          </a:graphicData>
        </a:graphic>
      </p:graphicFrame>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grpSp>
        <p:nvGrpSpPr>
          <p:cNvPr id="9" name="Group 4"/>
          <p:cNvGrpSpPr/>
          <p:nvPr/>
        </p:nvGrpSpPr>
        <p:grpSpPr>
          <a:xfrm>
            <a:off x="381000" y="5867400"/>
            <a:ext cx="4572000" cy="755650"/>
            <a:chOff x="381000" y="5867400"/>
            <a:chExt cx="4572000" cy="755650"/>
          </a:xfrm>
        </p:grpSpPr>
        <p:pic>
          <p:nvPicPr>
            <p:cNvPr id="14"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5" name="TextBox 14"/>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6" name="TextBox 15"/>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(1991-2000)</a:t>
            </a:r>
            <a:r>
              <a:rPr lang="en-US" sz="1800" dirty="0" smtClean="0"/>
              <a:t/>
            </a:r>
            <a:br>
              <a:rPr lang="en-US" sz="1800" dirty="0" smtClean="0"/>
            </a:br>
            <a:r>
              <a:rPr lang="en-US" sz="2300" dirty="0" smtClean="0"/>
              <a:t>Risk Factors For 10 Year Mortality with 95% Confidence Limits</a:t>
            </a:r>
            <a:br>
              <a:rPr lang="en-US" sz="2300" dirty="0" smtClean="0"/>
            </a:br>
            <a:r>
              <a:rPr lang="en-US" sz="2300" dirty="0" smtClean="0">
                <a:solidFill>
                  <a:srgbClr val="FFFF00"/>
                </a:solidFill>
              </a:rPr>
              <a:t>Donor Age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362200" y="1828800"/>
            <a:ext cx="1828800" cy="323165"/>
          </a:xfrm>
          <a:prstGeom prst="rect">
            <a:avLst/>
          </a:prstGeom>
          <a:noFill/>
        </p:spPr>
        <p:txBody>
          <a:bodyPr wrap="square" rtlCol="0">
            <a:spAutoFit/>
          </a:bodyPr>
          <a:lstStyle/>
          <a:p>
            <a:r>
              <a:rPr lang="en-US" sz="1500" b="1" dirty="0" smtClean="0">
                <a:solidFill>
                  <a:srgbClr val="FFFF00"/>
                </a:solidFill>
              </a:rPr>
              <a:t>p = 0.0074</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3,263)</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(1991-2000)</a:t>
            </a:r>
            <a:r>
              <a:rPr lang="en-US" sz="1800" dirty="0" smtClean="0"/>
              <a:t/>
            </a:r>
            <a:br>
              <a:rPr lang="en-US" sz="1800" dirty="0" smtClean="0"/>
            </a:br>
            <a:r>
              <a:rPr lang="en-US" sz="2300" dirty="0" smtClean="0"/>
              <a:t>Risk Factors For 10 Year Mortality with 95% Confidence Limits </a:t>
            </a:r>
            <a:r>
              <a:rPr lang="en-US" sz="2400" dirty="0" smtClean="0"/>
              <a:t/>
            </a:r>
            <a:br>
              <a:rPr lang="en-US" sz="2400" dirty="0" smtClean="0"/>
            </a:br>
            <a:r>
              <a:rPr lang="en-US" sz="2400" dirty="0" smtClean="0">
                <a:solidFill>
                  <a:srgbClr val="FFFF00"/>
                </a:solidFill>
              </a:rPr>
              <a:t>Recipient Weight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248400" y="2362200"/>
            <a:ext cx="1828800" cy="323165"/>
          </a:xfrm>
          <a:prstGeom prst="rect">
            <a:avLst/>
          </a:prstGeom>
          <a:noFill/>
        </p:spPr>
        <p:txBody>
          <a:bodyPr wrap="square" rtlCol="0">
            <a:spAutoFit/>
          </a:bodyPr>
          <a:lstStyle/>
          <a:p>
            <a:r>
              <a:rPr lang="en-US" sz="1500" b="1" dirty="0" smtClean="0">
                <a:solidFill>
                  <a:srgbClr val="FFFF00"/>
                </a:solidFill>
              </a:rPr>
              <a:t>p = 0.0048</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3,263)</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800" dirty="0" smtClean="0"/>
              <a:t>DIAGNOSIS IN PEDIATRIC HEART TRANSPLANT RECIPIENTS (Age: &lt; 1 Year)</a:t>
            </a:r>
            <a:endParaRPr lang="en-US" sz="28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0" y="1219200"/>
          <a:ext cx="6096000" cy="2819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9"/>
          <p:cNvGraphicFramePr>
            <a:graphicFrameLocks/>
          </p:cNvGraphicFramePr>
          <p:nvPr/>
        </p:nvGraphicFramePr>
        <p:xfrm>
          <a:off x="5334000" y="990600"/>
          <a:ext cx="3581400" cy="3429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(1991-2000)</a:t>
            </a:r>
            <a:r>
              <a:rPr lang="en-US" sz="1800" dirty="0" smtClean="0"/>
              <a:t/>
            </a:r>
            <a:br>
              <a:rPr lang="en-US" sz="1800" dirty="0" smtClean="0"/>
            </a:br>
            <a:r>
              <a:rPr lang="en-US" sz="2300" dirty="0" smtClean="0"/>
              <a:t>Risk Factors For 10 Year Mortality with 95% Confidence Limits </a:t>
            </a:r>
            <a:r>
              <a:rPr lang="en-US" sz="2400" dirty="0" smtClean="0"/>
              <a:t/>
            </a:r>
            <a:br>
              <a:rPr lang="en-US" sz="2400" dirty="0" smtClean="0"/>
            </a:br>
            <a:r>
              <a:rPr lang="en-US" sz="2400" dirty="0" smtClean="0">
                <a:solidFill>
                  <a:srgbClr val="FFFF00"/>
                </a:solidFill>
              </a:rPr>
              <a:t>Center Volume for Pediatric Transplants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667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133600"/>
            <a:ext cx="1828800" cy="323165"/>
          </a:xfrm>
          <a:prstGeom prst="rect">
            <a:avLst/>
          </a:prstGeom>
          <a:noFill/>
        </p:spPr>
        <p:txBody>
          <a:bodyPr wrap="square" rtlCol="0">
            <a:spAutoFit/>
          </a:bodyPr>
          <a:lstStyle/>
          <a:p>
            <a:r>
              <a:rPr lang="en-US" sz="1500" b="1" dirty="0" smtClean="0">
                <a:solidFill>
                  <a:srgbClr val="FFFF00"/>
                </a:solidFill>
              </a:rPr>
              <a:t>p = 0.0041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3,263)</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(1988-1995)</a:t>
            </a:r>
            <a:br>
              <a:rPr lang="en-US" sz="2000" dirty="0" smtClean="0"/>
            </a:br>
            <a:r>
              <a:rPr lang="en-US" sz="2400" dirty="0" smtClean="0"/>
              <a:t>Risk Factors For 15 Year Mortality</a:t>
            </a:r>
            <a:endParaRPr lang="en-US" sz="2400" dirty="0"/>
          </a:p>
        </p:txBody>
      </p:sp>
      <p:graphicFrame>
        <p:nvGraphicFramePr>
          <p:cNvPr id="10" name="Content Placeholder 9"/>
          <p:cNvGraphicFramePr>
            <a:graphicFrameLocks noGrp="1"/>
          </p:cNvGraphicFramePr>
          <p:nvPr>
            <p:ph idx="1"/>
          </p:nvPr>
        </p:nvGraphicFramePr>
        <p:xfrm>
          <a:off x="228599" y="1371600"/>
          <a:ext cx="8686801" cy="2415670"/>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533400">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Relative Risk</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76454">
                <a:tc>
                  <a:txBody>
                    <a:bodyPr/>
                    <a:lstStyle/>
                    <a:p>
                      <a:pPr marL="0" marR="0">
                        <a:spcBef>
                          <a:spcPts val="0"/>
                        </a:spcBef>
                        <a:spcAft>
                          <a:spcPts val="0"/>
                        </a:spcAft>
                      </a:pPr>
                      <a:r>
                        <a:rPr lang="en-US" sz="1400" b="1" dirty="0" err="1">
                          <a:solidFill>
                            <a:srgbClr val="FFFFFF"/>
                          </a:solidFill>
                          <a:latin typeface="+mn-lt"/>
                          <a:ea typeface="Times New Roman"/>
                          <a:cs typeface="Times New Roman"/>
                        </a:rPr>
                        <a:t>Retransplant</a:t>
                      </a:r>
                      <a:endParaRPr lang="en-US" sz="14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69</a:t>
                      </a:r>
                      <a:endParaRPr lang="en-US" sz="14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1.66</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0.0024</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400" b="1" i="0" u="none" strike="noStrike" dirty="0" smtClean="0">
                          <a:solidFill>
                            <a:schemeClr val="tx1"/>
                          </a:solidFill>
                          <a:latin typeface="Arial"/>
                        </a:rPr>
                        <a:t>1.20</a:t>
                      </a:r>
                      <a:endParaRPr lang="en-US" sz="14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400" b="1" i="0" u="none" strike="noStrike" dirty="0" smtClean="0">
                          <a:solidFill>
                            <a:schemeClr val="tx1"/>
                          </a:solidFill>
                          <a:latin typeface="Arial"/>
                        </a:rPr>
                        <a:t>-2.30</a:t>
                      </a:r>
                      <a:endParaRPr lang="en-US" sz="14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376454">
                <a:tc>
                  <a:txBody>
                    <a:bodyPr/>
                    <a:lstStyle/>
                    <a:p>
                      <a:pPr marL="0" marR="0">
                        <a:spcBef>
                          <a:spcPts val="0"/>
                        </a:spcBef>
                        <a:spcAft>
                          <a:spcPts val="0"/>
                        </a:spcAft>
                      </a:pPr>
                      <a:r>
                        <a:rPr lang="en-US" sz="1400" b="1" dirty="0" smtClean="0">
                          <a:latin typeface="+mn-lt"/>
                          <a:ea typeface="Times New Roman"/>
                          <a:cs typeface="Times New Roman"/>
                        </a:rPr>
                        <a:t>Balloon pump</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31</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1.62</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0.0368</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1.03</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-2.56</a:t>
                      </a:r>
                      <a:endParaRPr lang="en-US" sz="1400" b="1" i="0" u="none" strike="noStrike" dirty="0">
                        <a:solidFill>
                          <a:schemeClr val="tx1"/>
                        </a:solidFill>
                        <a:latin typeface="Arial"/>
                      </a:endParaRPr>
                    </a:p>
                  </a:txBody>
                  <a:tcPr marL="0" marR="0" marT="0" marB="0" anchor="ctr">
                    <a:lnR>
                      <a:noFill/>
                    </a:lnR>
                    <a:solidFill>
                      <a:schemeClr val="bg2"/>
                    </a:solidFill>
                  </a:tcPr>
                </a:tc>
              </a:tr>
              <a:tr h="376454">
                <a:tc>
                  <a:txBody>
                    <a:bodyPr/>
                    <a:lstStyle/>
                    <a:p>
                      <a:pPr marL="0" marR="0">
                        <a:spcBef>
                          <a:spcPts val="0"/>
                        </a:spcBef>
                        <a:spcAft>
                          <a:spcPts val="0"/>
                        </a:spcAft>
                      </a:pPr>
                      <a:r>
                        <a:rPr lang="en-US" sz="1400" b="1" dirty="0" smtClean="0">
                          <a:latin typeface="+mn-lt"/>
                          <a:ea typeface="Times New Roman"/>
                          <a:cs typeface="Times New Roman"/>
                        </a:rPr>
                        <a:t>Recipient</a:t>
                      </a:r>
                      <a:r>
                        <a:rPr lang="en-US" sz="1400" b="1" baseline="0" dirty="0" smtClean="0">
                          <a:latin typeface="+mn-lt"/>
                          <a:ea typeface="Times New Roman"/>
                          <a:cs typeface="Times New Roman"/>
                        </a:rPr>
                        <a:t> history of malignancy</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45</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chemeClr val="tx1"/>
                          </a:solidFill>
                          <a:latin typeface="Arial"/>
                        </a:rPr>
                        <a:t>1.60</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0.0116</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1.11</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-2.31</a:t>
                      </a:r>
                      <a:endParaRPr lang="en-US" sz="1400" b="1" i="0" u="none" strike="noStrike" dirty="0">
                        <a:solidFill>
                          <a:schemeClr val="tx1"/>
                        </a:solidFill>
                        <a:latin typeface="Arial"/>
                      </a:endParaRPr>
                    </a:p>
                  </a:txBody>
                  <a:tcPr marL="0" marR="0" marT="0" marB="0" anchor="ctr">
                    <a:lnR>
                      <a:noFill/>
                    </a:lnR>
                    <a:solidFill>
                      <a:schemeClr val="bg2"/>
                    </a:solidFill>
                  </a:tcPr>
                </a:tc>
              </a:tr>
              <a:tr h="376454">
                <a:tc>
                  <a:txBody>
                    <a:bodyPr/>
                    <a:lstStyle/>
                    <a:p>
                      <a:pPr marL="0" marR="0">
                        <a:spcBef>
                          <a:spcPts val="0"/>
                        </a:spcBef>
                        <a:spcAft>
                          <a:spcPts val="0"/>
                        </a:spcAft>
                      </a:pPr>
                      <a:r>
                        <a:rPr lang="en-US" sz="1400" b="1" dirty="0">
                          <a:solidFill>
                            <a:srgbClr val="FFFFFF"/>
                          </a:solidFill>
                          <a:latin typeface="+mn-lt"/>
                          <a:ea typeface="Times New Roman"/>
                          <a:cs typeface="Times New Roman"/>
                        </a:rPr>
                        <a:t>On ventilator</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397</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1.28</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0.0031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1.09</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-1.51</a:t>
                      </a:r>
                      <a:endParaRPr lang="en-US" sz="1400" b="1" i="0" u="none" strike="noStrike" dirty="0">
                        <a:solidFill>
                          <a:schemeClr val="tx1"/>
                        </a:solidFill>
                        <a:latin typeface="Arial"/>
                      </a:endParaRPr>
                    </a:p>
                  </a:txBody>
                  <a:tcPr marL="0" marR="0" marT="0" marB="0" anchor="ctr">
                    <a:lnR>
                      <a:noFill/>
                    </a:lnR>
                    <a:solidFill>
                      <a:schemeClr val="bg2"/>
                    </a:solidFill>
                  </a:tcPr>
                </a:tc>
              </a:tr>
              <a:tr h="376454">
                <a:tc>
                  <a:txBody>
                    <a:bodyPr/>
                    <a:lstStyle/>
                    <a:p>
                      <a:pPr marL="0" marR="0">
                        <a:spcBef>
                          <a:spcPts val="0"/>
                        </a:spcBef>
                        <a:spcAft>
                          <a:spcPts val="0"/>
                        </a:spcAft>
                      </a:pPr>
                      <a:r>
                        <a:rPr lang="en-US" sz="1400" b="1" dirty="0" smtClean="0">
                          <a:latin typeface="+mn-lt"/>
                          <a:ea typeface="Times New Roman"/>
                          <a:cs typeface="Times New Roman"/>
                        </a:rPr>
                        <a:t>Diagnosis = congenital</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1076</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1.16</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0.0436</a:t>
                      </a:r>
                    </a:p>
                  </a:txBody>
                  <a:tcPr marL="0" marR="0" marT="0" marB="0" anchor="ctr">
                    <a:solidFill>
                      <a:schemeClr val="bg2"/>
                    </a:solidFill>
                  </a:tcPr>
                </a:tc>
                <a:tc>
                  <a:txBody>
                    <a:bodyPr/>
                    <a:lstStyle/>
                    <a:p>
                      <a:pPr algn="r" fontAlgn="t"/>
                      <a:r>
                        <a:rPr lang="en-US" sz="1400" b="1" i="0" u="none" strike="noStrike" dirty="0" smtClean="0">
                          <a:solidFill>
                            <a:schemeClr val="tx1"/>
                          </a:solidFill>
                          <a:latin typeface="Arial"/>
                        </a:rPr>
                        <a:t>1.00</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-1.35</a:t>
                      </a:r>
                      <a:endParaRPr lang="en-US" sz="14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2,113</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3" name="TextBox 12"/>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(1988-1995)</a:t>
            </a:r>
            <a:br>
              <a:rPr lang="en-US" sz="2000" dirty="0" smtClean="0"/>
            </a:br>
            <a:r>
              <a:rPr lang="en-US" sz="2400" dirty="0" smtClean="0"/>
              <a:t>Risk Factors For 15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1235557"/>
        </p:xfrm>
        <a:graphic>
          <a:graphicData uri="http://schemas.openxmlformats.org/drawingml/2006/table">
            <a:tbl>
              <a:tblPr firstRow="1" bandRow="1">
                <a:tableStyleId>{C083E6E3-FA7D-4D7B-A595-EF9225AFEA82}</a:tableStyleId>
              </a:tblPr>
              <a:tblGrid>
                <a:gridCol w="4038600"/>
                <a:gridCol w="42672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baseline="0" dirty="0" smtClean="0"/>
                        <a:t>Donor age</a:t>
                      </a:r>
                      <a:endParaRPr lang="en-US" sz="1800" b="1" dirty="0"/>
                    </a:p>
                  </a:txBody>
                  <a:tcPr marL="45720" marR="0" marT="0" marB="0" anchor="ctr">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Volume of pediatric transplants</a:t>
                      </a:r>
                      <a:endParaRPr lang="en-US" sz="1800" b="1" dirty="0"/>
                    </a:p>
                  </a:txBody>
                  <a:tcPr marL="45720" marR="0" marT="0" marB="0" anchor="ctr">
                    <a:lnT w="12700" cap="flat" cmpd="sng" algn="ctr">
                      <a:noFill/>
                      <a:prstDash val="solid"/>
                      <a:round/>
                      <a:headEnd type="none" w="med" len="med"/>
                      <a:tailEnd type="none" w="med" len="med"/>
                    </a:lnT>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(1988-1995)</a:t>
            </a:r>
            <a:r>
              <a:rPr lang="en-US" sz="1800" dirty="0" smtClean="0"/>
              <a:t/>
            </a:r>
            <a:br>
              <a:rPr lang="en-US" sz="1800" dirty="0" smtClean="0"/>
            </a:br>
            <a:r>
              <a:rPr lang="en-US" sz="2300" dirty="0" smtClean="0"/>
              <a:t>Risk Factors For 15 Year Mortality with 95% Confidence Limits</a:t>
            </a:r>
            <a:br>
              <a:rPr lang="en-US" sz="2300" dirty="0" smtClean="0"/>
            </a:br>
            <a:r>
              <a:rPr lang="en-US" sz="2300" dirty="0" smtClean="0">
                <a:solidFill>
                  <a:srgbClr val="FFFF00"/>
                </a:solidFill>
              </a:rPr>
              <a:t>Donor Age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362200" y="1828800"/>
            <a:ext cx="1828800" cy="323165"/>
          </a:xfrm>
          <a:prstGeom prst="rect">
            <a:avLst/>
          </a:prstGeom>
          <a:noFill/>
        </p:spPr>
        <p:txBody>
          <a:bodyPr wrap="square" rtlCol="0">
            <a:spAutoFit/>
          </a:bodyPr>
          <a:lstStyle/>
          <a:p>
            <a:r>
              <a:rPr lang="en-US" sz="1500" b="1" dirty="0" smtClean="0">
                <a:solidFill>
                  <a:srgbClr val="FFFF00"/>
                </a:solidFill>
              </a:rPr>
              <a:t>p = 0.0061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2,113)</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(1988-1995)</a:t>
            </a:r>
            <a:r>
              <a:rPr lang="en-US" sz="1800" dirty="0" smtClean="0"/>
              <a:t/>
            </a:r>
            <a:br>
              <a:rPr lang="en-US" sz="1800" dirty="0" smtClean="0"/>
            </a:br>
            <a:r>
              <a:rPr lang="en-US" sz="2300" dirty="0" smtClean="0"/>
              <a:t>Risk Factors For 15 Year Mortality with 95% Confidence Limits </a:t>
            </a:r>
            <a:r>
              <a:rPr lang="en-US" sz="2400" dirty="0" smtClean="0"/>
              <a:t/>
            </a:r>
            <a:br>
              <a:rPr lang="en-US" sz="2400" dirty="0" smtClean="0"/>
            </a:br>
            <a:r>
              <a:rPr lang="en-US" sz="2400" dirty="0" smtClean="0">
                <a:solidFill>
                  <a:srgbClr val="FFFF00"/>
                </a:solidFill>
              </a:rPr>
              <a:t>Center Volume for Pediatric Transplants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667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133600"/>
            <a:ext cx="1828800" cy="323165"/>
          </a:xfrm>
          <a:prstGeom prst="rect">
            <a:avLst/>
          </a:prstGeom>
          <a:noFill/>
        </p:spPr>
        <p:txBody>
          <a:bodyPr wrap="square" rtlCol="0">
            <a:spAutoFit/>
          </a:bodyPr>
          <a:lstStyle/>
          <a:p>
            <a:r>
              <a:rPr lang="en-US" sz="1500" b="1" dirty="0" smtClean="0">
                <a:solidFill>
                  <a:srgbClr val="FFFF00"/>
                </a:solidFill>
              </a:rPr>
              <a:t>p = 0.0004</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2,113)</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800" dirty="0" smtClean="0"/>
              <a:t>DIAGNOSIS IN PEDIATRIC HEART TRANSPLANT RECIPIENTS (Age: 1-10 Years)</a:t>
            </a:r>
            <a:endParaRPr lang="en-US" sz="28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0" y="1219200"/>
          <a:ext cx="6096000" cy="2819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9"/>
          <p:cNvGraphicFramePr>
            <a:graphicFrameLocks/>
          </p:cNvGraphicFramePr>
          <p:nvPr/>
        </p:nvGraphicFramePr>
        <p:xfrm>
          <a:off x="5334000" y="990600"/>
          <a:ext cx="3581400" cy="3429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800" dirty="0" smtClean="0"/>
              <a:t>DIAGNOSIS IN PEDIATRIC HEART TRANSPLANT RECIPIENTS (Age: 11-17 Years)</a:t>
            </a:r>
            <a:endParaRPr lang="en-US" sz="28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0" y="1219200"/>
          <a:ext cx="6096000" cy="2819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9"/>
          <p:cNvGraphicFramePr>
            <a:graphicFrameLocks/>
          </p:cNvGraphicFramePr>
          <p:nvPr/>
        </p:nvGraphicFramePr>
        <p:xfrm>
          <a:off x="5334000" y="990600"/>
          <a:ext cx="3581400" cy="3429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800" dirty="0" smtClean="0"/>
              <a:t>PEDIATRIC HEART TRANSPLANTS</a:t>
            </a:r>
            <a:r>
              <a:rPr lang="en-US" sz="3600" dirty="0" smtClean="0"/>
              <a:t/>
            </a:r>
            <a:br>
              <a:rPr lang="en-US" sz="3600" dirty="0" smtClean="0"/>
            </a:br>
            <a:r>
              <a:rPr lang="en-US" sz="2400" dirty="0" smtClean="0">
                <a:solidFill>
                  <a:srgbClr val="FFFF00"/>
                </a:solidFill>
              </a:rPr>
              <a:t>Diagnosis Distribution By Location </a:t>
            </a:r>
            <a:r>
              <a:rPr lang="en-US" sz="3600" dirty="0" smtClean="0"/>
              <a:t/>
            </a:r>
            <a:br>
              <a:rPr lang="en-US" sz="3600" dirty="0" smtClean="0"/>
            </a:br>
            <a:r>
              <a:rPr lang="en-US" sz="2000" dirty="0" smtClean="0"/>
              <a:t>(Transplants: January 2000 – June 2011)</a:t>
            </a: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0" y="1371600"/>
          <a:ext cx="883920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pPr>
              <a:lnSpc>
                <a:spcPct val="90000"/>
              </a:lnSpc>
            </a:pPr>
            <a:r>
              <a:rPr lang="en-US" sz="2800" dirty="0" smtClean="0"/>
              <a:t>PEDIATRIC HEART RECIPIENTS</a:t>
            </a:r>
            <a:r>
              <a:rPr lang="en-US" sz="2400" dirty="0" smtClean="0"/>
              <a:t/>
            </a:r>
            <a:br>
              <a:rPr lang="en-US" sz="2400" dirty="0" smtClean="0"/>
            </a:br>
            <a:r>
              <a:rPr lang="en-US" sz="2400" dirty="0" smtClean="0"/>
              <a:t>% of Patients Bridged with Mechanical Circulatory Support* </a:t>
            </a:r>
            <a:br>
              <a:rPr lang="en-US" sz="2400" dirty="0" smtClean="0"/>
            </a:br>
            <a:r>
              <a:rPr lang="en-US" sz="2400" dirty="0" smtClean="0"/>
              <a:t>by Year </a:t>
            </a:r>
            <a:r>
              <a:rPr lang="en-US" sz="2000" dirty="0" smtClean="0"/>
              <a:t>(Transplants: January 2005 – December 2010)</a:t>
            </a:r>
            <a:r>
              <a:rPr lang="en-US" sz="2400" dirty="0" smtClean="0"/>
              <a:t/>
            </a:r>
            <a:br>
              <a:rPr lang="en-US" sz="2400" dirty="0" smtClean="0"/>
            </a:b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152400" y="1524000"/>
          <a:ext cx="88392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pPr>
              <a:lnSpc>
                <a:spcPct val="90000"/>
              </a:lnSpc>
            </a:pPr>
            <a:r>
              <a:rPr lang="en-US" sz="2800" dirty="0" smtClean="0"/>
              <a:t>PEDIATRIC HEART RECIPIENTS</a:t>
            </a:r>
            <a:r>
              <a:rPr lang="en-US" sz="2400" dirty="0" smtClean="0"/>
              <a:t/>
            </a:r>
            <a:br>
              <a:rPr lang="en-US" sz="2400" dirty="0" smtClean="0"/>
            </a:br>
            <a:r>
              <a:rPr lang="en-US" sz="2400" dirty="0" smtClean="0"/>
              <a:t>% of Patients Bridged with Mechanical Circulatory Support* </a:t>
            </a:r>
            <a:br>
              <a:rPr lang="en-US" sz="2400" dirty="0" smtClean="0"/>
            </a:br>
            <a:r>
              <a:rPr lang="en-US" sz="2000" dirty="0" smtClean="0"/>
              <a:t>(Transplants: July 2004 – June 2011)</a:t>
            </a:r>
            <a:r>
              <a:rPr lang="en-US" sz="2400" dirty="0" smtClean="0"/>
              <a:t/>
            </a:r>
            <a:br>
              <a:rPr lang="en-US" sz="2400" dirty="0" smtClean="0"/>
            </a:b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152400" y="1524000"/>
          <a:ext cx="88392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pPr>
              <a:lnSpc>
                <a:spcPct val="90000"/>
              </a:lnSpc>
            </a:pPr>
            <a:r>
              <a:rPr lang="en-US" sz="2800" dirty="0" smtClean="0"/>
              <a:t>PEDIATRIC HEART RECIPIENTS</a:t>
            </a:r>
            <a:r>
              <a:rPr lang="en-US" sz="2400" dirty="0" smtClean="0"/>
              <a:t/>
            </a:r>
            <a:br>
              <a:rPr lang="en-US" sz="2400" dirty="0" smtClean="0"/>
            </a:br>
            <a:r>
              <a:rPr lang="en-US" sz="2400" dirty="0" smtClean="0"/>
              <a:t>% of Patients Bridged with Mechanical Circulatory Support* </a:t>
            </a:r>
            <a:br>
              <a:rPr lang="en-US" sz="2400" dirty="0" smtClean="0"/>
            </a:br>
            <a:r>
              <a:rPr lang="en-US" sz="2400" dirty="0" smtClean="0"/>
              <a:t>by Age Group </a:t>
            </a:r>
            <a:r>
              <a:rPr lang="en-US" sz="2000" dirty="0" smtClean="0"/>
              <a:t>(Transplants: July 2004 – June 2011)</a:t>
            </a:r>
            <a:r>
              <a:rPr lang="en-US" sz="2400" dirty="0" smtClean="0"/>
              <a:t/>
            </a:r>
            <a:br>
              <a:rPr lang="en-US" sz="2400" dirty="0" smtClean="0"/>
            </a:b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152400" y="1524000"/>
          <a:ext cx="88392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pPr>
              <a:lnSpc>
                <a:spcPct val="90000"/>
              </a:lnSpc>
            </a:pPr>
            <a:r>
              <a:rPr lang="en-US" sz="2800" dirty="0" smtClean="0"/>
              <a:t>PEDIATRIC HEART RECIPIENTS</a:t>
            </a:r>
            <a:r>
              <a:rPr lang="en-US" sz="2400" dirty="0" smtClean="0"/>
              <a:t/>
            </a:r>
            <a:br>
              <a:rPr lang="en-US" sz="2400" dirty="0" smtClean="0"/>
            </a:br>
            <a:r>
              <a:rPr lang="en-US" sz="2400" dirty="0" smtClean="0">
                <a:solidFill>
                  <a:srgbClr val="FFFF00"/>
                </a:solidFill>
              </a:rPr>
              <a:t> </a:t>
            </a:r>
            <a:r>
              <a:rPr lang="en-US" sz="2400" dirty="0" smtClean="0"/>
              <a:t>PRA Distribution by Year </a:t>
            </a:r>
            <a:r>
              <a:rPr lang="en-US" sz="2000" dirty="0" smtClean="0"/>
              <a:t>(Transplants: 2005 – 2010)</a:t>
            </a:r>
            <a:r>
              <a:rPr lang="en-US" sz="2400" dirty="0" smtClean="0"/>
              <a:t/>
            </a:r>
            <a:br>
              <a:rPr lang="en-US" sz="2400" dirty="0" smtClean="0"/>
            </a:b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152400" y="1295400"/>
          <a:ext cx="8839200"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800" dirty="0" smtClean="0"/>
              <a:t>NUMBER OF CENTERS REPORTING </a:t>
            </a:r>
            <a:br>
              <a:rPr lang="en-US" sz="2800" dirty="0" smtClean="0"/>
            </a:br>
            <a:r>
              <a:rPr lang="en-US" sz="2800" dirty="0" smtClean="0"/>
              <a:t>PEDIATRIC HEART TRANSPLANTS</a:t>
            </a:r>
            <a:endParaRPr lang="en-US" sz="2800" dirty="0"/>
          </a:p>
        </p:txBody>
      </p:sp>
      <p:graphicFrame>
        <p:nvGraphicFramePr>
          <p:cNvPr id="4" name="Content Placeholder 3"/>
          <p:cNvGraphicFramePr>
            <a:graphicFrameLocks noGrp="1"/>
          </p:cNvGraphicFramePr>
          <p:nvPr>
            <p:ph idx="1"/>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pPr>
              <a:lnSpc>
                <a:spcPct val="90000"/>
              </a:lnSpc>
            </a:pPr>
            <a:r>
              <a:rPr lang="en-US" sz="2800" dirty="0" smtClean="0"/>
              <a:t>PEDIATRIC HEART RECIPIENTS</a:t>
            </a:r>
            <a:r>
              <a:rPr lang="en-US" sz="2400" dirty="0" smtClean="0"/>
              <a:t/>
            </a:r>
            <a:br>
              <a:rPr lang="en-US" sz="2400" dirty="0" smtClean="0"/>
            </a:br>
            <a:r>
              <a:rPr lang="en-US" sz="2400" dirty="0" smtClean="0">
                <a:solidFill>
                  <a:srgbClr val="FFFF00"/>
                </a:solidFill>
              </a:rPr>
              <a:t> </a:t>
            </a:r>
            <a:r>
              <a:rPr lang="en-US" sz="2300" dirty="0" smtClean="0"/>
              <a:t>PRA Distribution by Age Group </a:t>
            </a:r>
            <a:r>
              <a:rPr lang="en-US" sz="2000" dirty="0" smtClean="0"/>
              <a:t>(Transplants: July 2004 – June 2011)</a:t>
            </a:r>
            <a:r>
              <a:rPr lang="en-US" sz="2400" dirty="0" smtClean="0"/>
              <a:t/>
            </a:r>
            <a:br>
              <a:rPr lang="en-US" sz="2400" dirty="0" smtClean="0"/>
            </a:b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152400" y="1295400"/>
          <a:ext cx="8839200"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400800" y="6096000"/>
            <a:ext cx="2438400" cy="307777"/>
          </a:xfrm>
          <a:prstGeom prst="rect">
            <a:avLst/>
          </a:prstGeom>
          <a:noFill/>
        </p:spPr>
        <p:txBody>
          <a:bodyPr wrap="square" rtlCol="0">
            <a:spAutoFit/>
          </a:bodyPr>
          <a:lstStyle/>
          <a:p>
            <a:pPr algn="ctr"/>
            <a:r>
              <a:rPr lang="en-US" sz="1400" b="1" dirty="0" smtClean="0">
                <a:solidFill>
                  <a:srgbClr val="FFFF00"/>
                </a:solidFill>
              </a:rPr>
              <a:t>p-value = 0.0001</a:t>
            </a:r>
            <a:endParaRPr lang="en-US" sz="1400" b="1" dirty="0">
              <a:solidFill>
                <a:srgbClr val="FFFF00"/>
              </a:solidFill>
            </a:endParaRP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a:t>
            </a:r>
            <a:br>
              <a:rPr lang="en-US" sz="2800" dirty="0" smtClean="0"/>
            </a:br>
            <a:r>
              <a:rPr lang="en-US" sz="2400" dirty="0" smtClean="0"/>
              <a:t>Kaplan-Meier Survival </a:t>
            </a:r>
            <a:r>
              <a:rPr lang="en-US" sz="2000" dirty="0" smtClean="0"/>
              <a:t>(Transplants: 1/1982-6/2010)</a:t>
            </a:r>
            <a:endParaRPr lang="en-US" sz="2000" dirty="0"/>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219200" y="3352800"/>
            <a:ext cx="2514600" cy="784830"/>
          </a:xfrm>
          <a:prstGeom prst="rect">
            <a:avLst/>
          </a:prstGeom>
          <a:solidFill>
            <a:schemeClr val="bg2"/>
          </a:solidFill>
        </p:spPr>
        <p:txBody>
          <a:bodyPr wrap="square" rtlCol="0">
            <a:spAutoFit/>
          </a:bodyPr>
          <a:lstStyle/>
          <a:p>
            <a:r>
              <a:rPr lang="en-US" sz="1500" b="1" dirty="0" smtClean="0">
                <a:solidFill>
                  <a:srgbClr val="FFFF00"/>
                </a:solidFill>
              </a:rPr>
              <a:t>0-&lt;1 vs. 1-10: p = 0.0041 </a:t>
            </a:r>
          </a:p>
          <a:p>
            <a:r>
              <a:rPr lang="en-US" sz="1500" b="1" dirty="0" smtClean="0">
                <a:solidFill>
                  <a:srgbClr val="FFFF00"/>
                </a:solidFill>
              </a:rPr>
              <a:t>0-&lt;1 vs. 11-17: p = 0.9859 </a:t>
            </a:r>
          </a:p>
          <a:p>
            <a:r>
              <a:rPr lang="en-US" sz="1500" b="1" dirty="0" smtClean="0">
                <a:solidFill>
                  <a:srgbClr val="FFFF00"/>
                </a:solidFill>
              </a:rPr>
              <a:t>1-10 vs. 11-17: p = 0.0003</a:t>
            </a:r>
            <a:endParaRPr lang="en-US" sz="15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a:t>
            </a:r>
            <a:br>
              <a:rPr lang="en-US" sz="2800" dirty="0" smtClean="0"/>
            </a:br>
            <a:r>
              <a:rPr lang="en-US" sz="2400" dirty="0" smtClean="0"/>
              <a:t>Conditional Kaplan-Meier Survival </a:t>
            </a:r>
            <a:r>
              <a:rPr lang="en-US" sz="2000" dirty="0" smtClean="0"/>
              <a:t>(Transplants: 1/1982-6/2010)</a:t>
            </a:r>
            <a:endParaRPr lang="en-US" sz="2000" dirty="0"/>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219200" y="3352800"/>
            <a:ext cx="2590800" cy="784830"/>
          </a:xfrm>
          <a:prstGeom prst="rect">
            <a:avLst/>
          </a:prstGeom>
          <a:solidFill>
            <a:schemeClr val="bg2"/>
          </a:solidFill>
        </p:spPr>
        <p:txBody>
          <a:bodyPr wrap="square" rtlCol="0">
            <a:spAutoFit/>
          </a:bodyPr>
          <a:lstStyle/>
          <a:p>
            <a:r>
              <a:rPr lang="en-US" sz="1500" b="1" dirty="0" smtClean="0">
                <a:solidFill>
                  <a:srgbClr val="FFFF00"/>
                </a:solidFill>
              </a:rPr>
              <a:t>0-&lt;1 vs. 1-10:   p = 0.0003 </a:t>
            </a:r>
          </a:p>
          <a:p>
            <a:r>
              <a:rPr lang="en-US" sz="1500" b="1" dirty="0" smtClean="0">
                <a:solidFill>
                  <a:srgbClr val="FFFF00"/>
                </a:solidFill>
              </a:rPr>
              <a:t>0-&lt;1 vs. 11-17: p &lt; 0.0001</a:t>
            </a:r>
          </a:p>
          <a:p>
            <a:r>
              <a:rPr lang="en-US" sz="1500" b="1" dirty="0" smtClean="0">
                <a:solidFill>
                  <a:srgbClr val="FFFF00"/>
                </a:solidFill>
              </a:rPr>
              <a:t>1-10 vs. 11-17: p &lt; 0.0001</a:t>
            </a:r>
            <a:endParaRPr lang="en-US" sz="15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a:t>
            </a:r>
            <a:br>
              <a:rPr lang="en-US" sz="2800" dirty="0" smtClean="0"/>
            </a:br>
            <a:r>
              <a:rPr lang="en-US" sz="2400" dirty="0" smtClean="0"/>
              <a:t>Kaplan-Meier Survival by Era </a:t>
            </a:r>
            <a:r>
              <a:rPr lang="en-US" sz="2000" dirty="0" smtClean="0"/>
              <a:t>(Transplants: 1/1982-6/2010)</a:t>
            </a:r>
            <a:endParaRPr lang="en-US" sz="2000" dirty="0"/>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143000" y="4038600"/>
            <a:ext cx="4419600" cy="323165"/>
          </a:xfrm>
          <a:prstGeom prst="rect">
            <a:avLst/>
          </a:prstGeom>
          <a:solidFill>
            <a:schemeClr val="bg2"/>
          </a:solidFill>
        </p:spPr>
        <p:txBody>
          <a:bodyPr wrap="square" rtlCol="0">
            <a:spAutoFit/>
          </a:bodyPr>
          <a:lstStyle/>
          <a:p>
            <a:r>
              <a:rPr lang="en-US" sz="1500" b="1" dirty="0" smtClean="0">
                <a:solidFill>
                  <a:srgbClr val="FFFF00"/>
                </a:solidFill>
              </a:rPr>
              <a:t>All p-values significant at p = 0.001</a:t>
            </a:r>
            <a:endParaRPr lang="en-US" sz="15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a:t>
            </a:r>
            <a:br>
              <a:rPr lang="en-US" sz="2800" dirty="0" smtClean="0"/>
            </a:br>
            <a:r>
              <a:rPr lang="en-US" sz="2400" dirty="0" smtClean="0"/>
              <a:t>Conditional Kaplan-Meier Survival for Recent Era</a:t>
            </a:r>
            <a:br>
              <a:rPr lang="en-US" sz="2400" dirty="0" smtClean="0"/>
            </a:br>
            <a:r>
              <a:rPr lang="en-US" sz="2000" dirty="0" smtClean="0"/>
              <a:t>(Transplants: 1/2000-6/2010)</a:t>
            </a:r>
            <a:endParaRPr lang="en-US" sz="2000" dirty="0"/>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219200" y="2286000"/>
            <a:ext cx="2590800" cy="784830"/>
          </a:xfrm>
          <a:prstGeom prst="rect">
            <a:avLst/>
          </a:prstGeom>
          <a:noFill/>
        </p:spPr>
        <p:txBody>
          <a:bodyPr wrap="square" rtlCol="0">
            <a:spAutoFit/>
          </a:bodyPr>
          <a:lstStyle/>
          <a:p>
            <a:r>
              <a:rPr lang="en-US" sz="1500" b="1" dirty="0" smtClean="0">
                <a:solidFill>
                  <a:srgbClr val="FFFF00"/>
                </a:solidFill>
              </a:rPr>
              <a:t>0-&lt;1 vs. 1-10: p = 0.0272</a:t>
            </a:r>
          </a:p>
          <a:p>
            <a:r>
              <a:rPr lang="en-US" sz="1500" b="1" dirty="0" smtClean="0">
                <a:solidFill>
                  <a:srgbClr val="FFFF00"/>
                </a:solidFill>
              </a:rPr>
              <a:t>0-&lt;1 vs. 11-17: p = 0.0008 </a:t>
            </a:r>
          </a:p>
          <a:p>
            <a:r>
              <a:rPr lang="en-US" sz="1500" b="1" dirty="0" smtClean="0">
                <a:solidFill>
                  <a:srgbClr val="FFFF00"/>
                </a:solidFill>
              </a:rPr>
              <a:t>1-10 vs. 11-17: p &lt; 0.0001</a:t>
            </a:r>
            <a:endParaRPr lang="en-US" sz="15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800" dirty="0" smtClean="0"/>
              <a:t>PEDIATRIC HEART TRANSPLANTS</a:t>
            </a:r>
            <a:br>
              <a:rPr lang="en-US" sz="2800" dirty="0" smtClean="0"/>
            </a:br>
            <a:r>
              <a:rPr lang="en-US" sz="2400" dirty="0" smtClean="0"/>
              <a:t>Kaplan-Meier Survival by Era </a:t>
            </a:r>
            <a:r>
              <a:rPr lang="en-US" sz="2000" dirty="0" smtClean="0"/>
              <a:t>(Transplants: 1/1982-6/2010)</a:t>
            </a:r>
            <a:r>
              <a:rPr lang="en-US" sz="2400" dirty="0" smtClean="0"/>
              <a:t/>
            </a:r>
            <a:br>
              <a:rPr lang="en-US" sz="2400" dirty="0" smtClean="0"/>
            </a:br>
            <a:r>
              <a:rPr lang="en-US" sz="2000" dirty="0" smtClean="0"/>
              <a:t> </a:t>
            </a:r>
            <a:r>
              <a:rPr lang="en-US" sz="2400" dirty="0" smtClean="0">
                <a:solidFill>
                  <a:srgbClr val="FFFF00"/>
                </a:solidFill>
              </a:rPr>
              <a:t>Age: &lt; 1 Year</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143000" y="3886200"/>
            <a:ext cx="3581400" cy="784830"/>
          </a:xfrm>
          <a:prstGeom prst="rect">
            <a:avLst/>
          </a:prstGeom>
          <a:solidFill>
            <a:schemeClr val="bg2"/>
          </a:solidFill>
        </p:spPr>
        <p:txBody>
          <a:bodyPr wrap="square" rtlCol="0">
            <a:spAutoFit/>
          </a:bodyPr>
          <a:lstStyle/>
          <a:p>
            <a:r>
              <a:rPr lang="en-US" sz="1500" b="1" dirty="0" smtClean="0">
                <a:solidFill>
                  <a:srgbClr val="FFFF00"/>
                </a:solidFill>
              </a:rPr>
              <a:t>1982-1989 vs. 1990-1999: p = 0.0057</a:t>
            </a:r>
          </a:p>
          <a:p>
            <a:r>
              <a:rPr lang="en-US" sz="1500" b="1" dirty="0" smtClean="0">
                <a:solidFill>
                  <a:srgbClr val="FFFF00"/>
                </a:solidFill>
              </a:rPr>
              <a:t>1982-1989 vs. 2000-6/2010: p &lt; 0.0001 </a:t>
            </a:r>
          </a:p>
          <a:p>
            <a:r>
              <a:rPr lang="en-US" sz="1500" b="1" dirty="0" smtClean="0">
                <a:solidFill>
                  <a:srgbClr val="FFFF00"/>
                </a:solidFill>
              </a:rPr>
              <a:t>1990-1999 vs. 2000-6/2010: p &lt; 0.0001</a:t>
            </a:r>
            <a:endParaRPr lang="en-US" sz="1500" b="1" dirty="0">
              <a:solidFill>
                <a:srgbClr val="FFFF00"/>
              </a:solidFill>
            </a:endParaRPr>
          </a:p>
        </p:txBody>
      </p:sp>
      <p:sp>
        <p:nvSpPr>
          <p:cNvPr id="10" name="TextBox 9"/>
          <p:cNvSpPr txBox="1"/>
          <p:nvPr/>
        </p:nvSpPr>
        <p:spPr>
          <a:xfrm>
            <a:off x="1219200" y="4800600"/>
            <a:ext cx="6858000" cy="323165"/>
          </a:xfrm>
          <a:prstGeom prst="rect">
            <a:avLst/>
          </a:prstGeom>
          <a:noFill/>
          <a:ln>
            <a:solidFill>
              <a:srgbClr val="FFFF00"/>
            </a:solidFill>
          </a:ln>
        </p:spPr>
        <p:txBody>
          <a:bodyPr wrap="square" rtlCol="0">
            <a:spAutoFit/>
          </a:bodyPr>
          <a:lstStyle/>
          <a:p>
            <a:r>
              <a:rPr lang="en-US" sz="1500" b="1" dirty="0" smtClean="0"/>
              <a:t>Half-life 1982-1989: 10.8 years; 1990-1999: 18.3 years; 2000-6/2010: </a:t>
            </a:r>
            <a:r>
              <a:rPr lang="en-US" sz="1500" b="1" dirty="0" err="1" smtClean="0"/>
              <a:t>n.c</a:t>
            </a:r>
            <a:r>
              <a:rPr lang="en-US" sz="1500" b="1" dirty="0" smtClean="0"/>
              <a:t>. </a:t>
            </a:r>
            <a:endParaRPr lang="en-US" sz="1500" b="1" dirty="0"/>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800" dirty="0" smtClean="0"/>
              <a:t>PEDIATRIC HEART TRANSPLANTS</a:t>
            </a:r>
            <a:br>
              <a:rPr lang="en-US" sz="2800" dirty="0" smtClean="0"/>
            </a:br>
            <a:r>
              <a:rPr lang="en-US" sz="2400" dirty="0" smtClean="0"/>
              <a:t>Kaplan-Meier Survival by Era </a:t>
            </a:r>
            <a:r>
              <a:rPr lang="en-US" sz="2000" dirty="0" smtClean="0"/>
              <a:t>(Transplants: 1/1982-6/2010)</a:t>
            </a:r>
            <a:r>
              <a:rPr lang="en-US" sz="2400" dirty="0" smtClean="0"/>
              <a:t/>
            </a:r>
            <a:br>
              <a:rPr lang="en-US" sz="2400" dirty="0" smtClean="0"/>
            </a:br>
            <a:r>
              <a:rPr lang="en-US" sz="2000" dirty="0" smtClean="0"/>
              <a:t> </a:t>
            </a:r>
            <a:r>
              <a:rPr lang="en-US" sz="2400" dirty="0" smtClean="0">
                <a:solidFill>
                  <a:srgbClr val="FFFF00"/>
                </a:solidFill>
              </a:rPr>
              <a:t>Age: 1-10 Years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143000" y="4038600"/>
            <a:ext cx="3886200" cy="323165"/>
          </a:xfrm>
          <a:prstGeom prst="rect">
            <a:avLst/>
          </a:prstGeom>
          <a:solidFill>
            <a:schemeClr val="bg2"/>
          </a:solidFill>
        </p:spPr>
        <p:txBody>
          <a:bodyPr wrap="square" rtlCol="0">
            <a:spAutoFit/>
          </a:bodyPr>
          <a:lstStyle/>
          <a:p>
            <a:r>
              <a:rPr lang="en-US" sz="1500" b="1" dirty="0" smtClean="0">
                <a:solidFill>
                  <a:srgbClr val="FFFF00"/>
                </a:solidFill>
              </a:rPr>
              <a:t>All p-values significant at p = 0.0001</a:t>
            </a:r>
            <a:endParaRPr lang="en-US" sz="1500" b="1" dirty="0">
              <a:solidFill>
                <a:srgbClr val="FFFF00"/>
              </a:solidFill>
            </a:endParaRPr>
          </a:p>
        </p:txBody>
      </p:sp>
      <p:sp>
        <p:nvSpPr>
          <p:cNvPr id="10" name="TextBox 9"/>
          <p:cNvSpPr txBox="1"/>
          <p:nvPr/>
        </p:nvSpPr>
        <p:spPr>
          <a:xfrm>
            <a:off x="1219200" y="4800600"/>
            <a:ext cx="6858000" cy="323165"/>
          </a:xfrm>
          <a:prstGeom prst="rect">
            <a:avLst/>
          </a:prstGeom>
          <a:noFill/>
          <a:ln>
            <a:solidFill>
              <a:srgbClr val="FFFF00"/>
            </a:solidFill>
          </a:ln>
        </p:spPr>
        <p:txBody>
          <a:bodyPr wrap="square" rtlCol="0">
            <a:spAutoFit/>
          </a:bodyPr>
          <a:lstStyle/>
          <a:p>
            <a:r>
              <a:rPr lang="en-US" sz="1500" b="1" dirty="0" smtClean="0"/>
              <a:t>Half-life 1982-1989: 8.0; 1990-1999: 14.3; 2000-6/2010: </a:t>
            </a:r>
            <a:r>
              <a:rPr lang="en-US" sz="1500" b="1" dirty="0" err="1" smtClean="0"/>
              <a:t>n.c</a:t>
            </a:r>
            <a:r>
              <a:rPr lang="en-US" sz="1500" b="1" dirty="0" smtClean="0"/>
              <a:t>.</a:t>
            </a:r>
            <a:endParaRPr lang="en-US" sz="1500" b="1" dirty="0"/>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800" dirty="0" smtClean="0"/>
              <a:t>PEDIATRIC HEART TRANSPLANTS</a:t>
            </a:r>
            <a:br>
              <a:rPr lang="en-US" sz="2800" dirty="0" smtClean="0"/>
            </a:br>
            <a:r>
              <a:rPr lang="en-US" sz="2400" dirty="0" smtClean="0"/>
              <a:t>Kaplan-Meier Survival by Era </a:t>
            </a:r>
            <a:r>
              <a:rPr lang="en-US" sz="2000" dirty="0" smtClean="0"/>
              <a:t>(Transplants: 1/1982-6/2010)</a:t>
            </a:r>
            <a:r>
              <a:rPr lang="en-US" sz="2400" dirty="0" smtClean="0"/>
              <a:t/>
            </a:r>
            <a:br>
              <a:rPr lang="en-US" sz="2400" dirty="0" smtClean="0"/>
            </a:br>
            <a:r>
              <a:rPr lang="en-US" sz="2000" dirty="0" smtClean="0"/>
              <a:t> </a:t>
            </a:r>
            <a:r>
              <a:rPr lang="en-US" sz="2400" dirty="0" smtClean="0">
                <a:solidFill>
                  <a:srgbClr val="FFFF00"/>
                </a:solidFill>
              </a:rPr>
              <a:t>Age: 11-17 Years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143000" y="3886200"/>
            <a:ext cx="3886200" cy="784830"/>
          </a:xfrm>
          <a:prstGeom prst="rect">
            <a:avLst/>
          </a:prstGeom>
          <a:solidFill>
            <a:schemeClr val="bg2"/>
          </a:solidFill>
        </p:spPr>
        <p:txBody>
          <a:bodyPr wrap="square" rtlCol="0">
            <a:spAutoFit/>
          </a:bodyPr>
          <a:lstStyle/>
          <a:p>
            <a:r>
              <a:rPr lang="en-US" sz="1500" b="1" dirty="0" smtClean="0">
                <a:solidFill>
                  <a:srgbClr val="FFFF00"/>
                </a:solidFill>
              </a:rPr>
              <a:t>1982-1989 vs. 1990-1999: p = 0.0158</a:t>
            </a:r>
          </a:p>
          <a:p>
            <a:r>
              <a:rPr lang="en-US" sz="1500" b="1" dirty="0" smtClean="0">
                <a:solidFill>
                  <a:srgbClr val="FFFF00"/>
                </a:solidFill>
              </a:rPr>
              <a:t>1982-1989 vs. 2000-6/2010: p &lt; 0.0001 </a:t>
            </a:r>
          </a:p>
          <a:p>
            <a:r>
              <a:rPr lang="en-US" sz="1500" b="1" dirty="0" smtClean="0">
                <a:solidFill>
                  <a:srgbClr val="FFFF00"/>
                </a:solidFill>
              </a:rPr>
              <a:t>1990-1999 vs. 2000-6/2010: p = 0.0311</a:t>
            </a:r>
            <a:endParaRPr lang="en-US" sz="1500" b="1" dirty="0">
              <a:solidFill>
                <a:srgbClr val="FFFF00"/>
              </a:solidFill>
            </a:endParaRPr>
          </a:p>
        </p:txBody>
      </p:sp>
      <p:sp>
        <p:nvSpPr>
          <p:cNvPr id="10" name="TextBox 9"/>
          <p:cNvSpPr txBox="1"/>
          <p:nvPr/>
        </p:nvSpPr>
        <p:spPr>
          <a:xfrm>
            <a:off x="1219200" y="4724400"/>
            <a:ext cx="6858000" cy="323165"/>
          </a:xfrm>
          <a:prstGeom prst="rect">
            <a:avLst/>
          </a:prstGeom>
          <a:noFill/>
          <a:ln>
            <a:solidFill>
              <a:srgbClr val="FFFF00"/>
            </a:solidFill>
          </a:ln>
        </p:spPr>
        <p:txBody>
          <a:bodyPr wrap="square" rtlCol="0">
            <a:spAutoFit/>
          </a:bodyPr>
          <a:lstStyle/>
          <a:p>
            <a:r>
              <a:rPr lang="en-US" sz="1500" b="1" dirty="0" smtClean="0"/>
              <a:t>Half-life 1982-1989: 9.3; 1990-1999: 11.4; 2000-6/2010: </a:t>
            </a:r>
            <a:r>
              <a:rPr lang="en-US" sz="1500" b="1" dirty="0" err="1" smtClean="0"/>
              <a:t>n.c</a:t>
            </a:r>
            <a:r>
              <a:rPr lang="en-US" sz="1500" b="1" dirty="0" smtClean="0"/>
              <a:t>.</a:t>
            </a:r>
            <a:endParaRPr lang="en-US" sz="1500" b="1" dirty="0"/>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800" dirty="0" smtClean="0"/>
              <a:t>PEDIATRIC HEART TRANSPLANTS</a:t>
            </a:r>
            <a:br>
              <a:rPr lang="en-US" sz="2800" dirty="0" smtClean="0"/>
            </a:br>
            <a:r>
              <a:rPr lang="en-US" sz="2400" dirty="0" smtClean="0"/>
              <a:t>Kaplan-Meier Survival by Diagnosis </a:t>
            </a:r>
            <a:r>
              <a:rPr lang="en-US" sz="2000" dirty="0" smtClean="0"/>
              <a:t>(Transplants: 2000-6/2010)</a:t>
            </a:r>
            <a:r>
              <a:rPr lang="en-US" sz="2400" dirty="0" smtClean="0"/>
              <a:t/>
            </a:r>
            <a:br>
              <a:rPr lang="en-US" sz="2400" dirty="0" smtClean="0"/>
            </a:br>
            <a:r>
              <a:rPr lang="en-US" sz="2000" dirty="0" smtClean="0"/>
              <a:t> </a:t>
            </a:r>
            <a:r>
              <a:rPr lang="en-US" sz="2400" dirty="0" smtClean="0">
                <a:solidFill>
                  <a:srgbClr val="FFFF00"/>
                </a:solidFill>
              </a:rPr>
              <a:t>Age: &lt; 1 Year</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6172200" y="1752600"/>
            <a:ext cx="1752600" cy="323165"/>
          </a:xfrm>
          <a:prstGeom prst="rect">
            <a:avLst/>
          </a:prstGeom>
          <a:solidFill>
            <a:schemeClr val="bg2"/>
          </a:solidFill>
        </p:spPr>
        <p:txBody>
          <a:bodyPr wrap="square" rtlCol="0">
            <a:spAutoFit/>
          </a:bodyPr>
          <a:lstStyle/>
          <a:p>
            <a:r>
              <a:rPr lang="en-US" sz="1500" b="1" dirty="0" smtClean="0">
                <a:solidFill>
                  <a:srgbClr val="FFFF00"/>
                </a:solidFill>
              </a:rPr>
              <a:t>p-value &lt; 0.0001</a:t>
            </a:r>
            <a:endParaRPr lang="en-US" sz="15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800" dirty="0" smtClean="0"/>
              <a:t>PEDIATRIC HEART TRANSPLANTS</a:t>
            </a:r>
            <a:br>
              <a:rPr lang="en-US" sz="2800" dirty="0" smtClean="0"/>
            </a:br>
            <a:r>
              <a:rPr lang="en-US" sz="2400" dirty="0" smtClean="0"/>
              <a:t>Kaplan-Meier Survival by Diagnosis </a:t>
            </a:r>
            <a:r>
              <a:rPr lang="en-US" sz="2000" dirty="0" smtClean="0"/>
              <a:t>(Transplants: 2000-6/2010)</a:t>
            </a:r>
            <a:r>
              <a:rPr lang="en-US" sz="2400" dirty="0" smtClean="0"/>
              <a:t/>
            </a:r>
            <a:br>
              <a:rPr lang="en-US" sz="2400" dirty="0" smtClean="0"/>
            </a:br>
            <a:r>
              <a:rPr lang="en-US" sz="2000" dirty="0" smtClean="0"/>
              <a:t> </a:t>
            </a:r>
            <a:r>
              <a:rPr lang="en-US" sz="2400" dirty="0" smtClean="0">
                <a:solidFill>
                  <a:srgbClr val="FFFF00"/>
                </a:solidFill>
              </a:rPr>
              <a:t>Age: 1 - 10 Years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219200" y="3657600"/>
            <a:ext cx="4267200" cy="784830"/>
          </a:xfrm>
          <a:prstGeom prst="rect">
            <a:avLst/>
          </a:prstGeom>
          <a:solidFill>
            <a:schemeClr val="bg2"/>
          </a:solidFill>
        </p:spPr>
        <p:txBody>
          <a:bodyPr wrap="square" rtlCol="0">
            <a:spAutoFit/>
          </a:bodyPr>
          <a:lstStyle/>
          <a:p>
            <a:r>
              <a:rPr lang="en-US" sz="1500" b="1" dirty="0" smtClean="0">
                <a:solidFill>
                  <a:srgbClr val="FFFF00"/>
                </a:solidFill>
              </a:rPr>
              <a:t>Congenital vs. Cardiomyopathy: p &lt; 0.0001</a:t>
            </a:r>
          </a:p>
          <a:p>
            <a:r>
              <a:rPr lang="en-US" sz="1500" b="1" dirty="0" smtClean="0">
                <a:solidFill>
                  <a:srgbClr val="FFFF00"/>
                </a:solidFill>
              </a:rPr>
              <a:t>Congenital vs. Retransplant: p = 0.0154</a:t>
            </a:r>
          </a:p>
          <a:p>
            <a:r>
              <a:rPr lang="en-US" sz="1500" b="1" dirty="0" smtClean="0">
                <a:solidFill>
                  <a:srgbClr val="FFFF00"/>
                </a:solidFill>
              </a:rPr>
              <a:t>Cardiomyopathy vs. Retransplant: p &lt; 0.0001</a:t>
            </a:r>
            <a:endParaRPr lang="en-US" sz="15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800" dirty="0" smtClean="0"/>
              <a:t>AVERAGE CENTER VOLUME AND PERCENTAGE</a:t>
            </a:r>
            <a:br>
              <a:rPr lang="en-US" sz="2800" dirty="0" smtClean="0"/>
            </a:br>
            <a:r>
              <a:rPr lang="en-US" sz="2800" dirty="0" smtClean="0"/>
              <a:t> OF TRANSPLANTS BY CENTER VOLUME</a:t>
            </a:r>
            <a:r>
              <a:rPr lang="en-US" sz="3200" dirty="0" smtClean="0"/>
              <a:t/>
            </a:r>
            <a:br>
              <a:rPr lang="en-US" sz="3200" dirty="0" smtClean="0"/>
            </a:br>
            <a:r>
              <a:rPr lang="en-US" sz="2000" dirty="0" smtClean="0"/>
              <a:t>Pediatric Heart Transplants: January 1, 2000 - June 30, 2011</a:t>
            </a:r>
            <a:endParaRPr lang="en-US" sz="20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800" dirty="0" smtClean="0"/>
              <a:t>PEDIATRIC HEART TRANSPLANTS</a:t>
            </a:r>
            <a:br>
              <a:rPr lang="en-US" sz="2800" dirty="0" smtClean="0"/>
            </a:br>
            <a:r>
              <a:rPr lang="en-US" sz="2400" dirty="0" smtClean="0"/>
              <a:t>Kaplan-Meier Survival by Diagnosis </a:t>
            </a:r>
            <a:r>
              <a:rPr lang="en-US" sz="2000" dirty="0" smtClean="0"/>
              <a:t>(Transplants: 2000-6/2010)</a:t>
            </a:r>
            <a:r>
              <a:rPr lang="en-US" sz="2400" dirty="0" smtClean="0"/>
              <a:t/>
            </a:r>
            <a:br>
              <a:rPr lang="en-US" sz="2400" dirty="0" smtClean="0"/>
            </a:br>
            <a:r>
              <a:rPr lang="en-US" sz="2000" dirty="0" smtClean="0"/>
              <a:t> </a:t>
            </a:r>
            <a:r>
              <a:rPr lang="en-US" sz="2400" dirty="0" smtClean="0">
                <a:solidFill>
                  <a:srgbClr val="FFFF00"/>
                </a:solidFill>
              </a:rPr>
              <a:t>Age: 11 - 17 Years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219200" y="3657600"/>
            <a:ext cx="4267200" cy="784830"/>
          </a:xfrm>
          <a:prstGeom prst="rect">
            <a:avLst/>
          </a:prstGeom>
          <a:solidFill>
            <a:schemeClr val="bg2"/>
          </a:solidFill>
        </p:spPr>
        <p:txBody>
          <a:bodyPr wrap="square" rtlCol="0">
            <a:spAutoFit/>
          </a:bodyPr>
          <a:lstStyle/>
          <a:p>
            <a:r>
              <a:rPr lang="en-US" sz="1500" b="1" dirty="0" smtClean="0">
                <a:solidFill>
                  <a:srgbClr val="FFFF00"/>
                </a:solidFill>
              </a:rPr>
              <a:t>Congenital vs. </a:t>
            </a:r>
            <a:r>
              <a:rPr lang="en-US" sz="1500" b="1" dirty="0" err="1" smtClean="0">
                <a:solidFill>
                  <a:srgbClr val="FFFF00"/>
                </a:solidFill>
              </a:rPr>
              <a:t>Cardiomyopathy</a:t>
            </a:r>
            <a:r>
              <a:rPr lang="en-US" sz="1500" b="1" dirty="0" smtClean="0">
                <a:solidFill>
                  <a:srgbClr val="FFFF00"/>
                </a:solidFill>
              </a:rPr>
              <a:t>: p = 0.0526 </a:t>
            </a:r>
          </a:p>
          <a:p>
            <a:r>
              <a:rPr lang="en-US" sz="1500" b="1" dirty="0" smtClean="0">
                <a:solidFill>
                  <a:srgbClr val="FFFF00"/>
                </a:solidFill>
              </a:rPr>
              <a:t>Congenital vs. </a:t>
            </a:r>
            <a:r>
              <a:rPr lang="en-US" sz="1500" b="1" dirty="0" err="1" smtClean="0">
                <a:solidFill>
                  <a:srgbClr val="FFFF00"/>
                </a:solidFill>
              </a:rPr>
              <a:t>Retransplant</a:t>
            </a:r>
            <a:r>
              <a:rPr lang="en-US" sz="1500" b="1" dirty="0" smtClean="0">
                <a:solidFill>
                  <a:srgbClr val="FFFF00"/>
                </a:solidFill>
              </a:rPr>
              <a:t>: p = 0.1841</a:t>
            </a:r>
          </a:p>
          <a:p>
            <a:r>
              <a:rPr lang="en-US" sz="1500" b="1" dirty="0" err="1" smtClean="0">
                <a:solidFill>
                  <a:srgbClr val="FFFF00"/>
                </a:solidFill>
              </a:rPr>
              <a:t>Cardiomyopathy</a:t>
            </a:r>
            <a:r>
              <a:rPr lang="en-US" sz="1500" b="1" dirty="0" smtClean="0">
                <a:solidFill>
                  <a:srgbClr val="FFFF00"/>
                </a:solidFill>
              </a:rPr>
              <a:t> vs. Retransplant: p=0.0024</a:t>
            </a:r>
            <a:endParaRPr lang="en-US" sz="15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800" dirty="0" smtClean="0"/>
              <a:t>PEDIATRIC HEART TRANSPLANTS</a:t>
            </a:r>
            <a:br>
              <a:rPr lang="en-US" sz="2800" dirty="0" smtClean="0"/>
            </a:br>
            <a:r>
              <a:rPr lang="en-US" sz="2300" dirty="0" smtClean="0"/>
              <a:t>Kaplan-Meier Patient vs. Graft Survival </a:t>
            </a:r>
            <a:r>
              <a:rPr lang="en-US" sz="2000" dirty="0" smtClean="0"/>
              <a:t>(Transplants: 1/2000-6/2010)</a:t>
            </a:r>
            <a:r>
              <a:rPr lang="en-US" sz="2400" dirty="0" smtClean="0"/>
              <a:t/>
            </a:r>
            <a:br>
              <a:rPr lang="en-US" sz="2400" dirty="0" smtClean="0"/>
            </a:br>
            <a:r>
              <a:rPr lang="en-US" sz="2400" dirty="0" smtClean="0">
                <a:solidFill>
                  <a:srgbClr val="FFFF00"/>
                </a:solidFill>
              </a:rPr>
              <a:t>Average Center Volume: 1-4 Transplants per Year</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219200" y="3276600"/>
            <a:ext cx="1219200" cy="323165"/>
          </a:xfrm>
          <a:prstGeom prst="rect">
            <a:avLst/>
          </a:prstGeom>
          <a:solidFill>
            <a:schemeClr val="bg2"/>
          </a:solidFill>
        </p:spPr>
        <p:txBody>
          <a:bodyPr wrap="square" rtlCol="0">
            <a:spAutoFit/>
          </a:bodyPr>
          <a:lstStyle/>
          <a:p>
            <a:r>
              <a:rPr lang="en-US" sz="1500" b="1" dirty="0" smtClean="0">
                <a:solidFill>
                  <a:srgbClr val="FFFF00"/>
                </a:solidFill>
              </a:rPr>
              <a:t>p = 0.1973</a:t>
            </a:r>
            <a:endParaRPr lang="en-US" sz="15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800" dirty="0" smtClean="0"/>
              <a:t>PEDIATRIC HEART TRANSPLANTS</a:t>
            </a:r>
            <a:br>
              <a:rPr lang="en-US" sz="2800" dirty="0" smtClean="0"/>
            </a:br>
            <a:r>
              <a:rPr lang="en-US" sz="2300" dirty="0" smtClean="0"/>
              <a:t>Kaplan-Meier Patient vs. Graft Survival </a:t>
            </a:r>
            <a:r>
              <a:rPr lang="en-US" sz="2000" dirty="0" smtClean="0"/>
              <a:t>(Transplants: 1/2000-6/2010)</a:t>
            </a:r>
            <a:r>
              <a:rPr lang="en-US" sz="2400" dirty="0" smtClean="0"/>
              <a:t/>
            </a:r>
            <a:br>
              <a:rPr lang="en-US" sz="2400" dirty="0" smtClean="0"/>
            </a:br>
            <a:r>
              <a:rPr lang="en-US" sz="2400" dirty="0" smtClean="0">
                <a:solidFill>
                  <a:srgbClr val="FFFF00"/>
                </a:solidFill>
              </a:rPr>
              <a:t>Average Center Volume: 5-9 Transplants per Year</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219200" y="3276600"/>
            <a:ext cx="1219200" cy="323165"/>
          </a:xfrm>
          <a:prstGeom prst="rect">
            <a:avLst/>
          </a:prstGeom>
          <a:solidFill>
            <a:schemeClr val="bg2"/>
          </a:solidFill>
        </p:spPr>
        <p:txBody>
          <a:bodyPr wrap="square" rtlCol="0">
            <a:spAutoFit/>
          </a:bodyPr>
          <a:lstStyle/>
          <a:p>
            <a:r>
              <a:rPr lang="en-US" sz="1500" b="1" dirty="0" smtClean="0">
                <a:solidFill>
                  <a:srgbClr val="FFFF00"/>
                </a:solidFill>
              </a:rPr>
              <a:t>p = 0.0580</a:t>
            </a:r>
            <a:endParaRPr lang="en-US" sz="15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800" dirty="0" smtClean="0"/>
              <a:t>PEDIATRIC HEART TRANSPLANTS</a:t>
            </a:r>
            <a:br>
              <a:rPr lang="en-US" sz="2800" dirty="0" smtClean="0"/>
            </a:br>
            <a:r>
              <a:rPr lang="en-US" sz="2300" dirty="0" smtClean="0"/>
              <a:t>Kaplan-Meier Patient vs. Graft Survival </a:t>
            </a:r>
            <a:r>
              <a:rPr lang="en-US" sz="2000" dirty="0" smtClean="0"/>
              <a:t>(Transplants: 1/2000-6/2010)</a:t>
            </a:r>
            <a:r>
              <a:rPr lang="en-US" sz="2400" dirty="0" smtClean="0"/>
              <a:t/>
            </a:r>
            <a:br>
              <a:rPr lang="en-US" sz="2400" dirty="0" smtClean="0"/>
            </a:br>
            <a:r>
              <a:rPr lang="en-US" sz="2400" dirty="0" smtClean="0">
                <a:solidFill>
                  <a:srgbClr val="FFFF00"/>
                </a:solidFill>
              </a:rPr>
              <a:t>Average Center Volume: 10+ Transplants per Year</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219200" y="3276600"/>
            <a:ext cx="1219200" cy="323165"/>
          </a:xfrm>
          <a:prstGeom prst="rect">
            <a:avLst/>
          </a:prstGeom>
          <a:solidFill>
            <a:schemeClr val="bg2"/>
          </a:solidFill>
        </p:spPr>
        <p:txBody>
          <a:bodyPr wrap="square" rtlCol="0">
            <a:spAutoFit/>
          </a:bodyPr>
          <a:lstStyle/>
          <a:p>
            <a:r>
              <a:rPr lang="en-US" sz="1500" b="1" dirty="0" smtClean="0">
                <a:solidFill>
                  <a:srgbClr val="FFFF00"/>
                </a:solidFill>
              </a:rPr>
              <a:t>p = 0.0135</a:t>
            </a:r>
            <a:endParaRPr lang="en-US" sz="15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800" dirty="0" smtClean="0"/>
              <a:t>PEDIATRIC HEART RECIPIENTS </a:t>
            </a:r>
            <a:r>
              <a:rPr lang="en-US" sz="2400" dirty="0" smtClean="0"/>
              <a:t/>
            </a:r>
            <a:br>
              <a:rPr lang="en-US" sz="2400" dirty="0" smtClean="0"/>
            </a:br>
            <a:r>
              <a:rPr lang="en-US" sz="2400" dirty="0" smtClean="0"/>
              <a:t>Cross-Sectional Analysis  </a:t>
            </a:r>
            <a:br>
              <a:rPr lang="en-US" sz="2400" dirty="0" smtClean="0"/>
            </a:br>
            <a:r>
              <a:rPr lang="en-US" sz="2400" dirty="0" smtClean="0"/>
              <a:t>Functional Status of Surviving Recipients </a:t>
            </a:r>
            <a:br>
              <a:rPr lang="en-US" sz="2400" dirty="0" smtClean="0"/>
            </a:br>
            <a:r>
              <a:rPr lang="en-US" sz="2000" dirty="0" smtClean="0"/>
              <a:t>(Follow-ups: January 2000 – June 2011)</a:t>
            </a: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152400" y="1752600"/>
          <a:ext cx="87630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800" dirty="0" smtClean="0"/>
              <a:t>PEDIATRIC HEART RECIPIENTS </a:t>
            </a:r>
            <a:r>
              <a:rPr lang="en-US" sz="2400" dirty="0" smtClean="0"/>
              <a:t/>
            </a:r>
            <a:br>
              <a:rPr lang="en-US" sz="2400" dirty="0" smtClean="0"/>
            </a:br>
            <a:r>
              <a:rPr lang="en-US" sz="2400" dirty="0" smtClean="0"/>
              <a:t>Functional Status of Surviving Recipients </a:t>
            </a:r>
            <a:br>
              <a:rPr lang="en-US" sz="2400" dirty="0" smtClean="0"/>
            </a:br>
            <a:r>
              <a:rPr lang="en-US" sz="2000" dirty="0" smtClean="0"/>
              <a:t>(Follow-ups: January 2000 – June 2011)</a:t>
            </a:r>
            <a:br>
              <a:rPr lang="en-US" sz="2000" dirty="0" smtClean="0"/>
            </a:br>
            <a:r>
              <a:rPr lang="en-US" sz="2400" dirty="0" smtClean="0">
                <a:solidFill>
                  <a:srgbClr val="FFFF00"/>
                </a:solidFill>
              </a:rPr>
              <a:t>Age: &lt;1 Year</a:t>
            </a:r>
            <a:endParaRPr lang="en-US" sz="2400"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152400" y="1752600"/>
          <a:ext cx="87630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800" dirty="0" smtClean="0"/>
              <a:t>PEDIATRIC HEART RECIPIENTS </a:t>
            </a:r>
            <a:r>
              <a:rPr lang="en-US" sz="2400" dirty="0" smtClean="0"/>
              <a:t/>
            </a:r>
            <a:br>
              <a:rPr lang="en-US" sz="2400" dirty="0" smtClean="0"/>
            </a:br>
            <a:r>
              <a:rPr lang="en-US" sz="2400" dirty="0" smtClean="0"/>
              <a:t>Functional Status of Surviving Recipients </a:t>
            </a:r>
            <a:br>
              <a:rPr lang="en-US" sz="2400" dirty="0" smtClean="0"/>
            </a:br>
            <a:r>
              <a:rPr lang="en-US" sz="2000" dirty="0" smtClean="0"/>
              <a:t>(Follow-ups: January 2000 – June 2011)</a:t>
            </a:r>
            <a:br>
              <a:rPr lang="en-US" sz="2000" dirty="0" smtClean="0"/>
            </a:br>
            <a:r>
              <a:rPr lang="en-US" sz="2400" dirty="0" smtClean="0">
                <a:solidFill>
                  <a:srgbClr val="FFFF00"/>
                </a:solidFill>
              </a:rPr>
              <a:t>Age: 1-10 Years</a:t>
            </a:r>
            <a:endParaRPr lang="en-US" sz="2400"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152400" y="1752600"/>
          <a:ext cx="87630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800" dirty="0" smtClean="0"/>
              <a:t>PEDIATRIC HEART RECIPIENTS </a:t>
            </a:r>
            <a:r>
              <a:rPr lang="en-US" sz="2400" dirty="0" smtClean="0"/>
              <a:t/>
            </a:r>
            <a:br>
              <a:rPr lang="en-US" sz="2400" dirty="0" smtClean="0"/>
            </a:br>
            <a:r>
              <a:rPr lang="en-US" sz="2400" dirty="0" smtClean="0"/>
              <a:t>Functional Status of Surviving Recipients </a:t>
            </a:r>
            <a:br>
              <a:rPr lang="en-US" sz="2400" dirty="0" smtClean="0"/>
            </a:br>
            <a:r>
              <a:rPr lang="en-US" sz="2000" dirty="0" smtClean="0"/>
              <a:t>(Follow-ups: January 2000 – June 2011)</a:t>
            </a:r>
            <a:br>
              <a:rPr lang="en-US" sz="2000" dirty="0" smtClean="0"/>
            </a:br>
            <a:r>
              <a:rPr lang="en-US" sz="2400" dirty="0" smtClean="0">
                <a:solidFill>
                  <a:srgbClr val="FFFF00"/>
                </a:solidFill>
              </a:rPr>
              <a:t>Age: 11-17 Years</a:t>
            </a:r>
            <a:endParaRPr lang="en-US" sz="2400"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152400" y="1752600"/>
          <a:ext cx="87630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PEDIATRIC HEART RECIPIENTS</a:t>
            </a:r>
            <a:r>
              <a:rPr lang="en-US" sz="2400" dirty="0" smtClean="0"/>
              <a:t/>
            </a:r>
            <a:br>
              <a:rPr lang="en-US" sz="2400" dirty="0" smtClean="0"/>
            </a:br>
            <a:r>
              <a:rPr lang="en-US" sz="2400" dirty="0" smtClean="0"/>
              <a:t>Functional Status of Surviving Recipients </a:t>
            </a:r>
            <a:br>
              <a:rPr lang="en-US" sz="2400" dirty="0" smtClean="0"/>
            </a:br>
            <a:r>
              <a:rPr lang="en-US" sz="2400" dirty="0" smtClean="0">
                <a:solidFill>
                  <a:srgbClr val="FFFF00"/>
                </a:solidFill>
              </a:rPr>
              <a:t>US Recipients Only</a:t>
            </a:r>
            <a:r>
              <a:rPr lang="en-US" sz="2000" dirty="0" smtClean="0"/>
              <a:t/>
            </a:r>
            <a:br>
              <a:rPr lang="en-US" sz="2000" dirty="0" smtClean="0"/>
            </a:br>
            <a:r>
              <a:rPr lang="en-US" sz="2000" dirty="0" smtClean="0"/>
              <a:t>(Follow-ups: March 2005 – June 2011)</a:t>
            </a: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152400" y="1676400"/>
          <a:ext cx="8763000"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800" dirty="0" smtClean="0"/>
              <a:t>PEDIATRIC HEART RECIPIENTS</a:t>
            </a:r>
            <a:r>
              <a:rPr lang="en-US" sz="2400" dirty="0" smtClean="0"/>
              <a:t/>
            </a:r>
            <a:br>
              <a:rPr lang="en-US" sz="2400" dirty="0" smtClean="0"/>
            </a:br>
            <a:r>
              <a:rPr lang="en-US" sz="2400" dirty="0" err="1" smtClean="0"/>
              <a:t>Rehospitalization</a:t>
            </a:r>
            <a:r>
              <a:rPr lang="en-US" sz="2400" dirty="0" smtClean="0"/>
              <a:t> Post-transplant of Surviving Recipients </a:t>
            </a:r>
            <a:r>
              <a:rPr lang="en-US" sz="2600" dirty="0" smtClean="0"/>
              <a:t/>
            </a:r>
            <a:br>
              <a:rPr lang="en-US" sz="2600" dirty="0" smtClean="0"/>
            </a:br>
            <a:r>
              <a:rPr lang="en-US" sz="2000" dirty="0" smtClean="0"/>
              <a:t>(Follow-ups: January 2000 – June 2011)</a:t>
            </a: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800" dirty="0" smtClean="0"/>
              <a:t>PEDIATRIC HEART TRANSPLANTS</a:t>
            </a:r>
            <a:br>
              <a:rPr lang="en-US" sz="2800" dirty="0" smtClean="0"/>
            </a:br>
            <a:r>
              <a:rPr lang="en-US" sz="2400" dirty="0" smtClean="0"/>
              <a:t> Distribution of Transplants By Location and Average Center Volume </a:t>
            </a:r>
            <a:r>
              <a:rPr lang="en-US" sz="2000" dirty="0" smtClean="0"/>
              <a:t>(Transplants: January 2000 – June 2011)</a:t>
            </a: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0" y="1524000"/>
          <a:ext cx="8839200"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pPr>
              <a:lnSpc>
                <a:spcPct val="90000"/>
              </a:lnSpc>
            </a:pPr>
            <a:r>
              <a:rPr lang="en-US" sz="2800" dirty="0" smtClean="0"/>
              <a:t>PEDIATRIC HEART RECIPIENTS</a:t>
            </a:r>
            <a:r>
              <a:rPr lang="en-US" sz="2400" dirty="0" smtClean="0"/>
              <a:t/>
            </a:r>
            <a:br>
              <a:rPr lang="en-US" sz="2400" dirty="0" smtClean="0"/>
            </a:br>
            <a:r>
              <a:rPr lang="en-US" sz="2400" dirty="0" smtClean="0"/>
              <a:t>Induction Immunosuppression</a:t>
            </a:r>
            <a:br>
              <a:rPr lang="en-US" sz="2400" dirty="0" smtClean="0"/>
            </a:br>
            <a:r>
              <a:rPr lang="en-US" sz="2400" dirty="0" smtClean="0"/>
              <a:t>(T</a:t>
            </a:r>
            <a:r>
              <a:rPr lang="en-US" sz="2000" dirty="0" smtClean="0"/>
              <a:t>ransplants: January 2001 – June 2011)</a:t>
            </a:r>
            <a:r>
              <a:rPr lang="en-US" sz="2400" dirty="0" smtClean="0"/>
              <a:t/>
            </a:r>
            <a:br>
              <a:rPr lang="en-US" sz="2400" dirty="0" smtClean="0"/>
            </a:b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486400" y="60198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800" dirty="0" smtClean="0"/>
              <a:t>PEDIATRIC HEART RECIPIENTS</a:t>
            </a:r>
            <a:r>
              <a:rPr lang="en-US" sz="2400" dirty="0" smtClean="0"/>
              <a:t/>
            </a:r>
            <a:br>
              <a:rPr lang="en-US" sz="2400" dirty="0" smtClean="0"/>
            </a:br>
            <a:r>
              <a:rPr lang="en-US" sz="2400" dirty="0" smtClean="0"/>
              <a:t>Induction Immunosuppression</a:t>
            </a:r>
            <a:br>
              <a:rPr lang="en-US" sz="2400" dirty="0" smtClean="0"/>
            </a:br>
            <a:r>
              <a:rPr lang="en-US" sz="2000" dirty="0" smtClean="0"/>
              <a:t>(Transplants: January 2001 – June 30, 2011)</a:t>
            </a:r>
            <a:r>
              <a:rPr lang="en-US" sz="2400" dirty="0" smtClean="0"/>
              <a:t/>
            </a:r>
            <a:br>
              <a:rPr lang="en-US" sz="2400" dirty="0" smtClean="0"/>
            </a:b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5486400" y="63963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aphicFrame>
        <p:nvGraphicFramePr>
          <p:cNvPr id="12" name="Content Placeholder 11"/>
          <p:cNvGraphicFramePr>
            <a:graphicFrameLocks noGrp="1"/>
          </p:cNvGraphicFramePr>
          <p:nvPr>
            <p:ph idx="1"/>
          </p:nvPr>
        </p:nvGraphicFramePr>
        <p:xfrm>
          <a:off x="228600" y="1447800"/>
          <a:ext cx="8458200"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6096000" y="5638800"/>
            <a:ext cx="2743200" cy="830997"/>
          </a:xfrm>
          <a:prstGeom prst="rect">
            <a:avLst/>
          </a:prstGeom>
          <a:noFill/>
        </p:spPr>
        <p:txBody>
          <a:bodyPr wrap="square" rtlCol="0">
            <a:spAutoFit/>
          </a:bodyPr>
          <a:lstStyle/>
          <a:p>
            <a:r>
              <a:rPr lang="en-US" sz="1200" b="1" u="sng" dirty="0" smtClean="0"/>
              <a:t>Test of increasing trend over time:</a:t>
            </a:r>
          </a:p>
          <a:p>
            <a:r>
              <a:rPr lang="en-US" sz="1200" b="1" dirty="0" smtClean="0"/>
              <a:t>Any induction p &lt; 0.0001</a:t>
            </a:r>
          </a:p>
          <a:p>
            <a:r>
              <a:rPr lang="en-US" sz="1200" b="1" dirty="0" smtClean="0"/>
              <a:t>Polyclonal p &lt; 0.0001</a:t>
            </a:r>
          </a:p>
          <a:p>
            <a:r>
              <a:rPr lang="en-US" sz="1200" b="1" dirty="0" smtClean="0"/>
              <a:t>IL-2R p &lt; 0.0001</a:t>
            </a: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800" dirty="0" smtClean="0"/>
              <a:t>PEDIATRIC HEART TRANSPLANTS</a:t>
            </a:r>
            <a:br>
              <a:rPr lang="en-US" sz="2800" dirty="0" smtClean="0"/>
            </a:br>
            <a:r>
              <a:rPr lang="en-US" sz="2400" dirty="0" smtClean="0"/>
              <a:t>Kaplan-Meier Survival by Induction Group Conditional on Survival to 14 Days </a:t>
            </a:r>
            <a:r>
              <a:rPr lang="en-US" sz="2000" dirty="0" smtClean="0"/>
              <a:t>(Transplants: January 2000 – June 2010)</a:t>
            </a:r>
            <a:endParaRPr lang="en-US" sz="2000" dirty="0"/>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800" dirty="0" smtClean="0"/>
              <a:t>PEDIATRIC HEART TRANSPLANTS</a:t>
            </a:r>
            <a:br>
              <a:rPr lang="en-US" sz="2800" dirty="0" smtClean="0"/>
            </a:br>
            <a:r>
              <a:rPr lang="en-US" sz="2400" dirty="0" smtClean="0"/>
              <a:t> </a:t>
            </a:r>
            <a:r>
              <a:rPr lang="en-US" sz="2000" dirty="0" smtClean="0"/>
              <a:t>Kaplan-Meier Survival by Induction Group and Treated Rejection Between Transplant Discharge and 1-Year Follow-up </a:t>
            </a:r>
            <a:br>
              <a:rPr lang="en-US" sz="2000" dirty="0" smtClean="0"/>
            </a:br>
            <a:r>
              <a:rPr lang="en-US" sz="2000" dirty="0" smtClean="0"/>
              <a:t>(1-Year Follow-ups: July 2004 - June 2010) </a:t>
            </a:r>
            <a:br>
              <a:rPr lang="en-US" sz="2000" dirty="0" smtClean="0"/>
            </a:br>
            <a:r>
              <a:rPr lang="en-US" sz="2000" dirty="0" smtClean="0"/>
              <a:t>Conditional on Survival to 1 Year</a:t>
            </a:r>
            <a:endParaRPr lang="en-US" sz="2000" dirty="0"/>
          </a:p>
        </p:txBody>
      </p:sp>
      <p:graphicFrame>
        <p:nvGraphicFramePr>
          <p:cNvPr id="4" name="Content Placeholder 3"/>
          <p:cNvGraphicFramePr>
            <a:graphicFrameLocks noGrp="1"/>
          </p:cNvGraphicFramePr>
          <p:nvPr>
            <p:ph idx="1"/>
          </p:nvPr>
        </p:nvGraphicFramePr>
        <p:xfrm>
          <a:off x="228600" y="1752600"/>
          <a:ext cx="8610600" cy="3886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4890448" y="5374944"/>
            <a:ext cx="4191000" cy="1107996"/>
          </a:xfrm>
          <a:prstGeom prst="rect">
            <a:avLst/>
          </a:prstGeom>
          <a:no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800" dirty="0" smtClean="0"/>
              <a:t>PEDIATRIC HEART TRANSPLANTS</a:t>
            </a:r>
            <a:br>
              <a:rPr lang="en-US" sz="2800" dirty="0" smtClean="0"/>
            </a:br>
            <a:r>
              <a:rPr lang="en-US" sz="2400" dirty="0" smtClean="0"/>
              <a:t>Kaplan-Meier Survival by Induction Group Conditional on Survival to 14 Days </a:t>
            </a:r>
            <a:r>
              <a:rPr lang="en-US" sz="2000" dirty="0" smtClean="0"/>
              <a:t>(Transplants: January 2000 – June 2010)</a:t>
            </a:r>
            <a:br>
              <a:rPr lang="en-US" sz="2000" dirty="0" smtClean="0"/>
            </a:br>
            <a:r>
              <a:rPr lang="en-US" sz="2400" dirty="0" smtClean="0">
                <a:solidFill>
                  <a:srgbClr val="FFFF00"/>
                </a:solidFill>
              </a:rPr>
              <a:t>Age: &lt;1 Year</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800" dirty="0" smtClean="0"/>
              <a:t>PEDIATRIC HEART TRANSPLANTS</a:t>
            </a:r>
            <a:br>
              <a:rPr lang="en-US" sz="2800" dirty="0" smtClean="0"/>
            </a:br>
            <a:r>
              <a:rPr lang="en-US" sz="2400" dirty="0" smtClean="0"/>
              <a:t>Kaplan-Meier Survival by Induction Group Conditional on Survival to 14 Days </a:t>
            </a:r>
            <a:r>
              <a:rPr lang="en-US" sz="2000" dirty="0" smtClean="0"/>
              <a:t>(Transplants: January 2000 – June 2010)</a:t>
            </a:r>
            <a:br>
              <a:rPr lang="en-US" sz="2000" dirty="0" smtClean="0"/>
            </a:br>
            <a:r>
              <a:rPr lang="en-US" sz="2400" dirty="0" smtClean="0">
                <a:solidFill>
                  <a:srgbClr val="FFFF00"/>
                </a:solidFill>
              </a:rPr>
              <a:t>Age: 1-10 Years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800" dirty="0" smtClean="0"/>
              <a:t>PEDIATRIC HEART TRANSPLANTS</a:t>
            </a:r>
            <a:br>
              <a:rPr lang="en-US" sz="2800" dirty="0" smtClean="0"/>
            </a:br>
            <a:r>
              <a:rPr lang="en-US" sz="2400" dirty="0" smtClean="0"/>
              <a:t>Kaplan-Meier Survival by Induction Group Conditional on Survival to 14 Days </a:t>
            </a:r>
            <a:r>
              <a:rPr lang="en-US" sz="2000" dirty="0" smtClean="0"/>
              <a:t>(Transplants: January 2000 – June 2010)</a:t>
            </a:r>
            <a:br>
              <a:rPr lang="en-US" sz="2000" dirty="0" smtClean="0"/>
            </a:br>
            <a:r>
              <a:rPr lang="en-US" sz="2400" dirty="0" smtClean="0">
                <a:solidFill>
                  <a:srgbClr val="FFFF00"/>
                </a:solidFill>
              </a:rPr>
              <a:t>Age: 11-17 Years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800" dirty="0" smtClean="0"/>
              <a:t>PEDIATRIC HEART RECIPIENTS</a:t>
            </a:r>
            <a:r>
              <a:rPr lang="en-US" sz="3200" dirty="0" smtClean="0"/>
              <a:t/>
            </a:r>
            <a:br>
              <a:rPr lang="en-US" sz="3200" dirty="0" smtClean="0"/>
            </a:br>
            <a:r>
              <a:rPr lang="en-US" sz="2400" dirty="0" smtClean="0"/>
              <a:t>Maintenance Immunosuppression at Time of Follow-up</a:t>
            </a:r>
            <a:r>
              <a:rPr lang="en-US" sz="3200" dirty="0" smtClean="0"/>
              <a:t/>
            </a:r>
            <a:br>
              <a:rPr lang="en-US" sz="3200" dirty="0" smtClean="0"/>
            </a:br>
            <a:r>
              <a:rPr lang="en-US" sz="2000" dirty="0" smtClean="0"/>
              <a:t>(Follow-ups: January 2001 –  June 2011)</a:t>
            </a:r>
            <a:endParaRPr lang="en-US" sz="2000" dirty="0"/>
          </a:p>
        </p:txBody>
      </p:sp>
      <p:graphicFrame>
        <p:nvGraphicFramePr>
          <p:cNvPr id="4" name="Content Placeholder 3"/>
          <p:cNvGraphicFramePr>
            <a:graphicFrameLocks noGrp="1"/>
          </p:cNvGraphicFramePr>
          <p:nvPr>
            <p:ph idx="1"/>
          </p:nvPr>
        </p:nvGraphicFramePr>
        <p:xfrm>
          <a:off x="2286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pPr>
              <a:lnSpc>
                <a:spcPct val="90000"/>
              </a:lnSpc>
            </a:pPr>
            <a:r>
              <a:rPr lang="en-US" sz="2800" dirty="0" smtClean="0"/>
              <a:t>PEDIATRIC HEART RECIPIENTS</a:t>
            </a:r>
            <a:r>
              <a:rPr lang="en-US" sz="3200" dirty="0" smtClean="0"/>
              <a:t> </a:t>
            </a:r>
            <a:r>
              <a:rPr lang="en-US" sz="2400" dirty="0" smtClean="0"/>
              <a:t/>
            </a:r>
            <a:br>
              <a:rPr lang="en-US" sz="2400" dirty="0" smtClean="0"/>
            </a:br>
            <a:r>
              <a:rPr lang="en-US" sz="2800" dirty="0" smtClean="0"/>
              <a:t> </a:t>
            </a:r>
            <a:r>
              <a:rPr lang="en-US" sz="2400" dirty="0" smtClean="0"/>
              <a:t>Maintenance Immunosuppression at Time of Follow-up</a:t>
            </a:r>
            <a:br>
              <a:rPr lang="en-US" sz="2400" dirty="0" smtClean="0"/>
            </a:br>
            <a:r>
              <a:rPr lang="en-US" sz="2400" dirty="0" smtClean="0"/>
              <a:t>for Same Patients at Each Time Point</a:t>
            </a:r>
            <a:br>
              <a:rPr lang="en-US" sz="2400" dirty="0" smtClean="0"/>
            </a:br>
            <a:r>
              <a:rPr lang="en-US" sz="2000" dirty="0" smtClean="0"/>
              <a:t>(Follow-ups: January 2001 – June 2011)</a:t>
            </a: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152400" y="1600200"/>
          <a:ext cx="87630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pPr>
              <a:lnSpc>
                <a:spcPct val="90000"/>
              </a:lnSpc>
            </a:pPr>
            <a:r>
              <a:rPr lang="en-US" sz="2800" dirty="0" smtClean="0"/>
              <a:t>PEDIATRIC HEART RECIPIENTS</a:t>
            </a:r>
            <a:r>
              <a:rPr lang="en-US" sz="3200" dirty="0" smtClean="0"/>
              <a:t> </a:t>
            </a:r>
            <a:r>
              <a:rPr lang="en-US" sz="2400" dirty="0" smtClean="0"/>
              <a:t/>
            </a:r>
            <a:br>
              <a:rPr lang="en-US" sz="2400" dirty="0" smtClean="0"/>
            </a:br>
            <a:r>
              <a:rPr lang="en-US" sz="2800" dirty="0" smtClean="0"/>
              <a:t> </a:t>
            </a:r>
            <a:r>
              <a:rPr lang="en-US" sz="2400" dirty="0" smtClean="0"/>
              <a:t>Maintenance Immunosuppression Drug Combinations at Time of Follow-up </a:t>
            </a:r>
            <a:r>
              <a:rPr lang="en-US" sz="2000" dirty="0" smtClean="0"/>
              <a:t>(Follow-ups: January 2001 – June 2011)</a:t>
            </a: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152400" y="1600200"/>
          <a:ext cx="87630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1" name="TextBox 10"/>
          <p:cNvSpPr txBox="1"/>
          <p:nvPr/>
        </p:nvSpPr>
        <p:spPr>
          <a:xfrm>
            <a:off x="1676400" y="5715000"/>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sp>
        <p:nvSpPr>
          <p:cNvPr id="12" name="TextBox 11"/>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800" dirty="0" smtClean="0"/>
              <a:t>DISTRIBUTION OF TRANSPLANTS </a:t>
            </a:r>
            <a:br>
              <a:rPr lang="en-US" sz="2800" dirty="0" smtClean="0"/>
            </a:br>
            <a:r>
              <a:rPr lang="en-US" sz="2400" dirty="0" smtClean="0"/>
              <a:t>By Center Volume</a:t>
            </a:r>
            <a:r>
              <a:rPr lang="en-US" sz="2800" dirty="0" smtClean="0"/>
              <a:t/>
            </a:r>
            <a:br>
              <a:rPr lang="en-US" sz="2800" dirty="0" smtClean="0"/>
            </a:br>
            <a:r>
              <a:rPr lang="en-US" sz="2000" dirty="0" smtClean="0"/>
              <a:t>Pediatric Heart Transplants: January 1, 2000 - June 30, 2011</a:t>
            </a:r>
            <a:endParaRPr lang="en-US" sz="20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800" dirty="0" smtClean="0"/>
              <a:t>PEDIATRIC HEART TRANSPLANTS</a:t>
            </a:r>
            <a:br>
              <a:rPr lang="en-US" sz="2800" dirty="0" smtClean="0"/>
            </a:br>
            <a:r>
              <a:rPr lang="en-US" sz="2400" dirty="0" smtClean="0"/>
              <a:t>Kaplan-Meier Survival Based on Prednisone Use</a:t>
            </a:r>
            <a:br>
              <a:rPr lang="en-US" sz="2400" dirty="0" smtClean="0"/>
            </a:br>
            <a:r>
              <a:rPr lang="en-US" sz="2200" dirty="0" smtClean="0"/>
              <a:t>Conditional on Survival to 1 Year </a:t>
            </a:r>
            <a:br>
              <a:rPr lang="en-US" sz="2200" dirty="0" smtClean="0"/>
            </a:br>
            <a:r>
              <a:rPr lang="en-US" sz="2000" dirty="0" smtClean="0"/>
              <a:t>(Transplants: January 2000 - June 2010)</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PEDIATRIC HEART TRANSPLANTS</a:t>
            </a:r>
            <a:br>
              <a:rPr lang="en-US" sz="2800" dirty="0" smtClean="0"/>
            </a:br>
            <a:r>
              <a:rPr lang="en-US" sz="2400" dirty="0" smtClean="0"/>
              <a:t> Kaplan-Meier Survival Stratified by Tacrolimus vs. Cyclosporine Use at Discharge</a:t>
            </a:r>
            <a:br>
              <a:rPr lang="en-US" sz="2400" dirty="0" smtClean="0"/>
            </a:br>
            <a:r>
              <a:rPr lang="en-US" sz="1900" dirty="0" smtClean="0"/>
              <a:t>Conditional on Survival to 14 Days (Transplants: January 2000 - June 2010)</a:t>
            </a:r>
            <a:endParaRPr lang="en-US" sz="19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800" dirty="0" smtClean="0"/>
              <a:t>PEDIATRIC HEART TRANSPLANTS</a:t>
            </a:r>
            <a:br>
              <a:rPr lang="en-US" sz="2800" dirty="0" smtClean="0"/>
            </a:br>
            <a:r>
              <a:rPr lang="en-US" sz="2400" dirty="0" smtClean="0"/>
              <a:t> </a:t>
            </a:r>
            <a:r>
              <a:rPr lang="en-US" sz="2000" dirty="0" smtClean="0"/>
              <a:t>Kaplan-Meier Survival Stratified by Tacrolimus vs. Cyclosporine Use </a:t>
            </a:r>
            <a:r>
              <a:rPr lang="en-US" sz="2400" dirty="0" smtClean="0"/>
              <a:t/>
            </a:r>
            <a:br>
              <a:rPr lang="en-US" sz="2400" dirty="0" smtClean="0"/>
            </a:br>
            <a:r>
              <a:rPr lang="en-US" sz="2400" dirty="0" smtClean="0"/>
              <a:t> </a:t>
            </a:r>
            <a:r>
              <a:rPr lang="en-US" sz="2000" dirty="0" smtClean="0"/>
              <a:t>Conditional on Survival to 1 Year (Transplants: January 2000 - June 2010) </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800" dirty="0" smtClean="0"/>
              <a:t>PEDIATRIC HEART TRANSPLANTS</a:t>
            </a:r>
            <a:br>
              <a:rPr lang="en-US" sz="2800" dirty="0" smtClean="0"/>
            </a:br>
            <a:r>
              <a:rPr lang="en-US" sz="2200" dirty="0" smtClean="0"/>
              <a:t>Kaplan-Meier Survival Based on Treated Rejection within 1</a:t>
            </a:r>
            <a:r>
              <a:rPr lang="en-US" sz="2200" baseline="30000" dirty="0" smtClean="0"/>
              <a:t>st</a:t>
            </a:r>
            <a:r>
              <a:rPr lang="en-US" sz="2200" dirty="0" smtClean="0"/>
              <a:t> Year</a:t>
            </a:r>
            <a:r>
              <a:rPr lang="en-US" sz="2400" dirty="0" smtClean="0"/>
              <a:t/>
            </a:r>
            <a:br>
              <a:rPr lang="en-US" sz="2400" dirty="0" smtClean="0"/>
            </a:br>
            <a:r>
              <a:rPr lang="en-US" sz="2000" dirty="0" smtClean="0"/>
              <a:t>Conditional on survival to 1 year </a:t>
            </a:r>
            <a:r>
              <a:rPr lang="en-US" sz="1900" dirty="0" smtClean="0"/>
              <a:t>(1-Year Follow-ups: July 2004 - June 2010)</a:t>
            </a:r>
            <a:endParaRPr lang="en-US" sz="19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343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4904096" y="5369004"/>
            <a:ext cx="4191000" cy="1107996"/>
          </a:xfrm>
          <a:prstGeom prst="rect">
            <a:avLst/>
          </a:prstGeom>
          <a:solidFill>
            <a:schemeClr val="bg2"/>
          </a:solid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800" dirty="0" smtClean="0"/>
              <a:t>PEDIATRIC HEART TRANSPLANTS</a:t>
            </a:r>
            <a:br>
              <a:rPr lang="en-US" sz="2800" dirty="0" smtClean="0"/>
            </a:br>
            <a:r>
              <a:rPr lang="en-US" sz="2200" dirty="0" smtClean="0"/>
              <a:t>Kaplan-Meier Survival Based on Treated Rejection within 1</a:t>
            </a:r>
            <a:r>
              <a:rPr lang="en-US" sz="2200" baseline="30000" dirty="0" smtClean="0"/>
              <a:t>st</a:t>
            </a:r>
            <a:r>
              <a:rPr lang="en-US" sz="2200" dirty="0" smtClean="0"/>
              <a:t> Year</a:t>
            </a:r>
            <a:br>
              <a:rPr lang="en-US" sz="2200" dirty="0" smtClean="0"/>
            </a:br>
            <a:r>
              <a:rPr lang="en-US" sz="2000" dirty="0" smtClean="0">
                <a:solidFill>
                  <a:srgbClr val="FFFF00"/>
                </a:solidFill>
              </a:rPr>
              <a:t>Stratified by </a:t>
            </a:r>
            <a:r>
              <a:rPr lang="en-US" sz="2000" dirty="0" err="1" smtClean="0">
                <a:solidFill>
                  <a:srgbClr val="FFFF00"/>
                </a:solidFill>
              </a:rPr>
              <a:t>Calcineurin</a:t>
            </a:r>
            <a:r>
              <a:rPr lang="en-US" sz="2000" dirty="0" smtClean="0">
                <a:solidFill>
                  <a:srgbClr val="FFFF00"/>
                </a:solidFill>
              </a:rPr>
              <a:t> Use at Discharge</a:t>
            </a:r>
            <a:r>
              <a:rPr lang="en-US" sz="2400" dirty="0" smtClean="0"/>
              <a:t/>
            </a:r>
            <a:br>
              <a:rPr lang="en-US" sz="2400" dirty="0" smtClean="0"/>
            </a:br>
            <a:r>
              <a:rPr lang="en-US" sz="2000" dirty="0" smtClean="0"/>
              <a:t>Conditional on survival to 1 year </a:t>
            </a:r>
            <a:r>
              <a:rPr lang="en-US" sz="1900" dirty="0" smtClean="0"/>
              <a:t>(1-Year Follow-ups: July 2004 - June 2010)</a:t>
            </a:r>
            <a:endParaRPr lang="en-US" sz="1900" dirty="0">
              <a:solidFill>
                <a:srgbClr val="FFFF00"/>
              </a:solidFill>
            </a:endParaRPr>
          </a:p>
        </p:txBody>
      </p:sp>
      <p:graphicFrame>
        <p:nvGraphicFramePr>
          <p:cNvPr id="4" name="Content Placeholder 3"/>
          <p:cNvGraphicFramePr>
            <a:graphicFrameLocks noGrp="1"/>
          </p:cNvGraphicFramePr>
          <p:nvPr>
            <p:ph idx="1"/>
          </p:nvPr>
        </p:nvGraphicFramePr>
        <p:xfrm>
          <a:off x="228600" y="1371600"/>
          <a:ext cx="8610600" cy="4343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4904096" y="5410200"/>
            <a:ext cx="4191000" cy="1107996"/>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sp>
        <p:nvSpPr>
          <p:cNvPr id="12" name="Straight Connector 11"/>
          <p:cNvSpPr/>
          <p:nvPr/>
        </p:nvSpPr>
        <p:spPr bwMode="auto">
          <a:xfrm>
            <a:off x="1219200" y="3276600"/>
            <a:ext cx="3733800" cy="0"/>
          </a:xfrm>
          <a:prstGeom prst="line">
            <a:avLst/>
          </a:prstGeom>
          <a:solidFill>
            <a:schemeClr val="accent1"/>
          </a:solidFill>
          <a:ln w="9525" cap="flat" cmpd="sng" algn="ctr">
            <a:solidFill>
              <a:srgbClr val="FFFF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800" dirty="0" smtClean="0"/>
              <a:t>PEDIATRIC HEART TRANSPLANTS</a:t>
            </a:r>
            <a:br>
              <a:rPr lang="en-US" sz="2800" dirty="0" smtClean="0"/>
            </a:br>
            <a:r>
              <a:rPr lang="en-US" sz="2200" dirty="0" smtClean="0"/>
              <a:t>Kaplan-Meier Survival Based on Treated Rejection within 1</a:t>
            </a:r>
            <a:r>
              <a:rPr lang="en-US" sz="2200" baseline="30000" dirty="0" smtClean="0"/>
              <a:t>st</a:t>
            </a:r>
            <a:r>
              <a:rPr lang="en-US" sz="2200" dirty="0" smtClean="0"/>
              <a:t> Year</a:t>
            </a:r>
            <a:br>
              <a:rPr lang="en-US" sz="2200" dirty="0" smtClean="0"/>
            </a:br>
            <a:r>
              <a:rPr lang="en-US" sz="2000" dirty="0" smtClean="0">
                <a:solidFill>
                  <a:srgbClr val="FFFF00"/>
                </a:solidFill>
              </a:rPr>
              <a:t>Stratified by </a:t>
            </a:r>
            <a:r>
              <a:rPr lang="en-US" sz="2000" dirty="0" err="1" smtClean="0">
                <a:solidFill>
                  <a:srgbClr val="FFFF00"/>
                </a:solidFill>
              </a:rPr>
              <a:t>Calcineurin</a:t>
            </a:r>
            <a:r>
              <a:rPr lang="en-US" sz="2000" dirty="0" smtClean="0">
                <a:solidFill>
                  <a:srgbClr val="FFFF00"/>
                </a:solidFill>
              </a:rPr>
              <a:t> Use at Discharge: Age = 0-10 Years</a:t>
            </a:r>
            <a:r>
              <a:rPr lang="en-US" sz="2400" dirty="0" smtClean="0"/>
              <a:t/>
            </a:r>
            <a:br>
              <a:rPr lang="en-US" sz="2400" dirty="0" smtClean="0"/>
            </a:br>
            <a:r>
              <a:rPr lang="en-US" sz="2000" dirty="0" smtClean="0"/>
              <a:t>Conditional on survival to 1 year </a:t>
            </a:r>
            <a:r>
              <a:rPr lang="en-US" sz="1900" dirty="0" smtClean="0"/>
              <a:t>(1-Year Follow-ups: July 2004 - June 2010)</a:t>
            </a:r>
            <a:endParaRPr lang="en-US" sz="1900" dirty="0">
              <a:solidFill>
                <a:srgbClr val="FFFF00"/>
              </a:solidFill>
            </a:endParaRPr>
          </a:p>
        </p:txBody>
      </p:sp>
      <p:graphicFrame>
        <p:nvGraphicFramePr>
          <p:cNvPr id="4" name="Content Placeholder 3"/>
          <p:cNvGraphicFramePr>
            <a:graphicFrameLocks noGrp="1"/>
          </p:cNvGraphicFramePr>
          <p:nvPr>
            <p:ph idx="1"/>
          </p:nvPr>
        </p:nvGraphicFramePr>
        <p:xfrm>
          <a:off x="228600" y="1371600"/>
          <a:ext cx="8610600" cy="4343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4904096" y="5361296"/>
            <a:ext cx="4191000" cy="1107996"/>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800" dirty="0" smtClean="0"/>
              <a:t>PEDIATRIC HEART TRANSPLANTS</a:t>
            </a:r>
            <a:br>
              <a:rPr lang="en-US" sz="2800" dirty="0" smtClean="0"/>
            </a:br>
            <a:r>
              <a:rPr lang="en-US" sz="2200" dirty="0" smtClean="0"/>
              <a:t>Kaplan-Meier Survival Based on Treated Rejection within 1</a:t>
            </a:r>
            <a:r>
              <a:rPr lang="en-US" sz="2200" baseline="30000" dirty="0" smtClean="0"/>
              <a:t>st</a:t>
            </a:r>
            <a:r>
              <a:rPr lang="en-US" sz="2200" dirty="0" smtClean="0"/>
              <a:t> Year</a:t>
            </a:r>
            <a:br>
              <a:rPr lang="en-US" sz="2200" dirty="0" smtClean="0"/>
            </a:br>
            <a:r>
              <a:rPr lang="en-US" sz="2000" dirty="0" smtClean="0">
                <a:solidFill>
                  <a:srgbClr val="FFFF00"/>
                </a:solidFill>
              </a:rPr>
              <a:t>Stratified by </a:t>
            </a:r>
            <a:r>
              <a:rPr lang="en-US" sz="2000" dirty="0" err="1" smtClean="0">
                <a:solidFill>
                  <a:srgbClr val="FFFF00"/>
                </a:solidFill>
              </a:rPr>
              <a:t>Calcineurin</a:t>
            </a:r>
            <a:r>
              <a:rPr lang="en-US" sz="2000" dirty="0" smtClean="0">
                <a:solidFill>
                  <a:srgbClr val="FFFF00"/>
                </a:solidFill>
              </a:rPr>
              <a:t> Use at Discharge: Age = 11-17 Years </a:t>
            </a:r>
            <a:r>
              <a:rPr lang="en-US" sz="2400" dirty="0" smtClean="0"/>
              <a:t/>
            </a:r>
            <a:br>
              <a:rPr lang="en-US" sz="2400" dirty="0" smtClean="0"/>
            </a:br>
            <a:r>
              <a:rPr lang="en-US" sz="2000" dirty="0" smtClean="0"/>
              <a:t>Conditional on survival to 1 year </a:t>
            </a:r>
            <a:r>
              <a:rPr lang="en-US" sz="1900" dirty="0" smtClean="0"/>
              <a:t>(1-Year Follow-ups: July 2004 - June 2010)</a:t>
            </a:r>
            <a:endParaRPr lang="en-US" sz="1900" dirty="0">
              <a:solidFill>
                <a:srgbClr val="FFFF00"/>
              </a:solidFill>
            </a:endParaRPr>
          </a:p>
        </p:txBody>
      </p:sp>
      <p:graphicFrame>
        <p:nvGraphicFramePr>
          <p:cNvPr id="4" name="Content Placeholder 3"/>
          <p:cNvGraphicFramePr>
            <a:graphicFrameLocks noGrp="1"/>
          </p:cNvGraphicFramePr>
          <p:nvPr>
            <p:ph idx="1"/>
          </p:nvPr>
        </p:nvGraphicFramePr>
        <p:xfrm>
          <a:off x="152400" y="1371600"/>
          <a:ext cx="8839200" cy="4343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4925704" y="5334000"/>
            <a:ext cx="4191000" cy="1107996"/>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200" dirty="0" smtClean="0"/>
              <a:t>PERCENTAGE OF PEDIATRIC HEART TRANSPLANT RECIPIENTS </a:t>
            </a:r>
            <a:r>
              <a:rPr lang="en-US" sz="1900" dirty="0" smtClean="0"/>
              <a:t>Experiencing Rejection between Transplant Discharge and 1-Year Follow-Up</a:t>
            </a:r>
            <a:br>
              <a:rPr lang="en-US" sz="1900" dirty="0" smtClean="0"/>
            </a:br>
            <a:r>
              <a:rPr lang="en-US" sz="2000" dirty="0" smtClean="0"/>
              <a:t> </a:t>
            </a:r>
            <a:r>
              <a:rPr lang="en-US" sz="1900" dirty="0" smtClean="0"/>
              <a:t>Stratified by Era (Follow-ups: July 2004 - June 2011)</a:t>
            </a:r>
            <a:endParaRPr lang="en-US" sz="1900" dirty="0"/>
          </a:p>
        </p:txBody>
      </p:sp>
      <p:graphicFrame>
        <p:nvGraphicFramePr>
          <p:cNvPr id="4" name="Content Placeholder 3"/>
          <p:cNvGraphicFramePr>
            <a:graphicFrameLocks noGrp="1"/>
          </p:cNvGraphicFramePr>
          <p:nvPr>
            <p:ph idx="1"/>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5562600" y="6172201"/>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2971800" y="5181600"/>
            <a:ext cx="5943600" cy="938719"/>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200" dirty="0" smtClean="0"/>
              <a:t>PERCENTAGE OF PEDIATRIC HEART TRANSPLANT RECIPIENTS </a:t>
            </a:r>
            <a:r>
              <a:rPr lang="en-US" sz="1900" dirty="0" smtClean="0"/>
              <a:t>Experiencing Rejection between Transplant Discharge and 1-Year Follow-Up</a:t>
            </a:r>
            <a:br>
              <a:rPr lang="en-US" sz="1900" dirty="0" smtClean="0"/>
            </a:br>
            <a:r>
              <a:rPr lang="en-US" sz="2000" dirty="0" smtClean="0"/>
              <a:t> </a:t>
            </a:r>
            <a:r>
              <a:rPr lang="en-US" sz="1900" dirty="0" smtClean="0"/>
              <a:t>Stratified by Induction (Follow-ups: July 2004 - June 2011)</a:t>
            </a:r>
            <a:endParaRPr lang="en-US" sz="1900" dirty="0"/>
          </a:p>
        </p:txBody>
      </p:sp>
      <p:graphicFrame>
        <p:nvGraphicFramePr>
          <p:cNvPr id="4" name="Content Placeholder 3"/>
          <p:cNvGraphicFramePr>
            <a:graphicFrameLocks noGrp="1"/>
          </p:cNvGraphicFramePr>
          <p:nvPr>
            <p:ph idx="1"/>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5638800" y="6172201"/>
            <a:ext cx="3352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2971800" y="5181600"/>
            <a:ext cx="5943600" cy="938719"/>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200" dirty="0" smtClean="0"/>
              <a:t>PERCENTAGE OF PEDIATRIC HEART TRANSPLANT RECIPIENTS </a:t>
            </a:r>
            <a:r>
              <a:rPr lang="en-US" sz="1900" dirty="0" smtClean="0"/>
              <a:t>Experiencing Rejection between Transplant Discharge and 1-Year Follow-Up</a:t>
            </a:r>
            <a:br>
              <a:rPr lang="en-US" sz="1900" dirty="0" smtClean="0"/>
            </a:br>
            <a:r>
              <a:rPr lang="en-US" sz="2000" dirty="0" smtClean="0"/>
              <a:t> </a:t>
            </a:r>
            <a:r>
              <a:rPr lang="en-US" sz="1900" dirty="0" smtClean="0"/>
              <a:t>Stratified by Type of Induction (Follow-ups: July 2004 - June 2011)</a:t>
            </a:r>
            <a:endParaRPr lang="en-US" sz="1900" dirty="0"/>
          </a:p>
        </p:txBody>
      </p:sp>
      <p:graphicFrame>
        <p:nvGraphicFramePr>
          <p:cNvPr id="4" name="Content Placeholder 3"/>
          <p:cNvGraphicFramePr>
            <a:graphicFrameLocks noGrp="1"/>
          </p:cNvGraphicFramePr>
          <p:nvPr>
            <p:ph idx="1"/>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5486400" y="6172201"/>
            <a:ext cx="3505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2971800" y="5181600"/>
            <a:ext cx="5943600" cy="938719"/>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400" dirty="0" smtClean="0"/>
              <a:t>AGE DISTRIBUTION OF PEDIATRIC HEART RECIPIENTS</a:t>
            </a:r>
            <a:r>
              <a:rPr lang="en-US" sz="2800" dirty="0" smtClean="0"/>
              <a:t/>
            </a:r>
            <a:br>
              <a:rPr lang="en-US" sz="2800" dirty="0" smtClean="0"/>
            </a:br>
            <a:r>
              <a:rPr lang="en-US" sz="2000" dirty="0" smtClean="0"/>
              <a:t>(Transplants: January 2000 - June 2011)</a:t>
            </a:r>
            <a:endParaRPr lang="en-US" sz="2000" dirty="0"/>
          </a:p>
        </p:txBody>
      </p:sp>
      <p:graphicFrame>
        <p:nvGraphicFramePr>
          <p:cNvPr id="4" name="Content Placeholder 3"/>
          <p:cNvGraphicFramePr>
            <a:graphicFrameLocks noGrp="1"/>
          </p:cNvGraphicFramePr>
          <p:nvPr>
            <p:ph idx="1"/>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p:spPr>
        <p:txBody>
          <a:bodyPr/>
          <a:lstStyle/>
          <a:p>
            <a:r>
              <a:rPr lang="en-US" sz="2200" dirty="0" smtClean="0"/>
              <a:t>PERCENTAGE OF PEDIATRIC HEART TRANSPLANT RECIPIENTS </a:t>
            </a:r>
            <a:r>
              <a:rPr lang="en-US" sz="1900" dirty="0" smtClean="0"/>
              <a:t>Experiencing Rejection between Transplant Discharge and 1-Year Follow-Up Stratified by Maintenance Immunosuppression and Induction</a:t>
            </a:r>
            <a:br>
              <a:rPr lang="en-US" sz="1900" dirty="0" smtClean="0"/>
            </a:br>
            <a:r>
              <a:rPr lang="en-US" sz="1900" dirty="0" smtClean="0"/>
              <a:t>(Follow-ups: July 2004 - June 2011)</a:t>
            </a:r>
            <a:endParaRPr lang="en-US" sz="1900" dirty="0"/>
          </a:p>
        </p:txBody>
      </p:sp>
      <p:graphicFrame>
        <p:nvGraphicFramePr>
          <p:cNvPr id="4" name="Content Placeholder 3"/>
          <p:cNvGraphicFramePr>
            <a:graphicFrameLocks noGrp="1"/>
          </p:cNvGraphicFramePr>
          <p:nvPr>
            <p:ph idx="1"/>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1066800" y="5638800"/>
            <a:ext cx="37338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2" name="TextBox 11"/>
          <p:cNvSpPr txBox="1"/>
          <p:nvPr/>
        </p:nvSpPr>
        <p:spPr>
          <a:xfrm>
            <a:off x="4898408" y="5366984"/>
            <a:ext cx="4191000" cy="1107996"/>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200" dirty="0" smtClean="0"/>
              <a:t>PERCENTAGE OF PEDIATRIC HEART TRANSPLANT RECIPIENTS </a:t>
            </a:r>
            <a:r>
              <a:rPr lang="en-US" sz="1900" dirty="0" smtClean="0"/>
              <a:t>Experiencing Rejection between Transplant Discharge and 1-Year Follow-Up Stratified by Maintenance Immunosuppression</a:t>
            </a:r>
            <a:br>
              <a:rPr lang="en-US" sz="1900" dirty="0" smtClean="0"/>
            </a:br>
            <a:r>
              <a:rPr lang="en-US" sz="1900" dirty="0" smtClean="0"/>
              <a:t>(Follow-ups: July 2004 - June 2011)</a:t>
            </a:r>
            <a:endParaRPr lang="en-US" sz="1900" dirty="0"/>
          </a:p>
        </p:txBody>
      </p:sp>
      <p:graphicFrame>
        <p:nvGraphicFramePr>
          <p:cNvPr id="4" name="Content Placeholder 3"/>
          <p:cNvGraphicFramePr>
            <a:graphicFrameLocks noGrp="1"/>
          </p:cNvGraphicFramePr>
          <p:nvPr>
            <p:ph idx="1"/>
          </p:nvPr>
        </p:nvGraphicFramePr>
        <p:xfrm>
          <a:off x="0" y="1371600"/>
          <a:ext cx="8991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1066800" y="5638800"/>
            <a:ext cx="37338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2" name="TextBox 11"/>
          <p:cNvSpPr txBox="1"/>
          <p:nvPr/>
        </p:nvSpPr>
        <p:spPr>
          <a:xfrm>
            <a:off x="4898408" y="5382652"/>
            <a:ext cx="4191000" cy="1107996"/>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200" dirty="0" smtClean="0"/>
              <a:t>PERCENTAGE OF PEDIATRIC HEART TRANSPLANT RECIPIENTS </a:t>
            </a:r>
            <a:r>
              <a:rPr lang="en-US" sz="1900" dirty="0" smtClean="0"/>
              <a:t>Experiencing Rejection between Transplant Discharge and 1-Year Follow-Up</a:t>
            </a:r>
            <a:br>
              <a:rPr lang="en-US" sz="1900" dirty="0" smtClean="0"/>
            </a:br>
            <a:r>
              <a:rPr lang="en-US" sz="2000" dirty="0" smtClean="0"/>
              <a:t> </a:t>
            </a:r>
            <a:r>
              <a:rPr lang="en-US" sz="1900" dirty="0" smtClean="0"/>
              <a:t>Stratified by </a:t>
            </a:r>
            <a:r>
              <a:rPr lang="en-US" sz="2000" dirty="0" smtClean="0"/>
              <a:t>Stratified by </a:t>
            </a:r>
            <a:r>
              <a:rPr lang="en-US" sz="2000" dirty="0" err="1" smtClean="0"/>
              <a:t>Calcineurin</a:t>
            </a:r>
            <a:r>
              <a:rPr lang="en-US" sz="2000" dirty="0" smtClean="0"/>
              <a:t> Inhibitor Use at Discharge</a:t>
            </a:r>
            <a:br>
              <a:rPr lang="en-US" sz="2000" dirty="0" smtClean="0"/>
            </a:br>
            <a:r>
              <a:rPr lang="en-US" sz="1900" dirty="0" smtClean="0"/>
              <a:t>(Follow-ups: July 2004 - June 2011)</a:t>
            </a:r>
            <a:endParaRPr lang="en-US" sz="1900" dirty="0"/>
          </a:p>
        </p:txBody>
      </p:sp>
      <p:graphicFrame>
        <p:nvGraphicFramePr>
          <p:cNvPr id="4" name="Content Placeholder 3"/>
          <p:cNvGraphicFramePr>
            <a:graphicFrameLocks noGrp="1"/>
          </p:cNvGraphicFramePr>
          <p:nvPr>
            <p:ph idx="1"/>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5486400" y="6172201"/>
            <a:ext cx="3505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2971800" y="5181600"/>
            <a:ext cx="5943600" cy="938719"/>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800" dirty="0" smtClean="0"/>
              <a:t>Freedom from Coronary Artery </a:t>
            </a:r>
            <a:r>
              <a:rPr lang="en-US" sz="2800" dirty="0" err="1" smtClean="0"/>
              <a:t>Vasculopathy</a:t>
            </a:r>
            <a:r>
              <a:rPr lang="en-US" sz="3200" dirty="0" smtClean="0"/>
              <a:t/>
            </a:r>
            <a:br>
              <a:rPr lang="en-US" sz="3200" dirty="0" smtClean="0"/>
            </a:br>
            <a:r>
              <a:rPr lang="en-US" sz="2400" dirty="0" smtClean="0"/>
              <a:t>For Pediatric Heart Recipients </a:t>
            </a:r>
            <a:r>
              <a:rPr lang="en-US" sz="2000" dirty="0" smtClean="0"/>
              <a:t>(Follow-ups: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Freedom from Coronary Artery </a:t>
            </a:r>
            <a:r>
              <a:rPr lang="en-US" sz="2800" dirty="0" err="1" smtClean="0"/>
              <a:t>Vasculopathy</a:t>
            </a:r>
            <a:r>
              <a:rPr lang="en-US" sz="3200" dirty="0" smtClean="0"/>
              <a:t/>
            </a:r>
            <a:br>
              <a:rPr lang="en-US" sz="3200" dirty="0" smtClean="0"/>
            </a:br>
            <a:r>
              <a:rPr lang="en-US" sz="2400" dirty="0" smtClean="0"/>
              <a:t>For Pediatric Heart Recipients </a:t>
            </a:r>
            <a:r>
              <a:rPr lang="en-US" sz="2000" dirty="0" smtClean="0"/>
              <a:t>(Follow-ups: April 1994 – June 2011)</a:t>
            </a:r>
            <a:br>
              <a:rPr lang="en-US" sz="2000" dirty="0" smtClean="0"/>
            </a:br>
            <a:r>
              <a:rPr lang="en-US" sz="2400" dirty="0" smtClean="0"/>
              <a:t>Stratified by Induction</a:t>
            </a:r>
            <a:endParaRPr lang="en-US" sz="24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990600"/>
          </a:xfrm>
        </p:spPr>
        <p:txBody>
          <a:bodyPr/>
          <a:lstStyle/>
          <a:p>
            <a:r>
              <a:rPr lang="en-US" sz="2800" dirty="0" smtClean="0"/>
              <a:t>Freedom from Coronary Artery </a:t>
            </a:r>
            <a:r>
              <a:rPr lang="en-US" sz="2800" dirty="0" err="1" smtClean="0"/>
              <a:t>Vasculopathy</a:t>
            </a:r>
            <a:r>
              <a:rPr lang="en-US" sz="3200" dirty="0" smtClean="0"/>
              <a:t/>
            </a:r>
            <a:br>
              <a:rPr lang="en-US" sz="3200" dirty="0" smtClean="0"/>
            </a:br>
            <a:r>
              <a:rPr lang="en-US" sz="2400" dirty="0" smtClean="0"/>
              <a:t>For Pediatric Heart Recipients </a:t>
            </a:r>
            <a:r>
              <a:rPr lang="en-US" sz="2000" dirty="0" smtClean="0"/>
              <a:t>(Follow-ups: 2000 – June 2011)</a:t>
            </a:r>
            <a:br>
              <a:rPr lang="en-US" sz="2000" dirty="0" smtClean="0"/>
            </a:br>
            <a:r>
              <a:rPr lang="en-US" sz="2400" dirty="0" smtClean="0"/>
              <a:t>Stratified by Tacrolimus vs. Cyclosporine Use </a:t>
            </a:r>
            <a:br>
              <a:rPr lang="en-US" sz="2400" dirty="0" smtClean="0"/>
            </a:br>
            <a:r>
              <a:rPr lang="en-US" sz="2400" dirty="0" smtClean="0"/>
              <a:t> </a:t>
            </a:r>
            <a:r>
              <a:rPr lang="en-US" sz="2000" dirty="0" smtClean="0"/>
              <a:t>Conditional on Survival to 1 Year </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Freedom from Coronary Artery </a:t>
            </a:r>
            <a:r>
              <a:rPr lang="en-US" sz="2800" dirty="0" err="1" smtClean="0"/>
              <a:t>Vasculopathy</a:t>
            </a:r>
            <a:r>
              <a:rPr lang="en-US" sz="3200" dirty="0" smtClean="0"/>
              <a:t/>
            </a:r>
            <a:br>
              <a:rPr lang="en-US" sz="3200" dirty="0" smtClean="0"/>
            </a:br>
            <a:r>
              <a:rPr lang="en-US" sz="2400" dirty="0" smtClean="0"/>
              <a:t>For Pediatric Heart Recipients </a:t>
            </a:r>
            <a:r>
              <a:rPr lang="en-US" sz="2000" dirty="0" smtClean="0"/>
              <a:t>(Follow-ups: 2000 – June 2011)</a:t>
            </a:r>
            <a:br>
              <a:rPr lang="en-US" sz="2000" dirty="0" smtClean="0"/>
            </a:br>
            <a:r>
              <a:rPr lang="en-US" sz="2400" dirty="0" smtClean="0"/>
              <a:t>Stratified by Age Group</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Freedom from Coronary Artery Vasculopathy</a:t>
            </a:r>
            <a:r>
              <a:rPr lang="en-US" sz="3200" dirty="0" smtClean="0"/>
              <a:t/>
            </a:r>
            <a:br>
              <a:rPr lang="en-US" sz="3200" dirty="0" smtClean="0"/>
            </a:br>
            <a:r>
              <a:rPr lang="en-US" sz="2400" dirty="0" smtClean="0"/>
              <a:t>For Pediatric Heart Recipients </a:t>
            </a:r>
            <a:r>
              <a:rPr lang="en-US" sz="2000" dirty="0" smtClean="0"/>
              <a:t>(Follow-ups: 2000 – June 2011)</a:t>
            </a:r>
            <a:br>
              <a:rPr lang="en-US" sz="2000" dirty="0" smtClean="0"/>
            </a:br>
            <a:r>
              <a:rPr lang="en-US" sz="2400" dirty="0" smtClean="0"/>
              <a:t>Stratified by Ischemia Time</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448800" cy="990600"/>
          </a:xfrm>
        </p:spPr>
        <p:txBody>
          <a:bodyPr/>
          <a:lstStyle/>
          <a:p>
            <a:r>
              <a:rPr lang="en-US" sz="2800" dirty="0" smtClean="0"/>
              <a:t>Freedom from Coronary Artery </a:t>
            </a:r>
            <a:r>
              <a:rPr lang="en-US" sz="2800" dirty="0" err="1" smtClean="0"/>
              <a:t>Vasculopathy</a:t>
            </a:r>
            <a:r>
              <a:rPr lang="en-US" sz="3200" dirty="0" smtClean="0"/>
              <a:t/>
            </a:r>
            <a:br>
              <a:rPr lang="en-US" sz="3200" dirty="0" smtClean="0"/>
            </a:br>
            <a:r>
              <a:rPr lang="en-US" sz="2400" dirty="0" smtClean="0"/>
              <a:t>For Pediatric Heart Recipients </a:t>
            </a:r>
            <a:r>
              <a:rPr lang="en-US" sz="2000" dirty="0" smtClean="0"/>
              <a:t>(Follow-ups: 2000 – June 2011)</a:t>
            </a:r>
            <a:br>
              <a:rPr lang="en-US" sz="2000" dirty="0" smtClean="0"/>
            </a:br>
            <a:r>
              <a:rPr lang="en-US" sz="2400" dirty="0" smtClean="0"/>
              <a:t>Stratified by Ischemia Time and Recipient Age</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Graft Survival Following Report of Coronary Artery </a:t>
            </a:r>
            <a:r>
              <a:rPr lang="en-US" sz="2800" dirty="0" err="1" smtClean="0"/>
              <a:t>Vasculopathy</a:t>
            </a:r>
            <a:r>
              <a:rPr lang="en-US" sz="3200" dirty="0" smtClean="0"/>
              <a:t/>
            </a:r>
            <a:br>
              <a:rPr lang="en-US" sz="3200" dirty="0" smtClean="0"/>
            </a:br>
            <a:r>
              <a:rPr lang="en-US" sz="2400" dirty="0" smtClean="0"/>
              <a:t>For Pediatric Heart Recipients </a:t>
            </a:r>
            <a:r>
              <a:rPr lang="en-US" sz="2000" dirty="0" smtClean="0"/>
              <a:t>(Follow-ups: 2000 – June 2011)</a:t>
            </a:r>
            <a:br>
              <a:rPr lang="en-US" sz="2000" dirty="0" smtClean="0"/>
            </a:br>
            <a:r>
              <a:rPr lang="en-US" sz="2400" dirty="0" smtClean="0"/>
              <a:t>Stratified by Age Group</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143000"/>
          </a:xfrm>
        </p:spPr>
        <p:txBody>
          <a:bodyPr/>
          <a:lstStyle/>
          <a:p>
            <a:r>
              <a:rPr lang="en-US" sz="2400" dirty="0" smtClean="0"/>
              <a:t>AGE DISTRIBUTION OF PEDIATRIC HEART RECIPIENTS</a:t>
            </a:r>
            <a:br>
              <a:rPr lang="en-US" sz="2400" dirty="0" smtClean="0"/>
            </a:br>
            <a:r>
              <a:rPr lang="en-US" sz="2400" dirty="0" smtClean="0"/>
              <a:t>By Year of Transplant</a:t>
            </a:r>
            <a:endParaRPr lang="en-US" sz="2400" dirty="0"/>
          </a:p>
        </p:txBody>
      </p:sp>
      <p:graphicFrame>
        <p:nvGraphicFramePr>
          <p:cNvPr id="4" name="Content Placeholder 3"/>
          <p:cNvGraphicFramePr>
            <a:graphicFrameLocks noGrp="1"/>
          </p:cNvGraphicFramePr>
          <p:nvPr>
            <p:ph idx="1"/>
          </p:nvPr>
        </p:nvGraphicFramePr>
        <p:xfrm>
          <a:off x="228600" y="12192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4953000" y="5486400"/>
            <a:ext cx="4038600" cy="977191"/>
          </a:xfrm>
          <a:prstGeom prst="rect">
            <a:avLst/>
          </a:prstGeom>
          <a:noFill/>
          <a:ln>
            <a:solidFill>
              <a:srgbClr val="FFFF00"/>
            </a:solidFill>
          </a:ln>
        </p:spPr>
        <p:txBody>
          <a:bodyPr wrap="square" lIns="45720" rIns="45720" rtlCol="0">
            <a:spAutoFit/>
          </a:bodyPr>
          <a:lstStyle/>
          <a:p>
            <a:r>
              <a:rPr lang="en-US" sz="1150" b="1" dirty="0" smtClean="0">
                <a:solidFill>
                  <a:srgbClr val="FFFF00"/>
                </a:solidFill>
              </a:rPr>
              <a:t>NOTE: This figure includes only the heart transplants that are reported to the ISHLT Transplant Registry.  As such, this should not be construed as evidence that the number of hearts transplanted worldwide has increased and/or decreased in recent years.</a:t>
            </a:r>
            <a:endParaRPr lang="en-US" sz="1150"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800" dirty="0" smtClean="0"/>
              <a:t>Freedom from Severe Renal Dysfunction*</a:t>
            </a:r>
            <a:r>
              <a:rPr lang="en-US" sz="3200" dirty="0" smtClean="0"/>
              <a:t/>
            </a:r>
            <a:br>
              <a:rPr lang="en-US" sz="3200" dirty="0" smtClean="0"/>
            </a:br>
            <a:r>
              <a:rPr lang="en-US" sz="2400" dirty="0" smtClean="0"/>
              <a:t>For Pediatric Heart Recipients </a:t>
            </a:r>
            <a:r>
              <a:rPr lang="en-US" sz="2000" dirty="0" smtClean="0"/>
              <a:t>(Follow-ups: 2000 – June 2011)</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800" dirty="0" smtClean="0"/>
              <a:t>Freedom from Severe Renal Dysfunction*</a:t>
            </a:r>
            <a:r>
              <a:rPr lang="en-US" sz="3200" dirty="0" smtClean="0"/>
              <a:t/>
            </a:r>
            <a:br>
              <a:rPr lang="en-US" sz="3200" dirty="0" smtClean="0"/>
            </a:br>
            <a:r>
              <a:rPr lang="en-US" sz="2400" dirty="0" smtClean="0"/>
              <a:t>For Pediatric Heart Recipients </a:t>
            </a:r>
            <a:r>
              <a:rPr lang="en-US" sz="2000" dirty="0" smtClean="0"/>
              <a:t>(Follow-ups: 2000 – June 2011)</a:t>
            </a:r>
            <a:br>
              <a:rPr lang="en-US" sz="2000" dirty="0" smtClean="0"/>
            </a:br>
            <a:r>
              <a:rPr lang="en-US" sz="2000" dirty="0" smtClean="0"/>
              <a:t> </a:t>
            </a:r>
            <a:r>
              <a:rPr lang="en-US" sz="2400" dirty="0" smtClean="0"/>
              <a:t>Stratified by Tacrolimus vs. Cyclosporine Use </a:t>
            </a:r>
            <a:r>
              <a:rPr lang="en-US" sz="2000" dirty="0" smtClean="0"/>
              <a:t/>
            </a:r>
            <a:br>
              <a:rPr lang="en-US" sz="2000" dirty="0" smtClean="0"/>
            </a:br>
            <a:r>
              <a:rPr lang="en-US" sz="2000" dirty="0" smtClean="0"/>
              <a:t> </a:t>
            </a:r>
            <a:r>
              <a:rPr lang="en-US" sz="1800" dirty="0" smtClean="0"/>
              <a:t>Conditional on Survival to 1 Year </a:t>
            </a: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4" name="Content Placeholder 3"/>
          <p:cNvGraphicFramePr>
            <a:graphicFrameLocks noGrp="1"/>
          </p:cNvGraphicFramePr>
          <p:nvPr>
            <p:ph idx="1"/>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800" dirty="0" smtClean="0"/>
              <a:t>Freedom from Renal Replacement Therapy</a:t>
            </a:r>
            <a:r>
              <a:rPr lang="en-US" sz="3200" dirty="0" smtClean="0"/>
              <a:t/>
            </a:r>
            <a:br>
              <a:rPr lang="en-US" sz="3200" dirty="0" smtClean="0"/>
            </a:br>
            <a:r>
              <a:rPr lang="en-US" sz="2400" dirty="0" smtClean="0"/>
              <a:t>For Pediatric Heart Recipients </a:t>
            </a:r>
            <a:r>
              <a:rPr lang="en-US" sz="2000" dirty="0" smtClean="0"/>
              <a:t>(Follow-ups: April 1994 – June 2011)</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800" dirty="0" smtClean="0"/>
              <a:t>Malignancy Post-Heart Transplant for Pediatrics</a:t>
            </a:r>
            <a:r>
              <a:rPr lang="en-US" sz="2400" dirty="0" smtClean="0"/>
              <a:t/>
            </a:r>
            <a:br>
              <a:rPr lang="en-US" sz="2400" dirty="0" smtClean="0"/>
            </a:br>
            <a:r>
              <a:rPr lang="en-US" sz="2400" dirty="0" smtClean="0"/>
              <a:t>Cumulative Morbidity Rates in </a:t>
            </a:r>
            <a:r>
              <a:rPr lang="en-US" sz="2400" u="sng" dirty="0" smtClean="0"/>
              <a:t>Survivors</a:t>
            </a:r>
            <a:r>
              <a:rPr lang="en-US" sz="2000" u="sng" dirty="0" smtClean="0"/>
              <a:t/>
            </a:r>
            <a:br>
              <a:rPr lang="en-US" sz="2000" u="sng" dirty="0" smtClean="0"/>
            </a:br>
            <a:r>
              <a:rPr lang="en-US" sz="2000" dirty="0" smtClean="0"/>
              <a:t>(Follow-ups: April 1994 – June 2011)</a:t>
            </a:r>
            <a:endParaRPr lang="en-US" sz="2000" dirty="0"/>
          </a:p>
        </p:txBody>
      </p:sp>
      <p:graphicFrame>
        <p:nvGraphicFramePr>
          <p:cNvPr id="13" name="Content Placeholder 12"/>
          <p:cNvGraphicFramePr>
            <a:graphicFrameLocks noGrp="1"/>
          </p:cNvGraphicFramePr>
          <p:nvPr>
            <p:ph idx="1"/>
          </p:nvPr>
        </p:nvGraphicFramePr>
        <p:xfrm>
          <a:off x="304800" y="1524000"/>
          <a:ext cx="8305800" cy="2878980"/>
        </p:xfrm>
        <a:graphic>
          <a:graphicData uri="http://schemas.openxmlformats.org/drawingml/2006/table">
            <a:tbl>
              <a:tblPr bandRow="1">
                <a:tableStyleId>{5C22544A-7EE6-4342-B048-85BDC9FD1C3A}</a:tableStyleId>
              </a:tblPr>
              <a:tblGrid>
                <a:gridCol w="1371600"/>
                <a:gridCol w="2057400"/>
                <a:gridCol w="1625600"/>
                <a:gridCol w="1625600"/>
                <a:gridCol w="1625600"/>
              </a:tblGrid>
              <a:tr h="519541">
                <a:tc grid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10-Year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0886">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t"/>
                      <a:r>
                        <a:rPr lang="en-US" sz="1600" b="1" i="0" u="none" strike="noStrike" dirty="0" smtClean="0">
                          <a:solidFill>
                            <a:schemeClr val="tx1"/>
                          </a:solidFill>
                          <a:latin typeface="Calibri"/>
                        </a:rPr>
                        <a:t>4,358 </a:t>
                      </a:r>
                      <a:r>
                        <a:rPr lang="en-US" sz="1600" b="1" i="0" u="none" strike="noStrike" dirty="0">
                          <a:solidFill>
                            <a:schemeClr val="tx1"/>
                          </a:solidFill>
                          <a:latin typeface="Calibri"/>
                        </a:rPr>
                        <a:t>(</a:t>
                      </a:r>
                      <a:r>
                        <a:rPr lang="en-US" sz="1600" b="1" i="0" u="none" strike="noStrike" dirty="0" smtClean="0">
                          <a:solidFill>
                            <a:schemeClr val="tx1"/>
                          </a:solidFill>
                          <a:latin typeface="Calibri"/>
                        </a:rPr>
                        <a:t>98.3</a:t>
                      </a:r>
                      <a:r>
                        <a:rPr lang="en-US" sz="1600" b="1" i="0" u="none" strike="noStrike" dirty="0">
                          <a:solidFill>
                            <a:schemeClr val="tx1"/>
                          </a:solidFill>
                          <a:latin typeface="Calibri"/>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smtClean="0">
                          <a:solidFill>
                            <a:schemeClr val="tx1"/>
                          </a:solidFill>
                          <a:latin typeface="Calibri"/>
                        </a:rPr>
                        <a:t>1,900 (95.1%)</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smtClean="0">
                          <a:solidFill>
                            <a:schemeClr val="tx1"/>
                          </a:solidFill>
                          <a:latin typeface="Calibri"/>
                        </a:rPr>
                        <a:t>579 (91.2</a:t>
                      </a:r>
                      <a:r>
                        <a:rPr lang="en-US" sz="1600" b="1" i="0" u="none" strike="noStrike" dirty="0">
                          <a:solidFill>
                            <a:schemeClr val="tx1"/>
                          </a:solidFill>
                          <a:latin typeface="Calibri"/>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30886">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t"/>
                      <a:r>
                        <a:rPr lang="en-US" sz="1600" b="1" i="0" u="none" strike="noStrike" dirty="0" smtClean="0">
                          <a:solidFill>
                            <a:schemeClr val="tx1"/>
                          </a:solidFill>
                          <a:latin typeface="Calibri"/>
                        </a:rPr>
                        <a:t>76 (1.7</a:t>
                      </a:r>
                      <a:r>
                        <a:rPr lang="en-US" sz="1600" b="1" i="0" u="none" strike="noStrike" dirty="0">
                          <a:solidFill>
                            <a:schemeClr val="tx1"/>
                          </a:solidFill>
                          <a:latin typeface="Calibri"/>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smtClean="0">
                          <a:solidFill>
                            <a:schemeClr val="tx1"/>
                          </a:solidFill>
                          <a:latin typeface="Calibri"/>
                        </a:rPr>
                        <a:t>97 (4.9%)</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smtClean="0">
                          <a:solidFill>
                            <a:schemeClr val="tx1"/>
                          </a:solidFill>
                          <a:latin typeface="Calibri"/>
                        </a:rPr>
                        <a:t>56 (8.8</a:t>
                      </a:r>
                      <a:r>
                        <a:rPr lang="en-US" sz="1600" b="1" i="0" u="none" strike="noStrike" dirty="0">
                          <a:solidFill>
                            <a:schemeClr val="tx1"/>
                          </a:solidFill>
                          <a:latin typeface="Calibri"/>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tx2">
                              <a:lumMod val="20000"/>
                              <a:lumOff val="80000"/>
                            </a:schemeClr>
                          </a:solidFill>
                          <a:latin typeface="+mn-lt"/>
                          <a:ea typeface="+mn-ea"/>
                          <a:cs typeface="+mn-cs"/>
                        </a:rPr>
                        <a:t>Malignancy Type*</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smtClean="0">
                          <a:solidFill>
                            <a:schemeClr val="tx2">
                              <a:lumMod val="20000"/>
                              <a:lumOff val="80000"/>
                            </a:schemeClr>
                          </a:solidFill>
                          <a:latin typeface="Calibri"/>
                        </a:rPr>
                        <a:t>70</a:t>
                      </a:r>
                      <a:endParaRPr lang="en-US" sz="1600" b="1" i="1" u="none" strike="noStrike" dirty="0">
                        <a:solidFill>
                          <a:schemeClr val="tx2">
                            <a:lumMod val="20000"/>
                            <a:lumOff val="80000"/>
                          </a:schemeClr>
                        </a:solidFill>
                        <a:latin typeface="Calibri"/>
                      </a:endParaRPr>
                    </a:p>
                  </a:txBody>
                  <a:tcPr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smtClean="0">
                          <a:solidFill>
                            <a:schemeClr val="tx2">
                              <a:lumMod val="20000"/>
                              <a:lumOff val="80000"/>
                            </a:schemeClr>
                          </a:solidFill>
                          <a:latin typeface="Calibri"/>
                        </a:rPr>
                        <a:t>92</a:t>
                      </a:r>
                      <a:endParaRPr lang="en-US" sz="1600" b="1" i="1" u="none" strike="noStrike" dirty="0">
                        <a:solidFill>
                          <a:schemeClr val="tx2">
                            <a:lumMod val="20000"/>
                            <a:lumOff val="80000"/>
                          </a:schemeClr>
                        </a:solidFill>
                        <a:latin typeface="Calibri"/>
                      </a:endParaRPr>
                    </a:p>
                  </a:txBody>
                  <a:tcPr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smtClean="0">
                          <a:solidFill>
                            <a:schemeClr val="tx2">
                              <a:lumMod val="20000"/>
                              <a:lumOff val="80000"/>
                            </a:schemeClr>
                          </a:solidFill>
                          <a:latin typeface="Calibri"/>
                        </a:rPr>
                        <a:t>53</a:t>
                      </a:r>
                      <a:endParaRPr lang="en-US" sz="1600" b="1" i="1" u="none" strike="noStrike" dirty="0">
                        <a:solidFill>
                          <a:schemeClr val="tx2">
                            <a:lumMod val="20000"/>
                            <a:lumOff val="80000"/>
                          </a:schemeClr>
                        </a:solidFill>
                        <a:latin typeface="Calibri"/>
                      </a:endParaRPr>
                    </a:p>
                  </a:txBody>
                  <a:tcPr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Other</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smtClean="0">
                          <a:solidFill>
                            <a:schemeClr val="tx2">
                              <a:lumMod val="20000"/>
                              <a:lumOff val="80000"/>
                            </a:schemeClr>
                          </a:solidFill>
                          <a:latin typeface="Calibri"/>
                        </a:rPr>
                        <a:t>5</a:t>
                      </a:r>
                      <a:endParaRPr lang="en-US" sz="1600" b="1" i="1" u="none" strike="noStrike" dirty="0">
                        <a:solidFill>
                          <a:schemeClr val="tx2">
                            <a:lumMod val="20000"/>
                            <a:lumOff val="80000"/>
                          </a:schemeClr>
                        </a:solidFill>
                        <a:latin typeface="Calibri"/>
                      </a:endParaRPr>
                    </a:p>
                  </a:txBody>
                  <a:tcPr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smtClean="0">
                          <a:solidFill>
                            <a:schemeClr val="tx2">
                              <a:lumMod val="20000"/>
                              <a:lumOff val="80000"/>
                            </a:schemeClr>
                          </a:solidFill>
                          <a:latin typeface="Calibri"/>
                        </a:rPr>
                        <a:t>5</a:t>
                      </a:r>
                      <a:endParaRPr lang="en-US" sz="1600" b="1" i="1" u="none" strike="noStrike" dirty="0">
                        <a:solidFill>
                          <a:schemeClr val="tx2">
                            <a:lumMod val="20000"/>
                            <a:lumOff val="80000"/>
                          </a:schemeClr>
                        </a:solidFill>
                        <a:latin typeface="Calibri"/>
                      </a:endParaRPr>
                    </a:p>
                  </a:txBody>
                  <a:tcPr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smtClean="0">
                          <a:solidFill>
                            <a:schemeClr val="tx2">
                              <a:lumMod val="20000"/>
                              <a:lumOff val="80000"/>
                            </a:schemeClr>
                          </a:solidFill>
                          <a:latin typeface="Calibri"/>
                        </a:rPr>
                        <a:t>4</a:t>
                      </a:r>
                      <a:endParaRPr lang="en-US" sz="1600" b="1" i="1" u="none" strike="noStrike" dirty="0">
                        <a:solidFill>
                          <a:schemeClr val="tx2">
                            <a:lumMod val="20000"/>
                            <a:lumOff val="80000"/>
                          </a:schemeClr>
                        </a:solidFill>
                        <a:latin typeface="Calibri"/>
                      </a:endParaRPr>
                    </a:p>
                  </a:txBody>
                  <a:tcPr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Skin</a:t>
                      </a:r>
                      <a:endParaRPr lang="en-US" sz="16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smtClean="0">
                          <a:solidFill>
                            <a:schemeClr val="tx2">
                              <a:lumMod val="20000"/>
                              <a:lumOff val="80000"/>
                            </a:schemeClr>
                          </a:solidFill>
                          <a:latin typeface="Calibri"/>
                        </a:rPr>
                        <a:t>0</a:t>
                      </a:r>
                      <a:endParaRPr lang="en-US" sz="1600" b="1" i="1" u="none" strike="noStrike" dirty="0">
                        <a:solidFill>
                          <a:schemeClr val="tx2">
                            <a:lumMod val="20000"/>
                            <a:lumOff val="80000"/>
                          </a:schemeClr>
                        </a:solidFill>
                        <a:latin typeface="Calibri"/>
                      </a:endParaRPr>
                    </a:p>
                  </a:txBody>
                  <a:tcPr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smtClean="0">
                          <a:solidFill>
                            <a:schemeClr val="tx2">
                              <a:lumMod val="20000"/>
                              <a:lumOff val="80000"/>
                            </a:schemeClr>
                          </a:solidFill>
                          <a:latin typeface="Calibri"/>
                        </a:rPr>
                        <a:t>1</a:t>
                      </a:r>
                      <a:endParaRPr lang="en-US" sz="1600" b="1" i="1" u="none" strike="noStrike" dirty="0">
                        <a:solidFill>
                          <a:schemeClr val="tx2">
                            <a:lumMod val="20000"/>
                            <a:lumOff val="80000"/>
                          </a:schemeClr>
                        </a:solidFill>
                        <a:latin typeface="Calibri"/>
                      </a:endParaRPr>
                    </a:p>
                  </a:txBody>
                  <a:tcPr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smtClean="0">
                          <a:solidFill>
                            <a:schemeClr val="tx2">
                              <a:lumMod val="20000"/>
                              <a:lumOff val="80000"/>
                            </a:schemeClr>
                          </a:solidFill>
                          <a:latin typeface="Calibri"/>
                        </a:rPr>
                        <a:t>1</a:t>
                      </a:r>
                      <a:endParaRPr lang="en-US" sz="1600" b="1" i="1" u="none" strike="noStrike" dirty="0">
                        <a:solidFill>
                          <a:schemeClr val="tx2">
                            <a:lumMod val="20000"/>
                            <a:lumOff val="80000"/>
                          </a:schemeClr>
                        </a:solidFill>
                        <a:latin typeface="Calibri"/>
                      </a:endParaRPr>
                    </a:p>
                  </a:txBody>
                  <a:tcPr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smtClean="0">
                          <a:solidFill>
                            <a:schemeClr val="tx2">
                              <a:lumMod val="20000"/>
                              <a:lumOff val="80000"/>
                            </a:schemeClr>
                          </a:solidFill>
                          <a:latin typeface="Calibri"/>
                        </a:rPr>
                        <a:t>1</a:t>
                      </a:r>
                      <a:endParaRPr lang="en-US" sz="1600" b="1" i="1" u="none" strike="noStrike" dirty="0">
                        <a:solidFill>
                          <a:schemeClr val="tx2">
                            <a:lumMod val="20000"/>
                            <a:lumOff val="80000"/>
                          </a:schemeClr>
                        </a:solidFill>
                        <a:latin typeface="Calibri"/>
                      </a:endParaRPr>
                    </a:p>
                  </a:txBody>
                  <a:tcPr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smtClean="0">
                          <a:solidFill>
                            <a:schemeClr val="tx2">
                              <a:lumMod val="20000"/>
                              <a:lumOff val="80000"/>
                            </a:schemeClr>
                          </a:solidFill>
                          <a:latin typeface="Calibri"/>
                        </a:rPr>
                        <a:t>0</a:t>
                      </a:r>
                      <a:endParaRPr lang="en-US" sz="1600" b="1" i="1" u="none" strike="noStrike" dirty="0">
                        <a:solidFill>
                          <a:schemeClr val="tx2">
                            <a:lumMod val="20000"/>
                            <a:lumOff val="80000"/>
                          </a:schemeClr>
                        </a:solidFill>
                        <a:latin typeface="Calibri"/>
                      </a:endParaRPr>
                    </a:p>
                  </a:txBody>
                  <a:tcPr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smtClean="0">
                          <a:solidFill>
                            <a:schemeClr val="tx2">
                              <a:lumMod val="20000"/>
                              <a:lumOff val="80000"/>
                            </a:schemeClr>
                          </a:solidFill>
                          <a:latin typeface="Calibri"/>
                        </a:rPr>
                        <a:t>0</a:t>
                      </a:r>
                      <a:endParaRPr lang="en-US" sz="1600" b="1" i="1" u="none" strike="noStrike" dirty="0">
                        <a:solidFill>
                          <a:schemeClr val="tx2">
                            <a:lumMod val="20000"/>
                            <a:lumOff val="80000"/>
                          </a:schemeClr>
                        </a:solidFill>
                        <a:latin typeface="Calibri"/>
                      </a:endParaRPr>
                    </a:p>
                  </a:txBody>
                  <a:tcPr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685800" y="5181600"/>
            <a:ext cx="8229600" cy="553998"/>
          </a:xfrm>
          <a:prstGeom prst="rect">
            <a:avLst/>
          </a:prstGeom>
          <a:noFill/>
        </p:spPr>
        <p:txBody>
          <a:bodyPr wrap="square" rtlCol="0">
            <a:spAutoFit/>
          </a:bodyPr>
          <a:lstStyle/>
          <a:p>
            <a:r>
              <a:rPr lang="en-US" sz="1500" b="1" dirty="0" smtClean="0"/>
              <a:t>*Recipients may have experienced more than one type of malignancy so sum of individual malignancy types may be greater than total number with malignancy.</a:t>
            </a:r>
            <a:endParaRPr lang="en-US" sz="1500" dirty="0"/>
          </a:p>
        </p:txBody>
      </p:sp>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FREEDOM FROM MALIGNANCY</a:t>
            </a:r>
            <a:r>
              <a:rPr lang="en-US" sz="2800" dirty="0" smtClean="0"/>
              <a:t/>
            </a:r>
            <a:br>
              <a:rPr lang="en-US" sz="2800" dirty="0" smtClean="0"/>
            </a:br>
            <a:r>
              <a:rPr lang="en-US" sz="2400" dirty="0" smtClean="0"/>
              <a:t>For Pediatric Heart Recipients </a:t>
            </a:r>
            <a:r>
              <a:rPr lang="en-US" sz="2000" dirty="0" smtClean="0"/>
              <a:t>(Follow-ups: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t>FREEDOM FROM MALIGNANCY</a:t>
            </a:r>
            <a:r>
              <a:rPr lang="en-US" sz="2800" dirty="0" smtClean="0"/>
              <a:t/>
            </a:r>
            <a:br>
              <a:rPr lang="en-US" sz="2800" dirty="0" smtClean="0"/>
            </a:br>
            <a:r>
              <a:rPr lang="en-US" sz="2000" dirty="0" smtClean="0"/>
              <a:t>by Maintenance Immunosuppression Combinations at Discharge</a:t>
            </a:r>
            <a:r>
              <a:rPr lang="en-US" sz="2400" dirty="0" smtClean="0"/>
              <a:t/>
            </a:r>
            <a:br>
              <a:rPr lang="en-US" sz="2400" dirty="0" smtClean="0"/>
            </a:br>
            <a:r>
              <a:rPr lang="en-US" sz="2000" dirty="0" smtClean="0"/>
              <a:t>For </a:t>
            </a:r>
            <a:r>
              <a:rPr lang="en-US" sz="2000" dirty="0" smtClean="0"/>
              <a:t>Pediatric </a:t>
            </a:r>
            <a:r>
              <a:rPr lang="en-US" sz="2000" dirty="0" smtClean="0"/>
              <a:t>Heart Recipients (Follow-ups: January 2000 - June 2011)</a:t>
            </a:r>
            <a:br>
              <a:rPr lang="en-US" sz="2000" dirty="0" smtClean="0"/>
            </a:br>
            <a:r>
              <a:rPr lang="en-US" sz="2000" dirty="0" smtClean="0"/>
              <a:t> Conditional on Survival to 1 year</a:t>
            </a:r>
            <a:endParaRPr lang="en-US" sz="2000" dirty="0"/>
          </a:p>
        </p:txBody>
      </p:sp>
      <p:graphicFrame>
        <p:nvGraphicFramePr>
          <p:cNvPr id="4" name="Content Placeholder 3"/>
          <p:cNvGraphicFramePr>
            <a:graphicFrameLocks noGrp="1"/>
          </p:cNvGraphicFramePr>
          <p:nvPr>
            <p:ph idx="1"/>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1600200" y="3276600"/>
            <a:ext cx="1600200" cy="307777"/>
          </a:xfrm>
          <a:prstGeom prst="rect">
            <a:avLst/>
          </a:prstGeom>
          <a:noFill/>
        </p:spPr>
        <p:txBody>
          <a:bodyPr wrap="square" rtlCol="0">
            <a:spAutoFit/>
          </a:bodyPr>
          <a:lstStyle/>
          <a:p>
            <a:r>
              <a:rPr lang="en-US" sz="1400" b="1" dirty="0" smtClean="0">
                <a:solidFill>
                  <a:srgbClr val="FFFF00"/>
                </a:solidFill>
              </a:rPr>
              <a:t>p = 0.0385</a:t>
            </a:r>
            <a:endParaRPr lang="en-US" sz="1400" b="1" dirty="0">
              <a:solidFill>
                <a:srgbClr val="FFFF00"/>
              </a:solidFill>
            </a:endParaRP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FREEDOM FROM LYMPHOMA BY INDUCTION </a:t>
            </a:r>
            <a:r>
              <a:rPr lang="en-US" sz="2800" dirty="0" smtClean="0"/>
              <a:t/>
            </a:r>
            <a:br>
              <a:rPr lang="en-US" sz="2800" dirty="0" smtClean="0"/>
            </a:br>
            <a:r>
              <a:rPr lang="en-US" sz="2000" dirty="0" smtClean="0"/>
              <a:t>For Pediatric Heart Recipients (Follow-ups: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 0.5803</a:t>
            </a:r>
            <a:endParaRPr lang="en-US" sz="1400" b="1" dirty="0">
              <a:solidFill>
                <a:srgbClr val="FFFF00"/>
              </a:solidFill>
            </a:endParaRP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idx="4294967295"/>
          </p:nvPr>
        </p:nvSpPr>
        <p:spPr>
          <a:xfrm>
            <a:off x="685800" y="457200"/>
            <a:ext cx="7772400" cy="1143000"/>
          </a:xfrm>
        </p:spPr>
        <p:txBody>
          <a:bodyPr/>
          <a:lstStyle/>
          <a:p>
            <a:r>
              <a:rPr lang="en-US" sz="2800" dirty="0" smtClean="0">
                <a:solidFill>
                  <a:schemeClr val="tx1"/>
                </a:solidFill>
              </a:rPr>
              <a:t>PEDIATRIC HEART RECIPIENTS </a:t>
            </a:r>
            <a:r>
              <a:rPr lang="en-US" sz="2000" dirty="0" smtClean="0">
                <a:solidFill>
                  <a:schemeClr val="tx1"/>
                </a:solidFill>
              </a:rPr>
              <a:t/>
            </a:r>
            <a:br>
              <a:rPr lang="en-US" sz="2000" dirty="0" smtClean="0">
                <a:solidFill>
                  <a:schemeClr val="tx1"/>
                </a:solidFill>
              </a:rPr>
            </a:br>
            <a:r>
              <a:rPr lang="en-US" sz="2400" dirty="0" smtClean="0">
                <a:solidFill>
                  <a:schemeClr val="tx1"/>
                </a:solidFill>
              </a:rPr>
              <a:t>Incidence of Hypertension between 1 and 3 Years</a:t>
            </a:r>
            <a:r>
              <a:rPr lang="en-US" sz="2000" dirty="0" smtClean="0">
                <a:solidFill>
                  <a:schemeClr val="tx1"/>
                </a:solidFill>
              </a:rPr>
              <a:t/>
            </a:r>
            <a:br>
              <a:rPr lang="en-US" sz="2000" dirty="0" smtClean="0">
                <a:solidFill>
                  <a:schemeClr val="tx1"/>
                </a:solidFill>
              </a:rPr>
            </a:br>
            <a:r>
              <a:rPr lang="en-US" sz="2000" dirty="0" smtClean="0">
                <a:solidFill>
                  <a:schemeClr val="tx1"/>
                </a:solidFill>
              </a:rPr>
              <a:t>(Transplants: January 2000 - June 2008)</a:t>
            </a:r>
          </a:p>
        </p:txBody>
      </p:sp>
      <p:graphicFrame>
        <p:nvGraphicFramePr>
          <p:cNvPr id="337923" name="Group 3"/>
          <p:cNvGraphicFramePr>
            <a:graphicFrameLocks noGrp="1"/>
          </p:cNvGraphicFramePr>
          <p:nvPr>
            <p:ph sz="half" idx="4294967295"/>
          </p:nvPr>
        </p:nvGraphicFramePr>
        <p:xfrm>
          <a:off x="685800" y="1752600"/>
          <a:ext cx="7734298" cy="3842574"/>
        </p:xfrm>
        <a:graphic>
          <a:graphicData uri="http://schemas.openxmlformats.org/drawingml/2006/table">
            <a:tbl>
              <a:tblPr/>
              <a:tblGrid>
                <a:gridCol w="2895404"/>
                <a:gridCol w="1864164"/>
                <a:gridCol w="1864164"/>
                <a:gridCol w="1110566"/>
              </a:tblGrid>
              <a:tr h="585694">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rgbClr val="FFFF00"/>
                          </a:solidFill>
                          <a:effectLst/>
                          <a:latin typeface="Arial" charset="0"/>
                        </a:rPr>
                        <a:t>Maintenance </a:t>
                      </a:r>
                      <a:r>
                        <a:rPr kumimoji="0" lang="en-US" sz="1800" b="1" i="0" u="none" strike="noStrike" cap="none" normalizeH="0" baseline="0" dirty="0" err="1" smtClean="0">
                          <a:ln>
                            <a:noFill/>
                          </a:ln>
                          <a:solidFill>
                            <a:srgbClr val="FFFF00"/>
                          </a:solidFill>
                          <a:effectLst/>
                          <a:latin typeface="Arial" charset="0"/>
                        </a:rPr>
                        <a:t>Immunosuppression</a:t>
                      </a:r>
                      <a:r>
                        <a:rPr kumimoji="0" lang="en-US" sz="1800" b="1" i="0" u="none" strike="noStrike" cap="none" normalizeH="0" baseline="0" dirty="0" smtClean="0">
                          <a:ln>
                            <a:noFill/>
                          </a:ln>
                          <a:solidFill>
                            <a:srgbClr val="FFFF00"/>
                          </a:solidFill>
                          <a:effectLst/>
                          <a:latin typeface="Arial" charset="0"/>
                        </a:rPr>
                        <a:t> at discharge and 1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 HTN reported between 1 and 3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P-value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585694">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For Patients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For Patients not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endParaRPr lang="en-US"/>
                    </a:p>
                  </a:txBody>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err="1" smtClean="0">
                          <a:ln>
                            <a:noFill/>
                          </a:ln>
                          <a:solidFill>
                            <a:schemeClr val="tx1"/>
                          </a:solidFill>
                          <a:effectLst/>
                          <a:latin typeface="Arial" charset="0"/>
                          <a:cs typeface="Arial" charset="0"/>
                        </a:rPr>
                        <a:t>Azathioprine</a:t>
                      </a:r>
                      <a:endParaRPr kumimoji="0" lang="en-US" sz="1800" b="1"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Arial"/>
                        </a:rPr>
                        <a:t>20.1</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Arial"/>
                        </a:rPr>
                        <a:t>24.9</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a:solidFill>
                            <a:schemeClr val="tx1"/>
                          </a:solidFill>
                          <a:latin typeface="Arial"/>
                        </a:rPr>
                        <a:t>0.1917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Cyclosporine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Arial"/>
                        </a:rPr>
                        <a:t>24.7</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Arial"/>
                        </a:rPr>
                        <a:t>21.6</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Arial"/>
                        </a:rPr>
                        <a:t>0.3397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MMF/MPA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Arial"/>
                        </a:rPr>
                        <a:t>23.8</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Arial"/>
                        </a:rPr>
                        <a:t>23.9</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a:solidFill>
                            <a:schemeClr val="tx1"/>
                          </a:solidFill>
                          <a:latin typeface="Arial"/>
                        </a:rPr>
                        <a:t>0.9864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Prednisone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Arial"/>
                        </a:rPr>
                        <a:t>26.9</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Arial"/>
                        </a:rPr>
                        <a:t>20.9</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Arial"/>
                        </a:rPr>
                        <a:t>0.0987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smtClean="0">
                          <a:ln>
                            <a:noFill/>
                          </a:ln>
                          <a:solidFill>
                            <a:schemeClr val="tx1"/>
                          </a:solidFill>
                          <a:effectLst/>
                          <a:latin typeface="Arial" charset="0"/>
                          <a:ea typeface="+mn-ea"/>
                          <a:cs typeface="Arial" charset="0"/>
                        </a:rPr>
                        <a:t>  </a:t>
                      </a:r>
                      <a:r>
                        <a:rPr kumimoji="0" lang="en-US" sz="1800" b="1" i="0" u="none" strike="noStrike" kern="1200" cap="none" normalizeH="0" baseline="0" dirty="0" err="1" smtClean="0">
                          <a:ln>
                            <a:noFill/>
                          </a:ln>
                          <a:solidFill>
                            <a:schemeClr val="tx1"/>
                          </a:solidFill>
                          <a:effectLst/>
                          <a:latin typeface="Arial" charset="0"/>
                          <a:ea typeface="+mn-ea"/>
                          <a:cs typeface="Arial" charset="0"/>
                        </a:rPr>
                        <a:t>Sirolimus</a:t>
                      </a:r>
                      <a:r>
                        <a:rPr kumimoji="0" lang="en-US" sz="1800" b="1" i="0" u="none" strike="noStrike" kern="1200" cap="none" normalizeH="0" baseline="0" dirty="0" smtClean="0">
                          <a:ln>
                            <a:noFill/>
                          </a:ln>
                          <a:solidFill>
                            <a:schemeClr val="tx1"/>
                          </a:solidFill>
                          <a:effectLst/>
                          <a:latin typeface="Arial" charset="0"/>
                          <a:ea typeface="+mn-ea"/>
                          <a:cs typeface="Arial" charset="0"/>
                        </a:rPr>
                        <a:t>/</a:t>
                      </a:r>
                      <a:r>
                        <a:rPr kumimoji="0" lang="en-US" sz="1800" b="1" i="0" u="none" strike="noStrike" kern="1200" cap="none" normalizeH="0" baseline="0" dirty="0" err="1" smtClean="0">
                          <a:ln>
                            <a:noFill/>
                          </a:ln>
                          <a:solidFill>
                            <a:schemeClr val="tx1"/>
                          </a:solidFill>
                          <a:effectLst/>
                          <a:latin typeface="Arial" charset="0"/>
                          <a:ea typeface="+mn-ea"/>
                          <a:cs typeface="Arial" charset="0"/>
                        </a:rPr>
                        <a:t>Everolimus</a:t>
                      </a:r>
                      <a:endParaRPr kumimoji="0" lang="en-US" sz="1800" b="1" i="0" u="none" strike="noStrike" kern="1200" cap="none" normalizeH="0" baseline="0" dirty="0" smtClean="0">
                        <a:ln>
                          <a:noFill/>
                        </a:ln>
                        <a:solidFill>
                          <a:schemeClr val="tx1"/>
                        </a:solidFill>
                        <a:effectLst/>
                        <a:latin typeface="Arial" charset="0"/>
                        <a:ea typeface="+mn-ea"/>
                        <a:cs typeface="Arial"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Arial"/>
                        </a:rPr>
                        <a:t>35.7</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Arial"/>
                        </a:rPr>
                        <a:t>23.3</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a:solidFill>
                            <a:schemeClr val="tx1"/>
                          </a:solidFill>
                          <a:latin typeface="Arial"/>
                        </a:rPr>
                        <a:t>0.3363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Tacrolimus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Arial"/>
                        </a:rPr>
                        <a:t>23.4</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Arial"/>
                        </a:rPr>
                        <a:t>24.3</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a:solidFill>
                            <a:schemeClr val="tx1"/>
                          </a:solidFill>
                          <a:latin typeface="Arial"/>
                        </a:rPr>
                        <a:t>0.7847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337967" name="Rectangle 203"/>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a:t>  </a:t>
            </a:r>
          </a:p>
        </p:txBody>
      </p:sp>
      <p:sp>
        <p:nvSpPr>
          <p:cNvPr id="337968" name="Text Box 575"/>
          <p:cNvSpPr txBox="1">
            <a:spLocks noChangeArrowheads="1"/>
          </p:cNvSpPr>
          <p:nvPr/>
        </p:nvSpPr>
        <p:spPr bwMode="auto">
          <a:xfrm>
            <a:off x="2498725" y="6461125"/>
            <a:ext cx="184150" cy="336550"/>
          </a:xfrm>
          <a:prstGeom prst="rect">
            <a:avLst/>
          </a:prstGeom>
          <a:noFill/>
          <a:ln w="12700">
            <a:noFill/>
            <a:miter lim="800000"/>
            <a:headEnd/>
            <a:tailEnd/>
          </a:ln>
        </p:spPr>
        <p:txBody>
          <a:bodyPr wrap="none">
            <a:spAutoFit/>
          </a:bodyPr>
          <a:lstStyle/>
          <a:p>
            <a:endParaRPr lang="en-US"/>
          </a:p>
        </p:txBody>
      </p:sp>
      <p:sp>
        <p:nvSpPr>
          <p:cNvPr id="337969" name="Rectangle 759"/>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grpSp>
        <p:nvGrpSpPr>
          <p:cNvPr id="16" name="Group 4"/>
          <p:cNvGrpSpPr/>
          <p:nvPr/>
        </p:nvGrpSpPr>
        <p:grpSpPr>
          <a:xfrm>
            <a:off x="381000" y="5867400"/>
            <a:ext cx="4572000" cy="755650"/>
            <a:chOff x="381000" y="5867400"/>
            <a:chExt cx="4572000" cy="755650"/>
          </a:xfrm>
        </p:grpSpPr>
        <p:pic>
          <p:nvPicPr>
            <p:cNvPr id="17"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8" name="TextBox 17"/>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9" name="TextBox 18"/>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457200"/>
            <a:ext cx="7772400" cy="1143000"/>
          </a:xfrm>
        </p:spPr>
        <p:txBody>
          <a:bodyPr/>
          <a:lstStyle/>
          <a:p>
            <a:r>
              <a:rPr lang="en-US" sz="2800" dirty="0" smtClean="0"/>
              <a:t>PEDIATRIC HEART RECIPIENTS </a:t>
            </a:r>
            <a:r>
              <a:rPr lang="en-US" sz="2400" dirty="0" smtClean="0"/>
              <a:t/>
            </a:r>
            <a:br>
              <a:rPr lang="en-US" sz="2400" dirty="0" smtClean="0"/>
            </a:br>
            <a:r>
              <a:rPr lang="en-US" sz="2400" dirty="0" smtClean="0"/>
              <a:t>Incidence of Hypertension between 3 and 5 Years</a:t>
            </a:r>
            <a:br>
              <a:rPr lang="en-US" sz="2400" dirty="0" smtClean="0"/>
            </a:br>
            <a:r>
              <a:rPr lang="en-US" sz="2000" dirty="0" smtClean="0"/>
              <a:t>(Transplants: January 2000 - June 2006)</a:t>
            </a:r>
          </a:p>
        </p:txBody>
      </p:sp>
      <p:graphicFrame>
        <p:nvGraphicFramePr>
          <p:cNvPr id="128063" name="Group 63"/>
          <p:cNvGraphicFramePr>
            <a:graphicFrameLocks noGrp="1"/>
          </p:cNvGraphicFramePr>
          <p:nvPr>
            <p:ph sz="half" idx="1"/>
          </p:nvPr>
        </p:nvGraphicFramePr>
        <p:xfrm>
          <a:off x="838200" y="1828800"/>
          <a:ext cx="7543800" cy="3810000"/>
        </p:xfrm>
        <a:graphic>
          <a:graphicData uri="http://schemas.openxmlformats.org/drawingml/2006/table">
            <a:tbl>
              <a:tblPr/>
              <a:tblGrid>
                <a:gridCol w="2895600"/>
                <a:gridCol w="1790700"/>
                <a:gridCol w="1790700"/>
                <a:gridCol w="1066800"/>
              </a:tblGrid>
              <a:tr h="680634">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rgbClr val="FFFF00"/>
                          </a:solidFill>
                          <a:effectLst/>
                          <a:latin typeface="Arial" charset="0"/>
                        </a:rPr>
                        <a:t>Maintenance </a:t>
                      </a:r>
                      <a:r>
                        <a:rPr kumimoji="0" lang="en-US" sz="1800" b="1" i="0" u="none" strike="noStrike" cap="none" normalizeH="0" baseline="0" dirty="0" err="1" smtClean="0">
                          <a:ln>
                            <a:noFill/>
                          </a:ln>
                          <a:solidFill>
                            <a:srgbClr val="FFFF00"/>
                          </a:solidFill>
                          <a:effectLst/>
                          <a:latin typeface="Arial" charset="0"/>
                        </a:rPr>
                        <a:t>Immunosuppression</a:t>
                      </a:r>
                      <a:r>
                        <a:rPr kumimoji="0" lang="en-US" sz="1800" b="1" i="0" u="none" strike="noStrike" cap="none" normalizeH="0" baseline="0" dirty="0" smtClean="0">
                          <a:ln>
                            <a:noFill/>
                          </a:ln>
                          <a:solidFill>
                            <a:srgbClr val="FFFF00"/>
                          </a:solidFill>
                          <a:effectLst/>
                          <a:latin typeface="Arial" charset="0"/>
                        </a:rPr>
                        <a:t> at discharge and 1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 HTN reported between 3 and 5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P-value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05618">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For Patients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For Patients not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endParaRPr lang="en-US"/>
                    </a:p>
                  </a:txBody>
                  <a:tcPr/>
                </a:tc>
              </a:tr>
              <a:tr h="396700">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err="1" smtClean="0">
                          <a:ln>
                            <a:noFill/>
                          </a:ln>
                          <a:solidFill>
                            <a:schemeClr val="tx1"/>
                          </a:solidFill>
                          <a:effectLst/>
                          <a:latin typeface="Arial" charset="0"/>
                          <a:cs typeface="Arial" charset="0"/>
                        </a:rPr>
                        <a:t>Azathioprine</a:t>
                      </a:r>
                      <a:endParaRPr kumimoji="0" lang="en-US" sz="1800" b="1"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Arial"/>
                        </a:rPr>
                        <a:t>13.1</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Arial"/>
                        </a:rPr>
                        <a:t>17.5</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a:solidFill>
                            <a:schemeClr val="tx1"/>
                          </a:solidFill>
                          <a:latin typeface="Arial"/>
                        </a:rPr>
                        <a:t>0.3137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15268">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Cyclosporine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Arial"/>
                        </a:rPr>
                        <a:t>14.2</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Arial"/>
                        </a:rPr>
                        <a:t>17.0</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Arial"/>
                        </a:rPr>
                        <a:t>0.5003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8893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MMF/MPA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Arial"/>
                        </a:rPr>
                        <a:t>15.3</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Arial"/>
                        </a:rPr>
                        <a:t>16.1</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a:solidFill>
                            <a:schemeClr val="tx1"/>
                          </a:solidFill>
                          <a:latin typeface="Arial"/>
                        </a:rPr>
                        <a:t>0.8745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118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Prednisone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Arial"/>
                        </a:rPr>
                        <a:t>18.8</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Arial"/>
                        </a:rPr>
                        <a:t>10.0</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a:solidFill>
                            <a:schemeClr val="tx1"/>
                          </a:solidFill>
                          <a:latin typeface="Arial"/>
                        </a:rPr>
                        <a:t>0.0607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8893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err="1" smtClean="0">
                          <a:ln>
                            <a:noFill/>
                          </a:ln>
                          <a:solidFill>
                            <a:schemeClr val="tx1"/>
                          </a:solidFill>
                          <a:effectLst/>
                          <a:latin typeface="Arial" charset="0"/>
                          <a:ea typeface="+mn-ea"/>
                          <a:cs typeface="Arial" charset="0"/>
                        </a:rPr>
                        <a:t>Sirolimus</a:t>
                      </a:r>
                      <a:r>
                        <a:rPr kumimoji="0" lang="en-US" sz="1800" b="1" i="0" u="none" strike="noStrike" kern="1200" cap="none" normalizeH="0" baseline="0" dirty="0" smtClean="0">
                          <a:ln>
                            <a:noFill/>
                          </a:ln>
                          <a:solidFill>
                            <a:schemeClr val="tx1"/>
                          </a:solidFill>
                          <a:effectLst/>
                          <a:latin typeface="Arial" charset="0"/>
                          <a:ea typeface="+mn-ea"/>
                          <a:cs typeface="Arial" charset="0"/>
                        </a:rPr>
                        <a:t>/</a:t>
                      </a:r>
                      <a:r>
                        <a:rPr kumimoji="0" lang="en-US" sz="1800" b="1" i="0" u="none" strike="noStrike" kern="1200" cap="none" normalizeH="0" baseline="0" dirty="0" err="1" smtClean="0">
                          <a:ln>
                            <a:noFill/>
                          </a:ln>
                          <a:solidFill>
                            <a:schemeClr val="tx1"/>
                          </a:solidFill>
                          <a:effectLst/>
                          <a:latin typeface="Arial" charset="0"/>
                          <a:ea typeface="+mn-ea"/>
                          <a:cs typeface="Arial" charset="0"/>
                        </a:rPr>
                        <a:t>Everolimus</a:t>
                      </a:r>
                      <a:endParaRPr kumimoji="0" lang="en-US" sz="1800" b="1"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Arial"/>
                        </a:rPr>
                        <a:t>16.7</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Arial"/>
                        </a:rPr>
                        <a:t>16.1</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Arial"/>
                        </a:rPr>
                        <a:t>&gt;</a:t>
                      </a:r>
                      <a:r>
                        <a:rPr lang="en-US" sz="1800" b="1" i="0" u="none" strike="noStrike" baseline="0" dirty="0" smtClean="0">
                          <a:solidFill>
                            <a:schemeClr val="tx1"/>
                          </a:solidFill>
                          <a:latin typeface="Arial"/>
                        </a:rPr>
                        <a:t> 0.9999</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422020">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Tacrolimus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Arial"/>
                        </a:rPr>
                        <a:t>17.7</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Arial"/>
                        </a:rPr>
                        <a:t>14.8</a:t>
                      </a:r>
                      <a:endParaRPr lang="en-US" sz="1800" b="1" i="0" u="none" strike="noStrike" dirty="0">
                        <a:solidFill>
                          <a:schemeClr val="tx1"/>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a:solidFill>
                            <a:schemeClr val="tx1"/>
                          </a:solidFill>
                          <a:latin typeface="Arial"/>
                        </a:rPr>
                        <a:t>0.4838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28047" name="Rectangle 50"/>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a:t>  </a:t>
            </a:r>
          </a:p>
        </p:txBody>
      </p:sp>
      <p:sp>
        <p:nvSpPr>
          <p:cNvPr id="128048" name="Text Box 51"/>
          <p:cNvSpPr txBox="1">
            <a:spLocks noChangeArrowheads="1"/>
          </p:cNvSpPr>
          <p:nvPr/>
        </p:nvSpPr>
        <p:spPr bwMode="auto">
          <a:xfrm>
            <a:off x="2498725" y="6461125"/>
            <a:ext cx="184150" cy="336550"/>
          </a:xfrm>
          <a:prstGeom prst="rect">
            <a:avLst/>
          </a:prstGeom>
          <a:noFill/>
          <a:ln w="12700">
            <a:noFill/>
            <a:miter lim="800000"/>
            <a:headEnd/>
            <a:tailEnd/>
          </a:ln>
        </p:spPr>
        <p:txBody>
          <a:bodyPr wrap="none">
            <a:spAutoFit/>
          </a:bodyPr>
          <a:lstStyle/>
          <a:p>
            <a:endParaRPr lang="en-US"/>
          </a:p>
        </p:txBody>
      </p:sp>
      <p:sp>
        <p:nvSpPr>
          <p:cNvPr id="128049" name="Rectangle 52"/>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grpSp>
        <p:nvGrpSpPr>
          <p:cNvPr id="11"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457200"/>
            <a:ext cx="9144000" cy="1143000"/>
          </a:xfrm>
        </p:spPr>
        <p:txBody>
          <a:bodyPr/>
          <a:lstStyle/>
          <a:p>
            <a:r>
              <a:rPr lang="en-US" sz="2800" dirty="0" smtClean="0"/>
              <a:t>PEDIATRIC HEART RECIPIENTS</a:t>
            </a:r>
            <a:r>
              <a:rPr lang="en-US" sz="3200" dirty="0" smtClean="0"/>
              <a:t/>
            </a:r>
            <a:br>
              <a:rPr lang="en-US" sz="3200" dirty="0" smtClean="0"/>
            </a:br>
            <a:r>
              <a:rPr lang="en-US" sz="2400" dirty="0" smtClean="0"/>
              <a:t>Relationship of Rejection and Coronary Artery </a:t>
            </a:r>
            <a:r>
              <a:rPr lang="en-US" sz="2400" dirty="0" err="1" smtClean="0"/>
              <a:t>Vasculopathy</a:t>
            </a:r>
            <a:r>
              <a:rPr lang="en-US" sz="2400" dirty="0" smtClean="0"/>
              <a:t/>
            </a:r>
            <a:br>
              <a:rPr lang="en-US" sz="2400" dirty="0" smtClean="0"/>
            </a:br>
            <a:r>
              <a:rPr lang="en-US" sz="2000" dirty="0" smtClean="0"/>
              <a:t>(Follow-ups: July 2004 – June 2011)</a:t>
            </a:r>
          </a:p>
        </p:txBody>
      </p:sp>
      <p:graphicFrame>
        <p:nvGraphicFramePr>
          <p:cNvPr id="129063" name="Group 39"/>
          <p:cNvGraphicFramePr>
            <a:graphicFrameLocks noGrp="1"/>
          </p:cNvGraphicFramePr>
          <p:nvPr>
            <p:ph sz="half" idx="1"/>
          </p:nvPr>
        </p:nvGraphicFramePr>
        <p:xfrm>
          <a:off x="1219200" y="1981200"/>
          <a:ext cx="7048500" cy="2843214"/>
        </p:xfrm>
        <a:graphic>
          <a:graphicData uri="http://schemas.openxmlformats.org/drawingml/2006/table">
            <a:tbl>
              <a:tblPr/>
              <a:tblGrid>
                <a:gridCol w="1941513"/>
                <a:gridCol w="1763712"/>
                <a:gridCol w="1584325"/>
                <a:gridCol w="1758950"/>
              </a:tblGrid>
              <a:tr h="719138">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rgbClr val="FFFF00"/>
                          </a:solidFill>
                          <a:effectLst/>
                          <a:latin typeface="Arial" charset="0"/>
                        </a:rPr>
                        <a:t>Rejection During 1</a:t>
                      </a:r>
                      <a:r>
                        <a:rPr kumimoji="0" lang="en-US" sz="1800" b="1" i="0" u="none" strike="noStrike" cap="none" normalizeH="0" baseline="30000" dirty="0" smtClean="0">
                          <a:ln>
                            <a:noFill/>
                          </a:ln>
                          <a:solidFill>
                            <a:srgbClr val="FFFF00"/>
                          </a:solidFill>
                          <a:effectLst/>
                          <a:latin typeface="Arial" charset="0"/>
                        </a:rPr>
                        <a:t>st</a:t>
                      </a:r>
                      <a:r>
                        <a:rPr kumimoji="0" lang="en-US" sz="1800" b="1" i="0" u="none" strike="noStrike" cap="none" normalizeH="0" baseline="0" dirty="0" smtClean="0">
                          <a:ln>
                            <a:noFill/>
                          </a:ln>
                          <a:solidFill>
                            <a:srgbClr val="FFFF00"/>
                          </a:solidFill>
                          <a:effectLst/>
                          <a:latin typeface="Arial" charset="0"/>
                        </a:rPr>
                        <a:t>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Reported CAV between 1</a:t>
                      </a:r>
                      <a:r>
                        <a:rPr kumimoji="0" lang="en-US" sz="1800" b="1" i="0" u="none" strike="noStrike" cap="none" normalizeH="0" baseline="30000" smtClean="0">
                          <a:ln>
                            <a:noFill/>
                          </a:ln>
                          <a:solidFill>
                            <a:schemeClr val="tx1"/>
                          </a:solidFill>
                          <a:effectLst/>
                          <a:latin typeface="Arial" charset="0"/>
                        </a:rPr>
                        <a:t>st</a:t>
                      </a:r>
                      <a:r>
                        <a:rPr kumimoji="0" lang="en-US" sz="1800" b="1" i="0" u="none" strike="noStrike" cap="none" normalizeH="0" baseline="0" smtClean="0">
                          <a:ln>
                            <a:noFill/>
                          </a:ln>
                          <a:solidFill>
                            <a:schemeClr val="tx1"/>
                          </a:solidFill>
                          <a:effectLst/>
                          <a:latin typeface="Arial" charset="0"/>
                        </a:rPr>
                        <a:t> and 3</a:t>
                      </a:r>
                      <a:r>
                        <a:rPr kumimoji="0" lang="en-US" sz="1800" b="1" i="0" u="none" strike="noStrike" cap="none" normalizeH="0" baseline="30000" smtClean="0">
                          <a:ln>
                            <a:noFill/>
                          </a:ln>
                          <a:solidFill>
                            <a:schemeClr val="tx1"/>
                          </a:solidFill>
                          <a:effectLst/>
                          <a:latin typeface="Arial" charset="0"/>
                        </a:rPr>
                        <a:t>rd</a:t>
                      </a:r>
                      <a:r>
                        <a:rPr kumimoji="0" lang="en-US" sz="1800" b="1" i="0" u="none" strike="noStrike" cap="none" normalizeH="0" baseline="0" smtClean="0">
                          <a:ln>
                            <a:noFill/>
                          </a:ln>
                          <a:solidFill>
                            <a:schemeClr val="tx1"/>
                          </a:solidFill>
                          <a:effectLst/>
                          <a:latin typeface="Arial" charset="0"/>
                        </a:rPr>
                        <a:t> years </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post-transplant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r>
              <a:tr h="438150">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rPr>
                        <a:t>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842963">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17</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300</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94.6%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317</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842963">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25</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521</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95.4%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546</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29051" name="Text Box 32"/>
          <p:cNvSpPr txBox="1">
            <a:spLocks noChangeArrowheads="1"/>
          </p:cNvSpPr>
          <p:nvPr/>
        </p:nvSpPr>
        <p:spPr bwMode="auto">
          <a:xfrm>
            <a:off x="4114800" y="5410200"/>
            <a:ext cx="1676400" cy="396875"/>
          </a:xfrm>
          <a:prstGeom prst="rect">
            <a:avLst/>
          </a:prstGeom>
          <a:noFill/>
          <a:ln w="12700">
            <a:noFill/>
            <a:miter lim="800000"/>
            <a:headEnd/>
            <a:tailEnd/>
          </a:ln>
        </p:spPr>
        <p:txBody>
          <a:bodyPr>
            <a:spAutoFit/>
          </a:bodyPr>
          <a:lstStyle/>
          <a:p>
            <a:r>
              <a:rPr lang="en-US" sz="2000" b="1" dirty="0">
                <a:solidFill>
                  <a:srgbClr val="FFFF00"/>
                </a:solidFill>
              </a:rPr>
              <a:t>p = </a:t>
            </a:r>
            <a:r>
              <a:rPr lang="en-US" sz="2000" b="1" dirty="0" smtClean="0">
                <a:solidFill>
                  <a:srgbClr val="FFFF00"/>
                </a:solidFill>
              </a:rPr>
              <a:t>0.6058</a:t>
            </a:r>
            <a:endParaRPr lang="en-US" sz="2000" b="1" dirty="0">
              <a:solidFill>
                <a:srgbClr val="FFFF00"/>
              </a:solidFill>
            </a:endParaRPr>
          </a:p>
        </p:txBody>
      </p:sp>
      <p:sp>
        <p:nvSpPr>
          <p:cNvPr id="129052" name="Rectangle 119"/>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a:t>  </a:t>
            </a:r>
          </a:p>
        </p:txBody>
      </p:sp>
      <p:sp>
        <p:nvSpPr>
          <p:cNvPr id="129053" name="Rectangle 308"/>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grpSp>
        <p:nvGrpSpPr>
          <p:cNvPr id="11"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800" dirty="0" smtClean="0"/>
              <a:t>PEDIATRIC HEART TRANSPLANTS</a:t>
            </a:r>
            <a:r>
              <a:rPr lang="en-US" sz="3600" dirty="0" smtClean="0"/>
              <a:t/>
            </a:r>
            <a:br>
              <a:rPr lang="en-US" sz="3600" dirty="0" smtClean="0"/>
            </a:br>
            <a:r>
              <a:rPr lang="en-US" sz="2400" dirty="0" smtClean="0">
                <a:solidFill>
                  <a:srgbClr val="FFFF00"/>
                </a:solidFill>
              </a:rPr>
              <a:t>Age Distribution By Location </a:t>
            </a:r>
            <a:r>
              <a:rPr lang="en-US" sz="3600" dirty="0" smtClean="0"/>
              <a:t/>
            </a:r>
            <a:br>
              <a:rPr lang="en-US" sz="3600" dirty="0" smtClean="0"/>
            </a:br>
            <a:r>
              <a:rPr lang="en-US" sz="2000" dirty="0" smtClean="0"/>
              <a:t>(Transplants: January 2000 – June 2011)</a:t>
            </a: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0" y="1524000"/>
          <a:ext cx="8839200"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2"/>
          <p:cNvGraphicFramePr>
            <a:graphicFrameLocks noChangeAspect="1"/>
          </p:cNvGraphicFramePr>
          <p:nvPr/>
        </p:nvGraphicFramePr>
        <p:xfrm>
          <a:off x="296863" y="1371600"/>
          <a:ext cx="8548687"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305155" name="Rectangle 3"/>
          <p:cNvSpPr>
            <a:spLocks noChangeArrowheads="1"/>
          </p:cNvSpPr>
          <p:nvPr/>
        </p:nvSpPr>
        <p:spPr bwMode="auto">
          <a:xfrm>
            <a:off x="304800" y="288925"/>
            <a:ext cx="8534400" cy="863600"/>
          </a:xfrm>
          <a:prstGeom prst="rect">
            <a:avLst/>
          </a:prstGeom>
          <a:noFill/>
          <a:ln w="12700">
            <a:noFill/>
            <a:miter lim="800000"/>
            <a:headEnd/>
            <a:tailEnd/>
          </a:ln>
        </p:spPr>
        <p:txBody>
          <a:bodyPr lIns="90488" tIns="44450" rIns="90488" bIns="44450" anchor="ctr"/>
          <a:lstStyle/>
          <a:p>
            <a:pPr algn="ctr"/>
            <a:endParaRPr lang="en-US" sz="5600">
              <a:solidFill>
                <a:schemeClr val="tx1"/>
              </a:solidFill>
            </a:endParaRPr>
          </a:p>
        </p:txBody>
      </p:sp>
      <p:sp>
        <p:nvSpPr>
          <p:cNvPr id="305156" name="Rectangle 4"/>
          <p:cNvSpPr>
            <a:spLocks noGrp="1" noChangeArrowheads="1"/>
          </p:cNvSpPr>
          <p:nvPr>
            <p:ph type="ctrTitle" idx="4294967295"/>
          </p:nvPr>
        </p:nvSpPr>
        <p:spPr>
          <a:xfrm>
            <a:off x="0" y="228600"/>
            <a:ext cx="9144000" cy="1143000"/>
          </a:xfrm>
          <a:noFill/>
        </p:spPr>
        <p:txBody>
          <a:bodyPr/>
          <a:lstStyle/>
          <a:p>
            <a:pPr>
              <a:lnSpc>
                <a:spcPct val="95000"/>
              </a:lnSpc>
            </a:pPr>
            <a:r>
              <a:rPr lang="en-US" sz="2800" dirty="0" smtClean="0">
                <a:solidFill>
                  <a:schemeClr val="tx1"/>
                </a:solidFill>
              </a:rPr>
              <a:t>PEDIATRIC HEART RETRANSPLANTS </a:t>
            </a:r>
            <a:r>
              <a:rPr lang="en-US" sz="2000" dirty="0" smtClean="0">
                <a:solidFill>
                  <a:schemeClr val="tx1"/>
                </a:solidFill>
              </a:rPr>
              <a:t/>
            </a:r>
            <a:br>
              <a:rPr lang="en-US" sz="2000" dirty="0" smtClean="0">
                <a:solidFill>
                  <a:schemeClr val="tx1"/>
                </a:solidFill>
              </a:rPr>
            </a:br>
            <a:r>
              <a:rPr lang="en-US" sz="2200" dirty="0" smtClean="0">
                <a:solidFill>
                  <a:schemeClr val="tx1"/>
                </a:solidFill>
              </a:rPr>
              <a:t>Kaplan-Meier Survival Rates Stratified by Inter-Transplant Interval</a:t>
            </a:r>
            <a:br>
              <a:rPr lang="en-US" sz="2200" dirty="0" smtClean="0">
                <a:solidFill>
                  <a:schemeClr val="tx1"/>
                </a:solidFill>
              </a:rPr>
            </a:br>
            <a:r>
              <a:rPr lang="en-US" sz="2000" dirty="0" smtClean="0">
                <a:solidFill>
                  <a:schemeClr val="tx1"/>
                </a:solidFill>
              </a:rPr>
              <a:t>(Re-transplants: January 1994 - June 2010)</a:t>
            </a:r>
            <a:endParaRPr lang="en-US" sz="2000" dirty="0" smtClean="0"/>
          </a:p>
        </p:txBody>
      </p:sp>
      <p:sp>
        <p:nvSpPr>
          <p:cNvPr id="305158" name="Rectangle 10"/>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sp>
        <p:nvSpPr>
          <p:cNvPr id="305159" name="Text Box 14"/>
          <p:cNvSpPr txBox="1">
            <a:spLocks noChangeArrowheads="1"/>
          </p:cNvSpPr>
          <p:nvPr/>
        </p:nvSpPr>
        <p:spPr bwMode="auto">
          <a:xfrm>
            <a:off x="5562600" y="6096000"/>
            <a:ext cx="3352800" cy="646331"/>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re-transplant are included.</a:t>
            </a:r>
          </a:p>
        </p:txBody>
      </p:sp>
      <p:grpSp>
        <p:nvGrpSpPr>
          <p:cNvPr id="12"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52400"/>
            <a:ext cx="9144000" cy="1143000"/>
          </a:xfrm>
        </p:spPr>
        <p:txBody>
          <a:bodyPr/>
          <a:lstStyle/>
          <a:p>
            <a:r>
              <a:rPr lang="en-US" sz="2800" dirty="0" smtClean="0">
                <a:solidFill>
                  <a:schemeClr val="tx1"/>
                </a:solidFill>
              </a:rPr>
              <a:t>PEDIATRIC HEART RE-TRANSPLANTS</a:t>
            </a:r>
            <a:br>
              <a:rPr lang="en-US" sz="2800" dirty="0" smtClean="0">
                <a:solidFill>
                  <a:schemeClr val="tx1"/>
                </a:solidFill>
              </a:rPr>
            </a:br>
            <a:r>
              <a:rPr lang="en-US" sz="2400" dirty="0" smtClean="0">
                <a:solidFill>
                  <a:schemeClr val="tx1"/>
                </a:solidFill>
              </a:rPr>
              <a:t>By Transplant Year</a:t>
            </a:r>
            <a:r>
              <a:rPr lang="en-US" sz="1600" dirty="0" smtClean="0">
                <a:solidFill>
                  <a:schemeClr val="tx1"/>
                </a:solidFill>
              </a:rPr>
              <a:t/>
            </a:r>
            <a:br>
              <a:rPr lang="en-US" sz="1600" dirty="0" smtClean="0">
                <a:solidFill>
                  <a:schemeClr val="tx1"/>
                </a:solidFill>
              </a:rPr>
            </a:br>
            <a:r>
              <a:rPr lang="en-US" sz="2000" dirty="0" smtClean="0">
                <a:solidFill>
                  <a:schemeClr val="tx1"/>
                </a:solidFill>
              </a:rPr>
              <a:t>(Re-transplants: January 1994 – December 2010)</a:t>
            </a:r>
          </a:p>
        </p:txBody>
      </p:sp>
      <p:graphicFrame>
        <p:nvGraphicFramePr>
          <p:cNvPr id="14" name="Object 3"/>
          <p:cNvGraphicFramePr>
            <a:graphicFrameLocks noGrp="1" noChangeAspect="1"/>
          </p:cNvGraphicFramePr>
          <p:nvPr>
            <p:ph type="chart" idx="1"/>
          </p:nvPr>
        </p:nvGraphicFramePr>
        <p:xfrm>
          <a:off x="50800" y="1270000"/>
          <a:ext cx="8940800" cy="5066889"/>
        </p:xfrm>
        <a:graphic>
          <a:graphicData uri="http://schemas.openxmlformats.org/drawingml/2006/chart">
            <c:chart xmlns:c="http://schemas.openxmlformats.org/drawingml/2006/chart" xmlns:r="http://schemas.openxmlformats.org/officeDocument/2006/relationships" r:id="rId3"/>
          </a:graphicData>
        </a:graphic>
      </p:graphicFrame>
      <p:sp>
        <p:nvSpPr>
          <p:cNvPr id="8196" name="Rectangle 8"/>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sp>
        <p:nvSpPr>
          <p:cNvPr id="8197" name="Text Box 14"/>
          <p:cNvSpPr txBox="1">
            <a:spLocks noChangeArrowheads="1"/>
          </p:cNvSpPr>
          <p:nvPr/>
        </p:nvSpPr>
        <p:spPr bwMode="auto">
          <a:xfrm>
            <a:off x="5638800" y="6096000"/>
            <a:ext cx="35052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re-transplant are included.</a:t>
            </a: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2"/>
          <p:cNvGraphicFramePr>
            <a:graphicFrameLocks noChangeAspect="1"/>
          </p:cNvGraphicFramePr>
          <p:nvPr/>
        </p:nvGraphicFramePr>
        <p:xfrm>
          <a:off x="195263" y="1066799"/>
          <a:ext cx="8810625" cy="5153025"/>
        </p:xfrm>
        <a:graphic>
          <a:graphicData uri="http://schemas.openxmlformats.org/drawingml/2006/chart">
            <c:chart xmlns:c="http://schemas.openxmlformats.org/drawingml/2006/chart" xmlns:r="http://schemas.openxmlformats.org/officeDocument/2006/relationships" r:id="rId3"/>
          </a:graphicData>
        </a:graphic>
      </p:graphicFrame>
      <p:sp>
        <p:nvSpPr>
          <p:cNvPr id="301059" name="Rectangle 3"/>
          <p:cNvSpPr>
            <a:spLocks noChangeArrowheads="1"/>
          </p:cNvSpPr>
          <p:nvPr/>
        </p:nvSpPr>
        <p:spPr bwMode="auto">
          <a:xfrm>
            <a:off x="304800" y="288925"/>
            <a:ext cx="8534400" cy="863600"/>
          </a:xfrm>
          <a:prstGeom prst="rect">
            <a:avLst/>
          </a:prstGeom>
          <a:noFill/>
          <a:ln w="12700">
            <a:noFill/>
            <a:miter lim="800000"/>
            <a:headEnd/>
            <a:tailEnd/>
          </a:ln>
        </p:spPr>
        <p:txBody>
          <a:bodyPr lIns="90488" tIns="44450" rIns="90488" bIns="44450" anchor="ctr"/>
          <a:lstStyle/>
          <a:p>
            <a:pPr algn="ctr"/>
            <a:endParaRPr lang="en-US" sz="5600">
              <a:solidFill>
                <a:schemeClr val="tx1"/>
              </a:solidFill>
            </a:endParaRPr>
          </a:p>
        </p:txBody>
      </p:sp>
      <p:sp>
        <p:nvSpPr>
          <p:cNvPr id="301060" name="Rectangle 4"/>
          <p:cNvSpPr>
            <a:spLocks noGrp="1" noChangeArrowheads="1"/>
          </p:cNvSpPr>
          <p:nvPr>
            <p:ph type="ctrTitle" idx="4294967295"/>
          </p:nvPr>
        </p:nvSpPr>
        <p:spPr>
          <a:xfrm>
            <a:off x="0" y="152400"/>
            <a:ext cx="9144000" cy="1143000"/>
          </a:xfrm>
          <a:noFill/>
        </p:spPr>
        <p:txBody>
          <a:bodyPr/>
          <a:lstStyle/>
          <a:p>
            <a:r>
              <a:rPr lang="en-US" sz="2800" dirty="0" smtClean="0">
                <a:solidFill>
                  <a:schemeClr val="tx1"/>
                </a:solidFill>
              </a:rPr>
              <a:t>PEDIATRIC HEART RE-TRANSPLANTS</a:t>
            </a:r>
            <a:r>
              <a:rPr lang="en-US" sz="3200" dirty="0" smtClean="0">
                <a:solidFill>
                  <a:schemeClr val="tx1"/>
                </a:solidFill>
              </a:rPr>
              <a:t/>
            </a:r>
            <a:br>
              <a:rPr lang="en-US" sz="3200" dirty="0" smtClean="0">
                <a:solidFill>
                  <a:schemeClr val="tx1"/>
                </a:solidFill>
              </a:rPr>
            </a:br>
            <a:r>
              <a:rPr lang="en-US" sz="2400" dirty="0" smtClean="0">
                <a:solidFill>
                  <a:schemeClr val="tx1"/>
                </a:solidFill>
              </a:rPr>
              <a:t>By Inter-transplant Interval</a:t>
            </a:r>
            <a:br>
              <a:rPr lang="en-US" sz="2400" dirty="0" smtClean="0">
                <a:solidFill>
                  <a:schemeClr val="tx1"/>
                </a:solidFill>
              </a:rPr>
            </a:br>
            <a:r>
              <a:rPr lang="en-US" sz="2000" dirty="0" smtClean="0">
                <a:solidFill>
                  <a:schemeClr val="tx1"/>
                </a:solidFill>
              </a:rPr>
              <a:t>(Re-transplants: January 1994 - June 2011)</a:t>
            </a:r>
          </a:p>
        </p:txBody>
      </p:sp>
      <p:sp>
        <p:nvSpPr>
          <p:cNvPr id="301061" name="Text Box 8"/>
          <p:cNvSpPr txBox="1">
            <a:spLocks noChangeArrowheads="1"/>
          </p:cNvSpPr>
          <p:nvPr/>
        </p:nvSpPr>
        <p:spPr bwMode="auto">
          <a:xfrm>
            <a:off x="3413125" y="5775325"/>
            <a:ext cx="184150" cy="336550"/>
          </a:xfrm>
          <a:prstGeom prst="rect">
            <a:avLst/>
          </a:prstGeom>
          <a:noFill/>
          <a:ln w="12700">
            <a:noFill/>
            <a:miter lim="800000"/>
            <a:headEnd/>
            <a:tailEnd/>
          </a:ln>
        </p:spPr>
        <p:txBody>
          <a:bodyPr wrap="none">
            <a:spAutoFit/>
          </a:bodyPr>
          <a:lstStyle/>
          <a:p>
            <a:endParaRPr lang="en-US"/>
          </a:p>
        </p:txBody>
      </p:sp>
      <p:sp>
        <p:nvSpPr>
          <p:cNvPr id="301062" name="Rectangle 11"/>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sp>
        <p:nvSpPr>
          <p:cNvPr id="301063" name="Text Box 14"/>
          <p:cNvSpPr txBox="1">
            <a:spLocks noChangeArrowheads="1"/>
          </p:cNvSpPr>
          <p:nvPr/>
        </p:nvSpPr>
        <p:spPr bwMode="auto">
          <a:xfrm>
            <a:off x="5486400" y="6019800"/>
            <a:ext cx="3657600" cy="646331"/>
          </a:xfrm>
          <a:prstGeom prst="rect">
            <a:avLst/>
          </a:prstGeom>
          <a:noFill/>
          <a:ln w="12700">
            <a:noFill/>
            <a:miter lim="800000"/>
            <a:headEnd/>
            <a:tailEnd/>
          </a:ln>
        </p:spPr>
        <p:txBody>
          <a:bodyPr>
            <a:spAutoFit/>
          </a:bodyPr>
          <a:lstStyle/>
          <a:p>
            <a:pPr>
              <a:spcBef>
                <a:spcPct val="50000"/>
              </a:spcBef>
            </a:pPr>
            <a:r>
              <a:rPr lang="en-US" sz="1200" b="0" dirty="0">
                <a:solidFill>
                  <a:srgbClr val="FFFF00"/>
                </a:solidFill>
              </a:rPr>
              <a:t>Only patients who were less than 18 years old at the time of re-transplant are included.  Analysis is based on the age at the time of re-transplant </a:t>
            </a:r>
          </a:p>
        </p:txBody>
      </p:sp>
      <p:grpSp>
        <p:nvGrpSpPr>
          <p:cNvPr id="12"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7" name="TextBox 16"/>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 RECIPIENTS: </a:t>
            </a:r>
            <a:br>
              <a:rPr lang="en-US" sz="2600" dirty="0" smtClean="0">
                <a:solidFill>
                  <a:schemeClr val="tx1"/>
                </a:solidFill>
              </a:rPr>
            </a:br>
            <a:r>
              <a:rPr lang="en-US" sz="2000" dirty="0" smtClean="0">
                <a:solidFill>
                  <a:schemeClr val="tx1"/>
                </a:solidFill>
              </a:rPr>
              <a:t>Cause of Death (Deaths: January 2000 - June 2011)</a:t>
            </a:r>
          </a:p>
        </p:txBody>
      </p:sp>
      <p:graphicFrame>
        <p:nvGraphicFramePr>
          <p:cNvPr id="130200" name="Group 152"/>
          <p:cNvGraphicFramePr>
            <a:graphicFrameLocks noGrp="1"/>
          </p:cNvGraphicFramePr>
          <p:nvPr/>
        </p:nvGraphicFramePr>
        <p:xfrm>
          <a:off x="228600" y="1066803"/>
          <a:ext cx="8763000" cy="4800597"/>
        </p:xfrm>
        <a:graphic>
          <a:graphicData uri="http://schemas.openxmlformats.org/drawingml/2006/table">
            <a:tbl>
              <a:tblPr/>
              <a:tblGrid>
                <a:gridCol w="1828800"/>
                <a:gridCol w="914400"/>
                <a:gridCol w="1143000"/>
                <a:gridCol w="1244600"/>
                <a:gridCol w="1270000"/>
                <a:gridCol w="1295400"/>
                <a:gridCol w="1066800"/>
              </a:tblGrid>
              <a:tr h="456107">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240)</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282)</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240)</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191)</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335)</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262)</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5610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 (1.3%)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14 (5.0%)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40 (16.7%)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47 (24.6%)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84 (25.1%)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71 (27.1%)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7523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22 (9.2%)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50 (17.7%)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47 (19.6%)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24 (12.6%)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43 (12.8%)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13 (5.0%)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1450">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6 (2.1%)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5 (2.1%)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7 (3.7%)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26 (7.8%)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20 (7.6%)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455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 (0.5%)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5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10 (3.8%)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455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7 (2.5%)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455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30 (12.5%)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37 (13.1%)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16 (6.7%)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8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14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18 (6.9%)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455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80 (33.3%)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42 (14.9%)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74 (30.8%)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66 (34.6%)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106 (31.6%)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75 (28.6%)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455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20 (8.3%)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4 (1.2%)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6 (2.3%)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766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16 (6.7%)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23 (8.2%)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27 (11.3%)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16 (8.4%)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26 (7.8%)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21 (8.0%)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5610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a:solidFill>
                            <a:schemeClr val="tx1"/>
                          </a:solidFill>
                          <a:latin typeface="+mn-lt"/>
                        </a:rPr>
                        <a:t>32 (13.3%)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53 (18.8%)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11 (4.6%)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8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9 (2.7%)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11 (4.2%)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289983">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7 (2.5%)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1 (0.5%)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7 (2.7%)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455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11 (4.6%)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27 (9.6%)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10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7 (3.7%)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10 (3.0%)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6 (2.3%)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50600">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26 (10.8%)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13 (4.6%)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 (1.7%)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a:solidFill>
                            <a:schemeClr val="tx1"/>
                          </a:solidFill>
                          <a:latin typeface="+mn-lt"/>
                        </a:rPr>
                        <a:t>5 (2.6%)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7 (2.1%)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 (1.5%)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idx="4294967295"/>
          </p:nvPr>
        </p:nvSpPr>
        <p:spPr>
          <a:xfrm>
            <a:off x="0" y="228600"/>
            <a:ext cx="9144000" cy="990600"/>
          </a:xfrm>
        </p:spPr>
        <p:txBody>
          <a:bodyPr/>
          <a:lstStyle/>
          <a:p>
            <a:pPr defTabSz="912813"/>
            <a:r>
              <a:rPr lang="en-US" sz="2400" dirty="0" smtClean="0">
                <a:solidFill>
                  <a:schemeClr val="tx1"/>
                </a:solidFill>
              </a:rPr>
              <a:t>PEDIATRIC HEART TRANSPLANT RECIPIENTS:</a:t>
            </a:r>
            <a:br>
              <a:rPr lang="en-US" sz="2400" dirty="0" smtClean="0">
                <a:solidFill>
                  <a:schemeClr val="tx1"/>
                </a:solidFill>
              </a:rPr>
            </a:br>
            <a:r>
              <a:rPr lang="en-US" sz="2400" dirty="0" smtClean="0">
                <a:solidFill>
                  <a:schemeClr val="tx1"/>
                </a:solidFill>
              </a:rPr>
              <a:t>Relative Incidence of Leading Causes of Death</a:t>
            </a:r>
            <a:br>
              <a:rPr lang="en-US" sz="2400" dirty="0" smtClean="0">
                <a:solidFill>
                  <a:schemeClr val="tx1"/>
                </a:solidFill>
              </a:rPr>
            </a:br>
            <a:r>
              <a:rPr lang="en-US" sz="1800" dirty="0" smtClean="0">
                <a:solidFill>
                  <a:schemeClr val="tx1"/>
                </a:solidFill>
              </a:rPr>
              <a:t>(Deaths: January 2000 - June 2011)</a:t>
            </a:r>
          </a:p>
        </p:txBody>
      </p:sp>
      <p:graphicFrame>
        <p:nvGraphicFramePr>
          <p:cNvPr id="14" name="Object 3"/>
          <p:cNvGraphicFramePr>
            <a:graphicFrameLocks noGrp="1" noChangeAspect="1"/>
          </p:cNvGraphicFramePr>
          <p:nvPr>
            <p:ph idx="4294967295"/>
          </p:nvPr>
        </p:nvGraphicFramePr>
        <p:xfrm>
          <a:off x="228600" y="1371600"/>
          <a:ext cx="87376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120836" name="Rectangle 7"/>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pPr defTabSz="912813"/>
            <a:r>
              <a:rPr lang="en-US"/>
              <a:t>  </a:t>
            </a:r>
          </a:p>
        </p:txBody>
      </p:sp>
      <p:sp>
        <p:nvSpPr>
          <p:cNvPr id="120837" name="Rectangle 8"/>
          <p:cNvSpPr>
            <a:spLocks noChangeArrowheads="1"/>
          </p:cNvSpPr>
          <p:nvPr/>
        </p:nvSpPr>
        <p:spPr bwMode="auto">
          <a:xfrm>
            <a:off x="1066800" y="6553200"/>
            <a:ext cx="233363" cy="304800"/>
          </a:xfrm>
          <a:prstGeom prst="rect">
            <a:avLst/>
          </a:prstGeom>
          <a:noFill/>
          <a:ln w="12700" algn="ctr">
            <a:noFill/>
            <a:miter lim="800000"/>
            <a:headEnd/>
            <a:tailEnd/>
          </a:ln>
        </p:spPr>
        <p:txBody>
          <a:bodyPr wrap="none" anchor="ctr">
            <a:spAutoFit/>
          </a:bodyPr>
          <a:lstStyle/>
          <a:p>
            <a:pPr defTabSz="912813"/>
            <a:r>
              <a:rPr lang="en-US" sz="1400">
                <a:solidFill>
                  <a:srgbClr val="FFFF00"/>
                </a:solidFill>
              </a:rPr>
              <a:t> </a:t>
            </a: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(2000-2009)</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228599" y="1143000"/>
          <a:ext cx="8686801" cy="4039038"/>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492389">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Relative Risk</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296382">
                <a:tc>
                  <a:txBody>
                    <a:bodyPr/>
                    <a:lstStyle/>
                    <a:p>
                      <a:pPr marL="0" marR="0">
                        <a:spcBef>
                          <a:spcPts val="0"/>
                        </a:spcBef>
                        <a:spcAft>
                          <a:spcPts val="0"/>
                        </a:spcAft>
                      </a:pPr>
                      <a:r>
                        <a:rPr lang="en-US" sz="1400" b="1" dirty="0">
                          <a:solidFill>
                            <a:srgbClr val="FFFFFF"/>
                          </a:solidFill>
                          <a:latin typeface="+mn-lt"/>
                          <a:ea typeface="Times New Roman"/>
                          <a:cs typeface="Times New Roman"/>
                        </a:rPr>
                        <a:t>ECMO, age = </a:t>
                      </a:r>
                      <a:r>
                        <a:rPr lang="en-US" sz="1400" b="1" dirty="0" smtClean="0">
                          <a:solidFill>
                            <a:srgbClr val="FFFFFF"/>
                          </a:solidFill>
                          <a:latin typeface="+mn-lt"/>
                          <a:ea typeface="Times New Roman"/>
                          <a:cs typeface="Times New Roman"/>
                        </a:rPr>
                        <a:t>0 years</a:t>
                      </a:r>
                      <a:endParaRPr lang="en-US" sz="14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400" b="1" dirty="0" smtClean="0">
                          <a:solidFill>
                            <a:srgbClr val="FFFFFF"/>
                          </a:solidFill>
                          <a:latin typeface="+mn-lt"/>
                          <a:ea typeface="Times New Roman"/>
                          <a:cs typeface="Times New Roman"/>
                        </a:rPr>
                        <a:t>129</a:t>
                      </a:r>
                      <a:endParaRPr lang="en-US" sz="14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dirty="0" smtClean="0">
                          <a:solidFill>
                            <a:srgbClr val="FFFFFF"/>
                          </a:solidFill>
                          <a:latin typeface="Arial"/>
                        </a:rPr>
                        <a:t>2.98</a:t>
                      </a:r>
                      <a:endParaRPr lang="en-US" sz="1400" b="1" i="0" u="none" strike="noStrike" dirty="0">
                        <a:solidFill>
                          <a:srgbClr val="FFFFFF"/>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dirty="0">
                          <a:solidFill>
                            <a:srgbClr val="FFFFFF"/>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400" b="1" i="0" u="none" strike="noStrike" dirty="0" smtClean="0">
                          <a:solidFill>
                            <a:srgbClr val="FFFFFF"/>
                          </a:solidFill>
                          <a:latin typeface="Arial"/>
                        </a:rPr>
                        <a:t>2.11</a:t>
                      </a:r>
                      <a:endParaRPr lang="en-US" sz="1400" b="1" i="0" u="none" strike="noStrike" dirty="0">
                        <a:solidFill>
                          <a:srgbClr val="FFFFFF"/>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400" b="1" i="0" u="none" strike="noStrike" dirty="0" smtClean="0">
                          <a:solidFill>
                            <a:srgbClr val="FFFFFF"/>
                          </a:solidFill>
                          <a:latin typeface="Arial"/>
                        </a:rPr>
                        <a:t>.-4.21</a:t>
                      </a:r>
                      <a:endParaRPr lang="en-US" sz="1400" b="1" i="0" u="none" strike="noStrike" dirty="0">
                        <a:solidFill>
                          <a:srgbClr val="FFFFFF"/>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296382">
                <a:tc>
                  <a:txBody>
                    <a:bodyPr/>
                    <a:lstStyle/>
                    <a:p>
                      <a:pPr marL="0" marR="0">
                        <a:spcBef>
                          <a:spcPts val="0"/>
                        </a:spcBef>
                        <a:spcAft>
                          <a:spcPts val="0"/>
                        </a:spcAft>
                      </a:pPr>
                      <a:r>
                        <a:rPr lang="en-US" sz="1400" b="1" dirty="0" err="1">
                          <a:solidFill>
                            <a:srgbClr val="FFFFFF"/>
                          </a:solidFill>
                          <a:latin typeface="+mn-lt"/>
                          <a:ea typeface="Times New Roman"/>
                          <a:cs typeface="Times New Roman"/>
                        </a:rPr>
                        <a:t>Retransplant</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solidFill>
                            <a:srgbClr val="FFFFFF"/>
                          </a:solidFill>
                          <a:latin typeface="+mn-lt"/>
                          <a:ea typeface="Times New Roman"/>
                          <a:cs typeface="Times New Roman"/>
                        </a:rPr>
                        <a:t>212</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rgbClr val="FFFFFF"/>
                          </a:solidFill>
                          <a:latin typeface="Arial"/>
                        </a:rPr>
                        <a:t>1.98</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400" b="1" i="0" u="none" strike="noStrike" dirty="0" smtClean="0">
                          <a:solidFill>
                            <a:srgbClr val="FFFFFF"/>
                          </a:solidFill>
                          <a:latin typeface="Arial"/>
                        </a:rPr>
                        <a:t>0.0017</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r" fontAlgn="t"/>
                      <a:r>
                        <a:rPr lang="en-US" sz="1400" b="1" i="0" u="none" strike="noStrike" dirty="0" smtClean="0">
                          <a:solidFill>
                            <a:srgbClr val="FFFFFF"/>
                          </a:solidFill>
                          <a:latin typeface="Arial"/>
                        </a:rPr>
                        <a:t>1.29</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-3.05</a:t>
                      </a:r>
                      <a:endParaRPr lang="en-US" sz="1400" b="1" i="0" u="none" strike="noStrike" dirty="0">
                        <a:solidFill>
                          <a:srgbClr val="FFFFFF"/>
                        </a:solidFill>
                        <a:latin typeface="Arial"/>
                      </a:endParaRPr>
                    </a:p>
                  </a:txBody>
                  <a:tcPr marL="0" marR="0" marT="0" marB="0" anchor="ctr">
                    <a:lnR>
                      <a:noFill/>
                    </a:lnR>
                    <a:solidFill>
                      <a:schemeClr val="bg2"/>
                    </a:solidFill>
                  </a:tcPr>
                </a:tc>
              </a:tr>
              <a:tr h="296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Times New Roman"/>
                          <a:cs typeface="Times New Roman"/>
                        </a:rPr>
                        <a:t>Congenital diagnosis</a:t>
                      </a: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1376</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rgbClr val="FFFFFF"/>
                          </a:solidFill>
                          <a:latin typeface="Arial"/>
                        </a:rPr>
                        <a:t>1.98</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400" b="1" i="0" u="none" strike="noStrike" dirty="0" smtClean="0">
                          <a:solidFill>
                            <a:srgbClr val="FFFFFF"/>
                          </a:solidFill>
                          <a:latin typeface="Arial"/>
                        </a:rPr>
                        <a:t>&lt;.0001</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r" fontAlgn="t"/>
                      <a:r>
                        <a:rPr lang="en-US" sz="1400" b="1" i="0" u="none" strike="noStrike" dirty="0" smtClean="0">
                          <a:solidFill>
                            <a:srgbClr val="FFFFFF"/>
                          </a:solidFill>
                          <a:latin typeface="Arial"/>
                        </a:rPr>
                        <a:t>1.51</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-2.59</a:t>
                      </a:r>
                      <a:endParaRPr lang="en-US" sz="1400" b="1" i="0" u="none" strike="noStrike" dirty="0">
                        <a:solidFill>
                          <a:srgbClr val="FFFFFF"/>
                        </a:solidFill>
                        <a:latin typeface="Arial"/>
                      </a:endParaRPr>
                    </a:p>
                  </a:txBody>
                  <a:tcPr marL="0" marR="0" marT="0" marB="0" anchor="ctr">
                    <a:lnR>
                      <a:noFill/>
                    </a:lnR>
                    <a:solidFill>
                      <a:schemeClr val="bg2"/>
                    </a:solidFill>
                  </a:tcPr>
                </a:tc>
              </a:tr>
              <a:tr h="296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mn-lt"/>
                          <a:ea typeface="Times New Roman"/>
                          <a:cs typeface="Times New Roman"/>
                        </a:rPr>
                        <a:t>ECMO, age = 1-17</a:t>
                      </a:r>
                      <a:r>
                        <a:rPr lang="en-US" sz="1400" b="1" baseline="0" dirty="0" smtClean="0">
                          <a:solidFill>
                            <a:srgbClr val="FFFFFF"/>
                          </a:solidFill>
                          <a:latin typeface="+mn-lt"/>
                          <a:ea typeface="Times New Roman"/>
                          <a:cs typeface="Times New Roman"/>
                        </a:rPr>
                        <a:t> years</a:t>
                      </a:r>
                      <a:endParaRPr lang="en-US" sz="14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145</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rgbClr val="FFFFFF"/>
                          </a:solidFill>
                          <a:latin typeface="Arial"/>
                        </a:rPr>
                        <a:t>1.91</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400" b="1" i="0" u="none" strike="noStrike" dirty="0" smtClean="0">
                          <a:solidFill>
                            <a:srgbClr val="FFFFFF"/>
                          </a:solidFill>
                          <a:latin typeface="Arial"/>
                        </a:rPr>
                        <a:t>0.0033</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r" fontAlgn="t"/>
                      <a:r>
                        <a:rPr lang="en-US" sz="1400" b="1" i="0" u="none" strike="noStrike" dirty="0" smtClean="0">
                          <a:solidFill>
                            <a:srgbClr val="FFFFFF"/>
                          </a:solidFill>
                          <a:latin typeface="Arial"/>
                        </a:rPr>
                        <a:t>1.24</a:t>
                      </a:r>
                      <a:endParaRPr lang="en-US" sz="1400" b="1" i="0" u="none" strike="noStrike" dirty="0">
                        <a:solidFill>
                          <a:srgbClr val="FFFFFF"/>
                        </a:solidFill>
                        <a:latin typeface="Arial"/>
                      </a:endParaRP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-2.93</a:t>
                      </a:r>
                      <a:endParaRPr lang="en-US" sz="1400" b="1" i="0" u="none" strike="noStrike" dirty="0">
                        <a:solidFill>
                          <a:srgbClr val="FFFFFF"/>
                        </a:solidFill>
                        <a:latin typeface="Arial"/>
                      </a:endParaRPr>
                    </a:p>
                  </a:txBody>
                  <a:tcPr marL="0" marR="0" marT="0" marB="0" anchor="ctr">
                    <a:lnR>
                      <a:noFill/>
                    </a:lnR>
                    <a:solidFill>
                      <a:schemeClr val="bg2"/>
                    </a:solidFill>
                  </a:tcPr>
                </a:tc>
              </a:tr>
              <a:tr h="296382">
                <a:tc>
                  <a:txBody>
                    <a:bodyPr/>
                    <a:lstStyle/>
                    <a:p>
                      <a:pPr marL="0" marR="0">
                        <a:spcBef>
                          <a:spcPts val="0"/>
                        </a:spcBef>
                        <a:spcAft>
                          <a:spcPts val="0"/>
                        </a:spcAft>
                      </a:pPr>
                      <a:r>
                        <a:rPr lang="en-US" sz="1400" b="1" dirty="0">
                          <a:solidFill>
                            <a:srgbClr val="FFFFFF"/>
                          </a:solidFill>
                          <a:latin typeface="+mn-lt"/>
                          <a:ea typeface="Times New Roman"/>
                          <a:cs typeface="Times New Roman"/>
                        </a:rPr>
                        <a:t>On dialysis</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solidFill>
                            <a:srgbClr val="FFFFFF"/>
                          </a:solidFill>
                          <a:latin typeface="+mn-lt"/>
                          <a:ea typeface="Times New Roman"/>
                          <a:cs typeface="Times New Roman"/>
                        </a:rPr>
                        <a:t>108</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1.68</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0.0073</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1.15</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-2.46</a:t>
                      </a:r>
                      <a:endParaRPr lang="en-US" sz="1400" b="1" i="0" u="none" strike="noStrike" dirty="0">
                        <a:solidFill>
                          <a:schemeClr val="tx1"/>
                        </a:solidFill>
                        <a:latin typeface="Arial"/>
                      </a:endParaRPr>
                    </a:p>
                  </a:txBody>
                  <a:tcPr marL="0" marR="0" marT="0" marB="0" anchor="ctr">
                    <a:lnR>
                      <a:noFill/>
                    </a:lnR>
                    <a:solidFill>
                      <a:schemeClr val="bg2"/>
                    </a:solidFill>
                  </a:tcPr>
                </a:tc>
              </a:tr>
              <a:tr h="296382">
                <a:tc>
                  <a:txBody>
                    <a:bodyPr/>
                    <a:lstStyle/>
                    <a:p>
                      <a:pPr marL="0" marR="0">
                        <a:spcBef>
                          <a:spcPts val="0"/>
                        </a:spcBef>
                        <a:spcAft>
                          <a:spcPts val="0"/>
                        </a:spcAft>
                      </a:pPr>
                      <a:r>
                        <a:rPr lang="en-US" sz="1400" b="1" dirty="0">
                          <a:solidFill>
                            <a:srgbClr val="FFFFFF"/>
                          </a:solidFill>
                          <a:latin typeface="+mn-lt"/>
                          <a:ea typeface="Times New Roman"/>
                          <a:cs typeface="Times New Roman"/>
                        </a:rPr>
                        <a:t>On ventilator</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solidFill>
                            <a:srgbClr val="FFFFFF"/>
                          </a:solidFill>
                          <a:latin typeface="+mn-lt"/>
                          <a:ea typeface="Times New Roman"/>
                          <a:cs typeface="Times New Roman"/>
                        </a:rPr>
                        <a:t>696</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1.57</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0.0003</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1.23</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-2.01</a:t>
                      </a:r>
                      <a:endParaRPr lang="en-US" sz="1400" b="1" i="0" u="none" strike="noStrike" dirty="0">
                        <a:solidFill>
                          <a:schemeClr val="tx1"/>
                        </a:solidFill>
                        <a:latin typeface="Arial"/>
                      </a:endParaRPr>
                    </a:p>
                  </a:txBody>
                  <a:tcPr marL="0" marR="0" marT="0" marB="0" anchor="ctr">
                    <a:lnR>
                      <a:noFill/>
                    </a:lnR>
                    <a:solidFill>
                      <a:schemeClr val="bg2"/>
                    </a:solidFill>
                  </a:tcPr>
                </a:tc>
              </a:tr>
              <a:tr h="296382">
                <a:tc>
                  <a:txBody>
                    <a:bodyPr/>
                    <a:lstStyle/>
                    <a:p>
                      <a:pPr marL="0" marR="0">
                        <a:spcBef>
                          <a:spcPts val="0"/>
                        </a:spcBef>
                        <a:spcAft>
                          <a:spcPts val="0"/>
                        </a:spcAft>
                      </a:pPr>
                      <a:r>
                        <a:rPr lang="en-US" sz="1400" b="1" dirty="0">
                          <a:solidFill>
                            <a:srgbClr val="FFFFFF"/>
                          </a:solidFill>
                          <a:latin typeface="+mn-lt"/>
                          <a:ea typeface="Times New Roman"/>
                          <a:cs typeface="Times New Roman"/>
                        </a:rPr>
                        <a:t>Prior </a:t>
                      </a:r>
                      <a:r>
                        <a:rPr lang="en-US" sz="1400" b="1" dirty="0" err="1">
                          <a:solidFill>
                            <a:srgbClr val="FFFFFF"/>
                          </a:solidFill>
                          <a:latin typeface="+mn-lt"/>
                          <a:ea typeface="Times New Roman"/>
                          <a:cs typeface="Times New Roman"/>
                        </a:rPr>
                        <a:t>sternotomy</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solidFill>
                            <a:srgbClr val="FFFFFF"/>
                          </a:solidFill>
                          <a:latin typeface="+mn-lt"/>
                          <a:ea typeface="Times New Roman"/>
                          <a:cs typeface="Times New Roman"/>
                        </a:rPr>
                        <a:t>815</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1.55</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0.0014</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1.19</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-2.02</a:t>
                      </a:r>
                      <a:endParaRPr lang="en-US" sz="1400" b="1" i="0" u="none" strike="noStrike" dirty="0">
                        <a:solidFill>
                          <a:schemeClr val="tx1"/>
                        </a:solidFill>
                        <a:latin typeface="Arial"/>
                      </a:endParaRPr>
                    </a:p>
                  </a:txBody>
                  <a:tcPr marL="0" marR="0" marT="0" marB="0" anchor="ctr">
                    <a:lnR>
                      <a:noFill/>
                    </a:lnR>
                    <a:solidFill>
                      <a:schemeClr val="bg2"/>
                    </a:solidFill>
                  </a:tcPr>
                </a:tc>
              </a:tr>
              <a:tr h="405497">
                <a:tc>
                  <a:txBody>
                    <a:bodyPr/>
                    <a:lstStyle/>
                    <a:p>
                      <a:pPr marL="0" marR="0">
                        <a:spcBef>
                          <a:spcPts val="0"/>
                        </a:spcBef>
                        <a:spcAft>
                          <a:spcPts val="0"/>
                        </a:spcAft>
                      </a:pPr>
                      <a:r>
                        <a:rPr lang="en-US" sz="1400" b="1" dirty="0">
                          <a:solidFill>
                            <a:srgbClr val="FFFFFF"/>
                          </a:solidFill>
                          <a:latin typeface="+mn-lt"/>
                          <a:ea typeface="Times New Roman"/>
                          <a:cs typeface="Times New Roman"/>
                        </a:rPr>
                        <a:t>Donor cause of death = </a:t>
                      </a:r>
                      <a:r>
                        <a:rPr lang="en-US" sz="1400" b="1" dirty="0" err="1">
                          <a:solidFill>
                            <a:srgbClr val="FFFFFF"/>
                          </a:solidFill>
                          <a:latin typeface="+mn-lt"/>
                          <a:ea typeface="Times New Roman"/>
                          <a:cs typeface="Times New Roman"/>
                        </a:rPr>
                        <a:t>cerebrovascular</a:t>
                      </a:r>
                      <a:r>
                        <a:rPr lang="en-US" sz="1400" b="1" dirty="0">
                          <a:solidFill>
                            <a:srgbClr val="FFFFFF"/>
                          </a:solidFill>
                          <a:latin typeface="+mn-lt"/>
                          <a:ea typeface="Times New Roman"/>
                          <a:cs typeface="Times New Roman"/>
                        </a:rPr>
                        <a:t>/stroke vs. head trauma </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a:solidFill>
                            <a:srgbClr val="FFFFFF"/>
                          </a:solidFill>
                          <a:latin typeface="+mn-lt"/>
                          <a:ea typeface="Times New Roman"/>
                          <a:cs typeface="Times New Roman"/>
                        </a:rPr>
                        <a:t>387</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1.45</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0.023</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1.05</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-1.99</a:t>
                      </a:r>
                      <a:endParaRPr lang="en-US" sz="1400" b="1" i="0" u="none" strike="noStrike" dirty="0">
                        <a:solidFill>
                          <a:schemeClr val="tx1"/>
                        </a:solidFill>
                        <a:latin typeface="Arial"/>
                      </a:endParaRPr>
                    </a:p>
                  </a:txBody>
                  <a:tcPr marL="0" marR="0" marT="0" marB="0" anchor="ctr">
                    <a:lnR>
                      <a:noFill/>
                    </a:lnR>
                    <a:solidFill>
                      <a:schemeClr val="bg2"/>
                    </a:solidFill>
                  </a:tcPr>
                </a:tc>
              </a:tr>
              <a:tr h="405497">
                <a:tc>
                  <a:txBody>
                    <a:bodyPr/>
                    <a:lstStyle/>
                    <a:p>
                      <a:pPr marL="0" marR="0">
                        <a:spcBef>
                          <a:spcPts val="0"/>
                        </a:spcBef>
                        <a:spcAft>
                          <a:spcPts val="0"/>
                        </a:spcAft>
                      </a:pPr>
                      <a:r>
                        <a:rPr lang="en-US" sz="1400" b="1" dirty="0">
                          <a:solidFill>
                            <a:srgbClr val="FFFFFF"/>
                          </a:solidFill>
                          <a:latin typeface="+mn-lt"/>
                          <a:ea typeface="Times New Roman"/>
                          <a:cs typeface="Times New Roman"/>
                        </a:rPr>
                        <a:t>Male donor/female </a:t>
                      </a:r>
                      <a:r>
                        <a:rPr lang="en-US" sz="1400" b="1" dirty="0" err="1">
                          <a:solidFill>
                            <a:srgbClr val="FFFFFF"/>
                          </a:solidFill>
                          <a:latin typeface="+mn-lt"/>
                          <a:ea typeface="Times New Roman"/>
                          <a:cs typeface="Times New Roman"/>
                        </a:rPr>
                        <a:t>recip</a:t>
                      </a:r>
                      <a:r>
                        <a:rPr lang="en-US" sz="1400" b="1" dirty="0">
                          <a:solidFill>
                            <a:srgbClr val="FFFFFF"/>
                          </a:solidFill>
                          <a:latin typeface="+mn-lt"/>
                          <a:ea typeface="Times New Roman"/>
                          <a:cs typeface="Times New Roman"/>
                        </a:rPr>
                        <a:t> vs. male donor/male </a:t>
                      </a:r>
                      <a:r>
                        <a:rPr lang="en-US" sz="1400" b="1" dirty="0" err="1">
                          <a:solidFill>
                            <a:srgbClr val="FFFFFF"/>
                          </a:solidFill>
                          <a:latin typeface="+mn-lt"/>
                          <a:ea typeface="Times New Roman"/>
                          <a:cs typeface="Times New Roman"/>
                        </a:rPr>
                        <a:t>recip</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solidFill>
                            <a:srgbClr val="FFFFFF"/>
                          </a:solidFill>
                          <a:latin typeface="+mn-lt"/>
                          <a:ea typeface="Times New Roman"/>
                          <a:cs typeface="Times New Roman"/>
                        </a:rPr>
                        <a:t>893</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1.39</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0.0125</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1.07</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-1.80</a:t>
                      </a:r>
                      <a:endParaRPr lang="en-US" sz="1400" b="1" i="0" u="none" strike="noStrike" dirty="0">
                        <a:solidFill>
                          <a:schemeClr val="tx1"/>
                        </a:solidFill>
                        <a:latin typeface="Arial"/>
                      </a:endParaRPr>
                    </a:p>
                  </a:txBody>
                  <a:tcPr marL="0" marR="0" marT="0" marB="0" anchor="ctr">
                    <a:lnR>
                      <a:noFill/>
                    </a:lnR>
                    <a:solidFill>
                      <a:schemeClr val="bg2"/>
                    </a:solidFill>
                  </a:tcPr>
                </a:tc>
              </a:tr>
              <a:tr h="296382">
                <a:tc>
                  <a:txBody>
                    <a:bodyPr/>
                    <a:lstStyle/>
                    <a:p>
                      <a:pPr marL="0" marR="0">
                        <a:spcBef>
                          <a:spcPts val="0"/>
                        </a:spcBef>
                        <a:spcAft>
                          <a:spcPts val="0"/>
                        </a:spcAft>
                      </a:pPr>
                      <a:r>
                        <a:rPr lang="en-US" sz="1400" b="1" dirty="0" smtClean="0">
                          <a:latin typeface="+mn-lt"/>
                          <a:ea typeface="Times New Roman"/>
                          <a:cs typeface="Times New Roman"/>
                        </a:rPr>
                        <a:t>Previous</a:t>
                      </a:r>
                      <a:r>
                        <a:rPr lang="en-US" sz="1400" b="1" baseline="0" dirty="0" smtClean="0">
                          <a:latin typeface="+mn-lt"/>
                          <a:ea typeface="Times New Roman"/>
                          <a:cs typeface="Times New Roman"/>
                        </a:rPr>
                        <a:t> transfusions</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1155</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1.28</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0.0416</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1.01</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-1.61</a:t>
                      </a:r>
                      <a:endParaRPr lang="en-US" sz="1400" b="1" i="0" u="none" strike="noStrike" dirty="0">
                        <a:solidFill>
                          <a:schemeClr val="tx1"/>
                        </a:solidFill>
                        <a:latin typeface="Arial"/>
                      </a:endParaRPr>
                    </a:p>
                  </a:txBody>
                  <a:tcPr marL="0" marR="0" marT="0" marB="0" anchor="ctr">
                    <a:lnR>
                      <a:noFill/>
                    </a:lnR>
                    <a:solidFill>
                      <a:schemeClr val="bg2"/>
                    </a:solidFill>
                  </a:tcPr>
                </a:tc>
              </a:tr>
              <a:tr h="296382">
                <a:tc>
                  <a:txBody>
                    <a:bodyPr/>
                    <a:lstStyle/>
                    <a:p>
                      <a:pPr marL="0" marR="0">
                        <a:spcBef>
                          <a:spcPts val="0"/>
                        </a:spcBef>
                        <a:spcAft>
                          <a:spcPts val="0"/>
                        </a:spcAft>
                      </a:pPr>
                      <a:r>
                        <a:rPr lang="en-US" sz="1400" b="1" dirty="0">
                          <a:solidFill>
                            <a:srgbClr val="FFFFFF"/>
                          </a:solidFill>
                          <a:latin typeface="+mn-lt"/>
                          <a:ea typeface="Times New Roman"/>
                          <a:cs typeface="Times New Roman"/>
                        </a:rPr>
                        <a:t>Donor cause of death = anoxia vs. head trauma</a:t>
                      </a:r>
                      <a:endParaRPr lang="en-US" sz="1400" b="1" dirty="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400" b="1" dirty="0" smtClean="0">
                          <a:solidFill>
                            <a:srgbClr val="FFFFFF"/>
                          </a:solidFill>
                          <a:latin typeface="+mn-lt"/>
                          <a:ea typeface="Times New Roman"/>
                          <a:cs typeface="Times New Roman"/>
                        </a:rPr>
                        <a:t>335</a:t>
                      </a:r>
                      <a:endParaRPr lang="en-US" sz="14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400" b="1" i="0" u="none" strike="noStrike">
                          <a:solidFill>
                            <a:schemeClr val="tx1"/>
                          </a:solidFill>
                          <a:latin typeface="Arial"/>
                        </a:rPr>
                        <a:t>0.68</a:t>
                      </a:r>
                    </a:p>
                  </a:txBody>
                  <a:tcPr marL="0" marR="0" marT="0" marB="0" anchor="ctr">
                    <a:lnB>
                      <a:noFill/>
                    </a:lnB>
                    <a:solidFill>
                      <a:schemeClr val="bg2"/>
                    </a:solidFill>
                  </a:tcPr>
                </a:tc>
                <a:tc>
                  <a:txBody>
                    <a:bodyPr/>
                    <a:lstStyle/>
                    <a:p>
                      <a:pPr algn="ctr" fontAlgn="t"/>
                      <a:r>
                        <a:rPr lang="en-US" sz="1400" b="1" i="0" u="none" strike="noStrike">
                          <a:solidFill>
                            <a:schemeClr val="tx1"/>
                          </a:solidFill>
                          <a:latin typeface="Arial"/>
                        </a:rPr>
                        <a:t>0.0033</a:t>
                      </a:r>
                    </a:p>
                  </a:txBody>
                  <a:tcPr marL="0" marR="0" marT="0" marB="0" anchor="ctr">
                    <a:lnB>
                      <a:noFill/>
                    </a:lnB>
                    <a:solidFill>
                      <a:schemeClr val="bg2"/>
                    </a:solidFill>
                  </a:tcPr>
                </a:tc>
                <a:tc>
                  <a:txBody>
                    <a:bodyPr/>
                    <a:lstStyle/>
                    <a:p>
                      <a:pPr algn="r" fontAlgn="t"/>
                      <a:r>
                        <a:rPr lang="en-US" sz="1400" b="1" i="0" u="none" strike="noStrike" dirty="0">
                          <a:solidFill>
                            <a:schemeClr val="tx1"/>
                          </a:solidFill>
                          <a:latin typeface="Arial"/>
                        </a:rPr>
                        <a:t>0.53</a:t>
                      </a:r>
                    </a:p>
                  </a:txBody>
                  <a:tcPr marL="0" marR="0" marT="0" marB="0" anchor="ctr">
                    <a:lnB>
                      <a:noFill/>
                    </a:lnB>
                    <a:solidFill>
                      <a:schemeClr val="bg2"/>
                    </a:solidFill>
                  </a:tcPr>
                </a:tc>
                <a:tc>
                  <a:txBody>
                    <a:bodyPr/>
                    <a:lstStyle/>
                    <a:p>
                      <a:pPr algn="l" fontAlgn="t"/>
                      <a:r>
                        <a:rPr lang="en-US" sz="1400" b="1" i="0" u="none" strike="noStrike" dirty="0" smtClean="0">
                          <a:solidFill>
                            <a:schemeClr val="tx1"/>
                          </a:solidFill>
                          <a:latin typeface="Arial"/>
                        </a:rPr>
                        <a:t>-0.88</a:t>
                      </a:r>
                      <a:endParaRPr lang="en-US" sz="1400" b="1" i="0" u="none" strike="noStrike" dirty="0">
                        <a:solidFill>
                          <a:schemeClr val="tx1"/>
                        </a:solidFill>
                        <a:latin typeface="Arial"/>
                      </a:endParaRPr>
                    </a:p>
                  </a:txBody>
                  <a:tcPr marL="0" marR="0" marT="0" marB="0" anchor="ctr">
                    <a:lnR>
                      <a:noFill/>
                    </a:lnR>
                    <a:lnB>
                      <a:noFill/>
                    </a:lnB>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3,417</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3" name="TextBox 12"/>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(2000-2009)</a:t>
            </a:r>
            <a:br>
              <a:rPr lang="en-US" sz="2000" dirty="0" smtClean="0"/>
            </a:br>
            <a:r>
              <a:rPr lang="en-US" sz="2400" i="1" dirty="0" smtClean="0"/>
              <a:t>Borderline Significant </a:t>
            </a:r>
            <a:r>
              <a:rPr lang="en-US" sz="2400" dirty="0" smtClean="0"/>
              <a:t>Risk Factors For 1 Year Mortality</a:t>
            </a:r>
            <a:endParaRPr lang="en-US" sz="2400" dirty="0"/>
          </a:p>
        </p:txBody>
      </p:sp>
      <p:sp>
        <p:nvSpPr>
          <p:cNvPr id="9" name="TextBox 8"/>
          <p:cNvSpPr txBox="1"/>
          <p:nvPr/>
        </p:nvSpPr>
        <p:spPr>
          <a:xfrm>
            <a:off x="3657600" y="5410200"/>
            <a:ext cx="1828800" cy="461665"/>
          </a:xfrm>
          <a:prstGeom prst="rect">
            <a:avLst/>
          </a:prstGeom>
          <a:noFill/>
        </p:spPr>
        <p:txBody>
          <a:bodyPr wrap="square" rtlCol="0">
            <a:spAutoFit/>
          </a:bodyPr>
          <a:lstStyle/>
          <a:p>
            <a:pPr algn="ctr"/>
            <a:r>
              <a:rPr lang="en-US" sz="2400" b="1" dirty="0" smtClean="0">
                <a:solidFill>
                  <a:srgbClr val="FFFF00"/>
                </a:solidFill>
              </a:rPr>
              <a:t>N = 3,417</a:t>
            </a:r>
            <a:endParaRPr lang="en-US" sz="2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1" name="Content Placeholder 9"/>
          <p:cNvGraphicFramePr>
            <a:graphicFrameLocks/>
          </p:cNvGraphicFramePr>
          <p:nvPr/>
        </p:nvGraphicFramePr>
        <p:xfrm>
          <a:off x="228599" y="1676400"/>
          <a:ext cx="8686801" cy="1353863"/>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762000">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dirty="0">
                        <a:latin typeface="+mn-lt"/>
                      </a:endParaRPr>
                    </a:p>
                  </a:txBody>
                  <a:tcPr marL="0" marR="0" marT="91440" marB="0" anchor="ctr">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Relative Risk</a:t>
                      </a:r>
                      <a:endParaRPr lang="en-US" sz="1400" dirty="0">
                        <a:latin typeface="+mn-lt"/>
                      </a:endParaRPr>
                    </a:p>
                  </a:txBody>
                  <a:tcPr marL="0" marR="0" marT="91440" marB="0" anchor="ctr">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nchor="ctr">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nchor="ctr">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918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mn-lt"/>
                          <a:ea typeface="Times New Roman"/>
                          <a:cs typeface="Times New Roman"/>
                        </a:rPr>
                        <a:t>Donor</a:t>
                      </a:r>
                      <a:r>
                        <a:rPr lang="en-US" sz="1400" b="1" baseline="0" dirty="0" smtClean="0">
                          <a:solidFill>
                            <a:srgbClr val="FFFFFF"/>
                          </a:solidFill>
                          <a:latin typeface="+mn-lt"/>
                          <a:ea typeface="Times New Roman"/>
                          <a:cs typeface="Times New Roman"/>
                        </a:rPr>
                        <a:t> with prior clinical infection</a:t>
                      </a:r>
                      <a:endParaRPr lang="en-US" sz="1400" b="1" dirty="0" smtClean="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912</a:t>
                      </a:r>
                      <a:endParaRPr lang="en-US" sz="14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dirty="0" smtClean="0">
                          <a:solidFill>
                            <a:schemeClr val="tx1"/>
                          </a:solidFill>
                          <a:latin typeface="Arial"/>
                        </a:rPr>
                        <a:t>0.81</a:t>
                      </a:r>
                      <a:endParaRPr lang="en-US" sz="14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dirty="0" smtClean="0">
                          <a:solidFill>
                            <a:schemeClr val="tx1"/>
                          </a:solidFill>
                          <a:latin typeface="Arial"/>
                        </a:rPr>
                        <a:t>0.0816</a:t>
                      </a:r>
                      <a:endParaRPr lang="en-US" sz="14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400" b="1" i="0" u="none" strike="noStrike" dirty="0" smtClean="0">
                          <a:solidFill>
                            <a:schemeClr val="tx1"/>
                          </a:solidFill>
                          <a:latin typeface="Arial"/>
                        </a:rPr>
                        <a:t>0.63</a:t>
                      </a:r>
                      <a:endParaRPr lang="en-US" sz="14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400" b="1" i="0" u="none" strike="noStrike" dirty="0" smtClean="0">
                          <a:solidFill>
                            <a:schemeClr val="tx1"/>
                          </a:solidFill>
                          <a:latin typeface="Arial"/>
                        </a:rPr>
                        <a:t>-1.03</a:t>
                      </a:r>
                      <a:endParaRPr lang="en-US" sz="14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bl>
          </a:graphicData>
        </a:graphic>
      </p:graphicFrame>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(2000-2009)</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Donor age</a:t>
                      </a:r>
                      <a:endParaRPr lang="en-US" sz="1800" b="1" dirty="0"/>
                    </a:p>
                  </a:txBody>
                  <a:tcPr marL="45720" marR="0" marT="0" marB="0" anchor="ctr">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Ischemia time</a:t>
                      </a:r>
                      <a:endParaRPr lang="en-US" sz="1800" b="1" dirty="0"/>
                    </a:p>
                  </a:txBody>
                  <a:tcPr marL="45720" marR="0" marT="0" marB="0" anchor="ctr">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pre-transplant creatinine</a:t>
                      </a:r>
                    </a:p>
                  </a:txBody>
                  <a:tcPr marL="45720" marR="0" marT="0" marB="0" anchor="ctr">
                    <a:lnL>
                      <a:noFill/>
                    </a:lnL>
                    <a:solidFill>
                      <a:schemeClr val="bg2"/>
                    </a:solidFill>
                  </a:tcPr>
                </a:tc>
                <a:tc>
                  <a:txBody>
                    <a:bodyPr/>
                    <a:lstStyle/>
                    <a:p>
                      <a:pPr rtl="0" fontAlgn="t"/>
                      <a:endParaRPr lang="en-US" sz="1800" b="1" dirty="0"/>
                    </a:p>
                  </a:txBody>
                  <a:tcPr marL="45720" marR="0" marT="0" marB="0" anchor="ctr">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(2000-2009)</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248400" y="2362200"/>
            <a:ext cx="1828800" cy="323165"/>
          </a:xfrm>
          <a:prstGeom prst="rect">
            <a:avLst/>
          </a:prstGeom>
          <a:noFill/>
        </p:spPr>
        <p:txBody>
          <a:bodyPr wrap="square" rtlCol="0">
            <a:spAutoFit/>
          </a:bodyPr>
          <a:lstStyle/>
          <a:p>
            <a:r>
              <a:rPr lang="en-US" sz="1500" b="1" dirty="0" smtClean="0">
                <a:solidFill>
                  <a:srgbClr val="FFFF00"/>
                </a:solidFill>
              </a:rPr>
              <a:t>p = 0.022</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7010400" y="5562600"/>
            <a:ext cx="1828800" cy="461665"/>
          </a:xfrm>
          <a:prstGeom prst="rect">
            <a:avLst/>
          </a:prstGeom>
          <a:noFill/>
        </p:spPr>
        <p:txBody>
          <a:bodyPr wrap="square" rtlCol="0">
            <a:spAutoFit/>
          </a:bodyPr>
          <a:lstStyle/>
          <a:p>
            <a:pPr algn="ctr"/>
            <a:r>
              <a:rPr lang="en-US" sz="2400" b="1" dirty="0" smtClean="0">
                <a:solidFill>
                  <a:srgbClr val="FFFF00"/>
                </a:solidFill>
              </a:rPr>
              <a:t>(N = 3,417)</a:t>
            </a:r>
            <a:endParaRPr lang="en-US" sz="2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(2000-2009)</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Pre-Transplant Creatinine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4876800"/>
            <a:ext cx="1828800" cy="323165"/>
          </a:xfrm>
          <a:prstGeom prst="rect">
            <a:avLst/>
          </a:prstGeom>
          <a:noFill/>
        </p:spPr>
        <p:txBody>
          <a:bodyPr wrap="square" rtlCol="0">
            <a:spAutoFit/>
          </a:bodyPr>
          <a:lstStyle/>
          <a:p>
            <a:r>
              <a:rPr lang="en-US" sz="1500" b="1" dirty="0" smtClean="0">
                <a:solidFill>
                  <a:srgbClr val="FFFF00"/>
                </a:solidFill>
              </a:rPr>
              <a:t>p = 0.0381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3,417)</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400" dirty="0" smtClean="0"/>
              <a:t>AGE DISTRIBUTION FOR DONORS OF</a:t>
            </a:r>
            <a:br>
              <a:rPr lang="en-US" sz="2400" dirty="0" smtClean="0"/>
            </a:br>
            <a:r>
              <a:rPr lang="en-US" sz="2400" dirty="0" smtClean="0"/>
              <a:t> PEDIATRIC HEART RECIPIENTS </a:t>
            </a:r>
            <a:br>
              <a:rPr lang="en-US" sz="2400" dirty="0" smtClean="0"/>
            </a:br>
            <a:r>
              <a:rPr lang="en-US" sz="2000" dirty="0" smtClean="0"/>
              <a:t>(Transplants: January 2000 - June 2011)</a:t>
            </a:r>
            <a:endParaRPr lang="en-US" sz="2000" dirty="0"/>
          </a:p>
        </p:txBody>
      </p:sp>
      <p:graphicFrame>
        <p:nvGraphicFramePr>
          <p:cNvPr id="4" name="Content Placeholder 3"/>
          <p:cNvGraphicFramePr>
            <a:graphicFrameLocks noGrp="1"/>
          </p:cNvGraphicFramePr>
          <p:nvPr>
            <p:ph idx="1"/>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(2000-2009)</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Ischemia time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4724400"/>
            <a:ext cx="1828800" cy="323165"/>
          </a:xfrm>
          <a:prstGeom prst="rect">
            <a:avLst/>
          </a:prstGeom>
          <a:noFill/>
        </p:spPr>
        <p:txBody>
          <a:bodyPr wrap="square" rtlCol="0">
            <a:spAutoFit/>
          </a:bodyPr>
          <a:lstStyle/>
          <a:p>
            <a:r>
              <a:rPr lang="en-US" sz="1500" b="1" dirty="0" smtClean="0">
                <a:solidFill>
                  <a:srgbClr val="FFFF00"/>
                </a:solidFill>
              </a:rPr>
              <a:t>p = 0.0099</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3,417)</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(2000-2009)</a:t>
            </a:r>
            <a:br>
              <a:rPr lang="en-US" sz="2000" dirty="0" smtClean="0"/>
            </a:br>
            <a:r>
              <a:rPr lang="en-US" sz="2400" dirty="0" smtClean="0"/>
              <a:t>Age = &lt;1 Year</a:t>
            </a:r>
            <a:r>
              <a:rPr lang="en-US" sz="2000" dirty="0" smtClean="0"/>
              <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228599" y="1306512"/>
          <a:ext cx="8686801" cy="3868573"/>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489043">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Relative Risk</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57717">
                <a:tc>
                  <a:txBody>
                    <a:bodyPr/>
                    <a:lstStyle/>
                    <a:p>
                      <a:pPr marL="0" marR="0">
                        <a:spcBef>
                          <a:spcPts val="0"/>
                        </a:spcBef>
                        <a:spcAft>
                          <a:spcPts val="0"/>
                        </a:spcAft>
                      </a:pPr>
                      <a:r>
                        <a:rPr lang="en-US" sz="1400" b="1" dirty="0">
                          <a:solidFill>
                            <a:srgbClr val="FFFFFF"/>
                          </a:solidFill>
                          <a:latin typeface="+mn-lt"/>
                          <a:ea typeface="Times New Roman"/>
                          <a:cs typeface="Times New Roman"/>
                        </a:rPr>
                        <a:t>ECMO, </a:t>
                      </a:r>
                      <a:r>
                        <a:rPr lang="en-US" sz="1400" b="1" dirty="0" smtClean="0">
                          <a:solidFill>
                            <a:srgbClr val="FFFFFF"/>
                          </a:solidFill>
                          <a:latin typeface="+mn-lt"/>
                          <a:ea typeface="Times New Roman"/>
                          <a:cs typeface="Times New Roman"/>
                        </a:rPr>
                        <a:t>diagnosis</a:t>
                      </a:r>
                      <a:r>
                        <a:rPr lang="en-US" sz="1400" b="1" baseline="0" dirty="0" smtClean="0">
                          <a:solidFill>
                            <a:srgbClr val="FFFFFF"/>
                          </a:solidFill>
                          <a:latin typeface="+mn-lt"/>
                          <a:ea typeface="Times New Roman"/>
                          <a:cs typeface="Times New Roman"/>
                        </a:rPr>
                        <a:t> = congenital</a:t>
                      </a:r>
                      <a:endParaRPr lang="en-US" sz="14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80</a:t>
                      </a:r>
                      <a:endParaRPr lang="en-US" sz="14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3.09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400" b="1" i="0" u="none" strike="noStrike" dirty="0">
                          <a:solidFill>
                            <a:schemeClr val="tx1"/>
                          </a:solidFill>
                          <a:latin typeface="Arial"/>
                        </a:rPr>
                        <a:t>1.94</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400" b="1" i="0" u="none" strike="noStrike" dirty="0" smtClean="0">
                          <a:solidFill>
                            <a:schemeClr val="tx1"/>
                          </a:solidFill>
                          <a:latin typeface="Arial"/>
                        </a:rPr>
                        <a:t>-4.92</a:t>
                      </a:r>
                      <a:endParaRPr lang="en-US" sz="14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57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mn-lt"/>
                          <a:ea typeface="Times New Roman"/>
                          <a:cs typeface="Times New Roman"/>
                        </a:rPr>
                        <a:t>PRA &gt; 10%</a:t>
                      </a:r>
                      <a:endParaRPr lang="en-US" sz="14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64</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2.65</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0.0006</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1.52</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-4.61</a:t>
                      </a:r>
                      <a:endParaRPr lang="en-US" sz="1400" b="1" i="0" u="none" strike="noStrike" dirty="0">
                        <a:solidFill>
                          <a:schemeClr val="tx1"/>
                        </a:solidFill>
                        <a:latin typeface="Arial"/>
                      </a:endParaRPr>
                    </a:p>
                  </a:txBody>
                  <a:tcPr marL="0" marR="0" marT="0" marB="0" anchor="ctr">
                    <a:lnR>
                      <a:noFill/>
                    </a:lnR>
                    <a:solidFill>
                      <a:schemeClr val="bg2"/>
                    </a:solidFill>
                  </a:tcPr>
                </a:tc>
              </a:tr>
              <a:tr h="457717">
                <a:tc>
                  <a:txBody>
                    <a:bodyPr/>
                    <a:lstStyle/>
                    <a:p>
                      <a:pPr marL="0" marR="0">
                        <a:spcBef>
                          <a:spcPts val="0"/>
                        </a:spcBef>
                        <a:spcAft>
                          <a:spcPts val="0"/>
                        </a:spcAft>
                      </a:pPr>
                      <a:r>
                        <a:rPr lang="en-US" sz="1400" b="1" dirty="0" smtClean="0">
                          <a:latin typeface="+mn-lt"/>
                          <a:ea typeface="Times New Roman"/>
                          <a:cs typeface="Times New Roman"/>
                        </a:rPr>
                        <a:t>ECMO, diagnosis = not congenital</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48</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2.37</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0.0057</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1.29</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-4.38</a:t>
                      </a:r>
                      <a:endParaRPr lang="en-US" sz="1400" b="1" i="0" u="none" strike="noStrike" dirty="0">
                        <a:solidFill>
                          <a:schemeClr val="tx1"/>
                        </a:solidFill>
                        <a:latin typeface="Arial"/>
                      </a:endParaRPr>
                    </a:p>
                  </a:txBody>
                  <a:tcPr marL="0" marR="0" marT="0" marB="0" anchor="ctr">
                    <a:lnR>
                      <a:noFill/>
                    </a:lnR>
                    <a:solidFill>
                      <a:schemeClr val="bg2"/>
                    </a:solidFill>
                  </a:tcPr>
                </a:tc>
              </a:tr>
              <a:tr h="457717">
                <a:tc>
                  <a:txBody>
                    <a:bodyPr/>
                    <a:lstStyle/>
                    <a:p>
                      <a:pPr marL="0" marR="0">
                        <a:spcBef>
                          <a:spcPts val="0"/>
                        </a:spcBef>
                        <a:spcAft>
                          <a:spcPts val="0"/>
                        </a:spcAft>
                      </a:pPr>
                      <a:r>
                        <a:rPr lang="en-US" sz="1400" b="1" dirty="0" smtClean="0">
                          <a:latin typeface="+mn-lt"/>
                          <a:ea typeface="Times New Roman"/>
                          <a:cs typeface="Times New Roman"/>
                        </a:rPr>
                        <a:t>On</a:t>
                      </a:r>
                      <a:r>
                        <a:rPr lang="en-US" sz="1400" b="1" baseline="0" dirty="0" smtClean="0">
                          <a:latin typeface="+mn-lt"/>
                          <a:ea typeface="Times New Roman"/>
                          <a:cs typeface="Times New Roman"/>
                        </a:rPr>
                        <a:t> dialysis</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30</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2.35</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0.0026</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1.35</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-4.10</a:t>
                      </a:r>
                      <a:endParaRPr lang="en-US" sz="1400" b="1" i="0" u="none" strike="noStrike" dirty="0">
                        <a:solidFill>
                          <a:schemeClr val="tx1"/>
                        </a:solidFill>
                        <a:latin typeface="Arial"/>
                      </a:endParaRPr>
                    </a:p>
                  </a:txBody>
                  <a:tcPr marL="0" marR="0" marT="0" marB="0" anchor="ctr">
                    <a:lnR>
                      <a:noFill/>
                    </a:lnR>
                    <a:solidFill>
                      <a:schemeClr val="bg2"/>
                    </a:solidFill>
                  </a:tcPr>
                </a:tc>
              </a:tr>
              <a:tr h="604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mn-lt"/>
                          <a:ea typeface="Times New Roman"/>
                          <a:cs typeface="Times New Roman"/>
                        </a:rPr>
                        <a:t>Donor cause of death = </a:t>
                      </a:r>
                      <a:r>
                        <a:rPr lang="en-US" sz="1400" b="1" dirty="0" err="1" smtClean="0">
                          <a:solidFill>
                            <a:srgbClr val="FFFFFF"/>
                          </a:solidFill>
                          <a:latin typeface="+mn-lt"/>
                          <a:ea typeface="Times New Roman"/>
                          <a:cs typeface="Times New Roman"/>
                        </a:rPr>
                        <a:t>cerebrovascular</a:t>
                      </a:r>
                      <a:r>
                        <a:rPr lang="en-US" sz="1400" b="1" dirty="0" smtClean="0">
                          <a:solidFill>
                            <a:srgbClr val="FFFFFF"/>
                          </a:solidFill>
                          <a:latin typeface="+mn-lt"/>
                          <a:ea typeface="Times New Roman"/>
                          <a:cs typeface="Times New Roman"/>
                        </a:rPr>
                        <a:t>/stroke vs. head trauma </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33</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2.27</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0.0141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1.18</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-4.36</a:t>
                      </a:r>
                      <a:endParaRPr lang="en-US" sz="1400" b="1" i="0" u="none" strike="noStrike" dirty="0">
                        <a:solidFill>
                          <a:schemeClr val="tx1"/>
                        </a:solidFill>
                        <a:latin typeface="Arial"/>
                      </a:endParaRPr>
                    </a:p>
                  </a:txBody>
                  <a:tcPr marL="0" marR="0" marT="0" marB="0" anchor="ctr">
                    <a:lnR>
                      <a:noFill/>
                    </a:lnR>
                    <a:solidFill>
                      <a:schemeClr val="bg2"/>
                    </a:solidFill>
                  </a:tcPr>
                </a:tc>
              </a:tr>
              <a:tr h="457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mn-lt"/>
                          <a:ea typeface="Times New Roman"/>
                          <a:cs typeface="Times New Roman"/>
                        </a:rPr>
                        <a:t>Prior </a:t>
                      </a:r>
                      <a:r>
                        <a:rPr lang="en-US" sz="1400" b="1" dirty="0" err="1" smtClean="0">
                          <a:solidFill>
                            <a:srgbClr val="FFFFFF"/>
                          </a:solidFill>
                          <a:latin typeface="+mn-lt"/>
                          <a:ea typeface="Times New Roman"/>
                          <a:cs typeface="Times New Roman"/>
                        </a:rPr>
                        <a:t>sternotomy</a:t>
                      </a:r>
                      <a:endParaRPr lang="en-US" sz="14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181</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2.24</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1.49</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-3.36</a:t>
                      </a:r>
                      <a:endParaRPr lang="en-US" sz="1400" b="1" i="0" u="none" strike="noStrike" dirty="0">
                        <a:solidFill>
                          <a:schemeClr val="tx1"/>
                        </a:solidFill>
                        <a:latin typeface="Arial"/>
                      </a:endParaRPr>
                    </a:p>
                  </a:txBody>
                  <a:tcPr marL="0" marR="0" marT="0" marB="0" anchor="ctr">
                    <a:lnR>
                      <a:noFill/>
                    </a:lnR>
                    <a:solidFill>
                      <a:schemeClr val="bg2"/>
                    </a:solidFill>
                  </a:tcPr>
                </a:tc>
              </a:tr>
              <a:tr h="457717">
                <a:tc>
                  <a:txBody>
                    <a:bodyPr/>
                    <a:lstStyle/>
                    <a:p>
                      <a:pPr marL="0" marR="0">
                        <a:spcBef>
                          <a:spcPts val="0"/>
                        </a:spcBef>
                        <a:spcAft>
                          <a:spcPts val="0"/>
                        </a:spcAft>
                      </a:pPr>
                      <a:r>
                        <a:rPr lang="en-US" sz="1400" b="1" dirty="0">
                          <a:solidFill>
                            <a:srgbClr val="FFFFFF"/>
                          </a:solidFill>
                          <a:latin typeface="+mn-lt"/>
                          <a:ea typeface="Times New Roman"/>
                          <a:cs typeface="Times New Roman"/>
                        </a:rPr>
                        <a:t>On ventilator</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358</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2.15</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400" b="1" i="0" u="none" strike="noStrike" dirty="0" smtClean="0">
                          <a:solidFill>
                            <a:schemeClr val="tx1"/>
                          </a:solidFill>
                          <a:latin typeface="Arial"/>
                        </a:rPr>
                        <a:t>1.50</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-3.09</a:t>
                      </a:r>
                      <a:endParaRPr lang="en-US" sz="14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902</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Congenital,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3" name="TextBox 12"/>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(2000-2009)</a:t>
            </a:r>
            <a:br>
              <a:rPr lang="en-US" sz="2000" dirty="0" smtClean="0"/>
            </a:br>
            <a:r>
              <a:rPr lang="en-US" sz="2000" dirty="0" smtClean="0"/>
              <a:t> Age = &lt;1 Year </a:t>
            </a:r>
            <a:br>
              <a:rPr lang="en-US" sz="2000" dirty="0" smtClean="0"/>
            </a:br>
            <a:r>
              <a:rPr lang="en-US" sz="2400" i="1" dirty="0" smtClean="0"/>
              <a:t>Borderline Significant </a:t>
            </a:r>
            <a:r>
              <a:rPr lang="en-US" sz="2400" dirty="0" smtClean="0"/>
              <a:t>Risk Factors For 1 Year Mortality</a:t>
            </a:r>
            <a:endParaRPr lang="en-US" sz="2400" dirty="0"/>
          </a:p>
        </p:txBody>
      </p:sp>
      <p:sp>
        <p:nvSpPr>
          <p:cNvPr id="9" name="TextBox 8"/>
          <p:cNvSpPr txBox="1"/>
          <p:nvPr/>
        </p:nvSpPr>
        <p:spPr>
          <a:xfrm>
            <a:off x="3657600" y="5410200"/>
            <a:ext cx="1828800" cy="461665"/>
          </a:xfrm>
          <a:prstGeom prst="rect">
            <a:avLst/>
          </a:prstGeom>
          <a:noFill/>
        </p:spPr>
        <p:txBody>
          <a:bodyPr wrap="square" rtlCol="0">
            <a:spAutoFit/>
          </a:bodyPr>
          <a:lstStyle/>
          <a:p>
            <a:pPr algn="ctr"/>
            <a:r>
              <a:rPr lang="en-US" sz="2400" b="1" dirty="0" smtClean="0">
                <a:solidFill>
                  <a:srgbClr val="FFFF00"/>
                </a:solidFill>
              </a:rPr>
              <a:t>N = 902</a:t>
            </a:r>
            <a:endParaRPr lang="en-US" sz="2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1" name="Content Placeholder 9"/>
          <p:cNvGraphicFramePr>
            <a:graphicFrameLocks/>
          </p:cNvGraphicFramePr>
          <p:nvPr/>
        </p:nvGraphicFramePr>
        <p:xfrm>
          <a:off x="228599" y="1676400"/>
          <a:ext cx="8686801" cy="2122898"/>
        </p:xfrm>
        <a:graphic>
          <a:graphicData uri="http://schemas.openxmlformats.org/drawingml/2006/table">
            <a:tbl>
              <a:tblPr firstRow="1" bandRow="1">
                <a:tableStyleId>{C083E6E3-FA7D-4D7B-A595-EF9225AFEA82}</a:tableStyleId>
              </a:tblPr>
              <a:tblGrid>
                <a:gridCol w="4419601"/>
                <a:gridCol w="838200"/>
                <a:gridCol w="838200"/>
                <a:gridCol w="914400"/>
                <a:gridCol w="798945"/>
                <a:gridCol w="877455"/>
              </a:tblGrid>
              <a:tr h="914400">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dirty="0">
                        <a:latin typeface="+mn-lt"/>
                      </a:endParaRPr>
                    </a:p>
                  </a:txBody>
                  <a:tcPr marL="0" marR="0" marT="91440" marB="0" anchor="ctr">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Relative Risk</a:t>
                      </a:r>
                      <a:endParaRPr lang="en-US" sz="1400" dirty="0">
                        <a:latin typeface="+mn-lt"/>
                      </a:endParaRPr>
                    </a:p>
                  </a:txBody>
                  <a:tcPr marL="0" marR="0" marT="91440" marB="0" anchor="ctr">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nchor="ctr">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nchor="ctr">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604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Infection requiring IV drug therapy (within 2wk/TX)</a:t>
                      </a:r>
                      <a:endParaRPr lang="en-US" sz="1400" b="1" dirty="0" smtClean="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257</a:t>
                      </a:r>
                      <a:endParaRPr lang="en-US" sz="14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dirty="0" smtClean="0">
                          <a:solidFill>
                            <a:schemeClr val="tx1"/>
                          </a:solidFill>
                          <a:latin typeface="Arial"/>
                        </a:rPr>
                        <a:t>1.40</a:t>
                      </a:r>
                      <a:endParaRPr lang="en-US" sz="14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0.0579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400" b="1" i="0" u="none" strike="noStrike" dirty="0">
                          <a:solidFill>
                            <a:schemeClr val="tx1"/>
                          </a:solidFill>
                          <a:latin typeface="Arial"/>
                        </a:rPr>
                        <a:t>0.99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400" b="1" i="0" u="none" strike="noStrike" dirty="0" smtClean="0">
                          <a:solidFill>
                            <a:schemeClr val="tx1"/>
                          </a:solidFill>
                          <a:latin typeface="Arial"/>
                        </a:rPr>
                        <a:t>-1.99</a:t>
                      </a:r>
                      <a:endParaRPr lang="en-US" sz="14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604249">
                <a:tc>
                  <a:txBody>
                    <a:bodyPr/>
                    <a:lstStyle/>
                    <a:p>
                      <a:pPr marL="0" marR="0">
                        <a:spcBef>
                          <a:spcPts val="0"/>
                        </a:spcBef>
                        <a:spcAft>
                          <a:spcPts val="0"/>
                        </a:spcAft>
                      </a:pPr>
                      <a:r>
                        <a:rPr lang="en-US" sz="1400" b="1" dirty="0" smtClean="0">
                          <a:latin typeface="+mn-lt"/>
                          <a:ea typeface="Times New Roman"/>
                          <a:cs typeface="Times New Roman"/>
                        </a:rPr>
                        <a:t>Transplant year: 2002-2003 vs. 2000-2001</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161</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a:solidFill>
                            <a:schemeClr val="tx1"/>
                          </a:solidFill>
                          <a:latin typeface="Arial"/>
                        </a:rPr>
                        <a:t>0.59</a:t>
                      </a:r>
                    </a:p>
                  </a:txBody>
                  <a:tcPr marL="0" marR="0" marT="0" marB="0" anchor="ctr">
                    <a:solidFill>
                      <a:schemeClr val="bg2"/>
                    </a:solidFill>
                  </a:tcPr>
                </a:tc>
                <a:tc>
                  <a:txBody>
                    <a:bodyPr/>
                    <a:lstStyle/>
                    <a:p>
                      <a:pPr algn="ctr" fontAlgn="t"/>
                      <a:r>
                        <a:rPr lang="en-US" sz="1400" b="1" i="0" u="none" strike="noStrike" dirty="0">
                          <a:solidFill>
                            <a:schemeClr val="tx1"/>
                          </a:solidFill>
                          <a:latin typeface="Arial"/>
                        </a:rPr>
                        <a:t>0.0747</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0.33</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-1.05</a:t>
                      </a:r>
                      <a:endParaRPr lang="en-US" sz="14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(2000-2009)</a:t>
            </a:r>
            <a:br>
              <a:rPr lang="en-US" sz="2000" dirty="0" smtClean="0"/>
            </a:br>
            <a:r>
              <a:rPr lang="en-US" sz="2000" dirty="0" smtClean="0"/>
              <a:t> Age = &lt;1 Year </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 pre-transplant creatinine</a:t>
                      </a:r>
                      <a:endParaRPr lang="en-US" sz="1800" b="1" dirty="0"/>
                    </a:p>
                  </a:txBody>
                  <a:tcPr marL="45720" marR="0" marT="0" marB="0" anchor="ctr">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Ischemia time</a:t>
                      </a:r>
                      <a:endParaRPr lang="en-US" sz="1800" b="1" dirty="0"/>
                    </a:p>
                  </a:txBody>
                  <a:tcPr marL="45720" marR="0" marT="0" marB="0" anchor="ctr">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Volume</a:t>
                      </a:r>
                      <a:r>
                        <a:rPr lang="en-US" sz="1800" b="1" baseline="0" dirty="0" smtClean="0"/>
                        <a:t> of pediatric transplants</a:t>
                      </a:r>
                      <a:endParaRPr lang="en-US" sz="1800" b="1" dirty="0"/>
                    </a:p>
                  </a:txBody>
                  <a:tcPr marL="45720" marR="0" marT="0" marB="0" anchor="ctr">
                    <a:lnL>
                      <a:noFill/>
                    </a:lnL>
                    <a:solidFill>
                      <a:schemeClr val="bg2"/>
                    </a:solidFill>
                  </a:tcPr>
                </a:tc>
                <a:tc>
                  <a:txBody>
                    <a:bodyPr/>
                    <a:lstStyle/>
                    <a:p>
                      <a:pPr rtl="0" fontAlgn="t"/>
                      <a:endParaRPr lang="en-US" sz="1800" b="1" dirty="0"/>
                    </a:p>
                  </a:txBody>
                  <a:tcPr marL="45720" marR="0" marT="0" marB="0" anchor="ctr">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(2000-2009)</a:t>
            </a:r>
            <a:r>
              <a:rPr lang="en-US" sz="1800" dirty="0" smtClean="0"/>
              <a:t/>
            </a:r>
            <a:br>
              <a:rPr lang="en-US" sz="1800" dirty="0" smtClean="0"/>
            </a:br>
            <a:r>
              <a:rPr lang="en-US" sz="2400" dirty="0" smtClean="0"/>
              <a:t>Risk Factors For 1 Year Mortality in Age = &lt;1 Year</a:t>
            </a:r>
            <a:br>
              <a:rPr lang="en-US" sz="2400" dirty="0" smtClean="0"/>
            </a:br>
            <a:r>
              <a:rPr lang="en-US" sz="2400" dirty="0" smtClean="0">
                <a:solidFill>
                  <a:srgbClr val="FFFF00"/>
                </a:solidFill>
              </a:rPr>
              <a:t>Recipient Pre-Transplant Creatinine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133600"/>
            <a:ext cx="1828800" cy="323165"/>
          </a:xfrm>
          <a:prstGeom prst="rect">
            <a:avLst/>
          </a:prstGeom>
          <a:noFill/>
        </p:spPr>
        <p:txBody>
          <a:bodyPr wrap="square" rtlCol="0">
            <a:spAutoFit/>
          </a:bodyPr>
          <a:lstStyle/>
          <a:p>
            <a:r>
              <a:rPr lang="en-US" sz="1500" b="1" dirty="0" smtClean="0">
                <a:solidFill>
                  <a:srgbClr val="FFFF00"/>
                </a:solidFill>
              </a:rPr>
              <a:t>p = 0.0036</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902)</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(2000-2009)</a:t>
            </a:r>
            <a:r>
              <a:rPr lang="en-US" sz="1800" dirty="0" smtClean="0"/>
              <a:t/>
            </a:r>
            <a:br>
              <a:rPr lang="en-US" sz="1800" dirty="0" smtClean="0"/>
            </a:br>
            <a:r>
              <a:rPr lang="en-US" sz="2400" dirty="0" smtClean="0"/>
              <a:t>Risk Factors For 1 Year Mortality in Age = &lt;1 Year</a:t>
            </a:r>
            <a:br>
              <a:rPr lang="en-US" sz="2400" dirty="0" smtClean="0"/>
            </a:br>
            <a:r>
              <a:rPr lang="en-US" sz="2400" dirty="0" smtClean="0">
                <a:solidFill>
                  <a:srgbClr val="FFFF00"/>
                </a:solidFill>
              </a:rPr>
              <a:t>Ischemia time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133600"/>
            <a:ext cx="1828800" cy="323165"/>
          </a:xfrm>
          <a:prstGeom prst="rect">
            <a:avLst/>
          </a:prstGeom>
          <a:noFill/>
        </p:spPr>
        <p:txBody>
          <a:bodyPr wrap="square" rtlCol="0">
            <a:spAutoFit/>
          </a:bodyPr>
          <a:lstStyle/>
          <a:p>
            <a:r>
              <a:rPr lang="en-US" sz="1500" b="1" dirty="0" smtClean="0">
                <a:solidFill>
                  <a:srgbClr val="FFFF00"/>
                </a:solidFill>
              </a:rPr>
              <a:t>p = 0.0005</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902)</a:t>
            </a:r>
            <a:endParaRPr lang="en-US" sz="2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PEDIATRIC HEART TRANSPLANTS </a:t>
            </a:r>
            <a:r>
              <a:rPr lang="en-US" sz="2000" dirty="0" smtClean="0"/>
              <a:t>(2000-2009)</a:t>
            </a:r>
            <a:r>
              <a:rPr lang="en-US" sz="1800" dirty="0" smtClean="0"/>
              <a:t/>
            </a:r>
            <a:br>
              <a:rPr lang="en-US" sz="1800" dirty="0" smtClean="0"/>
            </a:br>
            <a:r>
              <a:rPr lang="en-US" sz="2400" dirty="0" smtClean="0"/>
              <a:t>Risk Factors For 1 Year Mortality in Age = &lt;1 Year</a:t>
            </a:r>
            <a:br>
              <a:rPr lang="en-US" sz="2400" dirty="0" smtClean="0"/>
            </a:br>
            <a:r>
              <a:rPr lang="en-US" sz="2400" dirty="0" smtClean="0">
                <a:solidFill>
                  <a:srgbClr val="FFFF00"/>
                </a:solidFill>
              </a:rPr>
              <a:t>Center Volume for Pediatric Transplants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667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133600"/>
            <a:ext cx="1828800" cy="323165"/>
          </a:xfrm>
          <a:prstGeom prst="rect">
            <a:avLst/>
          </a:prstGeom>
          <a:noFill/>
        </p:spPr>
        <p:txBody>
          <a:bodyPr wrap="square" rtlCol="0">
            <a:spAutoFit/>
          </a:bodyPr>
          <a:lstStyle/>
          <a:p>
            <a:r>
              <a:rPr lang="en-US" sz="1500" b="1" dirty="0" smtClean="0">
                <a:solidFill>
                  <a:srgbClr val="FFFF00"/>
                </a:solidFill>
              </a:rPr>
              <a:t>p = 0.0096</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902)</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(2000-2009)</a:t>
            </a:r>
            <a:br>
              <a:rPr lang="en-US" sz="2000" dirty="0" smtClean="0"/>
            </a:br>
            <a:r>
              <a:rPr lang="en-US" sz="2400" dirty="0" smtClean="0"/>
              <a:t>Age = 1-10 Years</a:t>
            </a:r>
            <a:r>
              <a:rPr lang="en-US" sz="2000" dirty="0" smtClean="0"/>
              <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228599" y="1600200"/>
          <a:ext cx="8686801" cy="2556382"/>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489043">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57717">
                <a:tc>
                  <a:txBody>
                    <a:bodyPr/>
                    <a:lstStyle/>
                    <a:p>
                      <a:pPr marL="0" marR="0">
                        <a:spcBef>
                          <a:spcPts val="0"/>
                        </a:spcBef>
                        <a:spcAft>
                          <a:spcPts val="0"/>
                        </a:spcAft>
                      </a:pPr>
                      <a:r>
                        <a:rPr lang="en-US" sz="1600" b="1" dirty="0" smtClean="0">
                          <a:solidFill>
                            <a:srgbClr val="FFFFFF"/>
                          </a:solidFill>
                          <a:latin typeface="+mn-lt"/>
                          <a:ea typeface="Times New Roman"/>
                          <a:cs typeface="Times New Roman"/>
                        </a:rPr>
                        <a:t>ECMO</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104</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rgbClr val="FFFFFF"/>
                          </a:solidFill>
                          <a:latin typeface="Arial"/>
                        </a:rPr>
                        <a:t>1.96</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rgbClr val="FFFFFF"/>
                          </a:solidFill>
                          <a:latin typeface="Arial"/>
                        </a:rPr>
                        <a:t>0.0157</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rgbClr val="FFFFFF"/>
                          </a:solidFill>
                          <a:latin typeface="Arial"/>
                        </a:rPr>
                        <a:t>1.14</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rgbClr val="FFFFFF"/>
                          </a:solidFill>
                          <a:latin typeface="Arial"/>
                        </a:rPr>
                        <a:t>-3.38</a:t>
                      </a:r>
                      <a:endParaRPr lang="en-US" sz="1600" b="1" i="0" u="none" strike="noStrike" dirty="0">
                        <a:solidFill>
                          <a:srgbClr val="FFFFFF"/>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57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FF"/>
                          </a:solidFill>
                          <a:latin typeface="+mn-lt"/>
                          <a:ea typeface="Times New Roman"/>
                          <a:cs typeface="Times New Roman"/>
                        </a:rPr>
                        <a:t>Previous transfusion</a:t>
                      </a:r>
                      <a:endParaRPr lang="en-US" sz="16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380</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rgbClr val="FFFFFF"/>
                          </a:solidFill>
                          <a:latin typeface="Arial"/>
                        </a:rPr>
                        <a:t>1.92</a:t>
                      </a:r>
                    </a:p>
                  </a:txBody>
                  <a:tcPr marL="0" marR="0" marT="0" marB="0" anchor="ctr">
                    <a:solidFill>
                      <a:schemeClr val="bg2"/>
                    </a:solidFill>
                  </a:tcPr>
                </a:tc>
                <a:tc>
                  <a:txBody>
                    <a:bodyPr/>
                    <a:lstStyle/>
                    <a:p>
                      <a:pPr algn="ctr" fontAlgn="t"/>
                      <a:r>
                        <a:rPr lang="en-US" sz="1600" b="1" i="0" u="none" strike="noStrike">
                          <a:solidFill>
                            <a:srgbClr val="FFFFFF"/>
                          </a:solidFill>
                          <a:latin typeface="Arial"/>
                        </a:rPr>
                        <a:t>0.001</a:t>
                      </a:r>
                    </a:p>
                  </a:txBody>
                  <a:tcPr marL="0" marR="0" marT="0" marB="0" anchor="ctr">
                    <a:solidFill>
                      <a:schemeClr val="bg2"/>
                    </a:solidFill>
                  </a:tcPr>
                </a:tc>
                <a:tc>
                  <a:txBody>
                    <a:bodyPr/>
                    <a:lstStyle/>
                    <a:p>
                      <a:pPr algn="r" fontAlgn="t"/>
                      <a:r>
                        <a:rPr lang="en-US" sz="1600" b="1" i="0" u="none" strike="noStrike" dirty="0" smtClean="0">
                          <a:solidFill>
                            <a:srgbClr val="FFFFFF"/>
                          </a:solidFill>
                          <a:latin typeface="Arial"/>
                        </a:rPr>
                        <a:t>1.30</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-2.83</a:t>
                      </a:r>
                      <a:endParaRPr lang="en-US" sz="1600" b="1" i="0" u="none" strike="noStrike" dirty="0">
                        <a:solidFill>
                          <a:srgbClr val="FFFFFF"/>
                        </a:solidFill>
                        <a:latin typeface="Arial"/>
                      </a:endParaRPr>
                    </a:p>
                  </a:txBody>
                  <a:tcPr marL="0" marR="0" marT="0" marB="0" anchor="ctr">
                    <a:lnR>
                      <a:noFill/>
                    </a:lnR>
                    <a:solidFill>
                      <a:schemeClr val="bg2"/>
                    </a:solidFill>
                  </a:tcPr>
                </a:tc>
              </a:tr>
              <a:tr h="457717">
                <a:tc>
                  <a:txBody>
                    <a:bodyPr/>
                    <a:lstStyle/>
                    <a:p>
                      <a:pPr marL="0" marR="0">
                        <a:spcBef>
                          <a:spcPts val="0"/>
                        </a:spcBef>
                        <a:spcAft>
                          <a:spcPts val="0"/>
                        </a:spcAft>
                      </a:pPr>
                      <a:r>
                        <a:rPr lang="en-US" sz="1600" b="1" dirty="0" smtClean="0">
                          <a:latin typeface="+mn-lt"/>
                          <a:ea typeface="Times New Roman"/>
                          <a:cs typeface="Times New Roman"/>
                        </a:rPr>
                        <a:t>Diagnosis = congenital</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521</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rgbClr val="FFFFFF"/>
                          </a:solidFill>
                          <a:latin typeface="Arial"/>
                        </a:rPr>
                        <a:t>1.83</a:t>
                      </a:r>
                    </a:p>
                  </a:txBody>
                  <a:tcPr marL="0" marR="0" marT="0" marB="0" anchor="ctr">
                    <a:solidFill>
                      <a:schemeClr val="bg2"/>
                    </a:solidFill>
                  </a:tcPr>
                </a:tc>
                <a:tc>
                  <a:txBody>
                    <a:bodyPr/>
                    <a:lstStyle/>
                    <a:p>
                      <a:pPr algn="ctr" fontAlgn="t"/>
                      <a:r>
                        <a:rPr lang="en-US" sz="1600" b="1" i="0" u="none" strike="noStrike">
                          <a:solidFill>
                            <a:srgbClr val="FFFFFF"/>
                          </a:solidFill>
                          <a:latin typeface="Arial"/>
                        </a:rPr>
                        <a:t>0.0049</a:t>
                      </a:r>
                    </a:p>
                  </a:txBody>
                  <a:tcPr marL="0" marR="0" marT="0" marB="0" anchor="ctr">
                    <a:solidFill>
                      <a:schemeClr val="bg2"/>
                    </a:solidFill>
                  </a:tcPr>
                </a:tc>
                <a:tc>
                  <a:txBody>
                    <a:bodyPr/>
                    <a:lstStyle/>
                    <a:p>
                      <a:pPr algn="r" fontAlgn="t"/>
                      <a:r>
                        <a:rPr lang="en-US" sz="1600" b="1" i="0" u="none" strike="noStrike" dirty="0" smtClean="0">
                          <a:solidFill>
                            <a:srgbClr val="FFFFFF"/>
                          </a:solidFill>
                          <a:latin typeface="Arial"/>
                        </a:rPr>
                        <a:t>1.20</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-2.78</a:t>
                      </a:r>
                      <a:endParaRPr lang="en-US" sz="1600" b="1" i="0" u="none" strike="noStrike" dirty="0">
                        <a:solidFill>
                          <a:srgbClr val="FFFFFF"/>
                        </a:solidFill>
                        <a:latin typeface="Arial"/>
                      </a:endParaRPr>
                    </a:p>
                  </a:txBody>
                  <a:tcPr marL="0" marR="0" marT="0" marB="0" anchor="ctr">
                    <a:lnR>
                      <a:noFill/>
                    </a:lnR>
                    <a:solidFill>
                      <a:schemeClr val="bg2"/>
                    </a:solidFill>
                  </a:tcPr>
                </a:tc>
              </a:tr>
              <a:tr h="604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FF"/>
                          </a:solidFill>
                          <a:latin typeface="+mn-lt"/>
                          <a:ea typeface="Times New Roman"/>
                          <a:cs typeface="Times New Roman"/>
                        </a:rPr>
                        <a:t>Donor cause of death = anoxia vs. head trauma</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324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rgbClr val="FFFFFF"/>
                          </a:solidFill>
                          <a:latin typeface="Arial"/>
                        </a:rPr>
                        <a:t>0.46</a:t>
                      </a:r>
                    </a:p>
                  </a:txBody>
                  <a:tcPr marL="0" marR="0" marT="0" marB="0" anchor="ctr">
                    <a:solidFill>
                      <a:schemeClr val="bg2"/>
                    </a:solidFill>
                  </a:tcPr>
                </a:tc>
                <a:tc>
                  <a:txBody>
                    <a:bodyPr/>
                    <a:lstStyle/>
                    <a:p>
                      <a:pPr algn="ctr" fontAlgn="t"/>
                      <a:r>
                        <a:rPr lang="en-US" sz="1600" b="1" i="0" u="none" strike="noStrike">
                          <a:solidFill>
                            <a:srgbClr val="FFFFFF"/>
                          </a:solidFill>
                          <a:latin typeface="Arial"/>
                        </a:rPr>
                        <a:t>0.0023</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0.28</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-0.76</a:t>
                      </a:r>
                      <a:endParaRPr lang="en-US" sz="1600" b="1" i="0" u="none" strike="noStrike" dirty="0">
                        <a:solidFill>
                          <a:srgbClr val="FFFFFF"/>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1,306</a:t>
            </a:r>
            <a:endParaRPr lang="en-US" sz="2400" b="1" dirty="0">
              <a:solidFill>
                <a:srgbClr val="FFFF00"/>
              </a:solidFill>
            </a:endParaRPr>
          </a:p>
        </p:txBody>
      </p:sp>
      <p:sp>
        <p:nvSpPr>
          <p:cNvPr id="11" name="TextBox 10"/>
          <p:cNvSpPr txBox="1"/>
          <p:nvPr/>
        </p:nvSpPr>
        <p:spPr>
          <a:xfrm>
            <a:off x="5029200" y="5791200"/>
            <a:ext cx="38862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3" name="TextBox 12"/>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PEDIATRIC HEART TRANSPLANTS </a:t>
            </a:r>
            <a:r>
              <a:rPr lang="en-US" sz="2000" dirty="0" smtClean="0"/>
              <a:t>(2000-2009)</a:t>
            </a:r>
            <a:br>
              <a:rPr lang="en-US" sz="2000" dirty="0" smtClean="0"/>
            </a:br>
            <a:r>
              <a:rPr lang="en-US" sz="2000" dirty="0" smtClean="0"/>
              <a:t> Age = 1-10 Year s</a:t>
            </a:r>
            <a:br>
              <a:rPr lang="en-US" sz="2000" dirty="0" smtClean="0"/>
            </a:br>
            <a:r>
              <a:rPr lang="en-US" sz="2400" i="1" dirty="0" smtClean="0"/>
              <a:t>Borderline Significant </a:t>
            </a:r>
            <a:r>
              <a:rPr lang="en-US" sz="2400" dirty="0" smtClean="0"/>
              <a:t>Risk Factors For 1 Year Mortality</a:t>
            </a:r>
            <a:endParaRPr lang="en-US" sz="2400" dirty="0"/>
          </a:p>
        </p:txBody>
      </p:sp>
      <p:sp>
        <p:nvSpPr>
          <p:cNvPr id="9" name="TextBox 8"/>
          <p:cNvSpPr txBox="1"/>
          <p:nvPr/>
        </p:nvSpPr>
        <p:spPr>
          <a:xfrm>
            <a:off x="3657600" y="5410200"/>
            <a:ext cx="1828800" cy="461665"/>
          </a:xfrm>
          <a:prstGeom prst="rect">
            <a:avLst/>
          </a:prstGeom>
          <a:noFill/>
        </p:spPr>
        <p:txBody>
          <a:bodyPr wrap="square" rtlCol="0">
            <a:spAutoFit/>
          </a:bodyPr>
          <a:lstStyle/>
          <a:p>
            <a:pPr algn="ctr"/>
            <a:r>
              <a:rPr lang="en-US" sz="2400" b="1" dirty="0" smtClean="0">
                <a:solidFill>
                  <a:srgbClr val="FFFF00"/>
                </a:solidFill>
              </a:rPr>
              <a:t>N = 1,306</a:t>
            </a:r>
            <a:endParaRPr lang="en-US" sz="2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1" name="Content Placeholder 9"/>
          <p:cNvGraphicFramePr>
            <a:graphicFrameLocks/>
          </p:cNvGraphicFramePr>
          <p:nvPr/>
        </p:nvGraphicFramePr>
        <p:xfrm>
          <a:off x="228599" y="1676400"/>
          <a:ext cx="8686801" cy="1518649"/>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914400">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nchor="ctr">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nchor="ctr">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nchor="ctr">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nchor="ctr">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604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mn-cs"/>
                        </a:rPr>
                        <a:t>Female recipient</a:t>
                      </a:r>
                      <a:endParaRPr lang="en-US" sz="1600" b="1" dirty="0" smtClean="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664</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smtClean="0">
                          <a:solidFill>
                            <a:schemeClr val="tx1"/>
                          </a:solidFill>
                          <a:latin typeface="Arial"/>
                        </a:rPr>
                        <a:t>1.45</a:t>
                      </a:r>
                      <a:endParaRPr lang="en-US" sz="16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smtClean="0">
                          <a:solidFill>
                            <a:schemeClr val="tx1"/>
                          </a:solidFill>
                          <a:latin typeface="Arial"/>
                        </a:rPr>
                        <a:t>0.0546</a:t>
                      </a:r>
                      <a:endParaRPr lang="en-US" sz="16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0.99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-2.11</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bl>
          </a:graphicData>
        </a:graphic>
      </p:graphicFrame>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lstStyle/>
          <a:p>
            <a:r>
              <a:rPr lang="en-US" sz="2800" dirty="0" smtClean="0"/>
              <a:t>PEDIATRIC HEART TRANSPLANTS </a:t>
            </a:r>
            <a:r>
              <a:rPr lang="en-US" sz="2000" dirty="0" smtClean="0"/>
              <a:t>(2000-2009)</a:t>
            </a:r>
            <a:br>
              <a:rPr lang="en-US" sz="2000" dirty="0" smtClean="0"/>
            </a:br>
            <a:r>
              <a:rPr lang="en-US" sz="2000" dirty="0" smtClean="0"/>
              <a:t> Age = 1-10 Year s</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2342253"/>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 age</a:t>
                      </a:r>
                      <a:endParaRPr lang="en-US" sz="1800" b="1" dirty="0"/>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rtl="0" fontAlgn="t"/>
                      <a:r>
                        <a:rPr lang="en-US" sz="1800" b="1" dirty="0" smtClean="0"/>
                        <a:t>Recipient pre-transplant creatinine</a:t>
                      </a:r>
                      <a:endParaRPr lang="en-US" sz="1800" b="1" dirty="0"/>
                    </a:p>
                  </a:txBody>
                  <a:tcPr marL="45720" marR="0" marT="0" marB="0" anchor="ctr">
                    <a:lnT w="12700" cap="flat" cmpd="sng" algn="ctr">
                      <a:noFill/>
                      <a:prstDash val="solid"/>
                      <a:round/>
                      <a:headEnd type="none" w="med" len="med"/>
                      <a:tailEnd type="none" w="med" len="med"/>
                    </a:lnT>
                    <a:lnB>
                      <a:noFill/>
                    </a:lnB>
                    <a:solidFill>
                      <a:schemeClr val="bg2"/>
                    </a:solidFill>
                  </a:tcPr>
                </a:tc>
              </a:tr>
              <a:tr h="553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Recipient height</a:t>
                      </a:r>
                      <a:endParaRPr lang="en-US" b="1" dirty="0"/>
                    </a:p>
                  </a:txBody>
                  <a:tcPr marL="45720" marR="0" marT="0" marB="0" anchor="ctr">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Recipient pre-transplant bilirubin</a:t>
                      </a:r>
                      <a:endParaRPr lang="en-US" sz="1800" b="1" dirty="0"/>
                    </a:p>
                  </a:txBody>
                  <a:tcPr marL="45720" marR="0" marT="0" marB="0" anchor="ctr">
                    <a:lnT w="12700" cap="flat" cmpd="sng" algn="ctr">
                      <a:noFill/>
                      <a:prstDash val="solid"/>
                      <a:round/>
                      <a:headEnd type="none" w="med" len="med"/>
                      <a:tailEnd type="none" w="med" len="med"/>
                    </a:lnT>
                    <a:solidFill>
                      <a:schemeClr val="bg2"/>
                    </a:solidFill>
                  </a:tcPr>
                </a:tc>
              </a:tr>
              <a:tr h="553348">
                <a:tc>
                  <a:txBody>
                    <a:bodyPr/>
                    <a:lstStyle/>
                    <a:p>
                      <a:r>
                        <a:rPr lang="en-US" b="1" dirty="0" smtClean="0"/>
                        <a:t>Donor BSA</a:t>
                      </a:r>
                      <a:endParaRPr lang="en-US" b="1" dirty="0"/>
                    </a:p>
                  </a:txBody>
                  <a:tcPr marL="45720" marR="0" marT="0" marB="0" anchor="ctr">
                    <a:lnL>
                      <a:noFill/>
                    </a:lnL>
                    <a:solidFill>
                      <a:schemeClr val="bg2"/>
                    </a:solidFill>
                  </a:tcPr>
                </a:tc>
                <a:tc>
                  <a:txBody>
                    <a:bodyPr/>
                    <a:lstStyle/>
                    <a:p>
                      <a:endParaRPr lang="en-US" b="1" dirty="0"/>
                    </a:p>
                  </a:txBody>
                  <a:tcPr marL="45720" marR="0" marT="0" marB="0" anchor="ctr">
                    <a:solidFill>
                      <a:schemeClr val="bg2"/>
                    </a:solidFill>
                  </a:tcPr>
                </a:tc>
              </a:tr>
            </a:tbl>
          </a:graphicData>
        </a:graphic>
      </p:graphicFrame>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grpSp>
        <p:nvGrpSpPr>
          <p:cNvPr id="9" name="Group 4"/>
          <p:cNvGrpSpPr/>
          <p:nvPr/>
        </p:nvGrpSpPr>
        <p:grpSpPr>
          <a:xfrm>
            <a:off x="381000" y="5867400"/>
            <a:ext cx="4572000" cy="755650"/>
            <a:chOff x="381000" y="5867400"/>
            <a:chExt cx="4572000" cy="755650"/>
          </a:xfrm>
        </p:grpSpPr>
        <p:pic>
          <p:nvPicPr>
            <p:cNvPr id="14"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5" name="TextBox 14"/>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6" name="TextBox 15"/>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uthor0 xmlns="f5f82c5e-0c74-4764-aa18-b9ea25529750">UNOS</Author0>
    <DateCreated xmlns="f5f82c5e-0c74-4764-aa18-b9ea25529750">2006-01-01T05:00:00+00:00</DateCreated>
    <Brief_x0020_Description xmlns="f5f82c5e-0c74-4764-aa18-b9ea25529750">This is the blank UNOS slide template. It has the UNOS logo at the bottom. </Brief_x0020_Description>
    <Target_x0020_Audience xmlns="f5f82c5e-0c74-4764-aa18-b9ea2552975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F1888A67B08347AB72B1A336AD4062" ma:contentTypeVersion="4" ma:contentTypeDescription="Create a new document." ma:contentTypeScope="" ma:versionID="5af7a05520683203a0a53d42a3817b35">
  <xsd:schema xmlns:xsd="http://www.w3.org/2001/XMLSchema" xmlns:p="http://schemas.microsoft.com/office/2006/metadata/properties" xmlns:ns2="f5f82c5e-0c74-4764-aa18-b9ea25529750" targetNamespace="http://schemas.microsoft.com/office/2006/metadata/properties" ma:root="true" ma:fieldsID="f0880058f2ba474784fc5b8a56266c17" ns2:_="">
    <xsd:import namespace="f5f82c5e-0c74-4764-aa18-b9ea25529750"/>
    <xsd:element name="properties">
      <xsd:complexType>
        <xsd:sequence>
          <xsd:element name="documentManagement">
            <xsd:complexType>
              <xsd:all>
                <xsd:element ref="ns2:Brief_x0020_Description" minOccurs="0"/>
                <xsd:element ref="ns2:DateCreated" minOccurs="0"/>
                <xsd:element ref="ns2:Author0" minOccurs="0"/>
                <xsd:element ref="ns2:Target_x0020_Audience" minOccurs="0"/>
              </xsd:all>
            </xsd:complexType>
          </xsd:element>
        </xsd:sequence>
      </xsd:complexType>
    </xsd:element>
  </xsd:schema>
  <xsd:schema xmlns:xsd="http://www.w3.org/2001/XMLSchema" xmlns:dms="http://schemas.microsoft.com/office/2006/documentManagement/types" targetNamespace="f5f82c5e-0c74-4764-aa18-b9ea25529750" elementFormDefault="qualified">
    <xsd:import namespace="http://schemas.microsoft.com/office/2006/documentManagement/types"/>
    <xsd:element name="Brief_x0020_Description" ma:index="8" nillable="true" ma:displayName="Brief Description" ma:internalName="Brief_x0020_Description">
      <xsd:simpleType>
        <xsd:restriction base="dms:Note"/>
      </xsd:simpleType>
    </xsd:element>
    <xsd:element name="DateCreated" ma:index="9" nillable="true" ma:displayName="DateCreated" ma:format="DateOnly" ma:internalName="DateCreated">
      <xsd:simpleType>
        <xsd:restriction base="dms:DateTime"/>
      </xsd:simpleType>
    </xsd:element>
    <xsd:element name="Author0" ma:index="10" nillable="true" ma:displayName="Author" ma:internalName="Author0">
      <xsd:simpleType>
        <xsd:restriction base="dms:Text">
          <xsd:maxLength value="255"/>
        </xsd:restriction>
      </xsd:simpleType>
    </xsd:element>
    <xsd:element name="Target_x0020_Audience" ma:index="11" nillable="true" ma:displayName="Target Audience" ma:internalName="Target_x0020_Audienc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91805D6-AC72-435D-A51A-1C2C01D7BD2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f5f82c5e-0c74-4764-aa18-b9ea25529750"/>
    <ds:schemaRef ds:uri="http://schemas.openxmlformats.org/package/2006/metadata/core-properties"/>
  </ds:schemaRefs>
</ds:datastoreItem>
</file>

<file path=customXml/itemProps2.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3.xml><?xml version="1.0" encoding="utf-8"?>
<ds:datastoreItem xmlns:ds="http://schemas.openxmlformats.org/officeDocument/2006/customXml" ds:itemID="{0B0E37F9-AFE8-4A12-A93D-93C2D8F10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f82c5e-0c74-4764-aa18-b9ea2552975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UNOSTemplate</Template>
  <TotalTime>2983</TotalTime>
  <Words>12719</Words>
  <Application>Microsoft Office PowerPoint</Application>
  <PresentationFormat>On-screen Show (4:3)</PresentationFormat>
  <Paragraphs>1962</Paragraphs>
  <Slides>124</Slides>
  <Notes>124</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UNOSTemplate</vt:lpstr>
      <vt:lpstr>HEART TRANSPLANTATION</vt:lpstr>
      <vt:lpstr>NUMBER OF CENTERS REPORTING  PEDIATRIC HEART TRANSPLANTS</vt:lpstr>
      <vt:lpstr>AVERAGE CENTER VOLUME AND PERCENTAGE  OF TRANSPLANTS BY CENTER VOLUME Pediatric Heart Transplants: January 1, 2000 - June 30, 2011</vt:lpstr>
      <vt:lpstr>PEDIATRIC HEART TRANSPLANTS  Distribution of Transplants By Location and Average Center Volume (Transplants: January 2000 – June 2011)</vt:lpstr>
      <vt:lpstr>DISTRIBUTION OF TRANSPLANTS  By Center Volume Pediatric Heart Transplants: January 1, 2000 - June 30, 2011</vt:lpstr>
      <vt:lpstr>AGE DISTRIBUTION OF PEDIATRIC HEART RECIPIENTS (Transplants: January 2000 - June 2011)</vt:lpstr>
      <vt:lpstr>AGE DISTRIBUTION OF PEDIATRIC HEART RECIPIENTS By Year of Transplant</vt:lpstr>
      <vt:lpstr>PEDIATRIC HEART TRANSPLANTS Age Distribution By Location  (Transplants: January 2000 – June 2011)</vt:lpstr>
      <vt:lpstr>AGE DISTRIBUTION FOR DONORS OF  PEDIATRIC HEART RECIPIENTS  (Transplants: January 2000 - June 2011)</vt:lpstr>
      <vt:lpstr>PEDIATRIC HEART TRANSPLANTS Donor Age Distribution By Location  (Transplants: January 2000 – June 2011)</vt:lpstr>
      <vt:lpstr>DISTRIBUTION OF TRANSPLANTS  by Donor/Recipient Weight Ratio (Pediatric Heart Transplants: January 1, 2000 - June 30, 2011)</vt:lpstr>
      <vt:lpstr>DIAGNOSIS IN PEDIATRIC HEART TRANSPLANT RECIPIENTS (Age: &lt; 1 Year)</vt:lpstr>
      <vt:lpstr>DIAGNOSIS IN PEDIATRIC HEART TRANSPLANT RECIPIENTS (Age: 1-10 Years)</vt:lpstr>
      <vt:lpstr>DIAGNOSIS IN PEDIATRIC HEART TRANSPLANT RECIPIENTS (Age: 11-17 Years)</vt:lpstr>
      <vt:lpstr>PEDIATRIC HEART TRANSPLANTS Diagnosis Distribution By Location  (Transplants: January 2000 – June 2011)</vt:lpstr>
      <vt:lpstr>PEDIATRIC HEART RECIPIENTS % of Patients Bridged with Mechanical Circulatory Support*  by Year (Transplants: January 2005 – December 2010) </vt:lpstr>
      <vt:lpstr>PEDIATRIC HEART RECIPIENTS % of Patients Bridged with Mechanical Circulatory Support*  (Transplants: July 2004 – June 2011) </vt:lpstr>
      <vt:lpstr>PEDIATRIC HEART RECIPIENTS % of Patients Bridged with Mechanical Circulatory Support*  by Age Group (Transplants: July 2004 – June 2011) </vt:lpstr>
      <vt:lpstr>PEDIATRIC HEART RECIPIENTS  PRA Distribution by Year (Transplants: 2005 – 2010) </vt:lpstr>
      <vt:lpstr>PEDIATRIC HEART RECIPIENTS  PRA Distribution by Age Group (Transplants: July 2004 – June 2011) </vt:lpstr>
      <vt:lpstr>PEDIATRIC HEART TRANSPLANTS Kaplan-Meier Survival (Transplants: 1/1982-6/2010)</vt:lpstr>
      <vt:lpstr>PEDIATRIC HEART TRANSPLANTS Conditional Kaplan-Meier Survival (Transplants: 1/1982-6/2010)</vt:lpstr>
      <vt:lpstr>PEDIATRIC HEART TRANSPLANTS Kaplan-Meier Survival by Era (Transplants: 1/1982-6/2010)</vt:lpstr>
      <vt:lpstr>PEDIATRIC HEART TRANSPLANTS Conditional Kaplan-Meier Survival for Recent Era (Transplants: 1/2000-6/2010)</vt:lpstr>
      <vt:lpstr>PEDIATRIC HEART TRANSPLANTS Kaplan-Meier Survival by Era (Transplants: 1/1982-6/2010)  Age: &lt; 1 Year</vt:lpstr>
      <vt:lpstr>PEDIATRIC HEART TRANSPLANTS Kaplan-Meier Survival by Era (Transplants: 1/1982-6/2010)  Age: 1-10 Years</vt:lpstr>
      <vt:lpstr>PEDIATRIC HEART TRANSPLANTS Kaplan-Meier Survival by Era (Transplants: 1/1982-6/2010)  Age: 11-17 Years</vt:lpstr>
      <vt:lpstr>PEDIATRIC HEART TRANSPLANTS Kaplan-Meier Survival by Diagnosis (Transplants: 2000-6/2010)  Age: &lt; 1 Year</vt:lpstr>
      <vt:lpstr>PEDIATRIC HEART TRANSPLANTS Kaplan-Meier Survival by Diagnosis (Transplants: 2000-6/2010)  Age: 1 - 10 Years</vt:lpstr>
      <vt:lpstr>PEDIATRIC HEART TRANSPLANTS Kaplan-Meier Survival by Diagnosis (Transplants: 2000-6/2010)  Age: 11 - 17 Years</vt:lpstr>
      <vt:lpstr>PEDIATRIC HEART TRANSPLANTS Kaplan-Meier Patient vs. Graft Survival (Transplants: 1/2000-6/2010) Average Center Volume: 1-4 Transplants per Year</vt:lpstr>
      <vt:lpstr>PEDIATRIC HEART TRANSPLANTS Kaplan-Meier Patient vs. Graft Survival (Transplants: 1/2000-6/2010) Average Center Volume: 5-9 Transplants per Year</vt:lpstr>
      <vt:lpstr>PEDIATRIC HEART TRANSPLANTS Kaplan-Meier Patient vs. Graft Survival (Transplants: 1/2000-6/2010) Average Center Volume: 10+ Transplants per Year</vt:lpstr>
      <vt:lpstr>PEDIATRIC HEART RECIPIENTS  Cross-Sectional Analysis   Functional Status of Surviving Recipients  (Follow-ups: January 2000 – June 2011)</vt:lpstr>
      <vt:lpstr>PEDIATRIC HEART RECIPIENTS  Functional Status of Surviving Recipients  (Follow-ups: January 2000 – June 2011) Age: &lt;1 Year</vt:lpstr>
      <vt:lpstr>PEDIATRIC HEART RECIPIENTS  Functional Status of Surviving Recipients  (Follow-ups: January 2000 – June 2011) Age: 1-10 Years</vt:lpstr>
      <vt:lpstr>PEDIATRIC HEART RECIPIENTS  Functional Status of Surviving Recipients  (Follow-ups: January 2000 – June 2011) Age: 11-17 Years</vt:lpstr>
      <vt:lpstr>PEDIATRIC HEART RECIPIENTS Functional Status of Surviving Recipients  US Recipients Only (Follow-ups: March 2005 – June 2011)</vt:lpstr>
      <vt:lpstr>PEDIATRIC HEART RECIPIENTS Rehospitalization Post-transplant of Surviving Recipients  (Follow-ups: January 2000 – June 2011)</vt:lpstr>
      <vt:lpstr>PEDIATRIC HEART RECIPIENTS Induction Immunosuppression (Transplants: January 2001 – June 2011) </vt:lpstr>
      <vt:lpstr>PEDIATRIC HEART RECIPIENTS Induction Immunosuppression (Transplants: January 2001 – June 30, 2011) </vt:lpstr>
      <vt:lpstr>PEDIATRIC HEART TRANSPLANTS Kaplan-Meier Survival by Induction Group Conditional on Survival to 14 Days (Transplants: January 2000 – June 2010)</vt:lpstr>
      <vt:lpstr>PEDIATRIC HEART TRANSPLANTS  Kaplan-Meier Survival by Induction Group and Treated Rejection Between Transplant Discharge and 1-Year Follow-up  (1-Year Follow-ups: July 2004 - June 2010)  Conditional on Survival to 1 Year</vt:lpstr>
      <vt:lpstr>PEDIATRIC HEART TRANSPLANTS Kaplan-Meier Survival by Induction Group Conditional on Survival to 14 Days (Transplants: January 2000 – June 2010) Age: &lt;1 Year</vt:lpstr>
      <vt:lpstr>PEDIATRIC HEART TRANSPLANTS Kaplan-Meier Survival by Induction Group Conditional on Survival to 14 Days (Transplants: January 2000 – June 2010) Age: 1-10 Years</vt:lpstr>
      <vt:lpstr>PEDIATRIC HEART TRANSPLANTS Kaplan-Meier Survival by Induction Group Conditional on Survival to 14 Days (Transplants: January 2000 – June 2010) Age: 11-17 Years</vt:lpstr>
      <vt:lpstr>PEDIATRIC HEART RECIPIENTS Maintenance Immunosuppression at Time of Follow-up (Follow-ups: January 2001 –  June 2011)</vt:lpstr>
      <vt:lpstr>PEDIATRIC HEART RECIPIENTS   Maintenance Immunosuppression at Time of Follow-up for Same Patients at Each Time Point (Follow-ups: January 2001 – June 2011)</vt:lpstr>
      <vt:lpstr>PEDIATRIC HEART RECIPIENTS   Maintenance Immunosuppression Drug Combinations at Time of Follow-up (Follow-ups: January 2001 – June 2011)</vt:lpstr>
      <vt:lpstr>PEDIATRIC HEART TRANSPLANTS Kaplan-Meier Survival Based on Prednisone Use Conditional on Survival to 1 Year  (Transplants: January 2000 - June 2010)</vt:lpstr>
      <vt:lpstr>PEDIATRIC HEART TRANSPLANTS  Kaplan-Meier Survival Stratified by Tacrolimus vs. Cyclosporine Use at Discharge Conditional on Survival to 14 Days (Transplants: January 2000 - June 2010)</vt:lpstr>
      <vt:lpstr>PEDIATRIC HEART TRANSPLANTS  Kaplan-Meier Survival Stratified by Tacrolimus vs. Cyclosporine Use   Conditional on Survival to 1 Year (Transplants: January 2000 - June 2010) </vt:lpstr>
      <vt:lpstr>PEDIATRIC HEART TRANSPLANTS Kaplan-Meier Survival Based on Treated Rejection within 1st Year Conditional on survival to 1 year (1-Year Follow-ups: July 2004 - June 2010)</vt:lpstr>
      <vt:lpstr>PEDIATRIC HEART TRANSPLANTS Kaplan-Meier Survival Based on Treated Rejection within 1st Year Stratified by Calcineurin Use at Discharge Conditional on survival to 1 year (1-Year Follow-ups: July 2004 - June 2010)</vt:lpstr>
      <vt:lpstr>PEDIATRIC HEART TRANSPLANTS Kaplan-Meier Survival Based on Treated Rejection within 1st Year Stratified by Calcineurin Use at Discharge: Age = 0-10 Years Conditional on survival to 1 year (1-Year Follow-ups: July 2004 - June 2010)</vt:lpstr>
      <vt:lpstr>PEDIATRIC HEART TRANSPLANTS Kaplan-Meier Survival Based on Treated Rejection within 1st Year Stratified by Calcineurin Use at Discharge: Age = 11-17 Years  Conditional on survival to 1 year (1-Year Follow-ups: July 2004 - June 2010)</vt:lpstr>
      <vt:lpstr>PERCENTAGE OF PEDIATRIC HEART TRANSPLANT RECIPIENTS Experiencing Rejection between Transplant Discharge and 1-Year Follow-Up  Stratified by Era (Follow-ups: July 2004 - June 2011)</vt:lpstr>
      <vt:lpstr>PERCENTAGE OF PEDIATRIC HEART TRANSPLANT RECIPIENTS Experiencing Rejection between Transplant Discharge and 1-Year Follow-Up  Stratified by Induction (Follow-ups: July 2004 - June 2011)</vt:lpstr>
      <vt:lpstr>PERCENTAGE OF PEDIATRIC HEART TRANSPLANT RECIPIENTS Experiencing Rejection between Transplant Discharge and 1-Year Follow-Up  Stratified by Type of Induction (Follow-ups: July 2004 - June 2011)</vt:lpstr>
      <vt:lpstr>PERCENTAGE OF PEDIATRIC HEART TRANSPLANT RECIPIENTS Experiencing Rejection between Transplant Discharge and 1-Year Follow-Up Stratified by Maintenance Immunosuppression and Induction (Follow-ups: July 2004 - June 2011)</vt:lpstr>
      <vt:lpstr>PERCENTAGE OF PEDIATRIC HEART TRANSPLANT RECIPIENTS Experiencing Rejection between Transplant Discharge and 1-Year Follow-Up Stratified by Maintenance Immunosuppression (Follow-ups: July 2004 - June 2011)</vt:lpstr>
      <vt:lpstr>PERCENTAGE OF PEDIATRIC HEART TRANSPLANT RECIPIENTS Experiencing Rejection between Transplant Discharge and 1-Year Follow-Up  Stratified by Stratified by Calcineurin Inhibitor Use at Discharge (Follow-ups: July 2004 - June 2011)</vt:lpstr>
      <vt:lpstr>Freedom from Coronary Artery Vasculopathy For Pediatric Heart Recipients (Follow-ups: April 1994 – June 2011)</vt:lpstr>
      <vt:lpstr>Freedom from Coronary Artery Vasculopathy For Pediatric Heart Recipients (Follow-ups: April 1994 – June 2011) Stratified by Induction</vt:lpstr>
      <vt:lpstr>Freedom from Coronary Artery Vasculopathy For Pediatric Heart Recipients (Follow-ups: 2000 – June 2011) Stratified by Tacrolimus vs. Cyclosporine Use   Conditional on Survival to 1 Year </vt:lpstr>
      <vt:lpstr>Freedom from Coronary Artery Vasculopathy For Pediatric Heart Recipients (Follow-ups: 2000 – June 2011) Stratified by Age Group</vt:lpstr>
      <vt:lpstr>Freedom from Coronary Artery Vasculopathy For Pediatric Heart Recipients (Follow-ups: 2000 – June 2011) Stratified by Ischemia Time</vt:lpstr>
      <vt:lpstr>Freedom from Coronary Artery Vasculopathy For Pediatric Heart Recipients (Follow-ups: 2000 – June 2011) Stratified by Ischemia Time and Recipient Age</vt:lpstr>
      <vt:lpstr>Graft Survival Following Report of Coronary Artery Vasculopathy For Pediatric Heart Recipients (Follow-ups: 2000 – June 2011) Stratified by Age Group</vt:lpstr>
      <vt:lpstr>Freedom from Severe Renal Dysfunction* For Pediatric Heart Recipients (Follow-ups: 2000 – June 2011)</vt:lpstr>
      <vt:lpstr>Freedom from Severe Renal Dysfunction* For Pediatric Heart Recipients (Follow-ups: 2000 – June 2011)  Stratified by Tacrolimus vs. Cyclosporine Use   Conditional on Survival to 1 Year </vt:lpstr>
      <vt:lpstr>Freedom from Renal Replacement Therapy For Pediatric Heart Recipients (Follow-ups: April 1994 – June 2011)</vt:lpstr>
      <vt:lpstr>Malignancy Post-Heart Transplant for Pediatrics Cumulative Morbidity Rates in Survivors (Follow-ups: April 1994 – June 2011)</vt:lpstr>
      <vt:lpstr>FREEDOM FROM MALIGNANCY For Pediatric Heart Recipients (Follow-ups: April 1994 – June 2011)</vt:lpstr>
      <vt:lpstr>FREEDOM FROM MALIGNANCY by Maintenance Immunosuppression Combinations at Discharge For Pediatric Heart Recipients (Follow-ups: January 2000 - June 2011)  Conditional on Survival to 1 year</vt:lpstr>
      <vt:lpstr>FREEDOM FROM LYMPHOMA BY INDUCTION  For Pediatric Heart Recipients (Follow-ups: April 1994 – June 2011)</vt:lpstr>
      <vt:lpstr>PEDIATRIC HEART RECIPIENTS  Incidence of Hypertension between 1 and 3 Years (Transplants: January 2000 - June 2008)</vt:lpstr>
      <vt:lpstr>PEDIATRIC HEART RECIPIENTS  Incidence of Hypertension between 3 and 5 Years (Transplants: January 2000 - June 2006)</vt:lpstr>
      <vt:lpstr>PEDIATRIC HEART RECIPIENTS Relationship of Rejection and Coronary Artery Vasculopathy (Follow-ups: July 2004 – June 2011)</vt:lpstr>
      <vt:lpstr>PEDIATRIC HEART RETRANSPLANTS  Kaplan-Meier Survival Rates Stratified by Inter-Transplant Interval (Re-transplants: January 1994 - June 2010)</vt:lpstr>
      <vt:lpstr>PEDIATRIC HEART RE-TRANSPLANTS By Transplant Year (Re-transplants: January 1994 – December 2010)</vt:lpstr>
      <vt:lpstr>PEDIATRIC HEART RE-TRANSPLANTS By Inter-transplant Interval (Re-transplants: January 1994 - June 2011)</vt:lpstr>
      <vt:lpstr>PEDIATRIC HEART TRANSPLANT RECIPIENTS:  Cause of Death (Deaths: January 2000 - June 2011)</vt:lpstr>
      <vt:lpstr>PEDIATRIC HEART TRANSPLANT RECIPIENTS: Relative Incidence of Leading Causes of Death (Deaths: January 2000 - June 2011)</vt:lpstr>
      <vt:lpstr>PEDIATRIC HEART TRANSPLANTS (2000-2009) Risk Factors For 1 Year Mortality</vt:lpstr>
      <vt:lpstr>PEDIATRIC HEART TRANSPLANTS (2000-2009) Borderline Significant Risk Factors For 1 Year Mortality</vt:lpstr>
      <vt:lpstr>PEDIATRIC HEART TRANSPLANTS (2000-2009) Risk Factors For 1 Year Mortality</vt:lpstr>
      <vt:lpstr>PEDIATRIC HEART TRANSPLANTS (2000-2009) Risk Factors For 1 Year Mortality with 95% Confidence Limits  Donor Age</vt:lpstr>
      <vt:lpstr>PEDIATRIC HEART TRANSPLANTS (2000-2009) Risk Factors For 1 Year Mortality with 95% Confidence Limits  Recipient Pre-Transplant Creatinine</vt:lpstr>
      <vt:lpstr>PEDIATRIC HEART TRANSPLANTS (2000-2009) Risk Factors For 1 Year Mortality with 95% Confidence Limits  Ischemia time</vt:lpstr>
      <vt:lpstr>PEDIATRIC HEART TRANSPLANTS (2000-2009) Age = &lt;1 Year Risk Factors For 1 Year Mortality</vt:lpstr>
      <vt:lpstr>PEDIATRIC HEART TRANSPLANTS (2000-2009)  Age = &lt;1 Year  Borderline Significant Risk Factors For 1 Year Mortality</vt:lpstr>
      <vt:lpstr>PEDIATRIC HEART TRANSPLANTS (2000-2009)  Age = &lt;1 Year  Risk Factors For 1 Year Mortality</vt:lpstr>
      <vt:lpstr>PEDIATRIC HEART TRANSPLANTS (2000-2009) Risk Factors For 1 Year Mortality in Age = &lt;1 Year Recipient Pre-Transplant Creatinine</vt:lpstr>
      <vt:lpstr>PEDIATRIC HEART TRANSPLANTS (2000-2009) Risk Factors For 1 Year Mortality in Age = &lt;1 Year Ischemia time</vt:lpstr>
      <vt:lpstr>PEDIATRIC HEART TRANSPLANTS (2000-2009) Risk Factors For 1 Year Mortality in Age = &lt;1 Year Center Volume for Pediatric Transplants</vt:lpstr>
      <vt:lpstr>PEDIATRIC HEART TRANSPLANTS (2000-2009) Age = 1-10 Years Risk Factors For 1 Year Mortality</vt:lpstr>
      <vt:lpstr>PEDIATRIC HEART TRANSPLANTS (2000-2009)  Age = 1-10 Year s Borderline Significant Risk Factors For 1 Year Mortality</vt:lpstr>
      <vt:lpstr>PEDIATRIC HEART TRANSPLANTS (2000-2009)  Age = 1-10 Year s Risk Factors For 1 Year Mortality</vt:lpstr>
      <vt:lpstr>PEDIATRIC HEART TRANSPLANTS (2000-2009) Risk Factors For 1 Year Mortality in Age = 1-10 Years Recipient Age</vt:lpstr>
      <vt:lpstr>PEDIATRIC HEART TRANSPLANTS (2000-2009) Risk Factors For 1 Year Mortality in Age = 1-10 Years Recipient Height</vt:lpstr>
      <vt:lpstr>PEDIATRIC HEART TRANSPLANTS (2000-2009) Risk Factors For 1 Year Mortality in Age = 1-10 Years Donor BSA</vt:lpstr>
      <vt:lpstr>PEDIATRIC HEART TRANSPLANTS (2000-2009) Risk Factors For 1 Year Mortality in Age = 1-10 Years Recipient Pre-Transplant Creatinine</vt:lpstr>
      <vt:lpstr>PEDIATRIC HEART TRANSPLANTS (2000-2009) Risk Factors For 1 Year Mortality in Age = 1-10 Years Recipient Pre-Transplant Bilirubin</vt:lpstr>
      <vt:lpstr>PEDIATRIC HEART TRANSPLANTS (2000-2009) Age = 11-17 Years Risk Factors For 1 Year Mortality</vt:lpstr>
      <vt:lpstr>PEDIATRIC HEART TRANSPLANTS (2000-2009)  Age = 11-17 Year s Risk Factors For 1 Year Mortality</vt:lpstr>
      <vt:lpstr>PEDIATRIC HEART TRANSPLANTS (2000-2009) Risk Factors For 1 Year Mortality in Age = 11-17 Years Recipient Pre-Transplant Bilirubin</vt:lpstr>
      <vt:lpstr>PEDIATRIC HEART TRANSPLANTS (2000-2009) Risk Factors For 1 Year Mortality in Age = 11-17 Years Donor Height/Recipient Height Ratio</vt:lpstr>
      <vt:lpstr>PEDIATRIC HEART TRANSPLANTS (1996-2005) Risk Factors For 5 Year Mortality</vt:lpstr>
      <vt:lpstr>PEDIATRIC HEART TRANSPLANTS (1996-2005) Borderline Significant Risk Factors For 5 Year Mortality</vt:lpstr>
      <vt:lpstr>PEDIATRIC HEART TRANSPLANTS (1996-2005) Risk Factors For 5 Year Mortality</vt:lpstr>
      <vt:lpstr>PEDIATRIC HEART TRANSPLANTS (1996-2005) Risk Factors For 5 Year Mortality with 95% Confidence Limits Recipient Age</vt:lpstr>
      <vt:lpstr>PEDIATRIC HEART TRANSPLANTS (1996-2005) Risk Factors For 5 Year Mortality with 95% Confidence Limits  Center Volume for Pediatric Transplants</vt:lpstr>
      <vt:lpstr>PEDIATRIC HEART TRANSPLANTS (1996-2005) Risk Factors For 5 Year Mortality with 95% Confidence Limits  Recipient Pre-Transplant Estimated GFR</vt:lpstr>
      <vt:lpstr>PEDIATRIC HEART TRANSPLANTS (1991-2000) Risk Factors For 10 Year Mortality</vt:lpstr>
      <vt:lpstr>PEDIATRIC HEART TRANSPLANTS (1991-2000) Borderline Significant Risk Factors For 10 Year Mortality</vt:lpstr>
      <vt:lpstr>PEDIATRIC HEART TRANSPLANTS (1991-2000) Risk Factors For 10 Year Mortality</vt:lpstr>
      <vt:lpstr>PEDIATRIC HEART TRANSPLANTS (1991-2000) Risk Factors For 10 Year Mortality with 95% Confidence Limits Donor Age</vt:lpstr>
      <vt:lpstr>PEDIATRIC HEART TRANSPLANTS (1991-2000) Risk Factors For 10 Year Mortality with 95% Confidence Limits  Recipient Weight</vt:lpstr>
      <vt:lpstr>PEDIATRIC HEART TRANSPLANTS (1991-2000) Risk Factors For 10 Year Mortality with 95% Confidence Limits  Center Volume for Pediatric Transplants</vt:lpstr>
      <vt:lpstr>PEDIATRIC HEART TRANSPLANTS (1988-1995) Risk Factors For 15 Year Mortality</vt:lpstr>
      <vt:lpstr>PEDIATRIC HEART TRANSPLANTS (1988-1995) Risk Factors For 15 Year Mortality</vt:lpstr>
      <vt:lpstr>PEDIATRIC HEART TRANSPLANTS (1988-1995) Risk Factors For 15 Year Mortality with 95% Confidence Limits Donor Age</vt:lpstr>
      <vt:lpstr>PEDIATRIC HEART TRANSPLANTS (1988-1995) Risk Factors For 15 Year Mortality with 95% Confidence Limits  Center Volume for Pediatric Transplants</vt:lpstr>
    </vt:vector>
  </TitlesOfParts>
  <Company>UNOS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UNOS Slide Template</dc:title>
  <dc:creator>Manny Carwile</dc:creator>
  <cp:lastModifiedBy>Anna Kucheryavaya</cp:lastModifiedBy>
  <cp:revision>925</cp:revision>
  <dcterms:created xsi:type="dcterms:W3CDTF">2009-06-30T12:53:17Z</dcterms:created>
  <dcterms:modified xsi:type="dcterms:W3CDTF">2012-11-05T13:32:47Z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0x010100B9F1888A67B08347AB72B1A336AD4062</vt:lpwstr>
  </property>
</Properties>
</file>